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9" r:id="rId2"/>
    <p:sldId id="258" r:id="rId3"/>
    <p:sldId id="259" r:id="rId4"/>
    <p:sldId id="260" r:id="rId5"/>
    <p:sldId id="415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3" r:id="rId15"/>
    <p:sldId id="275" r:id="rId16"/>
    <p:sldId id="317" r:id="rId17"/>
    <p:sldId id="276" r:id="rId18"/>
    <p:sldId id="277" r:id="rId19"/>
    <p:sldId id="278" r:id="rId20"/>
    <p:sldId id="279" r:id="rId21"/>
    <p:sldId id="281" r:id="rId22"/>
    <p:sldId id="285" r:id="rId23"/>
    <p:sldId id="286" r:id="rId24"/>
    <p:sldId id="287" r:id="rId25"/>
    <p:sldId id="1079" r:id="rId26"/>
    <p:sldId id="416" r:id="rId27"/>
    <p:sldId id="323" r:id="rId28"/>
    <p:sldId id="436" r:id="rId29"/>
    <p:sldId id="321" r:id="rId30"/>
    <p:sldId id="1078" r:id="rId31"/>
  </p:sldIdLst>
  <p:sldSz cx="9144000" cy="5143500" type="screen16x9"/>
  <p:notesSz cx="6858000" cy="9144000"/>
  <p:custDataLst>
    <p:tags r:id="rId33"/>
  </p:custData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;n">
            <a:extLst>
              <a:ext uri="{FF2B5EF4-FFF2-40B4-BE49-F238E27FC236}">
                <a16:creationId xmlns:a16="http://schemas.microsoft.com/office/drawing/2014/main" id="{7C08498F-1F5A-4031-A0B3-88336D4406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295" y="685800"/>
            <a:ext cx="6096076" cy="3429000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round/>
          </a:ln>
        </p:spPr>
      </p:sp>
      <p:sp>
        <p:nvSpPr>
          <p:cNvPr id="3" name="Google Shape;4;n">
            <a:extLst>
              <a:ext uri="{FF2B5EF4-FFF2-40B4-BE49-F238E27FC236}">
                <a16:creationId xmlns:a16="http://schemas.microsoft.com/office/drawing/2014/main" id="{F5D31766-576F-47FF-A3CC-B55098ED84FC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91471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457200" marR="0" lvl="0" indent="-298451" algn="l" defTabSz="914400" rtl="0" fontAlgn="auto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ts val="1100"/>
      <a:buFont typeface="Arial"/>
      <a:buChar char="●"/>
      <a:defRPr lang="es-PE" sz="1100" b="0" i="0" u="none" strike="noStrike" kern="0" cap="none" spc="0" baseline="0">
        <a:solidFill>
          <a:srgbClr val="000000"/>
        </a:solidFill>
        <a:uFillTx/>
        <a:latin typeface="Arial"/>
        <a:ea typeface="Arial"/>
        <a:cs typeface="Arial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AAFC9BE-A1A5-4CE8-B8BD-E6C1382AC7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B28EC9F-E330-4457-8AB8-39697FC2858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 dirty="0">
                <a:solidFill>
                  <a:srgbClr val="7845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s-E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3;ga730e2d071_0_16:notes">
            <a:extLst>
              <a:ext uri="{FF2B5EF4-FFF2-40B4-BE49-F238E27FC236}">
                <a16:creationId xmlns:a16="http://schemas.microsoft.com/office/drawing/2014/main" id="{582AA864-BC4E-4DFD-A6A2-A0E159ED92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74;ga730e2d071_0_16:notes">
            <a:extLst>
              <a:ext uri="{FF2B5EF4-FFF2-40B4-BE49-F238E27FC236}">
                <a16:creationId xmlns:a16="http://schemas.microsoft.com/office/drawing/2014/main" id="{58409139-4358-41F8-AB58-8533C203311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17;ga75e691862_1_258:notes">
            <a:extLst>
              <a:ext uri="{FF2B5EF4-FFF2-40B4-BE49-F238E27FC236}">
                <a16:creationId xmlns:a16="http://schemas.microsoft.com/office/drawing/2014/main" id="{F8C335F5-E96A-47A7-88B7-222489DDC0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18;ga75e691862_1_258:notes">
            <a:extLst>
              <a:ext uri="{FF2B5EF4-FFF2-40B4-BE49-F238E27FC236}">
                <a16:creationId xmlns:a16="http://schemas.microsoft.com/office/drawing/2014/main" id="{AC1B9B94-C3D9-4D8D-827E-106BD36ED43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9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rgbClr val="7845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158749" indent="0">
              <a:buNone/>
            </a:pPr>
            <a:endParaRPr lang="es-E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5;ga730e2d071_0_57:notes">
            <a:extLst>
              <a:ext uri="{FF2B5EF4-FFF2-40B4-BE49-F238E27FC236}">
                <a16:creationId xmlns:a16="http://schemas.microsoft.com/office/drawing/2014/main" id="{DAC8AE6A-F1DC-41A4-BA9A-5BBF3D286A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26;ga730e2d071_0_57:notes">
            <a:extLst>
              <a:ext uri="{FF2B5EF4-FFF2-40B4-BE49-F238E27FC236}">
                <a16:creationId xmlns:a16="http://schemas.microsoft.com/office/drawing/2014/main" id="{14456CF4-72F3-40DE-9C9F-5548B08BFE4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71;ga730e2d071_0_38:notes">
            <a:extLst>
              <a:ext uri="{FF2B5EF4-FFF2-40B4-BE49-F238E27FC236}">
                <a16:creationId xmlns:a16="http://schemas.microsoft.com/office/drawing/2014/main" id="{CC769840-AB90-46EF-95BD-610AF5B807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72;ga730e2d071_0_38:notes">
            <a:extLst>
              <a:ext uri="{FF2B5EF4-FFF2-40B4-BE49-F238E27FC236}">
                <a16:creationId xmlns:a16="http://schemas.microsoft.com/office/drawing/2014/main" id="{03AC4D1E-638F-4822-9D55-51D61A78153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9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rgbClr val="7845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158749" indent="0">
              <a:buNone/>
            </a:pPr>
            <a:endParaRPr lang="es-E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16;ga730e2d071_0_190:notes">
            <a:extLst>
              <a:ext uri="{FF2B5EF4-FFF2-40B4-BE49-F238E27FC236}">
                <a16:creationId xmlns:a16="http://schemas.microsoft.com/office/drawing/2014/main" id="{13992BDA-A886-40A2-A338-A239F89972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417;ga730e2d071_0_190:notes">
            <a:extLst>
              <a:ext uri="{FF2B5EF4-FFF2-40B4-BE49-F238E27FC236}">
                <a16:creationId xmlns:a16="http://schemas.microsoft.com/office/drawing/2014/main" id="{2E27600B-160D-47D1-BDF3-D168C63F6C5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55;g9fd64f1d4a_3_92:notes">
            <a:extLst>
              <a:ext uri="{FF2B5EF4-FFF2-40B4-BE49-F238E27FC236}">
                <a16:creationId xmlns:a16="http://schemas.microsoft.com/office/drawing/2014/main" id="{7767985A-DDC3-40C9-9545-26B99C7C51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456;g9fd64f1d4a_3_92:notes">
            <a:extLst>
              <a:ext uri="{FF2B5EF4-FFF2-40B4-BE49-F238E27FC236}">
                <a16:creationId xmlns:a16="http://schemas.microsoft.com/office/drawing/2014/main" id="{22EE5778-4F7D-43DB-9B00-AD1565C5877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9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rgbClr val="7845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158749" indent="0">
              <a:buNone/>
            </a:pPr>
            <a:endParaRPr lang="es-E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67;ga75e691862_1_610:notes">
            <a:extLst>
              <a:ext uri="{FF2B5EF4-FFF2-40B4-BE49-F238E27FC236}">
                <a16:creationId xmlns:a16="http://schemas.microsoft.com/office/drawing/2014/main" id="{EB0CBC7B-8ABA-4B17-A453-5C86C67A88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468;ga75e691862_1_610:notes">
            <a:extLst>
              <a:ext uri="{FF2B5EF4-FFF2-40B4-BE49-F238E27FC236}">
                <a16:creationId xmlns:a16="http://schemas.microsoft.com/office/drawing/2014/main" id="{24ABDFE2-0E87-43FA-8A39-5BD35C927D4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9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rgbClr val="7845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158749" indent="0">
              <a:buNone/>
            </a:pPr>
            <a:endParaRPr lang="es-E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84;ga730e2d071_0_73:notes">
            <a:extLst>
              <a:ext uri="{FF2B5EF4-FFF2-40B4-BE49-F238E27FC236}">
                <a16:creationId xmlns:a16="http://schemas.microsoft.com/office/drawing/2014/main" id="{F57723F9-D9F9-4798-A9EA-D838EA1226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485;ga730e2d071_0_73:notes">
            <a:extLst>
              <a:ext uri="{FF2B5EF4-FFF2-40B4-BE49-F238E27FC236}">
                <a16:creationId xmlns:a16="http://schemas.microsoft.com/office/drawing/2014/main" id="{0BE16090-83DF-4BDF-B06F-74F2076906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95;ga75e691862_1_418:notes">
            <a:extLst>
              <a:ext uri="{FF2B5EF4-FFF2-40B4-BE49-F238E27FC236}">
                <a16:creationId xmlns:a16="http://schemas.microsoft.com/office/drawing/2014/main" id="{E83D40BF-60D2-4EE2-8532-7266509DD6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496;ga75e691862_1_418:notes">
            <a:extLst>
              <a:ext uri="{FF2B5EF4-FFF2-40B4-BE49-F238E27FC236}">
                <a16:creationId xmlns:a16="http://schemas.microsoft.com/office/drawing/2014/main" id="{6EB958E6-095D-4B72-B217-8D904941934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9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rgbClr val="7845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158749" indent="0">
              <a:buNone/>
            </a:pPr>
            <a:endParaRPr lang="es-E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7;ga730e2d071_0_140:notes">
            <a:extLst>
              <a:ext uri="{FF2B5EF4-FFF2-40B4-BE49-F238E27FC236}">
                <a16:creationId xmlns:a16="http://schemas.microsoft.com/office/drawing/2014/main" id="{1403D217-72DD-4ABF-87AA-24490C7277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518;ga730e2d071_0_140:notes">
            <a:extLst>
              <a:ext uri="{FF2B5EF4-FFF2-40B4-BE49-F238E27FC236}">
                <a16:creationId xmlns:a16="http://schemas.microsoft.com/office/drawing/2014/main" id="{62C961D8-E51F-4425-B2B5-C5874BA5159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9;g8f6f6f201e_0_774:notes">
            <a:extLst>
              <a:ext uri="{FF2B5EF4-FFF2-40B4-BE49-F238E27FC236}">
                <a16:creationId xmlns:a16="http://schemas.microsoft.com/office/drawing/2014/main" id="{41AF51AA-A4A7-4E1F-B3AF-3017B89B84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00;g8f6f6f201e_0_774:notes">
            <a:extLst>
              <a:ext uri="{FF2B5EF4-FFF2-40B4-BE49-F238E27FC236}">
                <a16:creationId xmlns:a16="http://schemas.microsoft.com/office/drawing/2014/main" id="{2A85103C-E8E3-4777-9013-D69C3A99C34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38;g9fd64f1d4a_3_44:notes">
            <a:extLst>
              <a:ext uri="{FF2B5EF4-FFF2-40B4-BE49-F238E27FC236}">
                <a16:creationId xmlns:a16="http://schemas.microsoft.com/office/drawing/2014/main" id="{5E9482B3-4E99-42DD-BBDF-69BE8C86CF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539;g9fd64f1d4a_3_44:notes">
            <a:extLst>
              <a:ext uri="{FF2B5EF4-FFF2-40B4-BE49-F238E27FC236}">
                <a16:creationId xmlns:a16="http://schemas.microsoft.com/office/drawing/2014/main" id="{1081AB2D-0629-4BC3-8D6E-7E1F062CE60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9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rgbClr val="7845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158749" indent="0">
              <a:buNone/>
            </a:pPr>
            <a:endParaRPr lang="es-E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87;g9fd64f1d4a_3_96:notes">
            <a:extLst>
              <a:ext uri="{FF2B5EF4-FFF2-40B4-BE49-F238E27FC236}">
                <a16:creationId xmlns:a16="http://schemas.microsoft.com/office/drawing/2014/main" id="{1DF1727C-61C2-4A4E-A050-EE28E024A2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688;g9fd64f1d4a_3_96:notes">
            <a:extLst>
              <a:ext uri="{FF2B5EF4-FFF2-40B4-BE49-F238E27FC236}">
                <a16:creationId xmlns:a16="http://schemas.microsoft.com/office/drawing/2014/main" id="{ABE3AC90-7707-4996-92A9-1E29867DE01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04;g9fd64f1d4a_3_105:notes">
            <a:extLst>
              <a:ext uri="{FF2B5EF4-FFF2-40B4-BE49-F238E27FC236}">
                <a16:creationId xmlns:a16="http://schemas.microsoft.com/office/drawing/2014/main" id="{DD5C08BC-E99B-4243-A15C-7B79CA4143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705;g9fd64f1d4a_3_105:notes">
            <a:extLst>
              <a:ext uri="{FF2B5EF4-FFF2-40B4-BE49-F238E27FC236}">
                <a16:creationId xmlns:a16="http://schemas.microsoft.com/office/drawing/2014/main" id="{6C1DEF80-2E4C-49E5-9590-1F5BB395EF6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9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rgbClr val="7845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158749" indent="0">
              <a:buNone/>
            </a:pPr>
            <a:endParaRPr lang="es-E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12;g9fd64f1d4a_4_21:notes">
            <a:extLst>
              <a:ext uri="{FF2B5EF4-FFF2-40B4-BE49-F238E27FC236}">
                <a16:creationId xmlns:a16="http://schemas.microsoft.com/office/drawing/2014/main" id="{853F73C9-99CF-4CE0-94C6-0A0D08310F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713;g9fd64f1d4a_4_21:notes">
            <a:extLst>
              <a:ext uri="{FF2B5EF4-FFF2-40B4-BE49-F238E27FC236}">
                <a16:creationId xmlns:a16="http://schemas.microsoft.com/office/drawing/2014/main" id="{B4030D31-6092-4B38-977A-880A2215BC1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bg1"/>
                </a:solidFill>
              </a:rPr>
              <a:t>slidesppt.net</a:t>
            </a:r>
            <a:endParaRPr lang="ko-KR" altLang="en-US" sz="1200" dirty="0">
              <a:solidFill>
                <a:schemeClr val="bg1"/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fld id="{F1CB8912-F0BA-4AD8-8415-DA1F26BCB09F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2985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392C248-8B18-4B85-8D1C-06D8485E46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C12A8C4-80EE-4105-A735-B791EAD713B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>
                <a:solidFill>
                  <a:srgbClr val="14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158748" lvl="0" indent="0">
              <a:buNone/>
            </a:pPr>
            <a:endParaRPr lang="es-P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47AD5F2-20E3-4B9C-B843-57FBEEEB34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E3C52F7-A0D5-4662-990B-E47E82DC4DC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F2194C4-7236-451E-9CC3-19ACD63CC8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B323C55-E0AA-42D7-8CEC-66F90D177CE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4CA9066-C823-4181-A49F-C240795580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1DB28DF-2911-48ED-8A39-F13E31230D6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fld id="{F1CB8912-F0BA-4AD8-8415-DA1F26BCB09F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108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8;g8f6f6f201e_0_596:notes">
            <a:extLst>
              <a:ext uri="{FF2B5EF4-FFF2-40B4-BE49-F238E27FC236}">
                <a16:creationId xmlns:a16="http://schemas.microsoft.com/office/drawing/2014/main" id="{8011AA40-7762-4029-9C3D-94787A51AA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19;g8f6f6f201e_0_596:notes">
            <a:extLst>
              <a:ext uri="{FF2B5EF4-FFF2-40B4-BE49-F238E27FC236}">
                <a16:creationId xmlns:a16="http://schemas.microsoft.com/office/drawing/2014/main" id="{B9EDC8D0-EF76-460C-9F28-A4F7849C827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7;g9f2cce1ec4_0_7:notes">
            <a:extLst>
              <a:ext uri="{FF2B5EF4-FFF2-40B4-BE49-F238E27FC236}">
                <a16:creationId xmlns:a16="http://schemas.microsoft.com/office/drawing/2014/main" id="{670D370E-FF60-4C22-9C15-1197E2ED8D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28;g9f2cce1ec4_0_7:notes">
            <a:extLst>
              <a:ext uri="{FF2B5EF4-FFF2-40B4-BE49-F238E27FC236}">
                <a16:creationId xmlns:a16="http://schemas.microsoft.com/office/drawing/2014/main" id="{FC436082-1E56-465E-B650-EBD8A66F506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84E9D2A-DEA8-48CE-9DC2-21014C5C41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51E8362-BD38-47CE-ADF6-3BCE0CA314E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s-E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5;ga730e2d071_0_0:notes">
            <a:extLst>
              <a:ext uri="{FF2B5EF4-FFF2-40B4-BE49-F238E27FC236}">
                <a16:creationId xmlns:a16="http://schemas.microsoft.com/office/drawing/2014/main" id="{0F291B50-40F5-4ABE-894E-88DD1C7431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36;ga730e2d071_0_0:notes">
            <a:extLst>
              <a:ext uri="{FF2B5EF4-FFF2-40B4-BE49-F238E27FC236}">
                <a16:creationId xmlns:a16="http://schemas.microsoft.com/office/drawing/2014/main" id="{B3CD2A55-DCE2-49AB-891B-98F7972FB49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2;ga730e2d071_0_90:notes">
            <a:extLst>
              <a:ext uri="{FF2B5EF4-FFF2-40B4-BE49-F238E27FC236}">
                <a16:creationId xmlns:a16="http://schemas.microsoft.com/office/drawing/2014/main" id="{50DF05D1-3708-4AF3-9E56-31F4557C70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43;ga730e2d071_0_90:notes">
            <a:extLst>
              <a:ext uri="{FF2B5EF4-FFF2-40B4-BE49-F238E27FC236}">
                <a16:creationId xmlns:a16="http://schemas.microsoft.com/office/drawing/2014/main" id="{23D6CADD-E404-4D5C-BE15-8ADCA733A3F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0;ga730e2d071_0_105:notes">
            <a:extLst>
              <a:ext uri="{FF2B5EF4-FFF2-40B4-BE49-F238E27FC236}">
                <a16:creationId xmlns:a16="http://schemas.microsoft.com/office/drawing/2014/main" id="{639B0877-9513-4D2C-A76B-E070855CE8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51;ga730e2d071_0_105:notes">
            <a:extLst>
              <a:ext uri="{FF2B5EF4-FFF2-40B4-BE49-F238E27FC236}">
                <a16:creationId xmlns:a16="http://schemas.microsoft.com/office/drawing/2014/main" id="{D14B16F2-21DD-4FCF-B05C-C783D0F72CE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5;ga75e691862_1_287:notes">
            <a:extLst>
              <a:ext uri="{FF2B5EF4-FFF2-40B4-BE49-F238E27FC236}">
                <a16:creationId xmlns:a16="http://schemas.microsoft.com/office/drawing/2014/main" id="{B564E1E5-FD45-4C21-9136-2BB1B68E44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56;ga75e691862_1_287:notes">
            <a:extLst>
              <a:ext uri="{FF2B5EF4-FFF2-40B4-BE49-F238E27FC236}">
                <a16:creationId xmlns:a16="http://schemas.microsoft.com/office/drawing/2014/main" id="{8F824A33-15A2-4BA0-B21E-E6B77480A0F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;p3">
            <a:extLst>
              <a:ext uri="{FF2B5EF4-FFF2-40B4-BE49-F238E27FC236}">
                <a16:creationId xmlns:a16="http://schemas.microsoft.com/office/drawing/2014/main" id="{8142DEE1-6660-4B7B-9F79-00C59543926D}"/>
              </a:ext>
            </a:extLst>
          </p:cNvPr>
          <p:cNvSpPr/>
          <p:nvPr/>
        </p:nvSpPr>
        <p:spPr>
          <a:xfrm>
            <a:off x="4581701" y="0"/>
            <a:ext cx="4562398" cy="5143499"/>
          </a:xfrm>
          <a:prstGeom prst="rect">
            <a:avLst/>
          </a:prstGeom>
          <a:solidFill>
            <a:srgbClr val="252525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4;p3">
            <a:extLst>
              <a:ext uri="{FF2B5EF4-FFF2-40B4-BE49-F238E27FC236}">
                <a16:creationId xmlns:a16="http://schemas.microsoft.com/office/drawing/2014/main" id="{9AE0A6DE-E8FC-4C51-BA1F-2572AEEB2C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13472" y="2565788"/>
            <a:ext cx="3423595" cy="629098"/>
          </a:xfrm>
        </p:spPr>
        <p:txBody>
          <a:bodyPr anchor="ctr"/>
          <a:lstStyle>
            <a:lvl1pPr algn="r">
              <a:defRPr sz="2600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15;p3">
            <a:extLst>
              <a:ext uri="{FF2B5EF4-FFF2-40B4-BE49-F238E27FC236}">
                <a16:creationId xmlns:a16="http://schemas.microsoft.com/office/drawing/2014/main" id="{D1CB7708-0E5E-4ED7-8458-31EB80FEAFC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79771" y="1501271"/>
            <a:ext cx="3057296" cy="1382399"/>
          </a:xfrm>
        </p:spPr>
        <p:txBody>
          <a:bodyPr anchor="ctr"/>
          <a:lstStyle>
            <a:lvl1pPr algn="r">
              <a:defRPr sz="7000">
                <a:solidFill>
                  <a:srgbClr val="FFFFFF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5" name="Google Shape;16;p3">
            <a:extLst>
              <a:ext uri="{FF2B5EF4-FFF2-40B4-BE49-F238E27FC236}">
                <a16:creationId xmlns:a16="http://schemas.microsoft.com/office/drawing/2014/main" id="{4D531AD7-BDD7-4895-9F26-AD6141FC0C5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190170" y="3062709"/>
            <a:ext cx="3246897" cy="404402"/>
          </a:xfrm>
        </p:spPr>
        <p:txBody>
          <a:bodyPr/>
          <a:lstStyle>
            <a:lvl1pPr algn="r">
              <a:lnSpc>
                <a:spcPct val="100000"/>
              </a:lnSpc>
              <a:buNone/>
              <a:defRPr sz="1700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pPr lvl="0"/>
            <a:endParaRPr lang="es-PE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1536830-CB12-42DC-B69A-802CB5AE3C6C}"/>
              </a:ext>
            </a:extLst>
          </p:cNvPr>
          <p:cNvSpPr/>
          <p:nvPr/>
        </p:nvSpPr>
        <p:spPr>
          <a:xfrm>
            <a:off x="168442" y="180474"/>
            <a:ext cx="8795084" cy="4764506"/>
          </a:xfrm>
          <a:prstGeom prst="rect">
            <a:avLst/>
          </a:prstGeom>
          <a:noFill/>
          <a:ln w="76196" cap="flat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050" b="0" i="0" u="none" strike="noStrike" kern="0" cap="none" spc="0" baseline="0">
              <a:solidFill>
                <a:srgbClr val="FAA87A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808838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1">
    <p:bg>
      <p:bgPr>
        <a:solidFill>
          <a:srgbClr val="2525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8;p13">
            <a:extLst>
              <a:ext uri="{FF2B5EF4-FFF2-40B4-BE49-F238E27FC236}">
                <a16:creationId xmlns:a16="http://schemas.microsoft.com/office/drawing/2014/main" id="{88792EDC-CDEE-4546-AEEF-DC26F7E7F7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36351" y="2198976"/>
            <a:ext cx="2807098" cy="325197"/>
          </a:xfrm>
        </p:spPr>
        <p:txBody>
          <a:bodyPr anchor="ctr"/>
          <a:lstStyle>
            <a:lvl1pPr>
              <a:defRPr sz="1700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pPr lvl="0"/>
            <a:endParaRPr lang="es-PE"/>
          </a:p>
        </p:txBody>
      </p:sp>
      <p:sp>
        <p:nvSpPr>
          <p:cNvPr id="3" name="Google Shape;49;p13">
            <a:extLst>
              <a:ext uri="{FF2B5EF4-FFF2-40B4-BE49-F238E27FC236}">
                <a16:creationId xmlns:a16="http://schemas.microsoft.com/office/drawing/2014/main" id="{8E402D50-9CBC-42D1-BAFB-10964BC5683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27946" y="1359749"/>
            <a:ext cx="684602" cy="290404"/>
          </a:xfrm>
        </p:spPr>
        <p:txBody>
          <a:bodyPr anchor="ctr"/>
          <a:lstStyle>
            <a:lvl1pPr>
              <a:defRPr sz="1700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4" name="Google Shape;50;p13">
            <a:extLst>
              <a:ext uri="{FF2B5EF4-FFF2-40B4-BE49-F238E27FC236}">
                <a16:creationId xmlns:a16="http://schemas.microsoft.com/office/drawing/2014/main" id="{1279C414-655E-4D74-9FF5-EE9A0B8DDA22}"/>
              </a:ext>
            </a:extLst>
          </p:cNvPr>
          <p:cNvSpPr txBox="1">
            <a:spLocks noGrp="1"/>
          </p:cNvSpPr>
          <p:nvPr>
            <p:ph type="title" idx="1"/>
          </p:nvPr>
        </p:nvSpPr>
        <p:spPr>
          <a:xfrm>
            <a:off x="4327946" y="2227670"/>
            <a:ext cx="684602" cy="290404"/>
          </a:xfrm>
        </p:spPr>
        <p:txBody>
          <a:bodyPr anchor="ctr"/>
          <a:lstStyle>
            <a:lvl1pPr>
              <a:defRPr sz="1700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5" name="Google Shape;51;p13">
            <a:extLst>
              <a:ext uri="{FF2B5EF4-FFF2-40B4-BE49-F238E27FC236}">
                <a16:creationId xmlns:a16="http://schemas.microsoft.com/office/drawing/2014/main" id="{D2AFEC3F-2873-4A99-823C-EF0F76803DB0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4936351" y="3944026"/>
            <a:ext cx="2719498" cy="325197"/>
          </a:xfrm>
        </p:spPr>
        <p:txBody>
          <a:bodyPr anchor="ctr"/>
          <a:lstStyle>
            <a:lvl1pPr>
              <a:defRPr sz="1700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pPr lvl="0"/>
            <a:endParaRPr lang="es-PE"/>
          </a:p>
        </p:txBody>
      </p:sp>
      <p:sp>
        <p:nvSpPr>
          <p:cNvPr id="6" name="Google Shape;52;p13">
            <a:extLst>
              <a:ext uri="{FF2B5EF4-FFF2-40B4-BE49-F238E27FC236}">
                <a16:creationId xmlns:a16="http://schemas.microsoft.com/office/drawing/2014/main" id="{A1395BB6-03EA-41C4-A650-B67DDE363A24}"/>
              </a:ext>
            </a:extLst>
          </p:cNvPr>
          <p:cNvSpPr txBox="1">
            <a:spLocks noGrp="1"/>
          </p:cNvSpPr>
          <p:nvPr>
            <p:ph type="title" idx="3"/>
          </p:nvPr>
        </p:nvSpPr>
        <p:spPr>
          <a:xfrm>
            <a:off x="4936351" y="1359749"/>
            <a:ext cx="2719498" cy="325197"/>
          </a:xfrm>
        </p:spPr>
        <p:txBody>
          <a:bodyPr anchor="ctr"/>
          <a:lstStyle>
            <a:lvl1pPr>
              <a:defRPr sz="1700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pPr lvl="0"/>
            <a:endParaRPr lang="es-PE"/>
          </a:p>
        </p:txBody>
      </p:sp>
      <p:sp>
        <p:nvSpPr>
          <p:cNvPr id="7" name="Google Shape;53;p13">
            <a:extLst>
              <a:ext uri="{FF2B5EF4-FFF2-40B4-BE49-F238E27FC236}">
                <a16:creationId xmlns:a16="http://schemas.microsoft.com/office/drawing/2014/main" id="{4D0DA359-D6C5-41CB-9A8B-735F6A8FDE3E}"/>
              </a:ext>
            </a:extLst>
          </p:cNvPr>
          <p:cNvSpPr txBox="1">
            <a:spLocks noGrp="1"/>
          </p:cNvSpPr>
          <p:nvPr>
            <p:ph type="title" idx="4"/>
          </p:nvPr>
        </p:nvSpPr>
        <p:spPr>
          <a:xfrm>
            <a:off x="4936351" y="3076096"/>
            <a:ext cx="2719498" cy="325197"/>
          </a:xfrm>
        </p:spPr>
        <p:txBody>
          <a:bodyPr anchor="ctr"/>
          <a:lstStyle>
            <a:lvl1pPr>
              <a:defRPr sz="1700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pPr lvl="0"/>
            <a:endParaRPr lang="es-PE"/>
          </a:p>
        </p:txBody>
      </p:sp>
      <p:sp>
        <p:nvSpPr>
          <p:cNvPr id="8" name="Google Shape;54;p13">
            <a:extLst>
              <a:ext uri="{FF2B5EF4-FFF2-40B4-BE49-F238E27FC236}">
                <a16:creationId xmlns:a16="http://schemas.microsoft.com/office/drawing/2014/main" id="{38F9ED79-D35C-48B1-8B45-35FE51C07CC1}"/>
              </a:ext>
            </a:extLst>
          </p:cNvPr>
          <p:cNvSpPr txBox="1">
            <a:spLocks noGrp="1"/>
          </p:cNvSpPr>
          <p:nvPr>
            <p:ph type="title" idx="5"/>
          </p:nvPr>
        </p:nvSpPr>
        <p:spPr>
          <a:xfrm>
            <a:off x="4327946" y="3076096"/>
            <a:ext cx="684602" cy="290404"/>
          </a:xfrm>
        </p:spPr>
        <p:txBody>
          <a:bodyPr anchor="ctr"/>
          <a:lstStyle>
            <a:lvl1pPr>
              <a:defRPr sz="1700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9" name="Google Shape;55;p13">
            <a:extLst>
              <a:ext uri="{FF2B5EF4-FFF2-40B4-BE49-F238E27FC236}">
                <a16:creationId xmlns:a16="http://schemas.microsoft.com/office/drawing/2014/main" id="{0C016025-B3E6-42AC-B84F-4390FCDD3EE5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4327946" y="3944026"/>
            <a:ext cx="684602" cy="290404"/>
          </a:xfrm>
        </p:spPr>
        <p:txBody>
          <a:bodyPr anchor="ctr"/>
          <a:lstStyle>
            <a:lvl1pPr>
              <a:defRPr sz="1700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10" name="Google Shape;56;p13">
            <a:extLst>
              <a:ext uri="{FF2B5EF4-FFF2-40B4-BE49-F238E27FC236}">
                <a16:creationId xmlns:a16="http://schemas.microsoft.com/office/drawing/2014/main" id="{14BAC6D9-B2C3-4077-A975-CF80D8730D82}"/>
              </a:ext>
            </a:extLst>
          </p:cNvPr>
          <p:cNvSpPr txBox="1">
            <a:spLocks noGrp="1"/>
          </p:cNvSpPr>
          <p:nvPr>
            <p:ph type="subTitle" idx="7"/>
          </p:nvPr>
        </p:nvSpPr>
        <p:spPr>
          <a:xfrm>
            <a:off x="4936351" y="1759122"/>
            <a:ext cx="2454002" cy="236701"/>
          </a:xfrm>
        </p:spPr>
        <p:txBody>
          <a:bodyPr anchor="ctr"/>
          <a:lstStyle>
            <a:lvl1pPr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11" name="Google Shape;57;p13">
            <a:extLst>
              <a:ext uri="{FF2B5EF4-FFF2-40B4-BE49-F238E27FC236}">
                <a16:creationId xmlns:a16="http://schemas.microsoft.com/office/drawing/2014/main" id="{92126275-4AFE-4CFF-8926-56AFF1D17BC1}"/>
              </a:ext>
            </a:extLst>
          </p:cNvPr>
          <p:cNvSpPr txBox="1">
            <a:spLocks noGrp="1"/>
          </p:cNvSpPr>
          <p:nvPr>
            <p:ph type="subTitle" idx="8"/>
          </p:nvPr>
        </p:nvSpPr>
        <p:spPr>
          <a:xfrm>
            <a:off x="4936351" y="3475469"/>
            <a:ext cx="2454002" cy="236701"/>
          </a:xfrm>
        </p:spPr>
        <p:txBody>
          <a:bodyPr anchor="ctr"/>
          <a:lstStyle>
            <a:lvl1pPr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12" name="Google Shape;58;p13">
            <a:extLst>
              <a:ext uri="{FF2B5EF4-FFF2-40B4-BE49-F238E27FC236}">
                <a16:creationId xmlns:a16="http://schemas.microsoft.com/office/drawing/2014/main" id="{42386FA5-DFEE-4CBB-9AE0-0765ED8934D3}"/>
              </a:ext>
            </a:extLst>
          </p:cNvPr>
          <p:cNvSpPr txBox="1">
            <a:spLocks noGrp="1"/>
          </p:cNvSpPr>
          <p:nvPr>
            <p:ph type="subTitle" idx="9"/>
          </p:nvPr>
        </p:nvSpPr>
        <p:spPr>
          <a:xfrm>
            <a:off x="4936351" y="2545122"/>
            <a:ext cx="2454002" cy="236701"/>
          </a:xfrm>
        </p:spPr>
        <p:txBody>
          <a:bodyPr anchor="ctr"/>
          <a:lstStyle>
            <a:lvl1pPr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13" name="Google Shape;59;p13">
            <a:extLst>
              <a:ext uri="{FF2B5EF4-FFF2-40B4-BE49-F238E27FC236}">
                <a16:creationId xmlns:a16="http://schemas.microsoft.com/office/drawing/2014/main" id="{7A9BF510-6C01-4AF0-B6D6-D6546A0C396E}"/>
              </a:ext>
            </a:extLst>
          </p:cNvPr>
          <p:cNvSpPr txBox="1">
            <a:spLocks noGrp="1"/>
          </p:cNvSpPr>
          <p:nvPr>
            <p:ph type="subTitle" idx="13"/>
          </p:nvPr>
        </p:nvSpPr>
        <p:spPr>
          <a:xfrm>
            <a:off x="5007848" y="4290172"/>
            <a:ext cx="2454002" cy="236701"/>
          </a:xfrm>
        </p:spPr>
        <p:txBody>
          <a:bodyPr anchor="ctr"/>
          <a:lstStyle>
            <a:lvl1pPr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14" name="Google Shape;60;p13">
            <a:extLst>
              <a:ext uri="{FF2B5EF4-FFF2-40B4-BE49-F238E27FC236}">
                <a16:creationId xmlns:a16="http://schemas.microsoft.com/office/drawing/2014/main" id="{9F6BE9CF-0B00-43AC-8487-362026DB147E}"/>
              </a:ext>
            </a:extLst>
          </p:cNvPr>
          <p:cNvSpPr txBox="1">
            <a:spLocks noGrp="1"/>
          </p:cNvSpPr>
          <p:nvPr>
            <p:ph type="title" idx="14"/>
          </p:nvPr>
        </p:nvSpPr>
        <p:spPr>
          <a:xfrm>
            <a:off x="4327946" y="530726"/>
            <a:ext cx="3769202" cy="528596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pPr lvl="0"/>
            <a:endParaRPr lang="es-PE"/>
          </a:p>
        </p:txBody>
      </p:sp>
      <p:sp>
        <p:nvSpPr>
          <p:cNvPr id="15" name="Google Shape;61;p13">
            <a:extLst>
              <a:ext uri="{FF2B5EF4-FFF2-40B4-BE49-F238E27FC236}">
                <a16:creationId xmlns:a16="http://schemas.microsoft.com/office/drawing/2014/main" id="{17725BBE-1845-4647-9C59-29A2155319A9}"/>
              </a:ext>
            </a:extLst>
          </p:cNvPr>
          <p:cNvSpPr/>
          <p:nvPr/>
        </p:nvSpPr>
        <p:spPr>
          <a:xfrm>
            <a:off x="0" y="0"/>
            <a:ext cx="2454002" cy="5143499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D243CA8-7D1D-4825-B0F0-8812B5CF2A8F}"/>
              </a:ext>
            </a:extLst>
          </p:cNvPr>
          <p:cNvSpPr/>
          <p:nvPr/>
        </p:nvSpPr>
        <p:spPr>
          <a:xfrm>
            <a:off x="0" y="98855"/>
            <a:ext cx="9144000" cy="200015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BA947AAC-EC3B-4DD6-93ED-88BE13B34860}"/>
              </a:ext>
            </a:extLst>
          </p:cNvPr>
          <p:cNvSpPr/>
          <p:nvPr/>
        </p:nvSpPr>
        <p:spPr>
          <a:xfrm>
            <a:off x="0" y="4844628"/>
            <a:ext cx="9144000" cy="200015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8" name="Trapecio 17">
            <a:extLst>
              <a:ext uri="{FF2B5EF4-FFF2-40B4-BE49-F238E27FC236}">
                <a16:creationId xmlns:a16="http://schemas.microsoft.com/office/drawing/2014/main" id="{17CA4B77-7DDF-40B7-A081-F3FA04A75FB8}"/>
              </a:ext>
            </a:extLst>
          </p:cNvPr>
          <p:cNvSpPr/>
          <p:nvPr/>
        </p:nvSpPr>
        <p:spPr>
          <a:xfrm rot="16200004">
            <a:off x="6912997" y="2456293"/>
            <a:ext cx="4264286" cy="197702"/>
          </a:xfrm>
          <a:custGeom>
            <a:avLst>
              <a:gd name="f8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5000"/>
              <a:gd name="f9" fmla="+- 0 0 -270"/>
              <a:gd name="f10" fmla="+- 0 0 -9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*/ f35 1 3"/>
              <a:gd name="f41" fmla="*/ f36 1 4"/>
              <a:gd name="f42" fmla="min f36 f35"/>
              <a:gd name="f43" fmla="*/ 50000 f36 1"/>
              <a:gd name="f44" fmla="+- f14 f39 0"/>
              <a:gd name="f45" fmla="*/ f43 1 f42"/>
              <a:gd name="f46" fmla="*/ f42 f15 1"/>
              <a:gd name="f47" fmla="*/ f41 f15 1"/>
              <a:gd name="f48" fmla="*/ f40 f15 1"/>
              <a:gd name="f49" fmla="*/ f46 1 200000"/>
              <a:gd name="f50" fmla="*/ f46 1 100000"/>
              <a:gd name="f51" fmla="*/ f47 1 f45"/>
              <a:gd name="f52" fmla="*/ f48 1 f45"/>
              <a:gd name="f53" fmla="*/ f44 f29 1"/>
              <a:gd name="f54" fmla="+- f32 0 f50"/>
              <a:gd name="f55" fmla="+- f32 0 f49"/>
              <a:gd name="f56" fmla="+- f32 0 f51"/>
              <a:gd name="f57" fmla="*/ f51 f29 1"/>
              <a:gd name="f58" fmla="*/ f52 f29 1"/>
              <a:gd name="f59" fmla="*/ f50 f29 1"/>
              <a:gd name="f60" fmla="*/ f49 f29 1"/>
              <a:gd name="f61" fmla="*/ f56 f29 1"/>
              <a:gd name="f62" fmla="*/ f54 f29 1"/>
              <a:gd name="f63" fmla="*/ f55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60" y="f53"/>
              </a:cxn>
              <a:cxn ang="f28">
                <a:pos x="f63" y="f53"/>
              </a:cxn>
            </a:cxnLst>
            <a:rect l="f57" t="f58" r="f61" b="f37"/>
            <a:pathLst>
              <a:path>
                <a:moveTo>
                  <a:pt x="f34" y="f37"/>
                </a:moveTo>
                <a:lnTo>
                  <a:pt x="f59" y="f34"/>
                </a:lnTo>
                <a:lnTo>
                  <a:pt x="f62" y="f34"/>
                </a:lnTo>
                <a:lnTo>
                  <a:pt x="f38" y="f37"/>
                </a:ln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9" name="Trapecio 18">
            <a:extLst>
              <a:ext uri="{FF2B5EF4-FFF2-40B4-BE49-F238E27FC236}">
                <a16:creationId xmlns:a16="http://schemas.microsoft.com/office/drawing/2014/main" id="{165D74BD-0165-4DE5-94B0-49C0158BFA49}"/>
              </a:ext>
            </a:extLst>
          </p:cNvPr>
          <p:cNvSpPr/>
          <p:nvPr/>
        </p:nvSpPr>
        <p:spPr>
          <a:xfrm rot="5400013">
            <a:off x="-2016322" y="2456293"/>
            <a:ext cx="4264286" cy="197702"/>
          </a:xfrm>
          <a:custGeom>
            <a:avLst>
              <a:gd name="f8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5000"/>
              <a:gd name="f9" fmla="+- 0 0 -270"/>
              <a:gd name="f10" fmla="+- 0 0 -9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*/ f35 1 3"/>
              <a:gd name="f41" fmla="*/ f36 1 4"/>
              <a:gd name="f42" fmla="min f36 f35"/>
              <a:gd name="f43" fmla="*/ 50000 f36 1"/>
              <a:gd name="f44" fmla="+- f14 f39 0"/>
              <a:gd name="f45" fmla="*/ f43 1 f42"/>
              <a:gd name="f46" fmla="*/ f42 f15 1"/>
              <a:gd name="f47" fmla="*/ f41 f15 1"/>
              <a:gd name="f48" fmla="*/ f40 f15 1"/>
              <a:gd name="f49" fmla="*/ f46 1 200000"/>
              <a:gd name="f50" fmla="*/ f46 1 100000"/>
              <a:gd name="f51" fmla="*/ f47 1 f45"/>
              <a:gd name="f52" fmla="*/ f48 1 f45"/>
              <a:gd name="f53" fmla="*/ f44 f29 1"/>
              <a:gd name="f54" fmla="+- f32 0 f50"/>
              <a:gd name="f55" fmla="+- f32 0 f49"/>
              <a:gd name="f56" fmla="+- f32 0 f51"/>
              <a:gd name="f57" fmla="*/ f51 f29 1"/>
              <a:gd name="f58" fmla="*/ f52 f29 1"/>
              <a:gd name="f59" fmla="*/ f50 f29 1"/>
              <a:gd name="f60" fmla="*/ f49 f29 1"/>
              <a:gd name="f61" fmla="*/ f56 f29 1"/>
              <a:gd name="f62" fmla="*/ f54 f29 1"/>
              <a:gd name="f63" fmla="*/ f55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60" y="f53"/>
              </a:cxn>
              <a:cxn ang="f28">
                <a:pos x="f63" y="f53"/>
              </a:cxn>
            </a:cxnLst>
            <a:rect l="f57" t="f58" r="f61" b="f37"/>
            <a:pathLst>
              <a:path>
                <a:moveTo>
                  <a:pt x="f34" y="f37"/>
                </a:moveTo>
                <a:lnTo>
                  <a:pt x="f59" y="f34"/>
                </a:lnTo>
                <a:lnTo>
                  <a:pt x="f62" y="f34"/>
                </a:lnTo>
                <a:lnTo>
                  <a:pt x="f38" y="f37"/>
                </a:ln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764542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3;p14">
            <a:extLst>
              <a:ext uri="{FF2B5EF4-FFF2-40B4-BE49-F238E27FC236}">
                <a16:creationId xmlns:a16="http://schemas.microsoft.com/office/drawing/2014/main" id="{84CE29D7-6DA1-43B1-9A16-4195A8AC02C8}"/>
              </a:ext>
            </a:extLst>
          </p:cNvPr>
          <p:cNvSpPr/>
          <p:nvPr/>
        </p:nvSpPr>
        <p:spPr>
          <a:xfrm>
            <a:off x="4331951" y="1506675"/>
            <a:ext cx="4024795" cy="2940600"/>
          </a:xfrm>
          <a:prstGeom prst="rect">
            <a:avLst/>
          </a:prstGeom>
          <a:solidFill>
            <a:srgbClr val="252525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64;p14">
            <a:extLst>
              <a:ext uri="{FF2B5EF4-FFF2-40B4-BE49-F238E27FC236}">
                <a16:creationId xmlns:a16="http://schemas.microsoft.com/office/drawing/2014/main" id="{E8958058-B043-46D7-AFA0-6C9603BCF0C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847398" y="1695626"/>
            <a:ext cx="3027002" cy="798902"/>
          </a:xfrm>
        </p:spPr>
        <p:txBody>
          <a:bodyPr/>
          <a:lstStyle>
            <a:lvl1pPr indent="-317497">
              <a:lnSpc>
                <a:spcPct val="100000"/>
              </a:lnSpc>
              <a:buClr>
                <a:srgbClr val="FFFFFF"/>
              </a:buClr>
              <a:buSzPts val="1400"/>
              <a:defRPr sz="1400"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65;p14">
            <a:extLst>
              <a:ext uri="{FF2B5EF4-FFF2-40B4-BE49-F238E27FC236}">
                <a16:creationId xmlns:a16="http://schemas.microsoft.com/office/drawing/2014/main" id="{5A7BAEAE-5A5E-4FFB-B2EC-34D6E05B71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2" y="530726"/>
            <a:ext cx="5768099" cy="528596"/>
          </a:xfrm>
        </p:spPr>
        <p:txBody>
          <a:bodyPr/>
          <a:lstStyle>
            <a:lvl1pPr>
              <a:defRPr sz="2600">
                <a:latin typeface="Montserrat"/>
                <a:ea typeface="Montserrat"/>
                <a:cs typeface="Montserrat"/>
              </a:defRPr>
            </a:lvl1pPr>
          </a:lstStyle>
          <a:p>
            <a:pPr lvl="0"/>
            <a:endParaRPr lang="es-PE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2C954EC-6DFC-48DE-B01A-4893A125A619}"/>
              </a:ext>
            </a:extLst>
          </p:cNvPr>
          <p:cNvSpPr/>
          <p:nvPr/>
        </p:nvSpPr>
        <p:spPr>
          <a:xfrm>
            <a:off x="148279" y="160641"/>
            <a:ext cx="8822725" cy="4843851"/>
          </a:xfrm>
          <a:prstGeom prst="rect">
            <a:avLst/>
          </a:prstGeom>
          <a:noFill/>
          <a:ln w="3172" cap="flat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" name="Rectángulo 1">
            <a:extLst>
              <a:ext uri="{FF2B5EF4-FFF2-40B4-BE49-F238E27FC236}">
                <a16:creationId xmlns:a16="http://schemas.microsoft.com/office/drawing/2014/main" id="{DE7B8563-6423-4DE4-A8CD-F22BF6A076E2}"/>
              </a:ext>
            </a:extLst>
          </p:cNvPr>
          <p:cNvSpPr/>
          <p:nvPr/>
        </p:nvSpPr>
        <p:spPr>
          <a:xfrm>
            <a:off x="0" y="0"/>
            <a:ext cx="407776" cy="407776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6AE2A91-4039-48F9-AB97-F8381E9AB46A}"/>
              </a:ext>
            </a:extLst>
          </p:cNvPr>
          <p:cNvSpPr/>
          <p:nvPr/>
        </p:nvSpPr>
        <p:spPr>
          <a:xfrm>
            <a:off x="0" y="4732632"/>
            <a:ext cx="407776" cy="407776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B8C3659-4023-4A90-AEF6-5C09944AC498}"/>
              </a:ext>
            </a:extLst>
          </p:cNvPr>
          <p:cNvSpPr/>
          <p:nvPr/>
        </p:nvSpPr>
        <p:spPr>
          <a:xfrm>
            <a:off x="8736223" y="4735723"/>
            <a:ext cx="407776" cy="407776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E36E42C-EF1F-4E80-8FBD-D70DA7E3715C}"/>
              </a:ext>
            </a:extLst>
          </p:cNvPr>
          <p:cNvSpPr/>
          <p:nvPr/>
        </p:nvSpPr>
        <p:spPr>
          <a:xfrm>
            <a:off x="8736223" y="0"/>
            <a:ext cx="407776" cy="407776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028280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7;p15">
            <a:extLst>
              <a:ext uri="{FF2B5EF4-FFF2-40B4-BE49-F238E27FC236}">
                <a16:creationId xmlns:a16="http://schemas.microsoft.com/office/drawing/2014/main" id="{AB313CF8-38E4-4484-9167-8A786502D4CC}"/>
              </a:ext>
            </a:extLst>
          </p:cNvPr>
          <p:cNvSpPr/>
          <p:nvPr/>
        </p:nvSpPr>
        <p:spPr>
          <a:xfrm>
            <a:off x="-10177" y="-10972"/>
            <a:ext cx="3047996" cy="5209199"/>
          </a:xfrm>
          <a:prstGeom prst="rect">
            <a:avLst/>
          </a:prstGeom>
          <a:solidFill>
            <a:srgbClr val="696969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68;p15">
            <a:extLst>
              <a:ext uri="{FF2B5EF4-FFF2-40B4-BE49-F238E27FC236}">
                <a16:creationId xmlns:a16="http://schemas.microsoft.com/office/drawing/2014/main" id="{85A89241-087C-4DF4-BD0A-DA928893D1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2171" y="2307451"/>
            <a:ext cx="1863300" cy="528596"/>
          </a:xfrm>
        </p:spPr>
        <p:txBody>
          <a:bodyPr anchor="ctr"/>
          <a:lstStyle>
            <a:lvl1pPr>
              <a:defRPr sz="2600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pPr lvl="0"/>
            <a:endParaRPr lang="es-P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4DC5859-E4AE-457F-A1FA-6F9FC1249E79}"/>
              </a:ext>
            </a:extLst>
          </p:cNvPr>
          <p:cNvSpPr/>
          <p:nvPr/>
        </p:nvSpPr>
        <p:spPr>
          <a:xfrm>
            <a:off x="69009" y="0"/>
            <a:ext cx="8988725" cy="5143499"/>
          </a:xfrm>
          <a:prstGeom prst="rect">
            <a:avLst/>
          </a:prstGeom>
          <a:noFill/>
          <a:ln w="76196" cap="flat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050" b="0" i="0" u="none" strike="noStrike" kern="0" cap="none" spc="0" baseline="0">
              <a:solidFill>
                <a:srgbClr val="FAA87A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106611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0;p16">
            <a:extLst>
              <a:ext uri="{FF2B5EF4-FFF2-40B4-BE49-F238E27FC236}">
                <a16:creationId xmlns:a16="http://schemas.microsoft.com/office/drawing/2014/main" id="{E3D74D0C-9BFA-456B-AE81-F368E5C49740}"/>
              </a:ext>
            </a:extLst>
          </p:cNvPr>
          <p:cNvSpPr/>
          <p:nvPr/>
        </p:nvSpPr>
        <p:spPr>
          <a:xfrm rot="5400013">
            <a:off x="3295575" y="-3295722"/>
            <a:ext cx="2552703" cy="9144146"/>
          </a:xfrm>
          <a:prstGeom prst="rect">
            <a:avLst/>
          </a:prstGeom>
          <a:solidFill>
            <a:srgbClr val="252525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71;p16">
            <a:extLst>
              <a:ext uri="{FF2B5EF4-FFF2-40B4-BE49-F238E27FC236}">
                <a16:creationId xmlns:a16="http://schemas.microsoft.com/office/drawing/2014/main" id="{C8C4CE84-1AAB-4A37-8C71-7238361267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475" y="3162534"/>
            <a:ext cx="1658703" cy="308701"/>
          </a:xfrm>
        </p:spPr>
        <p:txBody>
          <a:bodyPr anchor="ctr" anchorCtr="1"/>
          <a:lstStyle>
            <a:lvl1pPr algn="ctr">
              <a:defRPr sz="1700">
                <a:latin typeface="Montserrat"/>
                <a:ea typeface="Montserrat"/>
                <a:cs typeface="Montserrat"/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72;p16">
            <a:extLst>
              <a:ext uri="{FF2B5EF4-FFF2-40B4-BE49-F238E27FC236}">
                <a16:creationId xmlns:a16="http://schemas.microsoft.com/office/drawing/2014/main" id="{1C6E7631-10EC-4CB8-AB55-A3EB55C452D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9724" y="3373651"/>
            <a:ext cx="2290197" cy="308701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5" name="Google Shape;73;p16">
            <a:extLst>
              <a:ext uri="{FF2B5EF4-FFF2-40B4-BE49-F238E27FC236}">
                <a16:creationId xmlns:a16="http://schemas.microsoft.com/office/drawing/2014/main" id="{9318F3C4-22F6-4538-9C30-109CCD5919D9}"/>
              </a:ext>
            </a:extLst>
          </p:cNvPr>
          <p:cNvSpPr txBox="1">
            <a:spLocks noGrp="1"/>
          </p:cNvSpPr>
          <p:nvPr>
            <p:ph type="title" idx="1"/>
          </p:nvPr>
        </p:nvSpPr>
        <p:spPr>
          <a:xfrm>
            <a:off x="6479703" y="3162534"/>
            <a:ext cx="1658703" cy="308701"/>
          </a:xfrm>
        </p:spPr>
        <p:txBody>
          <a:bodyPr anchor="ctr" anchorCtr="1"/>
          <a:lstStyle>
            <a:lvl1pPr algn="ctr">
              <a:defRPr sz="1700">
                <a:latin typeface="Montserrat"/>
                <a:ea typeface="Montserrat"/>
                <a:cs typeface="Montserrat"/>
              </a:defRPr>
            </a:lvl1pPr>
          </a:lstStyle>
          <a:p>
            <a:pPr lvl="0"/>
            <a:endParaRPr lang="es-PE"/>
          </a:p>
        </p:txBody>
      </p:sp>
      <p:sp>
        <p:nvSpPr>
          <p:cNvPr id="6" name="Google Shape;74;p16">
            <a:extLst>
              <a:ext uri="{FF2B5EF4-FFF2-40B4-BE49-F238E27FC236}">
                <a16:creationId xmlns:a16="http://schemas.microsoft.com/office/drawing/2014/main" id="{798A84C3-EF2B-4D77-A971-6420203D29F2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6163952" y="3373651"/>
            <a:ext cx="2290197" cy="308701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7" name="Google Shape;75;p16">
            <a:extLst>
              <a:ext uri="{FF2B5EF4-FFF2-40B4-BE49-F238E27FC236}">
                <a16:creationId xmlns:a16="http://schemas.microsoft.com/office/drawing/2014/main" id="{103D0A18-EC3F-4745-A514-2A9E8D184415}"/>
              </a:ext>
            </a:extLst>
          </p:cNvPr>
          <p:cNvSpPr txBox="1">
            <a:spLocks noGrp="1"/>
          </p:cNvSpPr>
          <p:nvPr>
            <p:ph type="title" idx="3"/>
          </p:nvPr>
        </p:nvSpPr>
        <p:spPr>
          <a:xfrm>
            <a:off x="3742648" y="3162534"/>
            <a:ext cx="1658703" cy="308701"/>
          </a:xfrm>
        </p:spPr>
        <p:txBody>
          <a:bodyPr anchor="ctr" anchorCtr="1"/>
          <a:lstStyle>
            <a:lvl1pPr algn="ctr">
              <a:defRPr sz="1700">
                <a:latin typeface="Montserrat"/>
                <a:ea typeface="Montserrat"/>
                <a:cs typeface="Montserrat"/>
              </a:defRPr>
            </a:lvl1pPr>
          </a:lstStyle>
          <a:p>
            <a:pPr lvl="0"/>
            <a:endParaRPr lang="es-PE"/>
          </a:p>
        </p:txBody>
      </p:sp>
      <p:sp>
        <p:nvSpPr>
          <p:cNvPr id="8" name="Google Shape;76;p16">
            <a:extLst>
              <a:ext uri="{FF2B5EF4-FFF2-40B4-BE49-F238E27FC236}">
                <a16:creationId xmlns:a16="http://schemas.microsoft.com/office/drawing/2014/main" id="{88F68BBE-6131-4D4F-B9BB-598FEEDAF85F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3426896" y="3373651"/>
            <a:ext cx="2290197" cy="308701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9" name="Google Shape;77;p16">
            <a:extLst>
              <a:ext uri="{FF2B5EF4-FFF2-40B4-BE49-F238E27FC236}">
                <a16:creationId xmlns:a16="http://schemas.microsoft.com/office/drawing/2014/main" id="{2217085A-2BEC-444D-80FF-AC391473F591}"/>
              </a:ext>
            </a:extLst>
          </p:cNvPr>
          <p:cNvSpPr txBox="1">
            <a:spLocks noGrp="1"/>
          </p:cNvSpPr>
          <p:nvPr>
            <p:ph type="title" idx="5"/>
          </p:nvPr>
        </p:nvSpPr>
        <p:spPr>
          <a:xfrm>
            <a:off x="713222" y="530726"/>
            <a:ext cx="5768099" cy="528596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pPr lvl="0"/>
            <a:endParaRPr lang="es-PE"/>
          </a:p>
        </p:txBody>
      </p:sp>
      <p:sp>
        <p:nvSpPr>
          <p:cNvPr id="10" name="Trapecio 9">
            <a:extLst>
              <a:ext uri="{FF2B5EF4-FFF2-40B4-BE49-F238E27FC236}">
                <a16:creationId xmlns:a16="http://schemas.microsoft.com/office/drawing/2014/main" id="{88782962-D3EB-4D03-A132-20FEEBE76E14}"/>
              </a:ext>
            </a:extLst>
          </p:cNvPr>
          <p:cNvSpPr/>
          <p:nvPr/>
        </p:nvSpPr>
        <p:spPr>
          <a:xfrm rot="16200004">
            <a:off x="6912997" y="2453852"/>
            <a:ext cx="4264286" cy="197702"/>
          </a:xfrm>
          <a:custGeom>
            <a:avLst>
              <a:gd name="f8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5000"/>
              <a:gd name="f9" fmla="+- 0 0 -270"/>
              <a:gd name="f10" fmla="+- 0 0 -9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*/ f35 1 3"/>
              <a:gd name="f41" fmla="*/ f36 1 4"/>
              <a:gd name="f42" fmla="min f36 f35"/>
              <a:gd name="f43" fmla="*/ 50000 f36 1"/>
              <a:gd name="f44" fmla="+- f14 f39 0"/>
              <a:gd name="f45" fmla="*/ f43 1 f42"/>
              <a:gd name="f46" fmla="*/ f42 f15 1"/>
              <a:gd name="f47" fmla="*/ f41 f15 1"/>
              <a:gd name="f48" fmla="*/ f40 f15 1"/>
              <a:gd name="f49" fmla="*/ f46 1 200000"/>
              <a:gd name="f50" fmla="*/ f46 1 100000"/>
              <a:gd name="f51" fmla="*/ f47 1 f45"/>
              <a:gd name="f52" fmla="*/ f48 1 f45"/>
              <a:gd name="f53" fmla="*/ f44 f29 1"/>
              <a:gd name="f54" fmla="+- f32 0 f50"/>
              <a:gd name="f55" fmla="+- f32 0 f49"/>
              <a:gd name="f56" fmla="+- f32 0 f51"/>
              <a:gd name="f57" fmla="*/ f51 f29 1"/>
              <a:gd name="f58" fmla="*/ f52 f29 1"/>
              <a:gd name="f59" fmla="*/ f50 f29 1"/>
              <a:gd name="f60" fmla="*/ f49 f29 1"/>
              <a:gd name="f61" fmla="*/ f56 f29 1"/>
              <a:gd name="f62" fmla="*/ f54 f29 1"/>
              <a:gd name="f63" fmla="*/ f55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60" y="f53"/>
              </a:cxn>
              <a:cxn ang="f28">
                <a:pos x="f63" y="f53"/>
              </a:cxn>
            </a:cxnLst>
            <a:rect l="f57" t="f58" r="f61" b="f37"/>
            <a:pathLst>
              <a:path>
                <a:moveTo>
                  <a:pt x="f34" y="f37"/>
                </a:moveTo>
                <a:lnTo>
                  <a:pt x="f59" y="f34"/>
                </a:lnTo>
                <a:lnTo>
                  <a:pt x="f62" y="f34"/>
                </a:lnTo>
                <a:lnTo>
                  <a:pt x="f38" y="f37"/>
                </a:ln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1" name="Trapecio 10">
            <a:extLst>
              <a:ext uri="{FF2B5EF4-FFF2-40B4-BE49-F238E27FC236}">
                <a16:creationId xmlns:a16="http://schemas.microsoft.com/office/drawing/2014/main" id="{66F1A1BF-40B2-4CC8-AB5F-E098CFE3F6E6}"/>
              </a:ext>
            </a:extLst>
          </p:cNvPr>
          <p:cNvSpPr/>
          <p:nvPr/>
        </p:nvSpPr>
        <p:spPr>
          <a:xfrm rot="5400013">
            <a:off x="-2033439" y="2472898"/>
            <a:ext cx="4264286" cy="197702"/>
          </a:xfrm>
          <a:custGeom>
            <a:avLst>
              <a:gd name="f8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5000"/>
              <a:gd name="f9" fmla="+- 0 0 -270"/>
              <a:gd name="f10" fmla="+- 0 0 -9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*/ f35 1 3"/>
              <a:gd name="f41" fmla="*/ f36 1 4"/>
              <a:gd name="f42" fmla="min f36 f35"/>
              <a:gd name="f43" fmla="*/ 50000 f36 1"/>
              <a:gd name="f44" fmla="+- f14 f39 0"/>
              <a:gd name="f45" fmla="*/ f43 1 f42"/>
              <a:gd name="f46" fmla="*/ f42 f15 1"/>
              <a:gd name="f47" fmla="*/ f41 f15 1"/>
              <a:gd name="f48" fmla="*/ f40 f15 1"/>
              <a:gd name="f49" fmla="*/ f46 1 200000"/>
              <a:gd name="f50" fmla="*/ f46 1 100000"/>
              <a:gd name="f51" fmla="*/ f47 1 f45"/>
              <a:gd name="f52" fmla="*/ f48 1 f45"/>
              <a:gd name="f53" fmla="*/ f44 f29 1"/>
              <a:gd name="f54" fmla="+- f32 0 f50"/>
              <a:gd name="f55" fmla="+- f32 0 f49"/>
              <a:gd name="f56" fmla="+- f32 0 f51"/>
              <a:gd name="f57" fmla="*/ f51 f29 1"/>
              <a:gd name="f58" fmla="*/ f52 f29 1"/>
              <a:gd name="f59" fmla="*/ f50 f29 1"/>
              <a:gd name="f60" fmla="*/ f49 f29 1"/>
              <a:gd name="f61" fmla="*/ f56 f29 1"/>
              <a:gd name="f62" fmla="*/ f54 f29 1"/>
              <a:gd name="f63" fmla="*/ f55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60" y="f53"/>
              </a:cxn>
              <a:cxn ang="f28">
                <a:pos x="f63" y="f53"/>
              </a:cxn>
            </a:cxnLst>
            <a:rect l="f57" t="f58" r="f61" b="f37"/>
            <a:pathLst>
              <a:path>
                <a:moveTo>
                  <a:pt x="f34" y="f37"/>
                </a:moveTo>
                <a:lnTo>
                  <a:pt x="f59" y="f34"/>
                </a:lnTo>
                <a:lnTo>
                  <a:pt x="f62" y="f34"/>
                </a:lnTo>
                <a:lnTo>
                  <a:pt x="f38" y="f37"/>
                </a:ln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2" name="Trapecio 11">
            <a:extLst>
              <a:ext uri="{FF2B5EF4-FFF2-40B4-BE49-F238E27FC236}">
                <a16:creationId xmlns:a16="http://schemas.microsoft.com/office/drawing/2014/main" id="{DDA23982-186B-451B-A1A6-309303116B1A}"/>
              </a:ext>
            </a:extLst>
          </p:cNvPr>
          <p:cNvSpPr/>
          <p:nvPr/>
        </p:nvSpPr>
        <p:spPr>
          <a:xfrm rot="10799991">
            <a:off x="197555" y="4197"/>
            <a:ext cx="8748741" cy="205246"/>
          </a:xfrm>
          <a:custGeom>
            <a:avLst>
              <a:gd name="f8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5000"/>
              <a:gd name="f9" fmla="+- 0 0 -270"/>
              <a:gd name="f10" fmla="+- 0 0 -9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*/ f35 1 3"/>
              <a:gd name="f41" fmla="*/ f36 1 4"/>
              <a:gd name="f42" fmla="min f36 f35"/>
              <a:gd name="f43" fmla="*/ 50000 f36 1"/>
              <a:gd name="f44" fmla="+- f14 f39 0"/>
              <a:gd name="f45" fmla="*/ f43 1 f42"/>
              <a:gd name="f46" fmla="*/ f42 f15 1"/>
              <a:gd name="f47" fmla="*/ f41 f15 1"/>
              <a:gd name="f48" fmla="*/ f40 f15 1"/>
              <a:gd name="f49" fmla="*/ f46 1 200000"/>
              <a:gd name="f50" fmla="*/ f46 1 100000"/>
              <a:gd name="f51" fmla="*/ f47 1 f45"/>
              <a:gd name="f52" fmla="*/ f48 1 f45"/>
              <a:gd name="f53" fmla="*/ f44 f29 1"/>
              <a:gd name="f54" fmla="+- f32 0 f50"/>
              <a:gd name="f55" fmla="+- f32 0 f49"/>
              <a:gd name="f56" fmla="+- f32 0 f51"/>
              <a:gd name="f57" fmla="*/ f51 f29 1"/>
              <a:gd name="f58" fmla="*/ f52 f29 1"/>
              <a:gd name="f59" fmla="*/ f50 f29 1"/>
              <a:gd name="f60" fmla="*/ f49 f29 1"/>
              <a:gd name="f61" fmla="*/ f56 f29 1"/>
              <a:gd name="f62" fmla="*/ f54 f29 1"/>
              <a:gd name="f63" fmla="*/ f55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60" y="f53"/>
              </a:cxn>
              <a:cxn ang="f28">
                <a:pos x="f63" y="f53"/>
              </a:cxn>
            </a:cxnLst>
            <a:rect l="f57" t="f58" r="f61" b="f37"/>
            <a:pathLst>
              <a:path>
                <a:moveTo>
                  <a:pt x="f34" y="f37"/>
                </a:moveTo>
                <a:lnTo>
                  <a:pt x="f59" y="f34"/>
                </a:lnTo>
                <a:lnTo>
                  <a:pt x="f62" y="f34"/>
                </a:lnTo>
                <a:lnTo>
                  <a:pt x="f38" y="f37"/>
                </a:ln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3" name="Trapecio 12">
            <a:extLst>
              <a:ext uri="{FF2B5EF4-FFF2-40B4-BE49-F238E27FC236}">
                <a16:creationId xmlns:a16="http://schemas.microsoft.com/office/drawing/2014/main" id="{77F56E6D-FD62-4E0B-A166-373C6986B654}"/>
              </a:ext>
            </a:extLst>
          </p:cNvPr>
          <p:cNvSpPr/>
          <p:nvPr/>
        </p:nvSpPr>
        <p:spPr>
          <a:xfrm>
            <a:off x="197556" y="4938253"/>
            <a:ext cx="8748741" cy="205246"/>
          </a:xfrm>
          <a:custGeom>
            <a:avLst>
              <a:gd name="f8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5000"/>
              <a:gd name="f9" fmla="+- 0 0 -270"/>
              <a:gd name="f10" fmla="+- 0 0 -9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*/ f35 1 3"/>
              <a:gd name="f41" fmla="*/ f36 1 4"/>
              <a:gd name="f42" fmla="min f36 f35"/>
              <a:gd name="f43" fmla="*/ 50000 f36 1"/>
              <a:gd name="f44" fmla="+- f14 f39 0"/>
              <a:gd name="f45" fmla="*/ f43 1 f42"/>
              <a:gd name="f46" fmla="*/ f42 f15 1"/>
              <a:gd name="f47" fmla="*/ f41 f15 1"/>
              <a:gd name="f48" fmla="*/ f40 f15 1"/>
              <a:gd name="f49" fmla="*/ f46 1 200000"/>
              <a:gd name="f50" fmla="*/ f46 1 100000"/>
              <a:gd name="f51" fmla="*/ f47 1 f45"/>
              <a:gd name="f52" fmla="*/ f48 1 f45"/>
              <a:gd name="f53" fmla="*/ f44 f29 1"/>
              <a:gd name="f54" fmla="+- f32 0 f50"/>
              <a:gd name="f55" fmla="+- f32 0 f49"/>
              <a:gd name="f56" fmla="+- f32 0 f51"/>
              <a:gd name="f57" fmla="*/ f51 f29 1"/>
              <a:gd name="f58" fmla="*/ f52 f29 1"/>
              <a:gd name="f59" fmla="*/ f50 f29 1"/>
              <a:gd name="f60" fmla="*/ f49 f29 1"/>
              <a:gd name="f61" fmla="*/ f56 f29 1"/>
              <a:gd name="f62" fmla="*/ f54 f29 1"/>
              <a:gd name="f63" fmla="*/ f55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60" y="f53"/>
              </a:cxn>
              <a:cxn ang="f28">
                <a:pos x="f63" y="f53"/>
              </a:cxn>
            </a:cxnLst>
            <a:rect l="f57" t="f58" r="f61" b="f37"/>
            <a:pathLst>
              <a:path>
                <a:moveTo>
                  <a:pt x="f34" y="f37"/>
                </a:moveTo>
                <a:lnTo>
                  <a:pt x="f59" y="f34"/>
                </a:lnTo>
                <a:lnTo>
                  <a:pt x="f62" y="f34"/>
                </a:lnTo>
                <a:lnTo>
                  <a:pt x="f38" y="f37"/>
                </a:ln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173744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0;p17">
            <a:extLst>
              <a:ext uri="{FF2B5EF4-FFF2-40B4-BE49-F238E27FC236}">
                <a16:creationId xmlns:a16="http://schemas.microsoft.com/office/drawing/2014/main" id="{A15930F9-1D73-4477-82FE-91E112FD25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45328" y="676061"/>
            <a:ext cx="1579196" cy="333902"/>
          </a:xfrm>
        </p:spPr>
        <p:txBody>
          <a:bodyPr anchor="ctr"/>
          <a:lstStyle>
            <a:lvl1pPr>
              <a:defRPr sz="1700">
                <a:latin typeface="Montserrat"/>
                <a:ea typeface="Montserrat"/>
                <a:cs typeface="Montserrat"/>
              </a:defRPr>
            </a:lvl1pPr>
          </a:lstStyle>
          <a:p>
            <a:pPr lvl="0"/>
            <a:endParaRPr lang="es-PE"/>
          </a:p>
        </p:txBody>
      </p:sp>
      <p:sp>
        <p:nvSpPr>
          <p:cNvPr id="3" name="Google Shape;81;p17">
            <a:extLst>
              <a:ext uri="{FF2B5EF4-FFF2-40B4-BE49-F238E27FC236}">
                <a16:creationId xmlns:a16="http://schemas.microsoft.com/office/drawing/2014/main" id="{2ECBBFB9-23D9-4D94-8B9F-11E9E1DC55C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145328" y="1314578"/>
            <a:ext cx="3011402" cy="208199"/>
          </a:xfrm>
        </p:spPr>
        <p:txBody>
          <a:bodyPr anchor="ctr"/>
          <a:lstStyle>
            <a:lvl1pPr>
              <a:lnSpc>
                <a:spcPct val="100000"/>
              </a:lnSpc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4" name="Google Shape;82;p17">
            <a:extLst>
              <a:ext uri="{FF2B5EF4-FFF2-40B4-BE49-F238E27FC236}">
                <a16:creationId xmlns:a16="http://schemas.microsoft.com/office/drawing/2014/main" id="{EE700D52-594B-485A-AA2B-10610297155C}"/>
              </a:ext>
            </a:extLst>
          </p:cNvPr>
          <p:cNvSpPr txBox="1">
            <a:spLocks noGrp="1"/>
          </p:cNvSpPr>
          <p:nvPr>
            <p:ph type="title" idx="1"/>
          </p:nvPr>
        </p:nvSpPr>
        <p:spPr>
          <a:xfrm>
            <a:off x="5145328" y="1635312"/>
            <a:ext cx="1579196" cy="333902"/>
          </a:xfrm>
        </p:spPr>
        <p:txBody>
          <a:bodyPr anchor="ctr"/>
          <a:lstStyle>
            <a:lvl1pPr>
              <a:defRPr sz="1700">
                <a:latin typeface="Montserrat"/>
                <a:ea typeface="Montserrat"/>
                <a:cs typeface="Montserrat"/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83;p17">
            <a:extLst>
              <a:ext uri="{FF2B5EF4-FFF2-40B4-BE49-F238E27FC236}">
                <a16:creationId xmlns:a16="http://schemas.microsoft.com/office/drawing/2014/main" id="{947D9DA3-0692-469F-8711-8D9542B3DB90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5145328" y="2266486"/>
            <a:ext cx="3011402" cy="208199"/>
          </a:xfrm>
        </p:spPr>
        <p:txBody>
          <a:bodyPr anchor="ctr"/>
          <a:lstStyle>
            <a:lvl1pPr>
              <a:lnSpc>
                <a:spcPct val="100000"/>
              </a:lnSpc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6" name="Google Shape;84;p17">
            <a:extLst>
              <a:ext uri="{FF2B5EF4-FFF2-40B4-BE49-F238E27FC236}">
                <a16:creationId xmlns:a16="http://schemas.microsoft.com/office/drawing/2014/main" id="{5CE8E94A-13AC-453C-948D-BD24DB31578B}"/>
              </a:ext>
            </a:extLst>
          </p:cNvPr>
          <p:cNvSpPr txBox="1">
            <a:spLocks noGrp="1"/>
          </p:cNvSpPr>
          <p:nvPr>
            <p:ph type="title" idx="3"/>
          </p:nvPr>
        </p:nvSpPr>
        <p:spPr>
          <a:xfrm>
            <a:off x="5145328" y="2603863"/>
            <a:ext cx="1579196" cy="333902"/>
          </a:xfrm>
        </p:spPr>
        <p:txBody>
          <a:bodyPr anchor="ctr"/>
          <a:lstStyle>
            <a:lvl1pPr>
              <a:defRPr sz="1700">
                <a:latin typeface="Montserrat"/>
                <a:ea typeface="Montserrat"/>
                <a:cs typeface="Montserrat"/>
              </a:defRPr>
            </a:lvl1pPr>
          </a:lstStyle>
          <a:p>
            <a:pPr lvl="0"/>
            <a:endParaRPr lang="es-PE"/>
          </a:p>
        </p:txBody>
      </p:sp>
      <p:sp>
        <p:nvSpPr>
          <p:cNvPr id="7" name="Google Shape;85;p17">
            <a:extLst>
              <a:ext uri="{FF2B5EF4-FFF2-40B4-BE49-F238E27FC236}">
                <a16:creationId xmlns:a16="http://schemas.microsoft.com/office/drawing/2014/main" id="{E083EF8E-621E-4544-88A9-E3EF2FF234EE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5145328" y="3237606"/>
            <a:ext cx="3011402" cy="208199"/>
          </a:xfrm>
        </p:spPr>
        <p:txBody>
          <a:bodyPr anchor="ctr"/>
          <a:lstStyle>
            <a:lvl1pPr>
              <a:lnSpc>
                <a:spcPct val="100000"/>
              </a:lnSpc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8" name="Google Shape;86;p17">
            <a:extLst>
              <a:ext uri="{FF2B5EF4-FFF2-40B4-BE49-F238E27FC236}">
                <a16:creationId xmlns:a16="http://schemas.microsoft.com/office/drawing/2014/main" id="{6BB2364C-35E8-4F0B-B6BB-55A8E5DC8A2E}"/>
              </a:ext>
            </a:extLst>
          </p:cNvPr>
          <p:cNvSpPr txBox="1">
            <a:spLocks noGrp="1"/>
          </p:cNvSpPr>
          <p:nvPr>
            <p:ph type="title" idx="5"/>
          </p:nvPr>
        </p:nvSpPr>
        <p:spPr>
          <a:xfrm>
            <a:off x="5145328" y="3563261"/>
            <a:ext cx="1579196" cy="333902"/>
          </a:xfrm>
        </p:spPr>
        <p:txBody>
          <a:bodyPr anchor="ctr"/>
          <a:lstStyle>
            <a:lvl1pPr>
              <a:defRPr sz="1700">
                <a:latin typeface="Montserrat"/>
                <a:ea typeface="Montserrat"/>
                <a:cs typeface="Montserrat"/>
              </a:defRPr>
            </a:lvl1pPr>
          </a:lstStyle>
          <a:p>
            <a:pPr lvl="0"/>
            <a:endParaRPr lang="es-PE"/>
          </a:p>
        </p:txBody>
      </p:sp>
      <p:sp>
        <p:nvSpPr>
          <p:cNvPr id="9" name="Google Shape;87;p17">
            <a:extLst>
              <a:ext uri="{FF2B5EF4-FFF2-40B4-BE49-F238E27FC236}">
                <a16:creationId xmlns:a16="http://schemas.microsoft.com/office/drawing/2014/main" id="{2957306E-C1CF-4716-B7BA-4887928499F8}"/>
              </a:ext>
            </a:extLst>
          </p:cNvPr>
          <p:cNvSpPr txBox="1">
            <a:spLocks noGrp="1"/>
          </p:cNvSpPr>
          <p:nvPr>
            <p:ph type="subTitle" idx="6"/>
          </p:nvPr>
        </p:nvSpPr>
        <p:spPr>
          <a:xfrm>
            <a:off x="5145328" y="4198595"/>
            <a:ext cx="3011402" cy="208199"/>
          </a:xfrm>
        </p:spPr>
        <p:txBody>
          <a:bodyPr anchor="ctr"/>
          <a:lstStyle>
            <a:lvl1pPr>
              <a:lnSpc>
                <a:spcPct val="100000"/>
              </a:lnSpc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10" name="Google Shape;88;p17">
            <a:extLst>
              <a:ext uri="{FF2B5EF4-FFF2-40B4-BE49-F238E27FC236}">
                <a16:creationId xmlns:a16="http://schemas.microsoft.com/office/drawing/2014/main" id="{8648AA61-026B-4674-872F-C08138C630E3}"/>
              </a:ext>
            </a:extLst>
          </p:cNvPr>
          <p:cNvSpPr txBox="1">
            <a:spLocks noGrp="1"/>
          </p:cNvSpPr>
          <p:nvPr>
            <p:ph type="title" idx="7"/>
          </p:nvPr>
        </p:nvSpPr>
        <p:spPr>
          <a:xfrm>
            <a:off x="713222" y="2307451"/>
            <a:ext cx="2818199" cy="528596"/>
          </a:xfrm>
        </p:spPr>
        <p:txBody>
          <a:bodyPr anchor="ctr"/>
          <a:lstStyle>
            <a:lvl1pPr>
              <a:defRPr sz="2600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pPr lvl="0"/>
            <a:endParaRPr lang="es-PE"/>
          </a:p>
        </p:txBody>
      </p:sp>
      <p:sp>
        <p:nvSpPr>
          <p:cNvPr id="12" name="Trapecio 13">
            <a:extLst>
              <a:ext uri="{FF2B5EF4-FFF2-40B4-BE49-F238E27FC236}">
                <a16:creationId xmlns:a16="http://schemas.microsoft.com/office/drawing/2014/main" id="{22A58FDF-E823-4488-B287-C6246EDE0D6A}"/>
              </a:ext>
            </a:extLst>
          </p:cNvPr>
          <p:cNvSpPr/>
          <p:nvPr/>
        </p:nvSpPr>
        <p:spPr>
          <a:xfrm>
            <a:off x="197711" y="5027563"/>
            <a:ext cx="8748741" cy="111748"/>
          </a:xfrm>
          <a:custGeom>
            <a:avLst>
              <a:gd name="f8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5000"/>
              <a:gd name="f9" fmla="+- 0 0 -270"/>
              <a:gd name="f10" fmla="+- 0 0 -9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*/ f35 1 3"/>
              <a:gd name="f41" fmla="*/ f36 1 4"/>
              <a:gd name="f42" fmla="min f36 f35"/>
              <a:gd name="f43" fmla="*/ 50000 f36 1"/>
              <a:gd name="f44" fmla="+- f14 f39 0"/>
              <a:gd name="f45" fmla="*/ f43 1 f42"/>
              <a:gd name="f46" fmla="*/ f42 f15 1"/>
              <a:gd name="f47" fmla="*/ f41 f15 1"/>
              <a:gd name="f48" fmla="*/ f40 f15 1"/>
              <a:gd name="f49" fmla="*/ f46 1 200000"/>
              <a:gd name="f50" fmla="*/ f46 1 100000"/>
              <a:gd name="f51" fmla="*/ f47 1 f45"/>
              <a:gd name="f52" fmla="*/ f48 1 f45"/>
              <a:gd name="f53" fmla="*/ f44 f29 1"/>
              <a:gd name="f54" fmla="+- f32 0 f50"/>
              <a:gd name="f55" fmla="+- f32 0 f49"/>
              <a:gd name="f56" fmla="+- f32 0 f51"/>
              <a:gd name="f57" fmla="*/ f51 f29 1"/>
              <a:gd name="f58" fmla="*/ f52 f29 1"/>
              <a:gd name="f59" fmla="*/ f50 f29 1"/>
              <a:gd name="f60" fmla="*/ f49 f29 1"/>
              <a:gd name="f61" fmla="*/ f56 f29 1"/>
              <a:gd name="f62" fmla="*/ f54 f29 1"/>
              <a:gd name="f63" fmla="*/ f55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60" y="f53"/>
              </a:cxn>
              <a:cxn ang="f28">
                <a:pos x="f63" y="f53"/>
              </a:cxn>
            </a:cxnLst>
            <a:rect l="f57" t="f58" r="f61" b="f37"/>
            <a:pathLst>
              <a:path>
                <a:moveTo>
                  <a:pt x="f34" y="f37"/>
                </a:moveTo>
                <a:lnTo>
                  <a:pt x="f59" y="f34"/>
                </a:lnTo>
                <a:lnTo>
                  <a:pt x="f62" y="f34"/>
                </a:lnTo>
                <a:lnTo>
                  <a:pt x="f38" y="f37"/>
                </a:ln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3" name="Trapecio 14">
            <a:extLst>
              <a:ext uri="{FF2B5EF4-FFF2-40B4-BE49-F238E27FC236}">
                <a16:creationId xmlns:a16="http://schemas.microsoft.com/office/drawing/2014/main" id="{2B252294-9CBC-454B-99CE-38BFDC4F10E0}"/>
              </a:ext>
            </a:extLst>
          </p:cNvPr>
          <p:cNvSpPr/>
          <p:nvPr/>
        </p:nvSpPr>
        <p:spPr>
          <a:xfrm rot="10799991">
            <a:off x="197711" y="-1"/>
            <a:ext cx="8748741" cy="115945"/>
          </a:xfrm>
          <a:custGeom>
            <a:avLst>
              <a:gd name="f8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5000"/>
              <a:gd name="f9" fmla="+- 0 0 -270"/>
              <a:gd name="f10" fmla="+- 0 0 -9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*/ f35 1 3"/>
              <a:gd name="f41" fmla="*/ f36 1 4"/>
              <a:gd name="f42" fmla="min f36 f35"/>
              <a:gd name="f43" fmla="*/ 50000 f36 1"/>
              <a:gd name="f44" fmla="+- f14 f39 0"/>
              <a:gd name="f45" fmla="*/ f43 1 f42"/>
              <a:gd name="f46" fmla="*/ f42 f15 1"/>
              <a:gd name="f47" fmla="*/ f41 f15 1"/>
              <a:gd name="f48" fmla="*/ f40 f15 1"/>
              <a:gd name="f49" fmla="*/ f46 1 200000"/>
              <a:gd name="f50" fmla="*/ f46 1 100000"/>
              <a:gd name="f51" fmla="*/ f47 1 f45"/>
              <a:gd name="f52" fmla="*/ f48 1 f45"/>
              <a:gd name="f53" fmla="*/ f44 f29 1"/>
              <a:gd name="f54" fmla="+- f32 0 f50"/>
              <a:gd name="f55" fmla="+- f32 0 f49"/>
              <a:gd name="f56" fmla="+- f32 0 f51"/>
              <a:gd name="f57" fmla="*/ f51 f29 1"/>
              <a:gd name="f58" fmla="*/ f52 f29 1"/>
              <a:gd name="f59" fmla="*/ f50 f29 1"/>
              <a:gd name="f60" fmla="*/ f49 f29 1"/>
              <a:gd name="f61" fmla="*/ f56 f29 1"/>
              <a:gd name="f62" fmla="*/ f54 f29 1"/>
              <a:gd name="f63" fmla="*/ f55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60" y="f53"/>
              </a:cxn>
              <a:cxn ang="f28">
                <a:pos x="f63" y="f53"/>
              </a:cxn>
            </a:cxnLst>
            <a:rect l="f57" t="f58" r="f61" b="f37"/>
            <a:pathLst>
              <a:path>
                <a:moveTo>
                  <a:pt x="f34" y="f37"/>
                </a:moveTo>
                <a:lnTo>
                  <a:pt x="f59" y="f34"/>
                </a:lnTo>
                <a:lnTo>
                  <a:pt x="f62" y="f34"/>
                </a:lnTo>
                <a:lnTo>
                  <a:pt x="f38" y="f37"/>
                </a:ln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017177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0;p18">
            <a:extLst>
              <a:ext uri="{FF2B5EF4-FFF2-40B4-BE49-F238E27FC236}">
                <a16:creationId xmlns:a16="http://schemas.microsoft.com/office/drawing/2014/main" id="{D181C5FE-994F-47F0-B5D1-E956335CAC7E}"/>
              </a:ext>
            </a:extLst>
          </p:cNvPr>
          <p:cNvSpPr/>
          <p:nvPr/>
        </p:nvSpPr>
        <p:spPr>
          <a:xfrm>
            <a:off x="0" y="0"/>
            <a:ext cx="4572000" cy="5143499"/>
          </a:xfrm>
          <a:prstGeom prst="rect">
            <a:avLst/>
          </a:prstGeom>
          <a:solidFill>
            <a:srgbClr val="252525"/>
          </a:solidFill>
          <a:ln w="9528" cap="flat">
            <a:solidFill>
              <a:srgbClr val="6B6B6B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91;p18">
            <a:extLst>
              <a:ext uri="{FF2B5EF4-FFF2-40B4-BE49-F238E27FC236}">
                <a16:creationId xmlns:a16="http://schemas.microsoft.com/office/drawing/2014/main" id="{FB544A70-B892-4871-9024-45EBD53728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6078" y="1588221"/>
            <a:ext cx="4229996" cy="946202"/>
          </a:xfrm>
        </p:spPr>
        <p:txBody>
          <a:bodyPr anchor="b" anchorCtr="1"/>
          <a:lstStyle>
            <a:lvl1pPr algn="ctr">
              <a:defRPr sz="2600"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92;p18">
            <a:extLst>
              <a:ext uri="{FF2B5EF4-FFF2-40B4-BE49-F238E27FC236}">
                <a16:creationId xmlns:a16="http://schemas.microsoft.com/office/drawing/2014/main" id="{94291532-B9A2-4E3D-851A-F2943BE7A52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75911" y="2452393"/>
            <a:ext cx="2590202" cy="1112404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93;p18">
            <a:extLst>
              <a:ext uri="{FF2B5EF4-FFF2-40B4-BE49-F238E27FC236}">
                <a16:creationId xmlns:a16="http://schemas.microsoft.com/office/drawing/2014/main" id="{361FF303-CD00-41E9-B88D-0CA15D8E85E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583289" y="2452393"/>
            <a:ext cx="2579403" cy="1112404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6" name="Google Shape;94;p18">
            <a:extLst>
              <a:ext uri="{FF2B5EF4-FFF2-40B4-BE49-F238E27FC236}">
                <a16:creationId xmlns:a16="http://schemas.microsoft.com/office/drawing/2014/main" id="{A70ED968-7C6E-4A74-B575-7684D774B882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4757924" y="1588221"/>
            <a:ext cx="4229996" cy="946202"/>
          </a:xfrm>
        </p:spPr>
        <p:txBody>
          <a:bodyPr anchor="b" anchorCtr="1"/>
          <a:lstStyle>
            <a:lvl1pPr algn="ctr">
              <a:defRPr sz="2600"/>
            </a:lvl1pPr>
          </a:lstStyle>
          <a:p>
            <a:pPr lvl="0"/>
            <a:endParaRPr lang="es-PE"/>
          </a:p>
        </p:txBody>
      </p:sp>
      <p:sp>
        <p:nvSpPr>
          <p:cNvPr id="7" name="Medio marco 6">
            <a:extLst>
              <a:ext uri="{FF2B5EF4-FFF2-40B4-BE49-F238E27FC236}">
                <a16:creationId xmlns:a16="http://schemas.microsoft.com/office/drawing/2014/main" id="{FFC48F21-DF78-4468-BE00-BBDCBC88F4C0}"/>
              </a:ext>
            </a:extLst>
          </p:cNvPr>
          <p:cNvSpPr/>
          <p:nvPr/>
        </p:nvSpPr>
        <p:spPr>
          <a:xfrm>
            <a:off x="0" y="0"/>
            <a:ext cx="609603" cy="609603"/>
          </a:xfrm>
          <a:custGeom>
            <a:avLst>
              <a:gd name="f9" fmla="val 33333"/>
              <a:gd name="f10" fmla="val 33333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val 33333"/>
              <a:gd name="f10" fmla="val 33333"/>
              <a:gd name="f11" fmla="+- 0 0 -90"/>
              <a:gd name="f12" fmla="+- 0 0 -180"/>
              <a:gd name="f13" fmla="abs f5"/>
              <a:gd name="f14" fmla="abs f6"/>
              <a:gd name="f15" fmla="abs f7"/>
              <a:gd name="f16" fmla="val f8"/>
              <a:gd name="f17" fmla="val f10"/>
              <a:gd name="f18" fmla="val f9"/>
              <a:gd name="f19" fmla="*/ f11 f2 1"/>
              <a:gd name="f20" fmla="*/ f12 f2 1"/>
              <a:gd name="f21" fmla="?: f13 f5 1"/>
              <a:gd name="f22" fmla="?: f14 f6 1"/>
              <a:gd name="f23" fmla="?: f15 f7 1"/>
              <a:gd name="f24" fmla="*/ f19 1 f4"/>
              <a:gd name="f25" fmla="*/ f20 1 f4"/>
              <a:gd name="f26" fmla="*/ f21 1 21600"/>
              <a:gd name="f27" fmla="*/ f22 1 21600"/>
              <a:gd name="f28" fmla="*/ 21600 f21 1"/>
              <a:gd name="f29" fmla="*/ 21600 f22 1"/>
              <a:gd name="f30" fmla="+- f24 0 f3"/>
              <a:gd name="f31" fmla="+- f25 0 f3"/>
              <a:gd name="f32" fmla="min f27 f26"/>
              <a:gd name="f33" fmla="*/ f28 1 f23"/>
              <a:gd name="f34" fmla="*/ f29 1 f23"/>
              <a:gd name="f35" fmla="val f33"/>
              <a:gd name="f36" fmla="val f34"/>
              <a:gd name="f37" fmla="*/ f16 f32 1"/>
              <a:gd name="f38" fmla="+- f36 0 f16"/>
              <a:gd name="f39" fmla="+- f35 0 f16"/>
              <a:gd name="f40" fmla="*/ f35 f32 1"/>
              <a:gd name="f41" fmla="*/ f36 f32 1"/>
              <a:gd name="f42" fmla="min f39 f38"/>
              <a:gd name="f43" fmla="*/ f42 f17 1"/>
              <a:gd name="f44" fmla="*/ f42 f18 1"/>
              <a:gd name="f45" fmla="*/ f43 1 100000"/>
              <a:gd name="f46" fmla="*/ f44 1 100000"/>
              <a:gd name="f47" fmla="*/ f46 f39 1"/>
              <a:gd name="f48" fmla="*/ f45 f38 1"/>
              <a:gd name="f49" fmla="*/ f45 1 2"/>
              <a:gd name="f50" fmla="*/ f46 1 2"/>
              <a:gd name="f51" fmla="*/ f46 f32 1"/>
              <a:gd name="f52" fmla="*/ f45 f32 1"/>
              <a:gd name="f53" fmla="*/ f47 1 f38"/>
              <a:gd name="f54" fmla="*/ f48 1 f39"/>
              <a:gd name="f55" fmla="*/ f50 f32 1"/>
              <a:gd name="f56" fmla="*/ f49 f32 1"/>
              <a:gd name="f57" fmla="+- f35 0 f53"/>
              <a:gd name="f58" fmla="+- f36 0 f54"/>
              <a:gd name="f59" fmla="+- f58 f36 0"/>
              <a:gd name="f60" fmla="+- f57 f35 0"/>
              <a:gd name="f61" fmla="*/ f57 f32 1"/>
              <a:gd name="f62" fmla="*/ f58 f32 1"/>
              <a:gd name="f63" fmla="*/ f59 1 2"/>
              <a:gd name="f64" fmla="*/ f60 1 2"/>
              <a:gd name="f65" fmla="*/ f64 f32 1"/>
              <a:gd name="f66" fmla="*/ f63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5" y="f55"/>
              </a:cxn>
              <a:cxn ang="f31">
                <a:pos x="f56" y="f66"/>
              </a:cxn>
            </a:cxnLst>
            <a:rect l="f37" t="f37" r="f40" b="f41"/>
            <a:pathLst>
              <a:path>
                <a:moveTo>
                  <a:pt x="f37" y="f37"/>
                </a:moveTo>
                <a:lnTo>
                  <a:pt x="f40" y="f37"/>
                </a:lnTo>
                <a:lnTo>
                  <a:pt x="f61" y="f51"/>
                </a:lnTo>
                <a:lnTo>
                  <a:pt x="f52" y="f51"/>
                </a:lnTo>
                <a:lnTo>
                  <a:pt x="f52" y="f62"/>
                </a:lnTo>
                <a:lnTo>
                  <a:pt x="f37" y="f41"/>
                </a:lnTo>
                <a:close/>
              </a:path>
            </a:pathLst>
          </a:custGeom>
          <a:solidFill>
            <a:srgbClr val="000000"/>
          </a:solidFill>
          <a:ln w="25402" cap="flat">
            <a:solidFill>
              <a:srgbClr val="939393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252525"/>
              </a:solidFill>
              <a:uFillTx/>
              <a:latin typeface="Arial"/>
            </a:endParaRPr>
          </a:p>
        </p:txBody>
      </p:sp>
      <p:sp>
        <p:nvSpPr>
          <p:cNvPr id="8" name="Medio marco 7">
            <a:extLst>
              <a:ext uri="{FF2B5EF4-FFF2-40B4-BE49-F238E27FC236}">
                <a16:creationId xmlns:a16="http://schemas.microsoft.com/office/drawing/2014/main" id="{0753FD04-A5FA-4FBE-B26C-26C600EBC0EB}"/>
              </a:ext>
            </a:extLst>
          </p:cNvPr>
          <p:cNvSpPr/>
          <p:nvPr/>
        </p:nvSpPr>
        <p:spPr>
          <a:xfrm rot="10799991">
            <a:off x="8534396" y="4533896"/>
            <a:ext cx="609603" cy="609603"/>
          </a:xfrm>
          <a:custGeom>
            <a:avLst>
              <a:gd name="f9" fmla="val 33333"/>
              <a:gd name="f10" fmla="val 33333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val 33333"/>
              <a:gd name="f10" fmla="val 33333"/>
              <a:gd name="f11" fmla="+- 0 0 -90"/>
              <a:gd name="f12" fmla="+- 0 0 -180"/>
              <a:gd name="f13" fmla="abs f5"/>
              <a:gd name="f14" fmla="abs f6"/>
              <a:gd name="f15" fmla="abs f7"/>
              <a:gd name="f16" fmla="val f8"/>
              <a:gd name="f17" fmla="val f10"/>
              <a:gd name="f18" fmla="val f9"/>
              <a:gd name="f19" fmla="*/ f11 f2 1"/>
              <a:gd name="f20" fmla="*/ f12 f2 1"/>
              <a:gd name="f21" fmla="?: f13 f5 1"/>
              <a:gd name="f22" fmla="?: f14 f6 1"/>
              <a:gd name="f23" fmla="?: f15 f7 1"/>
              <a:gd name="f24" fmla="*/ f19 1 f4"/>
              <a:gd name="f25" fmla="*/ f20 1 f4"/>
              <a:gd name="f26" fmla="*/ f21 1 21600"/>
              <a:gd name="f27" fmla="*/ f22 1 21600"/>
              <a:gd name="f28" fmla="*/ 21600 f21 1"/>
              <a:gd name="f29" fmla="*/ 21600 f22 1"/>
              <a:gd name="f30" fmla="+- f24 0 f3"/>
              <a:gd name="f31" fmla="+- f25 0 f3"/>
              <a:gd name="f32" fmla="min f27 f26"/>
              <a:gd name="f33" fmla="*/ f28 1 f23"/>
              <a:gd name="f34" fmla="*/ f29 1 f23"/>
              <a:gd name="f35" fmla="val f33"/>
              <a:gd name="f36" fmla="val f34"/>
              <a:gd name="f37" fmla="*/ f16 f32 1"/>
              <a:gd name="f38" fmla="+- f36 0 f16"/>
              <a:gd name="f39" fmla="+- f35 0 f16"/>
              <a:gd name="f40" fmla="*/ f35 f32 1"/>
              <a:gd name="f41" fmla="*/ f36 f32 1"/>
              <a:gd name="f42" fmla="min f39 f38"/>
              <a:gd name="f43" fmla="*/ f42 f17 1"/>
              <a:gd name="f44" fmla="*/ f42 f18 1"/>
              <a:gd name="f45" fmla="*/ f43 1 100000"/>
              <a:gd name="f46" fmla="*/ f44 1 100000"/>
              <a:gd name="f47" fmla="*/ f46 f39 1"/>
              <a:gd name="f48" fmla="*/ f45 f38 1"/>
              <a:gd name="f49" fmla="*/ f45 1 2"/>
              <a:gd name="f50" fmla="*/ f46 1 2"/>
              <a:gd name="f51" fmla="*/ f46 f32 1"/>
              <a:gd name="f52" fmla="*/ f45 f32 1"/>
              <a:gd name="f53" fmla="*/ f47 1 f38"/>
              <a:gd name="f54" fmla="*/ f48 1 f39"/>
              <a:gd name="f55" fmla="*/ f50 f32 1"/>
              <a:gd name="f56" fmla="*/ f49 f32 1"/>
              <a:gd name="f57" fmla="+- f35 0 f53"/>
              <a:gd name="f58" fmla="+- f36 0 f54"/>
              <a:gd name="f59" fmla="+- f58 f36 0"/>
              <a:gd name="f60" fmla="+- f57 f35 0"/>
              <a:gd name="f61" fmla="*/ f57 f32 1"/>
              <a:gd name="f62" fmla="*/ f58 f32 1"/>
              <a:gd name="f63" fmla="*/ f59 1 2"/>
              <a:gd name="f64" fmla="*/ f60 1 2"/>
              <a:gd name="f65" fmla="*/ f64 f32 1"/>
              <a:gd name="f66" fmla="*/ f63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5" y="f55"/>
              </a:cxn>
              <a:cxn ang="f31">
                <a:pos x="f56" y="f66"/>
              </a:cxn>
            </a:cxnLst>
            <a:rect l="f37" t="f37" r="f40" b="f41"/>
            <a:pathLst>
              <a:path>
                <a:moveTo>
                  <a:pt x="f37" y="f37"/>
                </a:moveTo>
                <a:lnTo>
                  <a:pt x="f40" y="f37"/>
                </a:lnTo>
                <a:lnTo>
                  <a:pt x="f61" y="f51"/>
                </a:lnTo>
                <a:lnTo>
                  <a:pt x="f52" y="f51"/>
                </a:lnTo>
                <a:lnTo>
                  <a:pt x="f52" y="f62"/>
                </a:lnTo>
                <a:lnTo>
                  <a:pt x="f37" y="f41"/>
                </a:lnTo>
                <a:close/>
              </a:path>
            </a:pathLst>
          </a:custGeom>
          <a:solidFill>
            <a:srgbClr val="000000"/>
          </a:solidFill>
          <a:ln w="25402" cap="flat">
            <a:solidFill>
              <a:srgbClr val="939393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252525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733033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6;p19">
            <a:extLst>
              <a:ext uri="{FF2B5EF4-FFF2-40B4-BE49-F238E27FC236}">
                <a16:creationId xmlns:a16="http://schemas.microsoft.com/office/drawing/2014/main" id="{292C6209-7BA4-425A-AC99-5D525B04E1A4}"/>
              </a:ext>
            </a:extLst>
          </p:cNvPr>
          <p:cNvSpPr/>
          <p:nvPr/>
        </p:nvSpPr>
        <p:spPr>
          <a:xfrm>
            <a:off x="0" y="0"/>
            <a:ext cx="4562398" cy="5143499"/>
          </a:xfrm>
          <a:prstGeom prst="rect">
            <a:avLst/>
          </a:prstGeom>
          <a:solidFill>
            <a:srgbClr val="252525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97;p19">
            <a:extLst>
              <a:ext uri="{FF2B5EF4-FFF2-40B4-BE49-F238E27FC236}">
                <a16:creationId xmlns:a16="http://schemas.microsoft.com/office/drawing/2014/main" id="{29846D1F-B437-4790-8F05-67E7EAE92C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1770" y="3022988"/>
            <a:ext cx="3423595" cy="629098"/>
          </a:xfrm>
        </p:spPr>
        <p:txBody>
          <a:bodyPr anchor="ctr"/>
          <a:lstStyle>
            <a:lvl1pPr>
              <a:defRPr sz="2500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98;p19">
            <a:extLst>
              <a:ext uri="{FF2B5EF4-FFF2-40B4-BE49-F238E27FC236}">
                <a16:creationId xmlns:a16="http://schemas.microsoft.com/office/drawing/2014/main" id="{92CCCB43-F213-4788-8A96-5EFDD654E2B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1770" y="1967999"/>
            <a:ext cx="3057296" cy="1382399"/>
          </a:xfrm>
        </p:spPr>
        <p:txBody>
          <a:bodyPr anchor="ctr"/>
          <a:lstStyle>
            <a:lvl1pPr>
              <a:defRPr sz="7000">
                <a:solidFill>
                  <a:srgbClr val="FFFFFF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5" name="Google Shape;99;p19">
            <a:extLst>
              <a:ext uri="{FF2B5EF4-FFF2-40B4-BE49-F238E27FC236}">
                <a16:creationId xmlns:a16="http://schemas.microsoft.com/office/drawing/2014/main" id="{25AD5EEA-A43A-4929-B858-330F2A94F6D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31770" y="3519909"/>
            <a:ext cx="3246897" cy="404402"/>
          </a:xfrm>
        </p:spPr>
        <p:txBody>
          <a:bodyPr/>
          <a:lstStyle>
            <a:lvl1pPr>
              <a:lnSpc>
                <a:spcPct val="100000"/>
              </a:lnSpc>
              <a:buNone/>
              <a:defRPr sz="1700"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8445969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6">
    <p:bg>
      <p:bgPr>
        <a:solidFill>
          <a:srgbClr val="2525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1;p20">
            <a:extLst>
              <a:ext uri="{FF2B5EF4-FFF2-40B4-BE49-F238E27FC236}">
                <a16:creationId xmlns:a16="http://schemas.microsoft.com/office/drawing/2014/main" id="{0A3176BC-06BC-4BEC-A746-FF5A8E4027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74299" y="1440198"/>
            <a:ext cx="5195401" cy="528596"/>
          </a:xfrm>
        </p:spPr>
        <p:txBody>
          <a:bodyPr anchorCtr="1"/>
          <a:lstStyle>
            <a:lvl1pPr algn="ctr">
              <a:defRPr sz="2600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pPr lvl="0"/>
            <a:endParaRPr lang="es-PE"/>
          </a:p>
        </p:txBody>
      </p:sp>
      <p:sp>
        <p:nvSpPr>
          <p:cNvPr id="3" name="Google Shape;102;p20">
            <a:extLst>
              <a:ext uri="{FF2B5EF4-FFF2-40B4-BE49-F238E27FC236}">
                <a16:creationId xmlns:a16="http://schemas.microsoft.com/office/drawing/2014/main" id="{1CA9D54C-B75C-48AA-939B-1E4892DD726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607247" y="3082579"/>
            <a:ext cx="3699296" cy="257997"/>
          </a:xfrm>
        </p:spPr>
        <p:txBody>
          <a:bodyPr anchorCtr="1"/>
          <a:lstStyle>
            <a:lvl1pPr algn="ctr">
              <a:buNone/>
              <a:defRPr sz="14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103;p20">
            <a:extLst>
              <a:ext uri="{FF2B5EF4-FFF2-40B4-BE49-F238E27FC236}">
                <a16:creationId xmlns:a16="http://schemas.microsoft.com/office/drawing/2014/main" id="{8B72DB83-DA54-41BD-A231-F55804E6A398}"/>
              </a:ext>
            </a:extLst>
          </p:cNvPr>
          <p:cNvSpPr/>
          <p:nvPr/>
        </p:nvSpPr>
        <p:spPr>
          <a:xfrm>
            <a:off x="0" y="0"/>
            <a:ext cx="9179103" cy="5143499"/>
          </a:xfrm>
          <a:custGeom>
            <a:avLst>
              <a:gd name="f5" fmla="val 3424"/>
            </a:avLst>
            <a:gdLst>
              <a:gd name="f1" fmla="val w"/>
              <a:gd name="f2" fmla="val h"/>
              <a:gd name="f3" fmla="val ss"/>
              <a:gd name="f4" fmla="val 0"/>
              <a:gd name="f5" fmla="val 3424"/>
              <a:gd name="f6" fmla="abs f1"/>
              <a:gd name="f7" fmla="abs f2"/>
              <a:gd name="f8" fmla="abs f3"/>
              <a:gd name="f9" fmla="val f4"/>
              <a:gd name="f10" fmla="val f5"/>
              <a:gd name="f11" fmla="?: f6 f1 1"/>
              <a:gd name="f12" fmla="?: f7 f2 1"/>
              <a:gd name="f13" fmla="?: f8 f3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9 f18 1"/>
              <a:gd name="f24" fmla="+- f22 0 f9"/>
              <a:gd name="f25" fmla="+- f21 0 f9"/>
              <a:gd name="f26" fmla="*/ f21 f18 1"/>
              <a:gd name="f27" fmla="*/ f22 f18 1"/>
              <a:gd name="f28" fmla="min f25 f24"/>
              <a:gd name="f29" fmla="*/ f28 f10 1"/>
              <a:gd name="f30" fmla="*/ f29 1 100000"/>
              <a:gd name="f31" fmla="+- f21 0 f30"/>
              <a:gd name="f32" fmla="+- f22 0 f30"/>
              <a:gd name="f33" fmla="*/ f30 f18 1"/>
              <a:gd name="f34" fmla="*/ f31 f18 1"/>
              <a:gd name="f35" fmla="*/ f32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3" r="f34" b="f35"/>
            <a:pathLst>
              <a:path>
                <a:moveTo>
                  <a:pt x="f23" y="f23"/>
                </a:moveTo>
                <a:lnTo>
                  <a:pt x="f26" y="f23"/>
                </a:lnTo>
                <a:lnTo>
                  <a:pt x="f26" y="f27"/>
                </a:lnTo>
                <a:lnTo>
                  <a:pt x="f23" y="f27"/>
                </a:lnTo>
                <a:close/>
                <a:moveTo>
                  <a:pt x="f33" y="f33"/>
                </a:moveTo>
                <a:lnTo>
                  <a:pt x="f33" y="f35"/>
                </a:lnTo>
                <a:lnTo>
                  <a:pt x="f34" y="f35"/>
                </a:lnTo>
                <a:lnTo>
                  <a:pt x="f34" y="f33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2695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22">
            <a:extLst>
              <a:ext uri="{FF2B5EF4-FFF2-40B4-BE49-F238E27FC236}">
                <a16:creationId xmlns:a16="http://schemas.microsoft.com/office/drawing/2014/main" id="{6EB3B5BE-812E-439A-831D-2284EF9AAA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00200" y="701125"/>
            <a:ext cx="3633304" cy="758101"/>
          </a:xfrm>
        </p:spPr>
        <p:txBody>
          <a:bodyPr anchor="b"/>
          <a:lstStyle>
            <a:lvl1pPr>
              <a:defRPr sz="44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3" name="Google Shape;120;p22">
            <a:extLst>
              <a:ext uri="{FF2B5EF4-FFF2-40B4-BE49-F238E27FC236}">
                <a16:creationId xmlns:a16="http://schemas.microsoft.com/office/drawing/2014/main" id="{3D9C9540-6C24-461E-80C8-6D587A938A0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00200" y="1275679"/>
            <a:ext cx="3633304" cy="393603"/>
          </a:xfrm>
        </p:spPr>
        <p:txBody>
          <a:bodyPr/>
          <a:lstStyle>
            <a:lvl1pPr indent="-317497">
              <a:buSzPts val="1400"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4" name="Google Shape;121;p22">
            <a:extLst>
              <a:ext uri="{FF2B5EF4-FFF2-40B4-BE49-F238E27FC236}">
                <a16:creationId xmlns:a16="http://schemas.microsoft.com/office/drawing/2014/main" id="{AFEA42BC-D45F-4A20-A7F0-55135E6C4022}"/>
              </a:ext>
            </a:extLst>
          </p:cNvPr>
          <p:cNvSpPr txBox="1">
            <a:spLocks noGrp="1"/>
          </p:cNvSpPr>
          <p:nvPr>
            <p:ph type="title" idx="1"/>
          </p:nvPr>
        </p:nvSpPr>
        <p:spPr>
          <a:xfrm>
            <a:off x="2755343" y="2075121"/>
            <a:ext cx="3633304" cy="758101"/>
          </a:xfrm>
        </p:spPr>
        <p:txBody>
          <a:bodyPr anchor="b" anchorCtr="1"/>
          <a:lstStyle>
            <a:lvl1pPr algn="ctr">
              <a:defRPr sz="44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5" name="Google Shape;122;p22">
            <a:extLst>
              <a:ext uri="{FF2B5EF4-FFF2-40B4-BE49-F238E27FC236}">
                <a16:creationId xmlns:a16="http://schemas.microsoft.com/office/drawing/2014/main" id="{674E3FCA-191D-45B7-B277-FBE55493AE6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2755352" y="2651046"/>
            <a:ext cx="3633304" cy="393603"/>
          </a:xfrm>
        </p:spPr>
        <p:txBody>
          <a:bodyPr anchorCtr="1"/>
          <a:lstStyle>
            <a:lvl1pPr indent="-317497" algn="ctr">
              <a:buSzPts val="1400"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6" name="Google Shape;123;p22">
            <a:extLst>
              <a:ext uri="{FF2B5EF4-FFF2-40B4-BE49-F238E27FC236}">
                <a16:creationId xmlns:a16="http://schemas.microsoft.com/office/drawing/2014/main" id="{6A8C723A-A670-46C2-963B-34548A84A835}"/>
              </a:ext>
            </a:extLst>
          </p:cNvPr>
          <p:cNvSpPr txBox="1">
            <a:spLocks noGrp="1"/>
          </p:cNvSpPr>
          <p:nvPr>
            <p:ph type="title" idx="3"/>
          </p:nvPr>
        </p:nvSpPr>
        <p:spPr>
          <a:xfrm>
            <a:off x="3910550" y="3452472"/>
            <a:ext cx="3633304" cy="758101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7" name="Google Shape;124;p22">
            <a:extLst>
              <a:ext uri="{FF2B5EF4-FFF2-40B4-BE49-F238E27FC236}">
                <a16:creationId xmlns:a16="http://schemas.microsoft.com/office/drawing/2014/main" id="{87C80BE9-9278-471C-81DD-965C281BAF7B}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3910559" y="4027675"/>
            <a:ext cx="3633304" cy="393603"/>
          </a:xfrm>
        </p:spPr>
        <p:txBody>
          <a:bodyPr/>
          <a:lstStyle>
            <a:lvl1pPr indent="-317497" algn="r">
              <a:buSzPts val="1400"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AD1A079-B289-48F8-A321-8F0D96F218E7}"/>
              </a:ext>
            </a:extLst>
          </p:cNvPr>
          <p:cNvSpPr/>
          <p:nvPr/>
        </p:nvSpPr>
        <p:spPr>
          <a:xfrm>
            <a:off x="148279" y="160641"/>
            <a:ext cx="8822725" cy="4843851"/>
          </a:xfrm>
          <a:prstGeom prst="rect">
            <a:avLst/>
          </a:prstGeom>
          <a:noFill/>
          <a:ln w="3172" cap="flat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C425E9D-FDB3-41CB-813D-B1B07A9B147F}"/>
              </a:ext>
            </a:extLst>
          </p:cNvPr>
          <p:cNvSpPr/>
          <p:nvPr/>
        </p:nvSpPr>
        <p:spPr>
          <a:xfrm>
            <a:off x="0" y="0"/>
            <a:ext cx="407776" cy="407776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5FC7CDD-5183-4F88-A816-4BF82AAE870A}"/>
              </a:ext>
            </a:extLst>
          </p:cNvPr>
          <p:cNvSpPr/>
          <p:nvPr/>
        </p:nvSpPr>
        <p:spPr>
          <a:xfrm>
            <a:off x="0" y="4732632"/>
            <a:ext cx="407776" cy="407776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817C02A-DFBE-4E74-8E33-6DF6A8F68168}"/>
              </a:ext>
            </a:extLst>
          </p:cNvPr>
          <p:cNvSpPr/>
          <p:nvPr/>
        </p:nvSpPr>
        <p:spPr>
          <a:xfrm>
            <a:off x="8736223" y="4735723"/>
            <a:ext cx="407776" cy="407776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192FE89-35F7-43F9-8285-5E6BE396C60A}"/>
              </a:ext>
            </a:extLst>
          </p:cNvPr>
          <p:cNvSpPr/>
          <p:nvPr/>
        </p:nvSpPr>
        <p:spPr>
          <a:xfrm>
            <a:off x="8736223" y="0"/>
            <a:ext cx="407776" cy="407776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892333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6;p23">
            <a:extLst>
              <a:ext uri="{FF2B5EF4-FFF2-40B4-BE49-F238E27FC236}">
                <a16:creationId xmlns:a16="http://schemas.microsoft.com/office/drawing/2014/main" id="{A6E4F62D-8131-4C35-A687-E50A4FF2704D}"/>
              </a:ext>
            </a:extLst>
          </p:cNvPr>
          <p:cNvSpPr/>
          <p:nvPr/>
        </p:nvSpPr>
        <p:spPr>
          <a:xfrm>
            <a:off x="-19046" y="2895603"/>
            <a:ext cx="9182103" cy="2362196"/>
          </a:xfrm>
          <a:prstGeom prst="rect">
            <a:avLst/>
          </a:prstGeom>
          <a:solidFill>
            <a:srgbClr val="252525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27;p23">
            <a:extLst>
              <a:ext uri="{FF2B5EF4-FFF2-40B4-BE49-F238E27FC236}">
                <a16:creationId xmlns:a16="http://schemas.microsoft.com/office/drawing/2014/main" id="{2B520463-1A1A-417F-92D9-6577F0C5B6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724" y="3314928"/>
            <a:ext cx="1871100" cy="308701"/>
          </a:xfrm>
        </p:spPr>
        <p:txBody>
          <a:bodyPr anchor="ctr"/>
          <a:lstStyle>
            <a:lvl1pPr>
              <a:defRPr sz="1700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128;p23">
            <a:extLst>
              <a:ext uri="{FF2B5EF4-FFF2-40B4-BE49-F238E27FC236}">
                <a16:creationId xmlns:a16="http://schemas.microsoft.com/office/drawing/2014/main" id="{A202A78A-22B7-404D-9535-C99F0D7C271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9724" y="3640354"/>
            <a:ext cx="2290197" cy="308701"/>
          </a:xfrm>
        </p:spPr>
        <p:txBody>
          <a:bodyPr/>
          <a:lstStyle>
            <a:lvl1pPr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129;p23">
            <a:extLst>
              <a:ext uri="{FF2B5EF4-FFF2-40B4-BE49-F238E27FC236}">
                <a16:creationId xmlns:a16="http://schemas.microsoft.com/office/drawing/2014/main" id="{0DA8097E-4065-444C-84C5-309B8FBD32A0}"/>
              </a:ext>
            </a:extLst>
          </p:cNvPr>
          <p:cNvSpPr txBox="1">
            <a:spLocks noGrp="1"/>
          </p:cNvSpPr>
          <p:nvPr>
            <p:ph type="title" idx="1"/>
          </p:nvPr>
        </p:nvSpPr>
        <p:spPr>
          <a:xfrm>
            <a:off x="6240149" y="3314928"/>
            <a:ext cx="1871100" cy="308701"/>
          </a:xfrm>
        </p:spPr>
        <p:txBody>
          <a:bodyPr anchor="ctr"/>
          <a:lstStyle>
            <a:lvl1pPr>
              <a:defRPr sz="1700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pPr lvl="0"/>
            <a:endParaRPr lang="es-PE"/>
          </a:p>
        </p:txBody>
      </p:sp>
      <p:sp>
        <p:nvSpPr>
          <p:cNvPr id="6" name="Google Shape;130;p23">
            <a:extLst>
              <a:ext uri="{FF2B5EF4-FFF2-40B4-BE49-F238E27FC236}">
                <a16:creationId xmlns:a16="http://schemas.microsoft.com/office/drawing/2014/main" id="{39CF121A-25F5-413D-A27F-129AC7209A13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6240149" y="3640354"/>
            <a:ext cx="2290197" cy="308701"/>
          </a:xfrm>
        </p:spPr>
        <p:txBody>
          <a:bodyPr/>
          <a:lstStyle>
            <a:lvl1pPr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7" name="Google Shape;131;p23">
            <a:extLst>
              <a:ext uri="{FF2B5EF4-FFF2-40B4-BE49-F238E27FC236}">
                <a16:creationId xmlns:a16="http://schemas.microsoft.com/office/drawing/2014/main" id="{C9F5E921-DF03-48D2-9625-333DA4C8568C}"/>
              </a:ext>
            </a:extLst>
          </p:cNvPr>
          <p:cNvSpPr txBox="1">
            <a:spLocks noGrp="1"/>
          </p:cNvSpPr>
          <p:nvPr>
            <p:ph type="title" idx="3"/>
          </p:nvPr>
        </p:nvSpPr>
        <p:spPr>
          <a:xfrm>
            <a:off x="3480745" y="3314928"/>
            <a:ext cx="1871100" cy="308701"/>
          </a:xfrm>
        </p:spPr>
        <p:txBody>
          <a:bodyPr anchor="ctr"/>
          <a:lstStyle>
            <a:lvl1pPr>
              <a:defRPr sz="1700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pPr lvl="0"/>
            <a:endParaRPr lang="es-PE"/>
          </a:p>
        </p:txBody>
      </p:sp>
      <p:sp>
        <p:nvSpPr>
          <p:cNvPr id="8" name="Google Shape;132;p23">
            <a:extLst>
              <a:ext uri="{FF2B5EF4-FFF2-40B4-BE49-F238E27FC236}">
                <a16:creationId xmlns:a16="http://schemas.microsoft.com/office/drawing/2014/main" id="{109FF33C-A747-48AC-9F66-1DB73F4A3FAC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3480745" y="3640354"/>
            <a:ext cx="2290197" cy="308701"/>
          </a:xfrm>
        </p:spPr>
        <p:txBody>
          <a:bodyPr/>
          <a:lstStyle>
            <a:lvl1pPr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9" name="Google Shape;133;p23">
            <a:extLst>
              <a:ext uri="{FF2B5EF4-FFF2-40B4-BE49-F238E27FC236}">
                <a16:creationId xmlns:a16="http://schemas.microsoft.com/office/drawing/2014/main" id="{BC5847C5-5EF5-483B-9757-4240752C3DAA}"/>
              </a:ext>
            </a:extLst>
          </p:cNvPr>
          <p:cNvSpPr txBox="1">
            <a:spLocks noGrp="1"/>
          </p:cNvSpPr>
          <p:nvPr>
            <p:ph type="title" idx="5"/>
          </p:nvPr>
        </p:nvSpPr>
        <p:spPr>
          <a:xfrm>
            <a:off x="713222" y="530726"/>
            <a:ext cx="5768099" cy="528596"/>
          </a:xfrm>
        </p:spPr>
        <p:txBody>
          <a:bodyPr/>
          <a:lstStyle>
            <a:lvl1pPr>
              <a:defRPr sz="2600">
                <a:latin typeface="Montserrat"/>
                <a:ea typeface="Montserrat"/>
                <a:cs typeface="Montserrat"/>
              </a:defRPr>
            </a:lvl1pPr>
          </a:lstStyle>
          <a:p>
            <a:pPr lvl="0"/>
            <a:endParaRPr lang="es-PE"/>
          </a:p>
        </p:txBody>
      </p:sp>
      <p:grpSp>
        <p:nvGrpSpPr>
          <p:cNvPr id="10" name="Grupo 5">
            <a:extLst>
              <a:ext uri="{FF2B5EF4-FFF2-40B4-BE49-F238E27FC236}">
                <a16:creationId xmlns:a16="http://schemas.microsoft.com/office/drawing/2014/main" id="{8A5FA9BC-BA89-46DF-A79C-ACDEF745A5CF}"/>
              </a:ext>
            </a:extLst>
          </p:cNvPr>
          <p:cNvGrpSpPr/>
          <p:nvPr userDrawn="1"/>
        </p:nvGrpSpPr>
        <p:grpSpPr>
          <a:xfrm>
            <a:off x="29178" y="632270"/>
            <a:ext cx="9085652" cy="720950"/>
            <a:chOff x="29178" y="632270"/>
            <a:chExt cx="9085652" cy="720950"/>
          </a:xfrm>
        </p:grpSpPr>
        <p:pic>
          <p:nvPicPr>
            <p:cNvPr id="11" name="Imagen 9">
              <a:extLst>
                <a:ext uri="{FF2B5EF4-FFF2-40B4-BE49-F238E27FC236}">
                  <a16:creationId xmlns:a16="http://schemas.microsoft.com/office/drawing/2014/main" id="{4C34545F-6FC3-4CAC-8F78-816468CF4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799991">
              <a:off x="29178" y="641360"/>
              <a:ext cx="684053" cy="71186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2" name="Imagen 10">
              <a:extLst>
                <a:ext uri="{FF2B5EF4-FFF2-40B4-BE49-F238E27FC236}">
                  <a16:creationId xmlns:a16="http://schemas.microsoft.com/office/drawing/2014/main" id="{E82AE118-55E4-4786-B72E-FA24E991E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799991" flipH="1">
              <a:off x="8422044" y="632270"/>
              <a:ext cx="692786" cy="720949"/>
            </a:xfrm>
            <a:prstGeom prst="rect">
              <a:avLst/>
            </a:prstGeom>
            <a:noFill/>
            <a:ln cap="flat">
              <a:noFill/>
            </a:ln>
          </p:spPr>
        </p:pic>
        <p:cxnSp>
          <p:nvCxnSpPr>
            <p:cNvPr id="13" name="Conector recto 2">
              <a:extLst>
                <a:ext uri="{FF2B5EF4-FFF2-40B4-BE49-F238E27FC236}">
                  <a16:creationId xmlns:a16="http://schemas.microsoft.com/office/drawing/2014/main" id="{CDE6C9F8-E125-4DC8-9CDB-79B269EA01FE}"/>
                </a:ext>
              </a:extLst>
            </p:cNvPr>
            <p:cNvCxnSpPr/>
            <p:nvPr/>
          </p:nvCxnSpPr>
          <p:spPr>
            <a:xfrm rot="10799991">
              <a:off x="545695" y="1151924"/>
              <a:ext cx="8071839" cy="0"/>
            </a:xfrm>
            <a:prstGeom prst="straightConnector1">
              <a:avLst/>
            </a:prstGeom>
            <a:noFill/>
            <a:ln w="28575" cap="flat">
              <a:solidFill>
                <a:srgbClr val="000000"/>
              </a:solidFill>
              <a:prstDash val="solid"/>
            </a:ln>
          </p:spPr>
        </p:cxnSp>
      </p:grpSp>
    </p:spTree>
    <p:extLst>
      <p:ext uri="{BB962C8B-B14F-4D97-AF65-F5344CB8AC3E}">
        <p14:creationId xmlns:p14="http://schemas.microsoft.com/office/powerpoint/2010/main" val="180335956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;p5">
            <a:extLst>
              <a:ext uri="{FF2B5EF4-FFF2-40B4-BE49-F238E27FC236}">
                <a16:creationId xmlns:a16="http://schemas.microsoft.com/office/drawing/2014/main" id="{4BF56593-9EEB-4730-AD80-B5407C12E555}"/>
              </a:ext>
            </a:extLst>
          </p:cNvPr>
          <p:cNvSpPr/>
          <p:nvPr/>
        </p:nvSpPr>
        <p:spPr>
          <a:xfrm>
            <a:off x="0" y="1"/>
            <a:ext cx="3047996" cy="5143500"/>
          </a:xfrm>
          <a:prstGeom prst="rect">
            <a:avLst/>
          </a:pr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22;p5">
            <a:extLst>
              <a:ext uri="{FF2B5EF4-FFF2-40B4-BE49-F238E27FC236}">
                <a16:creationId xmlns:a16="http://schemas.microsoft.com/office/drawing/2014/main" id="{D5843E4F-FFDE-4F0E-AB37-85E878F2760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293348" y="3677049"/>
            <a:ext cx="2388001" cy="990596"/>
          </a:xfrm>
        </p:spPr>
        <p:txBody>
          <a:bodyPr/>
          <a:lstStyle>
            <a:lvl1pPr>
              <a:lnSpc>
                <a:spcPct val="100000"/>
              </a:lnSpc>
              <a:buSzPts val="1400"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4" name="Google Shape;23;p5">
            <a:extLst>
              <a:ext uri="{FF2B5EF4-FFF2-40B4-BE49-F238E27FC236}">
                <a16:creationId xmlns:a16="http://schemas.microsoft.com/office/drawing/2014/main" id="{2DABE603-4CA9-4ABD-950F-C943A571B9A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293348" y="1000527"/>
            <a:ext cx="2388001" cy="990596"/>
          </a:xfrm>
        </p:spPr>
        <p:txBody>
          <a:bodyPr/>
          <a:lstStyle>
            <a:lvl1pPr>
              <a:lnSpc>
                <a:spcPct val="100000"/>
              </a:lnSpc>
              <a:buSzPts val="1400"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5" name="Google Shape;24;p5">
            <a:extLst>
              <a:ext uri="{FF2B5EF4-FFF2-40B4-BE49-F238E27FC236}">
                <a16:creationId xmlns:a16="http://schemas.microsoft.com/office/drawing/2014/main" id="{7BF28043-9DE0-4416-BE1C-56B3AB944B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3357" y="3476859"/>
            <a:ext cx="1658703" cy="308701"/>
          </a:xfrm>
        </p:spPr>
        <p:txBody>
          <a:bodyPr anchor="ctr"/>
          <a:lstStyle>
            <a:lvl1pPr>
              <a:defRPr sz="1700">
                <a:latin typeface="Montserrat"/>
                <a:ea typeface="Montserrat"/>
                <a:cs typeface="Montserrat"/>
              </a:defRPr>
            </a:lvl1pPr>
          </a:lstStyle>
          <a:p>
            <a:pPr lvl="0"/>
            <a:endParaRPr lang="es-PE"/>
          </a:p>
        </p:txBody>
      </p:sp>
      <p:sp>
        <p:nvSpPr>
          <p:cNvPr id="6" name="Google Shape;25;p5">
            <a:extLst>
              <a:ext uri="{FF2B5EF4-FFF2-40B4-BE49-F238E27FC236}">
                <a16:creationId xmlns:a16="http://schemas.microsoft.com/office/drawing/2014/main" id="{19893CFC-E653-480F-AC70-9BAD6C9F0275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6293357" y="809856"/>
            <a:ext cx="1658703" cy="308701"/>
          </a:xfrm>
        </p:spPr>
        <p:txBody>
          <a:bodyPr anchor="ctr"/>
          <a:lstStyle>
            <a:lvl1pPr>
              <a:defRPr sz="1700">
                <a:latin typeface="Montserrat"/>
                <a:ea typeface="Montserrat"/>
                <a:cs typeface="Montserrat"/>
              </a:defRPr>
            </a:lvl1pPr>
          </a:lstStyle>
          <a:p>
            <a:pPr lvl="0"/>
            <a:endParaRPr lang="es-PE"/>
          </a:p>
        </p:txBody>
      </p:sp>
      <p:sp>
        <p:nvSpPr>
          <p:cNvPr id="7" name="Google Shape;26;p5">
            <a:extLst>
              <a:ext uri="{FF2B5EF4-FFF2-40B4-BE49-F238E27FC236}">
                <a16:creationId xmlns:a16="http://schemas.microsoft.com/office/drawing/2014/main" id="{1BDB9A3D-C733-4D4C-88F7-12F5A34A6DC8}"/>
              </a:ext>
            </a:extLst>
          </p:cNvPr>
          <p:cNvSpPr txBox="1">
            <a:spLocks noGrp="1"/>
          </p:cNvSpPr>
          <p:nvPr>
            <p:ph type="title" idx="3"/>
          </p:nvPr>
        </p:nvSpPr>
        <p:spPr>
          <a:xfrm>
            <a:off x="609603" y="2307452"/>
            <a:ext cx="2076808" cy="528596"/>
          </a:xfrm>
        </p:spPr>
        <p:txBody>
          <a:bodyPr anchor="ctr"/>
          <a:lstStyle>
            <a:lvl1pPr>
              <a:defRPr sz="3600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pPr lvl="0"/>
            <a:endParaRPr lang="es-PE" dirty="0"/>
          </a:p>
        </p:txBody>
      </p:sp>
      <p:sp>
        <p:nvSpPr>
          <p:cNvPr id="8" name="Medio marco 7">
            <a:extLst>
              <a:ext uri="{FF2B5EF4-FFF2-40B4-BE49-F238E27FC236}">
                <a16:creationId xmlns:a16="http://schemas.microsoft.com/office/drawing/2014/main" id="{44E8A56D-F463-447B-AB3E-4DDF22A16BB5}"/>
              </a:ext>
            </a:extLst>
          </p:cNvPr>
          <p:cNvSpPr/>
          <p:nvPr/>
        </p:nvSpPr>
        <p:spPr>
          <a:xfrm>
            <a:off x="0" y="0"/>
            <a:ext cx="609603" cy="609603"/>
          </a:xfrm>
          <a:custGeom>
            <a:avLst>
              <a:gd name="f9" fmla="val 33333"/>
              <a:gd name="f10" fmla="val 33333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val 33333"/>
              <a:gd name="f10" fmla="val 33333"/>
              <a:gd name="f11" fmla="+- 0 0 -90"/>
              <a:gd name="f12" fmla="+- 0 0 -180"/>
              <a:gd name="f13" fmla="abs f5"/>
              <a:gd name="f14" fmla="abs f6"/>
              <a:gd name="f15" fmla="abs f7"/>
              <a:gd name="f16" fmla="val f8"/>
              <a:gd name="f17" fmla="val f10"/>
              <a:gd name="f18" fmla="val f9"/>
              <a:gd name="f19" fmla="*/ f11 f2 1"/>
              <a:gd name="f20" fmla="*/ f12 f2 1"/>
              <a:gd name="f21" fmla="?: f13 f5 1"/>
              <a:gd name="f22" fmla="?: f14 f6 1"/>
              <a:gd name="f23" fmla="?: f15 f7 1"/>
              <a:gd name="f24" fmla="*/ f19 1 f4"/>
              <a:gd name="f25" fmla="*/ f20 1 f4"/>
              <a:gd name="f26" fmla="*/ f21 1 21600"/>
              <a:gd name="f27" fmla="*/ f22 1 21600"/>
              <a:gd name="f28" fmla="*/ 21600 f21 1"/>
              <a:gd name="f29" fmla="*/ 21600 f22 1"/>
              <a:gd name="f30" fmla="+- f24 0 f3"/>
              <a:gd name="f31" fmla="+- f25 0 f3"/>
              <a:gd name="f32" fmla="min f27 f26"/>
              <a:gd name="f33" fmla="*/ f28 1 f23"/>
              <a:gd name="f34" fmla="*/ f29 1 f23"/>
              <a:gd name="f35" fmla="val f33"/>
              <a:gd name="f36" fmla="val f34"/>
              <a:gd name="f37" fmla="*/ f16 f32 1"/>
              <a:gd name="f38" fmla="+- f36 0 f16"/>
              <a:gd name="f39" fmla="+- f35 0 f16"/>
              <a:gd name="f40" fmla="*/ f35 f32 1"/>
              <a:gd name="f41" fmla="*/ f36 f32 1"/>
              <a:gd name="f42" fmla="min f39 f38"/>
              <a:gd name="f43" fmla="*/ f42 f17 1"/>
              <a:gd name="f44" fmla="*/ f42 f18 1"/>
              <a:gd name="f45" fmla="*/ f43 1 100000"/>
              <a:gd name="f46" fmla="*/ f44 1 100000"/>
              <a:gd name="f47" fmla="*/ f46 f39 1"/>
              <a:gd name="f48" fmla="*/ f45 f38 1"/>
              <a:gd name="f49" fmla="*/ f45 1 2"/>
              <a:gd name="f50" fmla="*/ f46 1 2"/>
              <a:gd name="f51" fmla="*/ f46 f32 1"/>
              <a:gd name="f52" fmla="*/ f45 f32 1"/>
              <a:gd name="f53" fmla="*/ f47 1 f38"/>
              <a:gd name="f54" fmla="*/ f48 1 f39"/>
              <a:gd name="f55" fmla="*/ f50 f32 1"/>
              <a:gd name="f56" fmla="*/ f49 f32 1"/>
              <a:gd name="f57" fmla="+- f35 0 f53"/>
              <a:gd name="f58" fmla="+- f36 0 f54"/>
              <a:gd name="f59" fmla="+- f58 f36 0"/>
              <a:gd name="f60" fmla="+- f57 f35 0"/>
              <a:gd name="f61" fmla="*/ f57 f32 1"/>
              <a:gd name="f62" fmla="*/ f58 f32 1"/>
              <a:gd name="f63" fmla="*/ f59 1 2"/>
              <a:gd name="f64" fmla="*/ f60 1 2"/>
              <a:gd name="f65" fmla="*/ f64 f32 1"/>
              <a:gd name="f66" fmla="*/ f63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5" y="f55"/>
              </a:cxn>
              <a:cxn ang="f31">
                <a:pos x="f56" y="f66"/>
              </a:cxn>
            </a:cxnLst>
            <a:rect l="f37" t="f37" r="f40" b="f41"/>
            <a:pathLst>
              <a:path>
                <a:moveTo>
                  <a:pt x="f37" y="f37"/>
                </a:moveTo>
                <a:lnTo>
                  <a:pt x="f40" y="f37"/>
                </a:lnTo>
                <a:lnTo>
                  <a:pt x="f61" y="f51"/>
                </a:lnTo>
                <a:lnTo>
                  <a:pt x="f52" y="f51"/>
                </a:lnTo>
                <a:lnTo>
                  <a:pt x="f52" y="f62"/>
                </a:lnTo>
                <a:lnTo>
                  <a:pt x="f37" y="f41"/>
                </a:lnTo>
                <a:close/>
              </a:path>
            </a:pathLst>
          </a:custGeom>
          <a:solidFill>
            <a:srgbClr val="000000"/>
          </a:solidFill>
          <a:ln w="25402" cap="flat">
            <a:solidFill>
              <a:srgbClr val="939393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252525"/>
              </a:solidFill>
              <a:uFillTx/>
              <a:latin typeface="Arial"/>
            </a:endParaRPr>
          </a:p>
        </p:txBody>
      </p:sp>
      <p:sp>
        <p:nvSpPr>
          <p:cNvPr id="9" name="Medio marco 8">
            <a:extLst>
              <a:ext uri="{FF2B5EF4-FFF2-40B4-BE49-F238E27FC236}">
                <a16:creationId xmlns:a16="http://schemas.microsoft.com/office/drawing/2014/main" id="{3E33525A-FEFD-47D2-BC8F-72213EBF083D}"/>
              </a:ext>
            </a:extLst>
          </p:cNvPr>
          <p:cNvSpPr/>
          <p:nvPr/>
        </p:nvSpPr>
        <p:spPr>
          <a:xfrm rot="10799991">
            <a:off x="8534396" y="4533896"/>
            <a:ext cx="609603" cy="609603"/>
          </a:xfrm>
          <a:custGeom>
            <a:avLst>
              <a:gd name="f9" fmla="val 33333"/>
              <a:gd name="f10" fmla="val 33333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val 33333"/>
              <a:gd name="f10" fmla="val 33333"/>
              <a:gd name="f11" fmla="+- 0 0 -90"/>
              <a:gd name="f12" fmla="+- 0 0 -180"/>
              <a:gd name="f13" fmla="abs f5"/>
              <a:gd name="f14" fmla="abs f6"/>
              <a:gd name="f15" fmla="abs f7"/>
              <a:gd name="f16" fmla="val f8"/>
              <a:gd name="f17" fmla="val f10"/>
              <a:gd name="f18" fmla="val f9"/>
              <a:gd name="f19" fmla="*/ f11 f2 1"/>
              <a:gd name="f20" fmla="*/ f12 f2 1"/>
              <a:gd name="f21" fmla="?: f13 f5 1"/>
              <a:gd name="f22" fmla="?: f14 f6 1"/>
              <a:gd name="f23" fmla="?: f15 f7 1"/>
              <a:gd name="f24" fmla="*/ f19 1 f4"/>
              <a:gd name="f25" fmla="*/ f20 1 f4"/>
              <a:gd name="f26" fmla="*/ f21 1 21600"/>
              <a:gd name="f27" fmla="*/ f22 1 21600"/>
              <a:gd name="f28" fmla="*/ 21600 f21 1"/>
              <a:gd name="f29" fmla="*/ 21600 f22 1"/>
              <a:gd name="f30" fmla="+- f24 0 f3"/>
              <a:gd name="f31" fmla="+- f25 0 f3"/>
              <a:gd name="f32" fmla="min f27 f26"/>
              <a:gd name="f33" fmla="*/ f28 1 f23"/>
              <a:gd name="f34" fmla="*/ f29 1 f23"/>
              <a:gd name="f35" fmla="val f33"/>
              <a:gd name="f36" fmla="val f34"/>
              <a:gd name="f37" fmla="*/ f16 f32 1"/>
              <a:gd name="f38" fmla="+- f36 0 f16"/>
              <a:gd name="f39" fmla="+- f35 0 f16"/>
              <a:gd name="f40" fmla="*/ f35 f32 1"/>
              <a:gd name="f41" fmla="*/ f36 f32 1"/>
              <a:gd name="f42" fmla="min f39 f38"/>
              <a:gd name="f43" fmla="*/ f42 f17 1"/>
              <a:gd name="f44" fmla="*/ f42 f18 1"/>
              <a:gd name="f45" fmla="*/ f43 1 100000"/>
              <a:gd name="f46" fmla="*/ f44 1 100000"/>
              <a:gd name="f47" fmla="*/ f46 f39 1"/>
              <a:gd name="f48" fmla="*/ f45 f38 1"/>
              <a:gd name="f49" fmla="*/ f45 1 2"/>
              <a:gd name="f50" fmla="*/ f46 1 2"/>
              <a:gd name="f51" fmla="*/ f46 f32 1"/>
              <a:gd name="f52" fmla="*/ f45 f32 1"/>
              <a:gd name="f53" fmla="*/ f47 1 f38"/>
              <a:gd name="f54" fmla="*/ f48 1 f39"/>
              <a:gd name="f55" fmla="*/ f50 f32 1"/>
              <a:gd name="f56" fmla="*/ f49 f32 1"/>
              <a:gd name="f57" fmla="+- f35 0 f53"/>
              <a:gd name="f58" fmla="+- f36 0 f54"/>
              <a:gd name="f59" fmla="+- f58 f36 0"/>
              <a:gd name="f60" fmla="+- f57 f35 0"/>
              <a:gd name="f61" fmla="*/ f57 f32 1"/>
              <a:gd name="f62" fmla="*/ f58 f32 1"/>
              <a:gd name="f63" fmla="*/ f59 1 2"/>
              <a:gd name="f64" fmla="*/ f60 1 2"/>
              <a:gd name="f65" fmla="*/ f64 f32 1"/>
              <a:gd name="f66" fmla="*/ f63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5" y="f55"/>
              </a:cxn>
              <a:cxn ang="f31">
                <a:pos x="f56" y="f66"/>
              </a:cxn>
            </a:cxnLst>
            <a:rect l="f37" t="f37" r="f40" b="f41"/>
            <a:pathLst>
              <a:path>
                <a:moveTo>
                  <a:pt x="f37" y="f37"/>
                </a:moveTo>
                <a:lnTo>
                  <a:pt x="f40" y="f37"/>
                </a:lnTo>
                <a:lnTo>
                  <a:pt x="f61" y="f51"/>
                </a:lnTo>
                <a:lnTo>
                  <a:pt x="f52" y="f51"/>
                </a:lnTo>
                <a:lnTo>
                  <a:pt x="f52" y="f62"/>
                </a:lnTo>
                <a:lnTo>
                  <a:pt x="f37" y="f41"/>
                </a:lnTo>
                <a:close/>
              </a:path>
            </a:pathLst>
          </a:custGeom>
          <a:solidFill>
            <a:srgbClr val="000000"/>
          </a:solidFill>
          <a:ln w="25402" cap="flat">
            <a:solidFill>
              <a:srgbClr val="939393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252525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041304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5;p24">
            <a:extLst>
              <a:ext uri="{FF2B5EF4-FFF2-40B4-BE49-F238E27FC236}">
                <a16:creationId xmlns:a16="http://schemas.microsoft.com/office/drawing/2014/main" id="{755B04E9-926C-4437-B766-1DA36EB4E9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54575" y="1680520"/>
            <a:ext cx="1511100" cy="333902"/>
          </a:xfrm>
        </p:spPr>
        <p:txBody>
          <a:bodyPr anchor="ctr" anchorCtr="1"/>
          <a:lstStyle>
            <a:lvl1pPr algn="ctr">
              <a:defRPr sz="1700">
                <a:latin typeface="Montserrat"/>
                <a:ea typeface="Montserrat"/>
                <a:cs typeface="Montserrat"/>
              </a:defRPr>
            </a:lvl1pPr>
          </a:lstStyle>
          <a:p>
            <a:pPr lvl="0"/>
            <a:endParaRPr lang="es-PE"/>
          </a:p>
        </p:txBody>
      </p:sp>
      <p:sp>
        <p:nvSpPr>
          <p:cNvPr id="3" name="Google Shape;136;p24">
            <a:extLst>
              <a:ext uri="{FF2B5EF4-FFF2-40B4-BE49-F238E27FC236}">
                <a16:creationId xmlns:a16="http://schemas.microsoft.com/office/drawing/2014/main" id="{55A53BFF-BCEF-4066-9188-C57AD853045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343774" y="2008955"/>
            <a:ext cx="2732702" cy="208199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4" name="Google Shape;137;p24">
            <a:extLst>
              <a:ext uri="{FF2B5EF4-FFF2-40B4-BE49-F238E27FC236}">
                <a16:creationId xmlns:a16="http://schemas.microsoft.com/office/drawing/2014/main" id="{0FF41790-9CBD-43D4-93B4-E0045C9B3BFD}"/>
              </a:ext>
            </a:extLst>
          </p:cNvPr>
          <p:cNvSpPr txBox="1">
            <a:spLocks noGrp="1"/>
          </p:cNvSpPr>
          <p:nvPr>
            <p:ph type="title" idx="1"/>
          </p:nvPr>
        </p:nvSpPr>
        <p:spPr>
          <a:xfrm>
            <a:off x="1954575" y="3325572"/>
            <a:ext cx="1511100" cy="333902"/>
          </a:xfrm>
        </p:spPr>
        <p:txBody>
          <a:bodyPr anchor="ctr" anchorCtr="1"/>
          <a:lstStyle>
            <a:lvl1pPr algn="ctr">
              <a:defRPr sz="1700">
                <a:latin typeface="Montserrat"/>
                <a:ea typeface="Montserrat"/>
                <a:cs typeface="Montserrat"/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138;p24">
            <a:extLst>
              <a:ext uri="{FF2B5EF4-FFF2-40B4-BE49-F238E27FC236}">
                <a16:creationId xmlns:a16="http://schemas.microsoft.com/office/drawing/2014/main" id="{FE5C6F4A-55FC-43B7-BEAE-E76F6AD48EAF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1343774" y="3654875"/>
            <a:ext cx="2732702" cy="208199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6" name="Google Shape;139;p24">
            <a:extLst>
              <a:ext uri="{FF2B5EF4-FFF2-40B4-BE49-F238E27FC236}">
                <a16:creationId xmlns:a16="http://schemas.microsoft.com/office/drawing/2014/main" id="{9EB7B3C0-A36E-4867-BEEA-47786C15E00C}"/>
              </a:ext>
            </a:extLst>
          </p:cNvPr>
          <p:cNvSpPr txBox="1">
            <a:spLocks noGrp="1"/>
          </p:cNvSpPr>
          <p:nvPr>
            <p:ph type="title" idx="3"/>
          </p:nvPr>
        </p:nvSpPr>
        <p:spPr>
          <a:xfrm>
            <a:off x="5754529" y="1680520"/>
            <a:ext cx="1511100" cy="333902"/>
          </a:xfrm>
        </p:spPr>
        <p:txBody>
          <a:bodyPr anchor="ctr" anchorCtr="1"/>
          <a:lstStyle>
            <a:lvl1pPr algn="ctr">
              <a:defRPr sz="1700">
                <a:latin typeface="Montserrat"/>
                <a:ea typeface="Montserrat"/>
                <a:cs typeface="Montserrat"/>
              </a:defRPr>
            </a:lvl1pPr>
          </a:lstStyle>
          <a:p>
            <a:pPr lvl="0"/>
            <a:endParaRPr lang="es-PE"/>
          </a:p>
        </p:txBody>
      </p:sp>
      <p:sp>
        <p:nvSpPr>
          <p:cNvPr id="7" name="Google Shape;140;p24">
            <a:extLst>
              <a:ext uri="{FF2B5EF4-FFF2-40B4-BE49-F238E27FC236}">
                <a16:creationId xmlns:a16="http://schemas.microsoft.com/office/drawing/2014/main" id="{4994202F-047E-4BEE-9257-EA84AD39B136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5143728" y="2008955"/>
            <a:ext cx="2732702" cy="208199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8" name="Google Shape;141;p24">
            <a:extLst>
              <a:ext uri="{FF2B5EF4-FFF2-40B4-BE49-F238E27FC236}">
                <a16:creationId xmlns:a16="http://schemas.microsoft.com/office/drawing/2014/main" id="{ACA37D67-A31D-47D4-96DE-689D3B8FBD08}"/>
              </a:ext>
            </a:extLst>
          </p:cNvPr>
          <p:cNvSpPr txBox="1">
            <a:spLocks noGrp="1"/>
          </p:cNvSpPr>
          <p:nvPr>
            <p:ph type="title" idx="5"/>
          </p:nvPr>
        </p:nvSpPr>
        <p:spPr>
          <a:xfrm>
            <a:off x="5754529" y="3325727"/>
            <a:ext cx="1511100" cy="333902"/>
          </a:xfrm>
        </p:spPr>
        <p:txBody>
          <a:bodyPr anchor="ctr" anchorCtr="1"/>
          <a:lstStyle>
            <a:lvl1pPr algn="ctr">
              <a:defRPr sz="1700">
                <a:latin typeface="Montserrat"/>
                <a:ea typeface="Montserrat"/>
                <a:cs typeface="Montserrat"/>
              </a:defRPr>
            </a:lvl1pPr>
          </a:lstStyle>
          <a:p>
            <a:pPr lvl="0"/>
            <a:endParaRPr lang="es-PE"/>
          </a:p>
        </p:txBody>
      </p:sp>
      <p:sp>
        <p:nvSpPr>
          <p:cNvPr id="9" name="Google Shape;142;p24">
            <a:extLst>
              <a:ext uri="{FF2B5EF4-FFF2-40B4-BE49-F238E27FC236}">
                <a16:creationId xmlns:a16="http://schemas.microsoft.com/office/drawing/2014/main" id="{9DEEB697-94F1-48C8-8901-89F380359DB6}"/>
              </a:ext>
            </a:extLst>
          </p:cNvPr>
          <p:cNvSpPr txBox="1">
            <a:spLocks noGrp="1"/>
          </p:cNvSpPr>
          <p:nvPr>
            <p:ph type="subTitle" idx="6"/>
          </p:nvPr>
        </p:nvSpPr>
        <p:spPr>
          <a:xfrm>
            <a:off x="5143728" y="3654427"/>
            <a:ext cx="2732702" cy="208199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10" name="Google Shape;143;p24">
            <a:extLst>
              <a:ext uri="{FF2B5EF4-FFF2-40B4-BE49-F238E27FC236}">
                <a16:creationId xmlns:a16="http://schemas.microsoft.com/office/drawing/2014/main" id="{F04DB609-1DB2-4570-A236-423ED91C398D}"/>
              </a:ext>
            </a:extLst>
          </p:cNvPr>
          <p:cNvSpPr txBox="1">
            <a:spLocks noGrp="1"/>
          </p:cNvSpPr>
          <p:nvPr>
            <p:ph type="title" idx="7"/>
          </p:nvPr>
        </p:nvSpPr>
        <p:spPr>
          <a:xfrm>
            <a:off x="713222" y="530726"/>
            <a:ext cx="5768099" cy="528596"/>
          </a:xfrm>
        </p:spPr>
        <p:txBody>
          <a:bodyPr/>
          <a:lstStyle>
            <a:lvl1pPr>
              <a:defRPr sz="2600">
                <a:latin typeface="Montserrat"/>
                <a:ea typeface="Montserrat"/>
                <a:cs typeface="Montserrat"/>
              </a:defRPr>
            </a:lvl1pPr>
          </a:lstStyle>
          <a:p>
            <a:pPr lvl="0"/>
            <a:endParaRPr lang="es-PE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C6F365A-E0D4-4F3B-A31A-FD5AEBD714AF}"/>
              </a:ext>
            </a:extLst>
          </p:cNvPr>
          <p:cNvSpPr/>
          <p:nvPr/>
        </p:nvSpPr>
        <p:spPr>
          <a:xfrm>
            <a:off x="148279" y="160641"/>
            <a:ext cx="8822725" cy="4843851"/>
          </a:xfrm>
          <a:prstGeom prst="rect">
            <a:avLst/>
          </a:prstGeom>
          <a:noFill/>
          <a:ln w="3172" cap="flat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16807D6-522C-4860-8F56-98174E59F7FA}"/>
              </a:ext>
            </a:extLst>
          </p:cNvPr>
          <p:cNvSpPr/>
          <p:nvPr/>
        </p:nvSpPr>
        <p:spPr>
          <a:xfrm>
            <a:off x="0" y="0"/>
            <a:ext cx="407776" cy="407776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11BA175-ED43-42B6-90C1-279305A30505}"/>
              </a:ext>
            </a:extLst>
          </p:cNvPr>
          <p:cNvSpPr/>
          <p:nvPr/>
        </p:nvSpPr>
        <p:spPr>
          <a:xfrm>
            <a:off x="0" y="4732632"/>
            <a:ext cx="407776" cy="407776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4510E7C-E627-4838-85EF-E9EF698D695F}"/>
              </a:ext>
            </a:extLst>
          </p:cNvPr>
          <p:cNvSpPr/>
          <p:nvPr/>
        </p:nvSpPr>
        <p:spPr>
          <a:xfrm>
            <a:off x="8736223" y="4735723"/>
            <a:ext cx="407776" cy="407776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4716508-B976-440C-8E04-11FC9379D591}"/>
              </a:ext>
            </a:extLst>
          </p:cNvPr>
          <p:cNvSpPr/>
          <p:nvPr/>
        </p:nvSpPr>
        <p:spPr>
          <a:xfrm>
            <a:off x="8736223" y="0"/>
            <a:ext cx="407776" cy="407776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498583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5;p25">
            <a:extLst>
              <a:ext uri="{FF2B5EF4-FFF2-40B4-BE49-F238E27FC236}">
                <a16:creationId xmlns:a16="http://schemas.microsoft.com/office/drawing/2014/main" id="{AEE01D74-1963-41F0-9833-46997A7F0B3C}"/>
              </a:ext>
            </a:extLst>
          </p:cNvPr>
          <p:cNvSpPr/>
          <p:nvPr/>
        </p:nvSpPr>
        <p:spPr>
          <a:xfrm>
            <a:off x="-23472" y="2372858"/>
            <a:ext cx="9167399" cy="2783104"/>
          </a:xfrm>
          <a:prstGeom prst="rect">
            <a:avLst/>
          </a:prstGeom>
          <a:solidFill>
            <a:srgbClr val="252525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46;p25">
            <a:extLst>
              <a:ext uri="{FF2B5EF4-FFF2-40B4-BE49-F238E27FC236}">
                <a16:creationId xmlns:a16="http://schemas.microsoft.com/office/drawing/2014/main" id="{A1A1356F-0211-4F98-BBE9-75CB5F9B85A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367329" y="3851754"/>
            <a:ext cx="3100803" cy="990596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147;p25">
            <a:extLst>
              <a:ext uri="{FF2B5EF4-FFF2-40B4-BE49-F238E27FC236}">
                <a16:creationId xmlns:a16="http://schemas.microsoft.com/office/drawing/2014/main" id="{ACF935A4-74CA-43EC-B817-CB0A76D712C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675875" y="3851754"/>
            <a:ext cx="3100803" cy="990596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148;p25">
            <a:extLst>
              <a:ext uri="{FF2B5EF4-FFF2-40B4-BE49-F238E27FC236}">
                <a16:creationId xmlns:a16="http://schemas.microsoft.com/office/drawing/2014/main" id="{EDDD9D1A-A8F8-4F26-A12C-C9788C7A0A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50626" y="3553047"/>
            <a:ext cx="2134200" cy="308701"/>
          </a:xfrm>
        </p:spPr>
        <p:txBody>
          <a:bodyPr anchor="ctr" anchorCtr="1"/>
          <a:lstStyle>
            <a:lvl1pPr algn="ctr">
              <a:defRPr sz="1700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pPr lvl="0"/>
            <a:endParaRPr lang="es-PE"/>
          </a:p>
        </p:txBody>
      </p:sp>
      <p:sp>
        <p:nvSpPr>
          <p:cNvPr id="6" name="Google Shape;149;p25">
            <a:extLst>
              <a:ext uri="{FF2B5EF4-FFF2-40B4-BE49-F238E27FC236}">
                <a16:creationId xmlns:a16="http://schemas.microsoft.com/office/drawing/2014/main" id="{098C478A-5228-4253-8488-525840E2AD4C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5159172" y="3553047"/>
            <a:ext cx="2134200" cy="308701"/>
          </a:xfrm>
        </p:spPr>
        <p:txBody>
          <a:bodyPr anchor="ctr" anchorCtr="1"/>
          <a:lstStyle>
            <a:lvl1pPr algn="ctr">
              <a:defRPr sz="1700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pPr lvl="0"/>
            <a:endParaRPr lang="es-PE"/>
          </a:p>
        </p:txBody>
      </p:sp>
      <p:sp>
        <p:nvSpPr>
          <p:cNvPr id="7" name="Google Shape;150;p25">
            <a:extLst>
              <a:ext uri="{FF2B5EF4-FFF2-40B4-BE49-F238E27FC236}">
                <a16:creationId xmlns:a16="http://schemas.microsoft.com/office/drawing/2014/main" id="{39146AAA-4A76-4529-A251-56CB7EB86D67}"/>
              </a:ext>
            </a:extLst>
          </p:cNvPr>
          <p:cNvSpPr txBox="1">
            <a:spLocks noGrp="1"/>
          </p:cNvSpPr>
          <p:nvPr>
            <p:ph type="title" idx="3"/>
          </p:nvPr>
        </p:nvSpPr>
        <p:spPr>
          <a:xfrm>
            <a:off x="713222" y="530726"/>
            <a:ext cx="5768099" cy="528596"/>
          </a:xfrm>
        </p:spPr>
        <p:txBody>
          <a:bodyPr/>
          <a:lstStyle>
            <a:lvl1pPr>
              <a:defRPr sz="2600">
                <a:latin typeface="Montserrat"/>
                <a:ea typeface="Montserrat"/>
                <a:cs typeface="Montserrat"/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156879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3;p27">
            <a:extLst>
              <a:ext uri="{FF2B5EF4-FFF2-40B4-BE49-F238E27FC236}">
                <a16:creationId xmlns:a16="http://schemas.microsoft.com/office/drawing/2014/main" id="{DCB544A8-677B-4160-95CB-4B0402DD9728}"/>
              </a:ext>
            </a:extLst>
          </p:cNvPr>
          <p:cNvSpPr/>
          <p:nvPr/>
        </p:nvSpPr>
        <p:spPr>
          <a:xfrm>
            <a:off x="4629149" y="0"/>
            <a:ext cx="4514703" cy="5143499"/>
          </a:xfrm>
          <a:prstGeom prst="rect">
            <a:avLst/>
          </a:prstGeom>
          <a:solidFill>
            <a:srgbClr val="252525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64;p27">
            <a:extLst>
              <a:ext uri="{FF2B5EF4-FFF2-40B4-BE49-F238E27FC236}">
                <a16:creationId xmlns:a16="http://schemas.microsoft.com/office/drawing/2014/main" id="{F8BD1636-A075-4627-B3E8-C1DFFD75019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353053" y="1695626"/>
            <a:ext cx="2597398" cy="798902"/>
          </a:xfrm>
        </p:spPr>
        <p:txBody>
          <a:bodyPr/>
          <a:lstStyle>
            <a:lvl1pPr indent="-317497">
              <a:lnSpc>
                <a:spcPct val="100000"/>
              </a:lnSpc>
              <a:buClr>
                <a:srgbClr val="FFFFFF"/>
              </a:buClr>
              <a:buSzPts val="1400"/>
              <a:defRPr sz="1400"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165;p27">
            <a:extLst>
              <a:ext uri="{FF2B5EF4-FFF2-40B4-BE49-F238E27FC236}">
                <a16:creationId xmlns:a16="http://schemas.microsoft.com/office/drawing/2014/main" id="{126208F7-A8B4-4953-9D0C-7DE8A1120E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47550" y="530726"/>
            <a:ext cx="3477902" cy="528596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5030241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18">
    <p:bg>
      <p:bgPr>
        <a:solidFill>
          <a:srgbClr val="2525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7;p28">
            <a:extLst>
              <a:ext uri="{FF2B5EF4-FFF2-40B4-BE49-F238E27FC236}">
                <a16:creationId xmlns:a16="http://schemas.microsoft.com/office/drawing/2014/main" id="{ED29DADC-9E41-4B2B-B54D-D9CA0E2C4C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50" y="748939"/>
            <a:ext cx="7717499" cy="1296600"/>
          </a:xfrm>
        </p:spPr>
        <p:txBody>
          <a:bodyPr/>
          <a:lstStyle>
            <a:lvl1pPr>
              <a:defRPr sz="5500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pPr lvl="0"/>
            <a:endParaRPr lang="es-PE"/>
          </a:p>
        </p:txBody>
      </p:sp>
      <p:sp>
        <p:nvSpPr>
          <p:cNvPr id="3" name="Google Shape;168;p28">
            <a:extLst>
              <a:ext uri="{FF2B5EF4-FFF2-40B4-BE49-F238E27FC236}">
                <a16:creationId xmlns:a16="http://schemas.microsoft.com/office/drawing/2014/main" id="{C885D15A-387B-46E1-AB8E-F788CE1F1A9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13250" y="1958708"/>
            <a:ext cx="3007498" cy="1223997"/>
          </a:xfrm>
        </p:spPr>
        <p:txBody>
          <a:bodyPr/>
          <a:lstStyle>
            <a:lvl1pPr indent="-304796">
              <a:lnSpc>
                <a:spcPct val="100000"/>
              </a:lnSpc>
              <a:buClr>
                <a:srgbClr val="FFFFFF"/>
              </a:buClr>
              <a:buSzPts val="1200"/>
              <a:defRPr sz="1400"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170;p28">
            <a:extLst>
              <a:ext uri="{FF2B5EF4-FFF2-40B4-BE49-F238E27FC236}">
                <a16:creationId xmlns:a16="http://schemas.microsoft.com/office/drawing/2014/main" id="{348A111F-BCD9-4BA1-BD71-697A95DF0A44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custGeom>
            <a:avLst>
              <a:gd name="f5" fmla="val 3424"/>
            </a:avLst>
            <a:gdLst>
              <a:gd name="f1" fmla="val w"/>
              <a:gd name="f2" fmla="val h"/>
              <a:gd name="f3" fmla="val ss"/>
              <a:gd name="f4" fmla="val 0"/>
              <a:gd name="f5" fmla="val 3424"/>
              <a:gd name="f6" fmla="abs f1"/>
              <a:gd name="f7" fmla="abs f2"/>
              <a:gd name="f8" fmla="abs f3"/>
              <a:gd name="f9" fmla="val f4"/>
              <a:gd name="f10" fmla="val f5"/>
              <a:gd name="f11" fmla="?: f6 f1 1"/>
              <a:gd name="f12" fmla="?: f7 f2 1"/>
              <a:gd name="f13" fmla="?: f8 f3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9 f18 1"/>
              <a:gd name="f24" fmla="+- f22 0 f9"/>
              <a:gd name="f25" fmla="+- f21 0 f9"/>
              <a:gd name="f26" fmla="*/ f21 f18 1"/>
              <a:gd name="f27" fmla="*/ f22 f18 1"/>
              <a:gd name="f28" fmla="min f25 f24"/>
              <a:gd name="f29" fmla="*/ f28 f10 1"/>
              <a:gd name="f30" fmla="*/ f29 1 100000"/>
              <a:gd name="f31" fmla="+- f21 0 f30"/>
              <a:gd name="f32" fmla="+- f22 0 f30"/>
              <a:gd name="f33" fmla="*/ f30 f18 1"/>
              <a:gd name="f34" fmla="*/ f31 f18 1"/>
              <a:gd name="f35" fmla="*/ f32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3" r="f34" b="f35"/>
            <a:pathLst>
              <a:path>
                <a:moveTo>
                  <a:pt x="f23" y="f23"/>
                </a:moveTo>
                <a:lnTo>
                  <a:pt x="f26" y="f23"/>
                </a:lnTo>
                <a:lnTo>
                  <a:pt x="f26" y="f27"/>
                </a:lnTo>
                <a:lnTo>
                  <a:pt x="f23" y="f27"/>
                </a:lnTo>
                <a:close/>
                <a:moveTo>
                  <a:pt x="f33" y="f33"/>
                </a:moveTo>
                <a:lnTo>
                  <a:pt x="f33" y="f35"/>
                </a:lnTo>
                <a:lnTo>
                  <a:pt x="f34" y="f35"/>
                </a:lnTo>
                <a:lnTo>
                  <a:pt x="f34" y="f33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171;p28">
            <a:extLst>
              <a:ext uri="{FF2B5EF4-FFF2-40B4-BE49-F238E27FC236}">
                <a16:creationId xmlns:a16="http://schemas.microsoft.com/office/drawing/2014/main" id="{DAADF89C-4EB5-47C1-A95D-20FCE5D8298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15929" y="1595097"/>
            <a:ext cx="3007498" cy="532199"/>
          </a:xfrm>
        </p:spPr>
        <p:txBody>
          <a:bodyPr/>
          <a:lstStyle>
            <a:lvl1pPr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6056451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CAB81508-FC42-45C3-9B71-30EF7ACC9EF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07331" y="4459446"/>
            <a:ext cx="8936550" cy="324035"/>
          </a:xfrm>
        </p:spPr>
        <p:txBody>
          <a:bodyPr anchor="ctr"/>
          <a:lstStyle>
            <a:lvl1pPr marL="0" indent="0">
              <a:buNone/>
              <a:defRPr lang="en-US" sz="1050">
                <a:solidFill>
                  <a:srgbClr val="5C5C5C"/>
                </a:solidFill>
                <a:latin typeface="Arial" panose="020B0604020202020204" pitchFamily="34" charset="0"/>
                <a:ea typeface="맑은 고딕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your subtitle here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8ACB68D-042E-4E85-819F-22FA0D9640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7331" y="3500771"/>
            <a:ext cx="8936550" cy="942600"/>
          </a:xfrm>
        </p:spPr>
        <p:txBody>
          <a:bodyPr lIns="91440" tIns="45720" rIns="91440" bIns="45720" anchor="ctr">
            <a:normAutofit/>
          </a:bodyPr>
          <a:lstStyle>
            <a:lvl1pPr>
              <a:defRPr lang="en-US" sz="3300"/>
            </a:lvl1pPr>
          </a:lstStyle>
          <a:p>
            <a:pPr lvl="0"/>
            <a:r>
              <a:rPr lang="en-US"/>
              <a:t>Click</a:t>
            </a:r>
            <a:br>
              <a:rPr lang="en-US"/>
            </a:br>
            <a:r>
              <a:rPr lang="en-US"/>
              <a:t>to edit title</a:t>
            </a:r>
          </a:p>
        </p:txBody>
      </p:sp>
    </p:spTree>
    <p:extLst>
      <p:ext uri="{BB962C8B-B14F-4D97-AF65-F5344CB8AC3E}">
        <p14:creationId xmlns:p14="http://schemas.microsoft.com/office/powerpoint/2010/main" val="285185493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ur Team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78C559DB-324C-462D-9810-C77D5602C27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2056" y="254632"/>
            <a:ext cx="8679896" cy="543181"/>
          </a:xfrm>
        </p:spPr>
        <p:txBody>
          <a:bodyPr anchor="ctr" anchorCtr="1"/>
          <a:lstStyle>
            <a:lvl1pPr marL="0" indent="0" algn="ctr">
              <a:buNone/>
              <a:defRPr lang="en-US" sz="4050">
                <a:solidFill>
                  <a:srgbClr val="F1F1F1"/>
                </a:solidFill>
                <a:latin typeface="Arial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9C3274-6019-4096-8844-4206BEBE5F8C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1187394" y="860752"/>
            <a:ext cx="7161096" cy="4028114"/>
          </a:xfrm>
          <a:solidFill>
            <a:srgbClr val="F2F2F2"/>
          </a:solidFill>
        </p:spPr>
        <p:txBody>
          <a:bodyPr anchor="ctr" anchorCtr="1"/>
          <a:lstStyle>
            <a:lvl1pPr marL="0" indent="0" algn="ctr">
              <a:buNone/>
              <a:defRPr lang="en-US" sz="900">
                <a:latin typeface="Arial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224835701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C568EA0C-BDB3-48C5-BC4E-99B0901ADB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8064" y="98855"/>
            <a:ext cx="7169307" cy="649288"/>
          </a:xfrm>
        </p:spPr>
        <p:txBody>
          <a:bodyPr lIns="0" tIns="0" rIns="0" bIns="0" anchor="ctr" anchorCtr="1"/>
          <a:lstStyle>
            <a:lvl1pPr algn="ctr">
              <a:lnSpc>
                <a:spcPct val="80000"/>
              </a:lnSpc>
              <a:defRPr sz="3600">
                <a:solidFill>
                  <a:srgbClr val="27348B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4128766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NG sets layout"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D8A5E78-513F-4E71-A916-017226E31CD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>
            <a:lvl1pPr marL="0" indent="0" algn="ctr">
              <a:buNone/>
              <a:defRPr lang="en-US" sz="4050">
                <a:solidFill>
                  <a:srgbClr val="717171"/>
                </a:solidFill>
                <a:latin typeface="Arial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58467148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40C7EF02-A9AD-43C2-8837-74BFA398A3C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>
            <a:lvl1pPr marL="0" indent="0" algn="ctr">
              <a:buNone/>
              <a:defRPr lang="en-US" sz="4050">
                <a:solidFill>
                  <a:srgbClr val="717171"/>
                </a:solidFill>
                <a:latin typeface="Arial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21B355B-B5BA-497B-B1D5-A650B5E8D90F}"/>
              </a:ext>
            </a:extLst>
          </p:cNvPr>
          <p:cNvSpPr/>
          <p:nvPr/>
        </p:nvSpPr>
        <p:spPr>
          <a:xfrm>
            <a:off x="265505" y="848700"/>
            <a:ext cx="2670578" cy="4051916"/>
          </a:xfrm>
          <a:custGeom>
            <a:avLst>
              <a:gd name="f10" fmla="val 85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857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1200" cap="none" spc="0" baseline="0">
              <a:solidFill>
                <a:srgbClr val="5E4028"/>
              </a:solidFill>
              <a:uFillTx/>
              <a:latin typeface="Arial"/>
              <a:ea typeface="굴림" panose="020B0600000101010101" pitchFamily="34" charset="-127"/>
              <a:cs typeface="Arial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E2E885E-49D9-4FBC-97A7-4E939C1E7E71}"/>
              </a:ext>
            </a:extLst>
          </p:cNvPr>
          <p:cNvSpPr/>
          <p:nvPr/>
        </p:nvSpPr>
        <p:spPr>
          <a:xfrm>
            <a:off x="342360" y="972510"/>
            <a:ext cx="98160" cy="3199321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>
              <a:alpha val="77647"/>
            </a:srgb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굴림" panose="020B0600000101010101" pitchFamily="34" charset="-127"/>
              <a:cs typeface="Arial"/>
            </a:endParaRPr>
          </a:p>
        </p:txBody>
      </p:sp>
      <p:grpSp>
        <p:nvGrpSpPr>
          <p:cNvPr id="5" name="Grupo 5">
            <a:extLst>
              <a:ext uri="{FF2B5EF4-FFF2-40B4-BE49-F238E27FC236}">
                <a16:creationId xmlns:a16="http://schemas.microsoft.com/office/drawing/2014/main" id="{0CD00BB3-D130-4548-B887-0CECC21B7689}"/>
              </a:ext>
            </a:extLst>
          </p:cNvPr>
          <p:cNvGrpSpPr/>
          <p:nvPr/>
        </p:nvGrpSpPr>
        <p:grpSpPr>
          <a:xfrm>
            <a:off x="1047042" y="1366625"/>
            <a:ext cx="1674184" cy="1419112"/>
            <a:chOff x="1047042" y="1366625"/>
            <a:chExt cx="1674184" cy="1419112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7EFA9651-E861-48F4-9EC6-5BDAB7E3854A}"/>
                </a:ext>
              </a:extLst>
            </p:cNvPr>
            <p:cNvSpPr txBox="1"/>
            <p:nvPr/>
          </p:nvSpPr>
          <p:spPr>
            <a:xfrm>
              <a:off x="1047042" y="1366625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6858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120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굴림" pitchFamily="34"/>
                  <a:cs typeface="Arial" panose="020B0604020202020204" pitchFamily="34" charset="0"/>
                </a:rPr>
                <a:t>You can Resize without losing quality</a:t>
              </a: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65485FF8-AC44-47F6-A106-23EA9A040888}"/>
                </a:ext>
              </a:extLst>
            </p:cNvPr>
            <p:cNvSpPr txBox="1"/>
            <p:nvPr/>
          </p:nvSpPr>
          <p:spPr>
            <a:xfrm>
              <a:off x="1047042" y="2000908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6858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120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굴림" pitchFamily="34"/>
                  <a:cs typeface="Arial" panose="020B0604020202020204" pitchFamily="34" charset="0"/>
                </a:rPr>
                <a:t>You can Change Fill Color &amp;</a:t>
              </a:r>
            </a:p>
            <a:p>
              <a:pPr marL="0" marR="0" lvl="0" indent="0" algn="r" defTabSz="6858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120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굴림" pitchFamily="34"/>
                  <a:cs typeface="Arial" panose="020B0604020202020204" pitchFamily="34" charset="0"/>
                </a:rPr>
                <a:t>Line Color</a:t>
              </a: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66EF112B-87A4-4B70-9F56-2B88A1E76682}"/>
              </a:ext>
            </a:extLst>
          </p:cNvPr>
          <p:cNvSpPr txBox="1"/>
          <p:nvPr/>
        </p:nvSpPr>
        <p:spPr>
          <a:xfrm>
            <a:off x="1209897" y="4386971"/>
            <a:ext cx="1673992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0" compatLnSpc="1">
            <a:spAutoFit/>
          </a:bodyPr>
          <a:lstStyle/>
          <a:p>
            <a:pPr marL="0" marR="0" lvl="0" indent="0" algn="l" defTabSz="6858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b="0" i="0" u="none" strike="noStrike" kern="1200" cap="none" spc="0" baseline="0">
                <a:solidFill>
                  <a:srgbClr val="FFFFFF"/>
                </a:solidFill>
                <a:uFillTx/>
                <a:latin typeface="Arial" panose="020B0604020202020204" pitchFamily="34" charset="0"/>
                <a:ea typeface="굴림" pitchFamily="34"/>
                <a:cs typeface="Arial" panose="020B0604020202020204" pitchFamily="34" charset="0"/>
              </a:rPr>
              <a:t>www.slidesppt.net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CB52CC85-C624-48DA-9D9C-17F24B9AD3DC}"/>
              </a:ext>
            </a:extLst>
          </p:cNvPr>
          <p:cNvSpPr txBox="1"/>
          <p:nvPr/>
        </p:nvSpPr>
        <p:spPr>
          <a:xfrm>
            <a:off x="683248" y="3166475"/>
            <a:ext cx="2037969" cy="11772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0" compatLnSpc="1">
            <a:spAutoFit/>
          </a:bodyPr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굴림" pitchFamily="34"/>
                <a:cs typeface="Arial" panose="020B0604020202020204" pitchFamily="34" charset="0"/>
              </a:rPr>
              <a:t>GOOGLE SLIDES AND FREE </a:t>
            </a:r>
          </a:p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굴림" pitchFamily="34"/>
                <a:cs typeface="Arial" panose="020B0604020202020204" pitchFamily="34" charset="0"/>
              </a:rPr>
              <a:t>PPT </a:t>
            </a:r>
          </a:p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굴림" pitchFamily="34"/>
                <a:cs typeface="Arial" panose="020B0604020202020204" pitchFamily="34" charset="0"/>
              </a:rPr>
              <a:t>TEMPLATES  </a:t>
            </a:r>
          </a:p>
        </p:txBody>
      </p:sp>
      <p:grpSp>
        <p:nvGrpSpPr>
          <p:cNvPr id="10" name="Grupo 6">
            <a:extLst>
              <a:ext uri="{FF2B5EF4-FFF2-40B4-BE49-F238E27FC236}">
                <a16:creationId xmlns:a16="http://schemas.microsoft.com/office/drawing/2014/main" id="{4AB6C4D3-B71B-4707-9B54-074140A7DFC1}"/>
              </a:ext>
            </a:extLst>
          </p:cNvPr>
          <p:cNvGrpSpPr/>
          <p:nvPr/>
        </p:nvGrpSpPr>
        <p:grpSpPr>
          <a:xfrm>
            <a:off x="425379" y="4052575"/>
            <a:ext cx="732333" cy="732333"/>
            <a:chOff x="425379" y="4052575"/>
            <a:chExt cx="732333" cy="732333"/>
          </a:xfrm>
        </p:grpSpPr>
        <p:sp>
          <p:nvSpPr>
            <p:cNvPr id="11" name="Lágrima 15">
              <a:extLst>
                <a:ext uri="{FF2B5EF4-FFF2-40B4-BE49-F238E27FC236}">
                  <a16:creationId xmlns:a16="http://schemas.microsoft.com/office/drawing/2014/main" id="{4FA2BA37-E771-4EE4-9F2C-8A6CF8ECB298}"/>
                </a:ext>
              </a:extLst>
            </p:cNvPr>
            <p:cNvSpPr/>
            <p:nvPr/>
          </p:nvSpPr>
          <p:spPr>
            <a:xfrm rot="10799991">
              <a:off x="425379" y="4052575"/>
              <a:ext cx="732333" cy="7323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sqrt 2"/>
                <a:gd name="f9" fmla="val 100000"/>
                <a:gd name="f10" fmla="+- 0 0 -180"/>
                <a:gd name="f11" fmla="+- 0 0 -360"/>
                <a:gd name="f12" fmla="abs f3"/>
                <a:gd name="f13" fmla="abs f4"/>
                <a:gd name="f14" fmla="abs f5"/>
                <a:gd name="f15" fmla="+- 2700000 f1 0"/>
                <a:gd name="f16" fmla="*/ f10 f0 1"/>
                <a:gd name="f17" fmla="*/ f11 f0 1"/>
                <a:gd name="f18" fmla="?: f12 f3 1"/>
                <a:gd name="f19" fmla="?: f13 f4 1"/>
                <a:gd name="f20" fmla="?: f14 f5 1"/>
                <a:gd name="f21" fmla="+- f15 0 f1"/>
                <a:gd name="f22" fmla="*/ f16 1 f2"/>
                <a:gd name="f23" fmla="*/ f17 1 f2"/>
                <a:gd name="f24" fmla="*/ f18 1 21600"/>
                <a:gd name="f25" fmla="*/ f19 1 21600"/>
                <a:gd name="f26" fmla="*/ 21600 f18 1"/>
                <a:gd name="f27" fmla="*/ 21600 f19 1"/>
                <a:gd name="f28" fmla="+- f21 f1 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*/ f28 f7 1"/>
                <a:gd name="f35" fmla="val f32"/>
                <a:gd name="f36" fmla="val f33"/>
                <a:gd name="f37" fmla="*/ f34 1 f0"/>
                <a:gd name="f38" fmla="*/ f6 f31 1"/>
                <a:gd name="f39" fmla="+- f36 0 f6"/>
                <a:gd name="f40" fmla="+- f35 0 f6"/>
                <a:gd name="f41" fmla="+- 0 0 f37"/>
                <a:gd name="f42" fmla="*/ f35 f31 1"/>
                <a:gd name="f43" fmla="*/ f39 1 2"/>
                <a:gd name="f44" fmla="*/ f40 1 2"/>
                <a:gd name="f45" fmla="+- 0 0 f41"/>
                <a:gd name="f46" fmla="+- f6 f43 0"/>
                <a:gd name="f47" fmla="+- f6 f44 0"/>
                <a:gd name="f48" fmla="*/ f44 f8 1"/>
                <a:gd name="f49" fmla="*/ f43 f8 1"/>
                <a:gd name="f50" fmla="*/ f45 f0 1"/>
                <a:gd name="f51" fmla="*/ f44 f31 1"/>
                <a:gd name="f52" fmla="*/ f43 f31 1"/>
                <a:gd name="f53" fmla="*/ f48 f9 1"/>
                <a:gd name="f54" fmla="*/ f49 f9 1"/>
                <a:gd name="f55" fmla="*/ f50 1 f7"/>
                <a:gd name="f56" fmla="*/ f46 f31 1"/>
                <a:gd name="f57" fmla="+- f55 0 f1"/>
                <a:gd name="f58" fmla="*/ f53 1 100000"/>
                <a:gd name="f59" fmla="*/ f54 1 100000"/>
                <a:gd name="f60" fmla="cos 1 f57"/>
                <a:gd name="f61" fmla="sin 1 f57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*/ f66 f58 1"/>
                <a:gd name="f69" fmla="*/ f67 f59 1"/>
                <a:gd name="f70" fmla="*/ f66 f44 1"/>
                <a:gd name="f71" fmla="*/ f67 f43 1"/>
                <a:gd name="f72" fmla="+- f47 f68 0"/>
                <a:gd name="f73" fmla="+- f46 0 f69"/>
                <a:gd name="f74" fmla="+- f47 0 f70"/>
                <a:gd name="f75" fmla="+- f47 f70 0"/>
                <a:gd name="f76" fmla="+- f46 0 f71"/>
                <a:gd name="f77" fmla="+- f46 f71 0"/>
                <a:gd name="f78" fmla="+- f47 f72 0"/>
                <a:gd name="f79" fmla="+- f46 f73 0"/>
                <a:gd name="f80" fmla="*/ f74 f31 1"/>
                <a:gd name="f81" fmla="*/ f76 f31 1"/>
                <a:gd name="f82" fmla="*/ f75 f31 1"/>
                <a:gd name="f83" fmla="*/ f77 f31 1"/>
                <a:gd name="f84" fmla="*/ f72 f31 1"/>
                <a:gd name="f85" fmla="*/ f73 f31 1"/>
                <a:gd name="f86" fmla="*/ f78 1 2"/>
                <a:gd name="f87" fmla="*/ f79 1 2"/>
                <a:gd name="f88" fmla="*/ f86 f31 1"/>
                <a:gd name="f89" fmla="*/ f87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82" y="f83"/>
                </a:cxn>
                <a:cxn ang="f29">
                  <a:pos x="f80" y="f83"/>
                </a:cxn>
                <a:cxn ang="f30">
                  <a:pos x="f80" y="f81"/>
                </a:cxn>
                <a:cxn ang="f30">
                  <a:pos x="f84" y="f85"/>
                </a:cxn>
              </a:cxnLst>
              <a:rect l="f80" t="f81" r="f82" b="f83"/>
              <a:pathLst>
                <a:path>
                  <a:moveTo>
                    <a:pt x="f38" y="f56"/>
                  </a:moveTo>
                  <a:arcTo wR="f51" hR="f52" stAng="f0" swAng="f1"/>
                  <a:quadBezTo>
                    <a:pt x="f88" y="f38"/>
                    <a:pt x="f84" y="f85"/>
                  </a:quadBezTo>
                  <a:quadBezTo>
                    <a:pt x="f42" y="f89"/>
                    <a:pt x="f42" y="f56"/>
                  </a:quadBezTo>
                  <a:arcTo wR="f51" hR="f52" stAng="f6" swAng="f0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6858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12" name="Grupo 16">
              <a:extLst>
                <a:ext uri="{FF2B5EF4-FFF2-40B4-BE49-F238E27FC236}">
                  <a16:creationId xmlns:a16="http://schemas.microsoft.com/office/drawing/2014/main" id="{EA680CF9-5BFF-4422-920F-099BA10C32A7}"/>
                </a:ext>
              </a:extLst>
            </p:cNvPr>
            <p:cNvGrpSpPr/>
            <p:nvPr/>
          </p:nvGrpSpPr>
          <p:grpSpPr>
            <a:xfrm>
              <a:off x="552251" y="4171831"/>
              <a:ext cx="497086" cy="481175"/>
              <a:chOff x="552251" y="4171831"/>
              <a:chExt cx="497086" cy="481175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E0F5AD7B-2679-4F16-9680-351211B57403}"/>
                  </a:ext>
                </a:extLst>
              </p:cNvPr>
              <p:cNvSpPr/>
              <p:nvPr/>
            </p:nvSpPr>
            <p:spPr>
              <a:xfrm>
                <a:off x="552251" y="4171831"/>
                <a:ext cx="287752" cy="4811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9"/>
                  <a:gd name="f7" fmla="val 1118"/>
                  <a:gd name="f8" fmla="val 112"/>
                  <a:gd name="f9" fmla="val 410"/>
                  <a:gd name="f10" fmla="val 707"/>
                  <a:gd name="f11" fmla="val 1005"/>
                  <a:gd name="f12" fmla="val 223"/>
                  <a:gd name="f13" fmla="val 1043"/>
                  <a:gd name="f14" fmla="val 446"/>
                  <a:gd name="f15" fmla="val 1080"/>
                  <a:gd name="f16" fmla="val 745"/>
                  <a:gd name="f17" fmla="val 372"/>
                  <a:gd name="f18" fmla="val 37"/>
                  <a:gd name="f19" fmla="val 74"/>
                  <a:gd name="f20" fmla="+- 0 0 -90"/>
                  <a:gd name="f21" fmla="*/ f3 1 669"/>
                  <a:gd name="f22" fmla="*/ f4 1 1118"/>
                  <a:gd name="f23" fmla="+- f7 0 f5"/>
                  <a:gd name="f24" fmla="+- f6 0 f5"/>
                  <a:gd name="f25" fmla="*/ f20 f0 1"/>
                  <a:gd name="f26" fmla="*/ f24 1 669"/>
                  <a:gd name="f27" fmla="*/ f23 1 1118"/>
                  <a:gd name="f28" fmla="*/ 0 f24 1"/>
                  <a:gd name="f29" fmla="*/ 112 f23 1"/>
                  <a:gd name="f30" fmla="*/ 1005 f23 1"/>
                  <a:gd name="f31" fmla="*/ 669 f24 1"/>
                  <a:gd name="f32" fmla="*/ 1118 f23 1"/>
                  <a:gd name="f33" fmla="*/ 0 f23 1"/>
                  <a:gd name="f34" fmla="*/ f25 1 f2"/>
                  <a:gd name="f35" fmla="*/ f28 1 669"/>
                  <a:gd name="f36" fmla="*/ f29 1 1118"/>
                  <a:gd name="f37" fmla="*/ f30 1 1118"/>
                  <a:gd name="f38" fmla="*/ f31 1 669"/>
                  <a:gd name="f39" fmla="*/ f32 1 1118"/>
                  <a:gd name="f40" fmla="*/ f33 1 1118"/>
                  <a:gd name="f41" fmla="*/ 0 1 f26"/>
                  <a:gd name="f42" fmla="*/ f6 1 f26"/>
                  <a:gd name="f43" fmla="*/ 0 1 f27"/>
                  <a:gd name="f44" fmla="*/ f7 1 f27"/>
                  <a:gd name="f45" fmla="+- f34 0 f1"/>
                  <a:gd name="f46" fmla="*/ f35 1 f26"/>
                  <a:gd name="f47" fmla="*/ f36 1 f27"/>
                  <a:gd name="f48" fmla="*/ f37 1 f27"/>
                  <a:gd name="f49" fmla="*/ f38 1 f26"/>
                  <a:gd name="f50" fmla="*/ f39 1 f27"/>
                  <a:gd name="f51" fmla="*/ f40 1 f27"/>
                  <a:gd name="f52" fmla="*/ f41 f21 1"/>
                  <a:gd name="f53" fmla="*/ f42 f21 1"/>
                  <a:gd name="f54" fmla="*/ f44 f22 1"/>
                  <a:gd name="f55" fmla="*/ f43 f22 1"/>
                  <a:gd name="f56" fmla="*/ f46 f21 1"/>
                  <a:gd name="f57" fmla="*/ f47 f22 1"/>
                  <a:gd name="f58" fmla="*/ f48 f22 1"/>
                  <a:gd name="f59" fmla="*/ f49 f21 1"/>
                  <a:gd name="f60" fmla="*/ f50 f22 1"/>
                  <a:gd name="f61" fmla="*/ f51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5">
                    <a:pos x="f56" y="f57"/>
                  </a:cxn>
                  <a:cxn ang="f45">
                    <a:pos x="f56" y="f58"/>
                  </a:cxn>
                  <a:cxn ang="f45">
                    <a:pos x="f59" y="f60"/>
                  </a:cxn>
                  <a:cxn ang="f45">
                    <a:pos x="f59" y="f61"/>
                  </a:cxn>
                  <a:cxn ang="f45">
                    <a:pos x="f56" y="f57"/>
                  </a:cxn>
                </a:cxnLst>
                <a:rect l="f52" t="f55" r="f53" b="f54"/>
                <a:pathLst>
                  <a:path w="669" h="1118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12" y="f13"/>
                      <a:pt x="f14" y="f15"/>
                      <a:pt x="f6" y="f7"/>
                    </a:cubicBezTo>
                    <a:cubicBezTo>
                      <a:pt x="f6" y="f16"/>
                      <a:pt x="f6" y="f17"/>
                      <a:pt x="f6" y="f5"/>
                    </a:cubicBezTo>
                    <a:cubicBezTo>
                      <a:pt x="f14" y="f18"/>
                      <a:pt x="f12" y="f19"/>
                      <a:pt x="f5" y="f8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6858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5625F1ED-8B2C-4A64-876D-3F2C0B9CEB6A}"/>
                  </a:ext>
                </a:extLst>
              </p:cNvPr>
              <p:cNvSpPr/>
              <p:nvPr/>
            </p:nvSpPr>
            <p:spPr>
              <a:xfrm>
                <a:off x="851370" y="4263655"/>
                <a:ext cx="197967" cy="2393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0"/>
                  <a:gd name="f7" fmla="val 556"/>
                  <a:gd name="f8" fmla="val 17"/>
                  <a:gd name="f9" fmla="val 35"/>
                  <a:gd name="f10" fmla="val 53"/>
                  <a:gd name="f11" fmla="val 135"/>
                  <a:gd name="f12" fmla="val 270"/>
                  <a:gd name="f13" fmla="val 406"/>
                  <a:gd name="f14" fmla="val 221"/>
                  <a:gd name="f15" fmla="val 388"/>
                  <a:gd name="f16" fmla="val 424"/>
                  <a:gd name="f17" fmla="val 442"/>
                  <a:gd name="f18" fmla="val 370"/>
                  <a:gd name="f19" fmla="val 185"/>
                  <a:gd name="f20" fmla="val 307"/>
                  <a:gd name="f21" fmla="val 153"/>
                  <a:gd name="f22" fmla="+- 0 0 -90"/>
                  <a:gd name="f23" fmla="*/ f3 1 460"/>
                  <a:gd name="f24" fmla="*/ f4 1 556"/>
                  <a:gd name="f25" fmla="+- f7 0 f5"/>
                  <a:gd name="f26" fmla="+- f6 0 f5"/>
                  <a:gd name="f27" fmla="*/ f22 f0 1"/>
                  <a:gd name="f28" fmla="*/ f26 1 460"/>
                  <a:gd name="f29" fmla="*/ f25 1 556"/>
                  <a:gd name="f30" fmla="*/ 0 f26 1"/>
                  <a:gd name="f31" fmla="*/ 0 f25 1"/>
                  <a:gd name="f32" fmla="*/ 53 f25 1"/>
                  <a:gd name="f33" fmla="*/ 406 f26 1"/>
                  <a:gd name="f34" fmla="*/ 556 f25 1"/>
                  <a:gd name="f35" fmla="*/ 460 f26 1"/>
                  <a:gd name="f36" fmla="*/ f27 1 f2"/>
                  <a:gd name="f37" fmla="*/ f30 1 460"/>
                  <a:gd name="f38" fmla="*/ f31 1 556"/>
                  <a:gd name="f39" fmla="*/ f32 1 556"/>
                  <a:gd name="f40" fmla="*/ f33 1 460"/>
                  <a:gd name="f41" fmla="*/ f34 1 556"/>
                  <a:gd name="f42" fmla="*/ f35 1 460"/>
                  <a:gd name="f43" fmla="*/ 0 1 f28"/>
                  <a:gd name="f44" fmla="*/ f6 1 f28"/>
                  <a:gd name="f45" fmla="*/ 0 1 f29"/>
                  <a:gd name="f46" fmla="*/ f7 1 f29"/>
                  <a:gd name="f47" fmla="+- f36 0 f1"/>
                  <a:gd name="f48" fmla="*/ f37 1 f28"/>
                  <a:gd name="f49" fmla="*/ f38 1 f29"/>
                  <a:gd name="f50" fmla="*/ f39 1 f29"/>
                  <a:gd name="f51" fmla="*/ f40 1 f28"/>
                  <a:gd name="f52" fmla="*/ f41 1 f29"/>
                  <a:gd name="f53" fmla="*/ f42 1 f28"/>
                  <a:gd name="f54" fmla="*/ f43 f23 1"/>
                  <a:gd name="f55" fmla="*/ f44 f23 1"/>
                  <a:gd name="f56" fmla="*/ f46 f24 1"/>
                  <a:gd name="f57" fmla="*/ f45 f24 1"/>
                  <a:gd name="f58" fmla="*/ f48 f23 1"/>
                  <a:gd name="f59" fmla="*/ f49 f24 1"/>
                  <a:gd name="f60" fmla="*/ f50 f24 1"/>
                  <a:gd name="f61" fmla="*/ f51 f23 1"/>
                  <a:gd name="f62" fmla="*/ f52 f24 1"/>
                  <a:gd name="f63" fmla="*/ f53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7">
                    <a:pos x="f58" y="f59"/>
                  </a:cxn>
                  <a:cxn ang="f47">
                    <a:pos x="f58" y="f60"/>
                  </a:cxn>
                  <a:cxn ang="f47">
                    <a:pos x="f61" y="f60"/>
                  </a:cxn>
                  <a:cxn ang="f47">
                    <a:pos x="f61" y="f62"/>
                  </a:cxn>
                  <a:cxn ang="f47">
                    <a:pos x="f63" y="f62"/>
                  </a:cxn>
                  <a:cxn ang="f47">
                    <a:pos x="f63" y="f59"/>
                  </a:cxn>
                  <a:cxn ang="f47">
                    <a:pos x="f58" y="f59"/>
                  </a:cxn>
                </a:cxnLst>
                <a:rect l="f54" t="f57" r="f55" b="f56"/>
                <a:pathLst>
                  <a:path w="460" h="556">
                    <a:moveTo>
                      <a:pt x="f5" y="f5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11" y="f10"/>
                      <a:pt x="f12" y="f10"/>
                      <a:pt x="f13" y="f10"/>
                    </a:cubicBezTo>
                    <a:cubicBezTo>
                      <a:pt x="f13" y="f14"/>
                      <a:pt x="f13" y="f15"/>
                      <a:pt x="f13" y="f7"/>
                    </a:cubicBezTo>
                    <a:cubicBezTo>
                      <a:pt x="f16" y="f7"/>
                      <a:pt x="f17" y="f7"/>
                      <a:pt x="f6" y="f7"/>
                    </a:cubicBezTo>
                    <a:cubicBezTo>
                      <a:pt x="f6" y="f18"/>
                      <a:pt x="f6" y="f19"/>
                      <a:pt x="f6" y="f5"/>
                    </a:cubicBezTo>
                    <a:cubicBezTo>
                      <a:pt x="f20" y="f5"/>
                      <a:pt x="f21" y="f5"/>
                      <a:pt x="f5" y="f5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6858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CA75EAEA-4B57-44ED-AF34-A0E7B28FFBF3}"/>
                  </a:ext>
                </a:extLst>
              </p:cNvPr>
              <p:cNvSpPr/>
              <p:nvPr/>
            </p:nvSpPr>
            <p:spPr>
              <a:xfrm>
                <a:off x="851370" y="4297972"/>
                <a:ext cx="162516" cy="260933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378"/>
                  <a:gd name="f8" fmla="val 606"/>
                  <a:gd name="f9" fmla="val 23"/>
                  <a:gd name="f10" fmla="val 47"/>
                  <a:gd name="f11" fmla="val 70"/>
                  <a:gd name="f12" fmla="val 4"/>
                  <a:gd name="f13" fmla="val 69"/>
                  <a:gd name="f14" fmla="val 16"/>
                  <a:gd name="f15" fmla="val 68"/>
                  <a:gd name="f16" fmla="val 26"/>
                  <a:gd name="f17" fmla="val 67"/>
                  <a:gd name="f18" fmla="val 37"/>
                  <a:gd name="f19" fmla="val 66"/>
                  <a:gd name="f20" fmla="val 65"/>
                  <a:gd name="f21" fmla="val 51"/>
                  <a:gd name="f22" fmla="val 113"/>
                  <a:gd name="f23" fmla="val 160"/>
                  <a:gd name="f24" fmla="val 208"/>
                  <a:gd name="f25" fmla="val 100"/>
                  <a:gd name="f26" fmla="val 149"/>
                  <a:gd name="f27" fmla="val 198"/>
                  <a:gd name="f28" fmla="val 221"/>
                  <a:gd name="f29" fmla="val 197"/>
                  <a:gd name="f30" fmla="val 255"/>
                  <a:gd name="f31" fmla="val 173"/>
                  <a:gd name="f32" fmla="val 289"/>
                  <a:gd name="f33" fmla="val 170"/>
                  <a:gd name="f34" fmla="val 293"/>
                  <a:gd name="f35" fmla="val 146"/>
                  <a:gd name="f36" fmla="val 326"/>
                  <a:gd name="f37" fmla="val 101"/>
                  <a:gd name="f38" fmla="val 340"/>
                  <a:gd name="f39" fmla="val 78"/>
                  <a:gd name="f40" fmla="val 347"/>
                  <a:gd name="f41" fmla="val 57"/>
                  <a:gd name="f42" fmla="val 41"/>
                  <a:gd name="f43" fmla="val 24"/>
                  <a:gd name="f44" fmla="val 346"/>
                  <a:gd name="f45" fmla="val 10"/>
                  <a:gd name="f46" fmla="val 344"/>
                  <a:gd name="f47" fmla="val 342"/>
                  <a:gd name="f48" fmla="val 377"/>
                  <a:gd name="f49" fmla="val 395"/>
                  <a:gd name="f50" fmla="val 87"/>
                  <a:gd name="f51" fmla="val 175"/>
                  <a:gd name="f52" fmla="val 262"/>
                  <a:gd name="f53" fmla="val 412"/>
                  <a:gd name="f54" fmla="val 428"/>
                  <a:gd name="f55" fmla="val 445"/>
                  <a:gd name="f56" fmla="val 461"/>
                  <a:gd name="f57" fmla="val 476"/>
                  <a:gd name="f58" fmla="val 492"/>
                  <a:gd name="f59" fmla="val 174"/>
                  <a:gd name="f60" fmla="val 261"/>
                  <a:gd name="f61" fmla="val 509"/>
                  <a:gd name="f62" fmla="val 527"/>
                  <a:gd name="f63" fmla="val 545"/>
                  <a:gd name="f64" fmla="val 565"/>
                  <a:gd name="f65" fmla="val 586"/>
                  <a:gd name="f66" fmla="val 126"/>
                  <a:gd name="f67" fmla="val 252"/>
                  <a:gd name="f68" fmla="val 404"/>
                  <a:gd name="f69" fmla="val 202"/>
                  <a:gd name="f70" fmla="+- 0 0 -90"/>
                  <a:gd name="f71" fmla="*/ f4 1 378"/>
                  <a:gd name="f72" fmla="*/ f5 1 606"/>
                  <a:gd name="f73" fmla="+- f8 0 f6"/>
                  <a:gd name="f74" fmla="+- f7 0 f6"/>
                  <a:gd name="f75" fmla="*/ f70 f0 1"/>
                  <a:gd name="f76" fmla="*/ f74 1 378"/>
                  <a:gd name="f77" fmla="*/ f73 1 606"/>
                  <a:gd name="f78" fmla="*/ 0 f74 1"/>
                  <a:gd name="f79" fmla="*/ 0 f73 1"/>
                  <a:gd name="f80" fmla="*/ 70 f73 1"/>
                  <a:gd name="f81" fmla="*/ 26 f74 1"/>
                  <a:gd name="f82" fmla="*/ 67 f73 1"/>
                  <a:gd name="f83" fmla="*/ 51 f74 1"/>
                  <a:gd name="f84" fmla="*/ 65 f73 1"/>
                  <a:gd name="f85" fmla="*/ 208 f73 1"/>
                  <a:gd name="f86" fmla="*/ 198 f74 1"/>
                  <a:gd name="f87" fmla="*/ 173 f74 1"/>
                  <a:gd name="f88" fmla="*/ 289 f73 1"/>
                  <a:gd name="f89" fmla="*/ 101 f74 1"/>
                  <a:gd name="f90" fmla="*/ 340 f73 1"/>
                  <a:gd name="f91" fmla="*/ 41 f74 1"/>
                  <a:gd name="f92" fmla="*/ 347 f73 1"/>
                  <a:gd name="f93" fmla="*/ 342 f73 1"/>
                  <a:gd name="f94" fmla="*/ 395 f73 1"/>
                  <a:gd name="f95" fmla="*/ 262 f74 1"/>
                  <a:gd name="f96" fmla="*/ 445 f73 1"/>
                  <a:gd name="f97" fmla="*/ 492 f73 1"/>
                  <a:gd name="f98" fmla="*/ 261 f74 1"/>
                  <a:gd name="f99" fmla="*/ 545 f73 1"/>
                  <a:gd name="f100" fmla="*/ 606 f73 1"/>
                  <a:gd name="f101" fmla="*/ 378 f74 1"/>
                  <a:gd name="f102" fmla="*/ f75 1 f3"/>
                  <a:gd name="f103" fmla="*/ f78 1 378"/>
                  <a:gd name="f104" fmla="*/ f79 1 606"/>
                  <a:gd name="f105" fmla="*/ f80 1 606"/>
                  <a:gd name="f106" fmla="*/ f81 1 378"/>
                  <a:gd name="f107" fmla="*/ f82 1 606"/>
                  <a:gd name="f108" fmla="*/ f83 1 378"/>
                  <a:gd name="f109" fmla="*/ f84 1 606"/>
                  <a:gd name="f110" fmla="*/ f85 1 606"/>
                  <a:gd name="f111" fmla="*/ f86 1 378"/>
                  <a:gd name="f112" fmla="*/ f87 1 378"/>
                  <a:gd name="f113" fmla="*/ f88 1 606"/>
                  <a:gd name="f114" fmla="*/ f89 1 378"/>
                  <a:gd name="f115" fmla="*/ f90 1 606"/>
                  <a:gd name="f116" fmla="*/ f91 1 378"/>
                  <a:gd name="f117" fmla="*/ f92 1 606"/>
                  <a:gd name="f118" fmla="*/ f93 1 606"/>
                  <a:gd name="f119" fmla="*/ f94 1 606"/>
                  <a:gd name="f120" fmla="*/ f95 1 378"/>
                  <a:gd name="f121" fmla="*/ f96 1 606"/>
                  <a:gd name="f122" fmla="*/ f97 1 606"/>
                  <a:gd name="f123" fmla="*/ f98 1 378"/>
                  <a:gd name="f124" fmla="*/ f99 1 606"/>
                  <a:gd name="f125" fmla="*/ f100 1 606"/>
                  <a:gd name="f126" fmla="*/ f101 1 378"/>
                  <a:gd name="f127" fmla="*/ 0 1 f76"/>
                  <a:gd name="f128" fmla="*/ f7 1 f76"/>
                  <a:gd name="f129" fmla="*/ 0 1 f77"/>
                  <a:gd name="f130" fmla="*/ f8 1 f77"/>
                  <a:gd name="f131" fmla="+- f102 0 f1"/>
                  <a:gd name="f132" fmla="*/ f103 1 f76"/>
                  <a:gd name="f133" fmla="*/ f104 1 f77"/>
                  <a:gd name="f134" fmla="*/ f105 1 f77"/>
                  <a:gd name="f135" fmla="*/ f106 1 f76"/>
                  <a:gd name="f136" fmla="*/ f107 1 f77"/>
                  <a:gd name="f137" fmla="*/ f108 1 f76"/>
                  <a:gd name="f138" fmla="*/ f109 1 f77"/>
                  <a:gd name="f139" fmla="*/ f110 1 f77"/>
                  <a:gd name="f140" fmla="*/ f111 1 f76"/>
                  <a:gd name="f141" fmla="*/ f112 1 f76"/>
                  <a:gd name="f142" fmla="*/ f113 1 f77"/>
                  <a:gd name="f143" fmla="*/ f114 1 f76"/>
                  <a:gd name="f144" fmla="*/ f115 1 f77"/>
                  <a:gd name="f145" fmla="*/ f116 1 f76"/>
                  <a:gd name="f146" fmla="*/ f117 1 f77"/>
                  <a:gd name="f147" fmla="*/ f118 1 f77"/>
                  <a:gd name="f148" fmla="*/ f119 1 f77"/>
                  <a:gd name="f149" fmla="*/ f120 1 f76"/>
                  <a:gd name="f150" fmla="*/ f121 1 f77"/>
                  <a:gd name="f151" fmla="*/ f122 1 f77"/>
                  <a:gd name="f152" fmla="*/ f123 1 f76"/>
                  <a:gd name="f153" fmla="*/ f124 1 f77"/>
                  <a:gd name="f154" fmla="*/ f125 1 f77"/>
                  <a:gd name="f155" fmla="*/ f126 1 f76"/>
                  <a:gd name="f156" fmla="*/ f127 f71 1"/>
                  <a:gd name="f157" fmla="*/ f128 f71 1"/>
                  <a:gd name="f158" fmla="*/ f130 f72 1"/>
                  <a:gd name="f159" fmla="*/ f129 f72 1"/>
                  <a:gd name="f160" fmla="*/ f132 f71 1"/>
                  <a:gd name="f161" fmla="*/ f133 f72 1"/>
                  <a:gd name="f162" fmla="*/ f134 f72 1"/>
                  <a:gd name="f163" fmla="*/ f135 f71 1"/>
                  <a:gd name="f164" fmla="*/ f136 f72 1"/>
                  <a:gd name="f165" fmla="*/ f137 f71 1"/>
                  <a:gd name="f166" fmla="*/ f138 f72 1"/>
                  <a:gd name="f167" fmla="*/ f139 f72 1"/>
                  <a:gd name="f168" fmla="*/ f140 f71 1"/>
                  <a:gd name="f169" fmla="*/ f141 f71 1"/>
                  <a:gd name="f170" fmla="*/ f142 f72 1"/>
                  <a:gd name="f171" fmla="*/ f143 f71 1"/>
                  <a:gd name="f172" fmla="*/ f144 f72 1"/>
                  <a:gd name="f173" fmla="*/ f145 f71 1"/>
                  <a:gd name="f174" fmla="*/ f146 f72 1"/>
                  <a:gd name="f175" fmla="*/ f147 f72 1"/>
                  <a:gd name="f176" fmla="*/ f148 f72 1"/>
                  <a:gd name="f177" fmla="*/ f149 f71 1"/>
                  <a:gd name="f178" fmla="*/ f150 f72 1"/>
                  <a:gd name="f179" fmla="*/ f151 f72 1"/>
                  <a:gd name="f180" fmla="*/ f152 f71 1"/>
                  <a:gd name="f181" fmla="*/ f153 f72 1"/>
                  <a:gd name="f182" fmla="*/ f154 f72 1"/>
                  <a:gd name="f183" fmla="*/ f155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31">
                    <a:pos x="f160" y="f161"/>
                  </a:cxn>
                  <a:cxn ang="f131">
                    <a:pos x="f160" y="f162"/>
                  </a:cxn>
                  <a:cxn ang="f131">
                    <a:pos x="f163" y="f164"/>
                  </a:cxn>
                  <a:cxn ang="f131">
                    <a:pos x="f165" y="f166"/>
                  </a:cxn>
                  <a:cxn ang="f131">
                    <a:pos x="f165" y="f167"/>
                  </a:cxn>
                  <a:cxn ang="f131">
                    <a:pos x="f168" y="f167"/>
                  </a:cxn>
                  <a:cxn ang="f131">
                    <a:pos x="f169" y="f170"/>
                  </a:cxn>
                  <a:cxn ang="f131">
                    <a:pos x="f171" y="f172"/>
                  </a:cxn>
                  <a:cxn ang="f131">
                    <a:pos x="f173" y="f174"/>
                  </a:cxn>
                  <a:cxn ang="f131">
                    <a:pos x="f160" y="f175"/>
                  </a:cxn>
                  <a:cxn ang="f131">
                    <a:pos x="f160" y="f176"/>
                  </a:cxn>
                  <a:cxn ang="f131">
                    <a:pos x="f177" y="f176"/>
                  </a:cxn>
                  <a:cxn ang="f131">
                    <a:pos x="f177" y="f178"/>
                  </a:cxn>
                  <a:cxn ang="f131">
                    <a:pos x="f160" y="f178"/>
                  </a:cxn>
                  <a:cxn ang="f131">
                    <a:pos x="f160" y="f179"/>
                  </a:cxn>
                  <a:cxn ang="f131">
                    <a:pos x="f180" y="f179"/>
                  </a:cxn>
                  <a:cxn ang="f131">
                    <a:pos x="f180" y="f181"/>
                  </a:cxn>
                  <a:cxn ang="f131">
                    <a:pos x="f160" y="f181"/>
                  </a:cxn>
                  <a:cxn ang="f131">
                    <a:pos x="f160" y="f182"/>
                  </a:cxn>
                  <a:cxn ang="f131">
                    <a:pos x="f183" y="f182"/>
                  </a:cxn>
                  <a:cxn ang="f131">
                    <a:pos x="f183" y="f161"/>
                  </a:cxn>
                  <a:cxn ang="f131">
                    <a:pos x="f160" y="f161"/>
                  </a:cxn>
                </a:cxnLst>
                <a:rect l="f156" t="f159" r="f157" b="f158"/>
                <a:pathLst>
                  <a:path w="378" h="606">
                    <a:moveTo>
                      <a:pt x="f6" y="f6"/>
                    </a:moveTo>
                    <a:cubicBezTo>
                      <a:pt x="f6" y="f9"/>
                      <a:pt x="f6" y="f10"/>
                      <a:pt x="f6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10" y="f20"/>
                      <a:pt x="f21" y="f20"/>
                    </a:cubicBezTo>
                    <a:cubicBezTo>
                      <a:pt x="f21" y="f22"/>
                      <a:pt x="f21" y="f23"/>
                      <a:pt x="f21" y="f24"/>
                    </a:cubicBezTo>
                    <a:cubicBezTo>
                      <a:pt x="f25" y="f24"/>
                      <a:pt x="f26" y="f24"/>
                      <a:pt x="f27" y="f24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0"/>
                      <a:pt x="f42" y="f40"/>
                    </a:cubicBezTo>
                    <a:cubicBezTo>
                      <a:pt x="f43" y="f44"/>
                      <a:pt x="f45" y="f46"/>
                      <a:pt x="f6" y="f47"/>
                    </a:cubicBezTo>
                    <a:cubicBezTo>
                      <a:pt x="f6" y="f2"/>
                      <a:pt x="f6" y="f48"/>
                      <a:pt x="f6" y="f49"/>
                    </a:cubicBezTo>
                    <a:cubicBezTo>
                      <a:pt x="f50" y="f49"/>
                      <a:pt x="f51" y="f49"/>
                      <a:pt x="f52" y="f49"/>
                    </a:cubicBezTo>
                    <a:cubicBezTo>
                      <a:pt x="f52" y="f53"/>
                      <a:pt x="f52" y="f54"/>
                      <a:pt x="f52" y="f55"/>
                    </a:cubicBezTo>
                    <a:cubicBezTo>
                      <a:pt x="f51" y="f55"/>
                      <a:pt x="f50" y="f55"/>
                      <a:pt x="f6" y="f55"/>
                    </a:cubicBezTo>
                    <a:cubicBezTo>
                      <a:pt x="f6" y="f56"/>
                      <a:pt x="f6" y="f57"/>
                      <a:pt x="f6" y="f58"/>
                    </a:cubicBezTo>
                    <a:cubicBezTo>
                      <a:pt x="f50" y="f58"/>
                      <a:pt x="f59" y="f58"/>
                      <a:pt x="f60" y="f58"/>
                    </a:cubicBezTo>
                    <a:cubicBezTo>
                      <a:pt x="f60" y="f61"/>
                      <a:pt x="f60" y="f62"/>
                      <a:pt x="f60" y="f63"/>
                    </a:cubicBezTo>
                    <a:cubicBezTo>
                      <a:pt x="f59" y="f63"/>
                      <a:pt x="f50" y="f63"/>
                      <a:pt x="f6" y="f63"/>
                    </a:cubicBezTo>
                    <a:cubicBezTo>
                      <a:pt x="f6" y="f64"/>
                      <a:pt x="f6" y="f65"/>
                      <a:pt x="f6" y="f8"/>
                    </a:cubicBezTo>
                    <a:cubicBezTo>
                      <a:pt x="f66" y="f8"/>
                      <a:pt x="f67" y="f8"/>
                      <a:pt x="f7" y="f8"/>
                    </a:cubicBezTo>
                    <a:cubicBezTo>
                      <a:pt x="f7" y="f68"/>
                      <a:pt x="f7" y="f69"/>
                      <a:pt x="f7" y="f6"/>
                    </a:cubicBezTo>
                    <a:cubicBezTo>
                      <a:pt x="f67" y="f6"/>
                      <a:pt x="f66" y="f6"/>
                      <a:pt x="f6" y="f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6858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0C7C812B-68F3-4694-A595-4F328B08952B}"/>
              </a:ext>
            </a:extLst>
          </p:cNvPr>
          <p:cNvSpPr/>
          <p:nvPr/>
        </p:nvSpPr>
        <p:spPr>
          <a:xfrm rot="5400013">
            <a:off x="1948929" y="3912557"/>
            <a:ext cx="76233" cy="1668469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>
              <a:alpha val="78000"/>
            </a:srgb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굴림" pitchFamily="34"/>
              <a:cs typeface="Arial"/>
            </a:endParaRPr>
          </a:p>
        </p:txBody>
      </p:sp>
      <p:grpSp>
        <p:nvGrpSpPr>
          <p:cNvPr id="17" name="Grupo 14">
            <a:extLst>
              <a:ext uri="{FF2B5EF4-FFF2-40B4-BE49-F238E27FC236}">
                <a16:creationId xmlns:a16="http://schemas.microsoft.com/office/drawing/2014/main" id="{F2C93E22-F04F-4C35-B9F1-6F568A453F03}"/>
              </a:ext>
            </a:extLst>
          </p:cNvPr>
          <p:cNvGrpSpPr/>
          <p:nvPr/>
        </p:nvGrpSpPr>
        <p:grpSpPr>
          <a:xfrm>
            <a:off x="2141935" y="972510"/>
            <a:ext cx="679344" cy="682764"/>
            <a:chOff x="2141935" y="972510"/>
            <a:chExt cx="679344" cy="682764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9A1EE539-5909-4A4A-8458-D31274D908E5}"/>
                </a:ext>
              </a:extLst>
            </p:cNvPr>
            <p:cNvSpPr/>
            <p:nvPr/>
          </p:nvSpPr>
          <p:spPr>
            <a:xfrm rot="10799991">
              <a:off x="2724271" y="975939"/>
              <a:ext cx="97008" cy="679335"/>
            </a:xfrm>
            <a:custGeom>
              <a:avLst>
                <a:gd name="f1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FFFFFF">
                <a:alpha val="7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6858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굴림" pitchFamily="34"/>
                <a:cs typeface="Arial"/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4D7E2D33-99D3-4CC0-B21B-8CB1BF60C2D0}"/>
                </a:ext>
              </a:extLst>
            </p:cNvPr>
            <p:cNvSpPr/>
            <p:nvPr/>
          </p:nvSpPr>
          <p:spPr>
            <a:xfrm rot="5400013">
              <a:off x="2433099" y="681346"/>
              <a:ext cx="97008" cy="679335"/>
            </a:xfrm>
            <a:custGeom>
              <a:avLst>
                <a:gd name="f1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FFFFFF">
                <a:alpha val="7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6858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굴림" pitchFamily="34"/>
                <a:cs typeface="Arial"/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01B83519-DDA2-40FD-A59D-6C9BC336BBB0}"/>
              </a:ext>
            </a:extLst>
          </p:cNvPr>
          <p:cNvGrpSpPr/>
          <p:nvPr/>
        </p:nvGrpSpPr>
        <p:grpSpPr>
          <a:xfrm>
            <a:off x="470431" y="4093521"/>
            <a:ext cx="637025" cy="637025"/>
            <a:chOff x="470431" y="4093521"/>
            <a:chExt cx="637025" cy="637025"/>
          </a:xfrm>
        </p:grpSpPr>
        <p:sp>
          <p:nvSpPr>
            <p:cNvPr id="21" name="Forma libre: forma 30">
              <a:extLst>
                <a:ext uri="{FF2B5EF4-FFF2-40B4-BE49-F238E27FC236}">
                  <a16:creationId xmlns:a16="http://schemas.microsoft.com/office/drawing/2014/main" id="{26587E23-D796-41B2-A14C-83B7D7198BA7}"/>
                </a:ext>
              </a:extLst>
            </p:cNvPr>
            <p:cNvSpPr/>
            <p:nvPr/>
          </p:nvSpPr>
          <p:spPr>
            <a:xfrm>
              <a:off x="470431" y="4093521"/>
              <a:ext cx="637025" cy="6370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+- f6 0 f5"/>
                <a:gd name="f14" fmla="*/ f10 f0 1"/>
                <a:gd name="f15" fmla="*/ f13 1 849367"/>
                <a:gd name="f16" fmla="*/ 849367 f13 1"/>
                <a:gd name="f17" fmla="*/ 424684 f13 1"/>
                <a:gd name="f18" fmla="*/ 0 f13 1"/>
                <a:gd name="f19" fmla="*/ f14 1 f2"/>
                <a:gd name="f20" fmla="*/ f16 1 849367"/>
                <a:gd name="f21" fmla="*/ f17 1 849367"/>
                <a:gd name="f22" fmla="*/ f18 1 849367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6858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orma libre: forma 31">
              <a:extLst>
                <a:ext uri="{FF2B5EF4-FFF2-40B4-BE49-F238E27FC236}">
                  <a16:creationId xmlns:a16="http://schemas.microsoft.com/office/drawing/2014/main" id="{C803A88F-CC8F-48CD-B297-9B6A3248FE55}"/>
                </a:ext>
              </a:extLst>
            </p:cNvPr>
            <p:cNvSpPr/>
            <p:nvPr/>
          </p:nvSpPr>
          <p:spPr>
            <a:xfrm>
              <a:off x="552379" y="4171776"/>
              <a:ext cx="496500" cy="48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+- f7 0 f5"/>
                <a:gd name="f213" fmla="+- f6 0 f5"/>
                <a:gd name="f214" fmla="*/ f209 f0 1"/>
                <a:gd name="f215" fmla="*/ f213 1 662009"/>
                <a:gd name="f216" fmla="*/ f212 1 640647"/>
                <a:gd name="f217" fmla="*/ 398577 f213 1"/>
                <a:gd name="f218" fmla="*/ 121941 f212 1"/>
                <a:gd name="f219" fmla="*/ 383196 f213 1"/>
                <a:gd name="f220" fmla="*/ 383219 f213 1"/>
                <a:gd name="f221" fmla="*/ 0 f212 1"/>
                <a:gd name="f222" fmla="*/ 0 f213 1"/>
                <a:gd name="f223" fmla="*/ 64133 f212 1"/>
                <a:gd name="f224" fmla="*/ 576124 f212 1"/>
                <a:gd name="f225" fmla="*/ 383128 f213 1"/>
                <a:gd name="f226" fmla="*/ 640647 f212 1"/>
                <a:gd name="f227" fmla="*/ 122514 f212 1"/>
                <a:gd name="f228" fmla="*/ 398072 f213 1"/>
                <a:gd name="f229" fmla="*/ 398049 f213 1"/>
                <a:gd name="f230" fmla="*/ 152655 f212 1"/>
                <a:gd name="f231" fmla="*/ 630608 f213 1"/>
                <a:gd name="f232" fmla="*/ 440087 f212 1"/>
                <a:gd name="f233" fmla="*/ 614907 f213 1"/>
                <a:gd name="f234" fmla="*/ 168264 f212 1"/>
                <a:gd name="f235" fmla="*/ 397958 f213 1"/>
                <a:gd name="f236" fmla="*/ 168242 f212 1"/>
                <a:gd name="f237" fmla="*/ 208010 f212 1"/>
                <a:gd name="f238" fmla="*/ 413177 f213 1"/>
                <a:gd name="f239" fmla="*/ 206337 f212 1"/>
                <a:gd name="f240" fmla="*/ 427457 f213 1"/>
                <a:gd name="f241" fmla="*/ 205236 f212 1"/>
                <a:gd name="f242" fmla="*/ 287340 f212 1"/>
                <a:gd name="f243" fmla="*/ 511509 f213 1"/>
                <a:gd name="f244" fmla="*/ 497298 f213 1"/>
                <a:gd name="f245" fmla="*/ 333435 f212 1"/>
                <a:gd name="f246" fmla="*/ 455879 f213 1"/>
                <a:gd name="f247" fmla="*/ 363003 f212 1"/>
                <a:gd name="f248" fmla="*/ 421933 f213 1"/>
                <a:gd name="f249" fmla="*/ 366624 f212 1"/>
                <a:gd name="f250" fmla="*/ 363988 f212 1"/>
                <a:gd name="f251" fmla="*/ 394428 f212 1"/>
                <a:gd name="f252" fmla="*/ 548412 f213 1"/>
                <a:gd name="f253" fmla="*/ 423079 f212 1"/>
                <a:gd name="f254" fmla="*/ 397935 f213 1"/>
                <a:gd name="f255" fmla="*/ 449851 f212 1"/>
                <a:gd name="f256" fmla="*/ 547518 f213 1"/>
                <a:gd name="f257" fmla="*/ 480313 f212 1"/>
                <a:gd name="f258" fmla="*/ 397912 f213 1"/>
                <a:gd name="f259" fmla="*/ 515406 f212 1"/>
                <a:gd name="f260" fmla="*/ 440591 f212 1"/>
                <a:gd name="f261" fmla="*/ 662010 f213 1"/>
                <a:gd name="f262" fmla="*/ 122101 f212 1"/>
                <a:gd name="f263" fmla="*/ 267834 f213 1"/>
                <a:gd name="f264" fmla="*/ 452946 f212 1"/>
                <a:gd name="f265" fmla="*/ 177387 f213 1"/>
                <a:gd name="f266" fmla="*/ 482743 f212 1"/>
                <a:gd name="f267" fmla="*/ 90470 f213 1"/>
                <a:gd name="f268" fmla="*/ 460808 f212 1"/>
                <a:gd name="f269" fmla="*/ 86230 f213 1"/>
                <a:gd name="f270" fmla="*/ 457988 f212 1"/>
                <a:gd name="f271" fmla="*/ 100899 f213 1"/>
                <a:gd name="f272" fmla="*/ 409281 f212 1"/>
                <a:gd name="f273" fmla="*/ 108509 f213 1"/>
                <a:gd name="f274" fmla="*/ 413957 f212 1"/>
                <a:gd name="f275" fmla="*/ 180275 f213 1"/>
                <a:gd name="f276" fmla="*/ 434196 f212 1"/>
                <a:gd name="f277" fmla="*/ 241521 f213 1"/>
                <a:gd name="f278" fmla="*/ 385511 f212 1"/>
                <a:gd name="f279" fmla="*/ 184561 f213 1"/>
                <a:gd name="f280" fmla="*/ 327177 f212 1"/>
                <a:gd name="f281" fmla="*/ 94160 f213 1"/>
                <a:gd name="f282" fmla="*/ 228478 f212 1"/>
                <a:gd name="f283" fmla="*/ 206359 f213 1"/>
                <a:gd name="f284" fmla="*/ 133195 f212 1"/>
                <a:gd name="f285" fmla="*/ 281747 f213 1"/>
                <a:gd name="f286" fmla="*/ 150042 f212 1"/>
                <a:gd name="f287" fmla="*/ 286698 f213 1"/>
                <a:gd name="f288" fmla="*/ 152838 f212 1"/>
                <a:gd name="f289" fmla="*/ 270653 f213 1"/>
                <a:gd name="f290" fmla="*/ 200285 f212 1"/>
                <a:gd name="f291" fmla="*/ 263479 f213 1"/>
                <a:gd name="f292" fmla="*/ 196366 f212 1"/>
                <a:gd name="f293" fmla="*/ 204938 f213 1"/>
                <a:gd name="f294" fmla="*/ 181742 f212 1"/>
                <a:gd name="f295" fmla="*/ 150455 f213 1"/>
                <a:gd name="f296" fmla="*/ 223665 f212 1"/>
                <a:gd name="f297" fmla="*/ 210806 f213 1"/>
                <a:gd name="f298" fmla="*/ 280051 f212 1"/>
                <a:gd name="f299" fmla="*/ 298296 f213 1"/>
                <a:gd name="f300" fmla="*/ 382119 f212 1"/>
                <a:gd name="f301" fmla="*/ f214 1 f2"/>
                <a:gd name="f302" fmla="*/ f217 1 662009"/>
                <a:gd name="f303" fmla="*/ f218 1 640647"/>
                <a:gd name="f304" fmla="*/ f219 1 662009"/>
                <a:gd name="f305" fmla="*/ f220 1 662009"/>
                <a:gd name="f306" fmla="*/ f221 1 640647"/>
                <a:gd name="f307" fmla="*/ f222 1 662009"/>
                <a:gd name="f308" fmla="*/ f223 1 640647"/>
                <a:gd name="f309" fmla="*/ f224 1 640647"/>
                <a:gd name="f310" fmla="*/ f225 1 662009"/>
                <a:gd name="f311" fmla="*/ f226 1 640647"/>
                <a:gd name="f312" fmla="*/ f227 1 640647"/>
                <a:gd name="f313" fmla="*/ f228 1 662009"/>
                <a:gd name="f314" fmla="*/ f229 1 662009"/>
                <a:gd name="f315" fmla="*/ f230 1 640647"/>
                <a:gd name="f316" fmla="*/ f231 1 662009"/>
                <a:gd name="f317" fmla="*/ f232 1 640647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40647"/>
                <a:gd name="f323" fmla="*/ f238 1 662009"/>
                <a:gd name="f324" fmla="*/ f239 1 640647"/>
                <a:gd name="f325" fmla="*/ f240 1 662009"/>
                <a:gd name="f326" fmla="*/ f241 1 640647"/>
                <a:gd name="f327" fmla="*/ f242 1 640647"/>
                <a:gd name="f328" fmla="*/ f243 1 662009"/>
                <a:gd name="f329" fmla="*/ f244 1 662009"/>
                <a:gd name="f330" fmla="*/ f245 1 640647"/>
                <a:gd name="f331" fmla="*/ f246 1 662009"/>
                <a:gd name="f332" fmla="*/ f247 1 640647"/>
                <a:gd name="f333" fmla="*/ f248 1 662009"/>
                <a:gd name="f334" fmla="*/ f249 1 640647"/>
                <a:gd name="f335" fmla="*/ f250 1 640647"/>
                <a:gd name="f336" fmla="*/ f251 1 640647"/>
                <a:gd name="f337" fmla="*/ f252 1 662009"/>
                <a:gd name="f338" fmla="*/ f253 1 640647"/>
                <a:gd name="f339" fmla="*/ f254 1 662009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40647"/>
                <a:gd name="f346" fmla="*/ f261 1 662009"/>
                <a:gd name="f347" fmla="*/ f262 1 640647"/>
                <a:gd name="f348" fmla="*/ f263 1 662009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5 1 f215"/>
                <a:gd name="f387" fmla="*/ f6 1 f215"/>
                <a:gd name="f388" fmla="*/ f5 1 f216"/>
                <a:gd name="f389" fmla="*/ f7 1 f216"/>
                <a:gd name="f390" fmla="+- f301 0 f1"/>
                <a:gd name="f391" fmla="*/ f302 1 f215"/>
                <a:gd name="f392" fmla="*/ f303 1 f216"/>
                <a:gd name="f393" fmla="*/ f304 1 f215"/>
                <a:gd name="f394" fmla="*/ f305 1 f215"/>
                <a:gd name="f395" fmla="*/ f306 1 f216"/>
                <a:gd name="f396" fmla="*/ f307 1 f215"/>
                <a:gd name="f397" fmla="*/ f308 1 f216"/>
                <a:gd name="f398" fmla="*/ f309 1 f216"/>
                <a:gd name="f399" fmla="*/ f310 1 f215"/>
                <a:gd name="f400" fmla="*/ f311 1 f216"/>
                <a:gd name="f401" fmla="*/ f312 1 f216"/>
                <a:gd name="f402" fmla="*/ f313 1 f215"/>
                <a:gd name="f403" fmla="*/ f314 1 f215"/>
                <a:gd name="f404" fmla="*/ f315 1 f216"/>
                <a:gd name="f405" fmla="*/ f316 1 f215"/>
                <a:gd name="f406" fmla="*/ f317 1 f216"/>
                <a:gd name="f407" fmla="*/ f318 1 f215"/>
                <a:gd name="f408" fmla="*/ f319 1 f216"/>
                <a:gd name="f409" fmla="*/ f320 1 f215"/>
                <a:gd name="f410" fmla="*/ f321 1 f216"/>
                <a:gd name="f411" fmla="*/ f322 1 f216"/>
                <a:gd name="f412" fmla="*/ f323 1 f215"/>
                <a:gd name="f413" fmla="*/ f324 1 f216"/>
                <a:gd name="f414" fmla="*/ f325 1 f215"/>
                <a:gd name="f415" fmla="*/ f326 1 f216"/>
                <a:gd name="f416" fmla="*/ f327 1 f216"/>
                <a:gd name="f417" fmla="*/ f328 1 f215"/>
                <a:gd name="f418" fmla="*/ f329 1 f215"/>
                <a:gd name="f419" fmla="*/ f330 1 f216"/>
                <a:gd name="f420" fmla="*/ f331 1 f215"/>
                <a:gd name="f421" fmla="*/ f332 1 f216"/>
                <a:gd name="f422" fmla="*/ f333 1 f215"/>
                <a:gd name="f423" fmla="*/ f334 1 f216"/>
                <a:gd name="f424" fmla="*/ f335 1 f216"/>
                <a:gd name="f425" fmla="*/ f336 1 f216"/>
                <a:gd name="f426" fmla="*/ f337 1 f215"/>
                <a:gd name="f427" fmla="*/ f338 1 f216"/>
                <a:gd name="f428" fmla="*/ f339 1 f215"/>
                <a:gd name="f429" fmla="*/ f340 1 f216"/>
                <a:gd name="f430" fmla="*/ f341 1 f215"/>
                <a:gd name="f431" fmla="*/ f342 1 f216"/>
                <a:gd name="f432" fmla="*/ f343 1 f215"/>
                <a:gd name="f433" fmla="*/ f344 1 f216"/>
                <a:gd name="f434" fmla="*/ f345 1 f216"/>
                <a:gd name="f435" fmla="*/ f346 1 f215"/>
                <a:gd name="f436" fmla="*/ f347 1 f216"/>
                <a:gd name="f437" fmla="*/ f348 1 f215"/>
                <a:gd name="f438" fmla="*/ f349 1 f216"/>
                <a:gd name="f439" fmla="*/ f350 1 f215"/>
                <a:gd name="f440" fmla="*/ f351 1 f216"/>
                <a:gd name="f441" fmla="*/ f352 1 f215"/>
                <a:gd name="f442" fmla="*/ f353 1 f216"/>
                <a:gd name="f443" fmla="*/ f354 1 f215"/>
                <a:gd name="f444" fmla="*/ f355 1 f216"/>
                <a:gd name="f445" fmla="*/ f356 1 f215"/>
                <a:gd name="f446" fmla="*/ f357 1 f216"/>
                <a:gd name="f447" fmla="*/ f358 1 f215"/>
                <a:gd name="f448" fmla="*/ f359 1 f216"/>
                <a:gd name="f449" fmla="*/ f360 1 f215"/>
                <a:gd name="f450" fmla="*/ f361 1 f216"/>
                <a:gd name="f451" fmla="*/ f362 1 f215"/>
                <a:gd name="f452" fmla="*/ f363 1 f216"/>
                <a:gd name="f453" fmla="*/ f364 1 f215"/>
                <a:gd name="f454" fmla="*/ f365 1 f216"/>
                <a:gd name="f455" fmla="*/ f366 1 f215"/>
                <a:gd name="f456" fmla="*/ f367 1 f216"/>
                <a:gd name="f457" fmla="*/ f368 1 f215"/>
                <a:gd name="f458" fmla="*/ f369 1 f216"/>
                <a:gd name="f459" fmla="*/ f370 1 f215"/>
                <a:gd name="f460" fmla="*/ f371 1 f216"/>
                <a:gd name="f461" fmla="*/ f372 1 f215"/>
                <a:gd name="f462" fmla="*/ f373 1 f216"/>
                <a:gd name="f463" fmla="*/ f374 1 f215"/>
                <a:gd name="f464" fmla="*/ f375 1 f216"/>
                <a:gd name="f465" fmla="*/ f376 1 f215"/>
                <a:gd name="f466" fmla="*/ f377 1 f216"/>
                <a:gd name="f467" fmla="*/ f378 1 f215"/>
                <a:gd name="f468" fmla="*/ f379 1 f216"/>
                <a:gd name="f469" fmla="*/ f380 1 f215"/>
                <a:gd name="f470" fmla="*/ f381 1 f216"/>
                <a:gd name="f471" fmla="*/ f382 1 f215"/>
                <a:gd name="f472" fmla="*/ f383 1 f216"/>
                <a:gd name="f473" fmla="*/ f384 1 f215"/>
                <a:gd name="f474" fmla="*/ f385 1 f216"/>
                <a:gd name="f475" fmla="*/ f386 f210 1"/>
                <a:gd name="f476" fmla="*/ f387 f210 1"/>
                <a:gd name="f477" fmla="*/ f389 f211 1"/>
                <a:gd name="f478" fmla="*/ f388 f211 1"/>
                <a:gd name="f479" fmla="*/ f391 f210 1"/>
                <a:gd name="f480" fmla="*/ f392 f211 1"/>
                <a:gd name="f481" fmla="*/ f393 f210 1"/>
                <a:gd name="f482" fmla="*/ f394 f210 1"/>
                <a:gd name="f483" fmla="*/ f395 f211 1"/>
                <a:gd name="f484" fmla="*/ f396 f210 1"/>
                <a:gd name="f485" fmla="*/ f397 f211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0 1"/>
                <a:gd name="f492" fmla="*/ f404 f211 1"/>
                <a:gd name="f493" fmla="*/ f405 f210 1"/>
                <a:gd name="f494" fmla="*/ f406 f211 1"/>
                <a:gd name="f495" fmla="*/ f407 f210 1"/>
                <a:gd name="f496" fmla="*/ f408 f211 1"/>
                <a:gd name="f497" fmla="*/ f409 f210 1"/>
                <a:gd name="f498" fmla="*/ f410 f211 1"/>
                <a:gd name="f499" fmla="*/ f411 f211 1"/>
                <a:gd name="f500" fmla="*/ f412 f210 1"/>
                <a:gd name="f501" fmla="*/ f413 f211 1"/>
                <a:gd name="f502" fmla="*/ f414 f210 1"/>
                <a:gd name="f503" fmla="*/ f415 f211 1"/>
                <a:gd name="f504" fmla="*/ f416 f211 1"/>
                <a:gd name="f505" fmla="*/ f417 f210 1"/>
                <a:gd name="f506" fmla="*/ f418 f210 1"/>
                <a:gd name="f507" fmla="*/ f419 f211 1"/>
                <a:gd name="f508" fmla="*/ f420 f210 1"/>
                <a:gd name="f509" fmla="*/ f421 f211 1"/>
                <a:gd name="f510" fmla="*/ f422 f210 1"/>
                <a:gd name="f511" fmla="*/ f423 f211 1"/>
                <a:gd name="f512" fmla="*/ f424 f211 1"/>
                <a:gd name="f513" fmla="*/ f425 f211 1"/>
                <a:gd name="f514" fmla="*/ f426 f210 1"/>
                <a:gd name="f515" fmla="*/ f427 f211 1"/>
                <a:gd name="f516" fmla="*/ f428 f210 1"/>
                <a:gd name="f517" fmla="*/ f429 f211 1"/>
                <a:gd name="f518" fmla="*/ f430 f210 1"/>
                <a:gd name="f519" fmla="*/ f431 f211 1"/>
                <a:gd name="f520" fmla="*/ f432 f210 1"/>
                <a:gd name="f521" fmla="*/ f433 f211 1"/>
                <a:gd name="f522" fmla="*/ f434 f211 1"/>
                <a:gd name="f523" fmla="*/ f435 f210 1"/>
                <a:gd name="f524" fmla="*/ f436 f211 1"/>
                <a:gd name="f525" fmla="*/ f437 f210 1"/>
                <a:gd name="f526" fmla="*/ f438 f211 1"/>
                <a:gd name="f527" fmla="*/ f439 f210 1"/>
                <a:gd name="f528" fmla="*/ f440 f211 1"/>
                <a:gd name="f529" fmla="*/ f441 f210 1"/>
                <a:gd name="f530" fmla="*/ f442 f211 1"/>
                <a:gd name="f531" fmla="*/ f443 f210 1"/>
                <a:gd name="f532" fmla="*/ f444 f211 1"/>
                <a:gd name="f533" fmla="*/ f445 f210 1"/>
                <a:gd name="f534" fmla="*/ f446 f211 1"/>
                <a:gd name="f535" fmla="*/ f447 f210 1"/>
                <a:gd name="f536" fmla="*/ f448 f211 1"/>
                <a:gd name="f537" fmla="*/ f449 f210 1"/>
                <a:gd name="f538" fmla="*/ f450 f211 1"/>
                <a:gd name="f539" fmla="*/ f451 f210 1"/>
                <a:gd name="f540" fmla="*/ f452 f211 1"/>
                <a:gd name="f541" fmla="*/ f453 f210 1"/>
                <a:gd name="f542" fmla="*/ f454 f211 1"/>
                <a:gd name="f543" fmla="*/ f455 f210 1"/>
                <a:gd name="f544" fmla="*/ f456 f211 1"/>
                <a:gd name="f545" fmla="*/ f457 f210 1"/>
                <a:gd name="f546" fmla="*/ f458 f211 1"/>
                <a:gd name="f547" fmla="*/ f459 f210 1"/>
                <a:gd name="f548" fmla="*/ f460 f211 1"/>
                <a:gd name="f549" fmla="*/ f461 f210 1"/>
                <a:gd name="f550" fmla="*/ f462 f211 1"/>
                <a:gd name="f551" fmla="*/ f463 f210 1"/>
                <a:gd name="f552" fmla="*/ f464 f211 1"/>
                <a:gd name="f553" fmla="*/ f465 f210 1"/>
                <a:gd name="f554" fmla="*/ f466 f211 1"/>
                <a:gd name="f555" fmla="*/ f467 f210 1"/>
                <a:gd name="f556" fmla="*/ f468 f211 1"/>
                <a:gd name="f557" fmla="*/ f469 f210 1"/>
                <a:gd name="f558" fmla="*/ f470 f211 1"/>
                <a:gd name="f559" fmla="*/ f471 f210 1"/>
                <a:gd name="f560" fmla="*/ f472 f211 1"/>
                <a:gd name="f561" fmla="*/ f473 f210 1"/>
                <a:gd name="f562" fmla="*/ f474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0">
                  <a:pos x="f479" y="f480"/>
                </a:cxn>
                <a:cxn ang="f390">
                  <a:pos x="f479" y="f480"/>
                </a:cxn>
                <a:cxn ang="f390">
                  <a:pos x="f481" y="f480"/>
                </a:cxn>
                <a:cxn ang="f390">
                  <a:pos x="f482" y="f483"/>
                </a:cxn>
                <a:cxn ang="f390">
                  <a:pos x="f484" y="f485"/>
                </a:cxn>
                <a:cxn ang="f390">
                  <a:pos x="f484" y="f486"/>
                </a:cxn>
                <a:cxn ang="f390">
                  <a:pos x="f487" y="f488"/>
                </a:cxn>
                <a:cxn ang="f390">
                  <a:pos x="f482" y="f489"/>
                </a:cxn>
                <a:cxn ang="f390">
                  <a:pos x="f490" y="f489"/>
                </a:cxn>
                <a:cxn ang="f390">
                  <a:pos x="f491" y="f492"/>
                </a:cxn>
                <a:cxn ang="f390">
                  <a:pos x="f493" y="f492"/>
                </a:cxn>
                <a:cxn ang="f390">
                  <a:pos x="f493" y="f494"/>
                </a:cxn>
                <a:cxn ang="f390">
                  <a:pos x="f495" y="f494"/>
                </a:cxn>
                <a:cxn ang="f390">
                  <a:pos x="f495" y="f496"/>
                </a:cxn>
                <a:cxn ang="f390">
                  <a:pos x="f497" y="f498"/>
                </a:cxn>
                <a:cxn ang="f390">
                  <a:pos x="f497" y="f499"/>
                </a:cxn>
                <a:cxn ang="f390">
                  <a:pos x="f500" y="f501"/>
                </a:cxn>
                <a:cxn ang="f390">
                  <a:pos x="f502" y="f503"/>
                </a:cxn>
                <a:cxn ang="f390">
                  <a:pos x="f502" y="f504"/>
                </a:cxn>
                <a:cxn ang="f390">
                  <a:pos x="f505" y="f504"/>
                </a:cxn>
                <a:cxn ang="f390">
                  <a:pos x="f506" y="f507"/>
                </a:cxn>
                <a:cxn ang="f390">
                  <a:pos x="f508" y="f509"/>
                </a:cxn>
                <a:cxn ang="f390">
                  <a:pos x="f510" y="f511"/>
                </a:cxn>
                <a:cxn ang="f390">
                  <a:pos x="f497" y="f512"/>
                </a:cxn>
                <a:cxn ang="f390">
                  <a:pos x="f497" y="f513"/>
                </a:cxn>
                <a:cxn ang="f390">
                  <a:pos x="f514" y="f513"/>
                </a:cxn>
                <a:cxn ang="f390">
                  <a:pos x="f514" y="f515"/>
                </a:cxn>
                <a:cxn ang="f390">
                  <a:pos x="f516" y="f515"/>
                </a:cxn>
                <a:cxn ang="f390">
                  <a:pos x="f516" y="f517"/>
                </a:cxn>
                <a:cxn ang="f390">
                  <a:pos x="f518" y="f517"/>
                </a:cxn>
                <a:cxn ang="f390">
                  <a:pos x="f518" y="f519"/>
                </a:cxn>
                <a:cxn ang="f390">
                  <a:pos x="f520" y="f519"/>
                </a:cxn>
                <a:cxn ang="f390">
                  <a:pos x="f520" y="f521"/>
                </a:cxn>
                <a:cxn ang="f390">
                  <a:pos x="f495" y="f521"/>
                </a:cxn>
                <a:cxn ang="f390">
                  <a:pos x="f495" y="f522"/>
                </a:cxn>
                <a:cxn ang="f390">
                  <a:pos x="f493" y="f522"/>
                </a:cxn>
                <a:cxn ang="f390">
                  <a:pos x="f493" y="f522"/>
                </a:cxn>
                <a:cxn ang="f390">
                  <a:pos x="f523" y="f522"/>
                </a:cxn>
                <a:cxn ang="f390">
                  <a:pos x="f523" y="f524"/>
                </a:cxn>
                <a:cxn ang="f390">
                  <a:pos x="f479" y="f480"/>
                </a:cxn>
                <a:cxn ang="f390">
                  <a:pos x="f525" y="f526"/>
                </a:cxn>
                <a:cxn ang="f390">
                  <a:pos x="f527" y="f528"/>
                </a:cxn>
                <a:cxn ang="f390">
                  <a:pos x="f529" y="f530"/>
                </a:cxn>
                <a:cxn ang="f390">
                  <a:pos x="f531" y="f532"/>
                </a:cxn>
                <a:cxn ang="f390">
                  <a:pos x="f533" y="f534"/>
                </a:cxn>
                <a:cxn ang="f390">
                  <a:pos x="f535" y="f536"/>
                </a:cxn>
                <a:cxn ang="f390">
                  <a:pos x="f537" y="f538"/>
                </a:cxn>
                <a:cxn ang="f390">
                  <a:pos x="f539" y="f540"/>
                </a:cxn>
                <a:cxn ang="f390">
                  <a:pos x="f541" y="f542"/>
                </a:cxn>
                <a:cxn ang="f390">
                  <a:pos x="f543" y="f544"/>
                </a:cxn>
                <a:cxn ang="f390">
                  <a:pos x="f545" y="f546"/>
                </a:cxn>
                <a:cxn ang="f390">
                  <a:pos x="f547" y="f548"/>
                </a:cxn>
                <a:cxn ang="f390">
                  <a:pos x="f549" y="f550"/>
                </a:cxn>
                <a:cxn ang="f390">
                  <a:pos x="f551" y="f552"/>
                </a:cxn>
                <a:cxn ang="f390">
                  <a:pos x="f553" y="f554"/>
                </a:cxn>
                <a:cxn ang="f390">
                  <a:pos x="f555" y="f556"/>
                </a:cxn>
                <a:cxn ang="f390">
                  <a:pos x="f557" y="f558"/>
                </a:cxn>
                <a:cxn ang="f390">
                  <a:pos x="f559" y="f560"/>
                </a:cxn>
                <a:cxn ang="f390">
                  <a:pos x="f561" y="f562"/>
                </a:cxn>
                <a:cxn ang="f390">
                  <a:pos x="f525" y="f526"/>
                </a:cxn>
              </a:cxnLst>
              <a:rect l="f475" t="f478" r="f476" b="f477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6858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084219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AFB57FC-617A-498D-BCFC-8FE3049BDD53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202003" y="0"/>
            <a:ext cx="3941996" cy="5143499"/>
          </a:xfrm>
          <a:solidFill>
            <a:srgbClr val="F2F2F2"/>
          </a:solidFill>
        </p:spPr>
        <p:txBody>
          <a:bodyPr anchor="ctr" anchorCtr="1"/>
          <a:lstStyle>
            <a:lvl1pPr marL="0" indent="0" algn="ctr">
              <a:buNone/>
              <a:defRPr lang="en-US" sz="900">
                <a:latin typeface="Arial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Your Picture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6F3C34-1D4B-49BB-8094-1B54DCBF9ED3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0" y="1532250"/>
            <a:ext cx="3941996" cy="2078998"/>
          </a:xfrm>
          <a:solidFill>
            <a:srgbClr val="F2F2F2"/>
          </a:solidFill>
        </p:spPr>
        <p:txBody>
          <a:bodyPr anchor="ctr" anchorCtr="1"/>
          <a:lstStyle>
            <a:lvl1pPr marL="0" indent="0" algn="ctr">
              <a:buNone/>
              <a:defRPr lang="en-US" sz="900">
                <a:latin typeface="Arial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372011397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;p6">
            <a:extLst>
              <a:ext uri="{FF2B5EF4-FFF2-40B4-BE49-F238E27FC236}">
                <a16:creationId xmlns:a16="http://schemas.microsoft.com/office/drawing/2014/main" id="{C01FCE40-0386-435F-A553-8371154242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2" y="530726"/>
            <a:ext cx="5768099" cy="528596"/>
          </a:xfrm>
        </p:spPr>
        <p:txBody>
          <a:bodyPr/>
          <a:lstStyle>
            <a:lvl1pPr>
              <a:defRPr sz="2600">
                <a:latin typeface="Montserrat"/>
                <a:ea typeface="Montserrat"/>
                <a:cs typeface="Montserrat"/>
              </a:defRPr>
            </a:lvl1pPr>
          </a:lstStyle>
          <a:p>
            <a:pPr lvl="0"/>
            <a:endParaRPr lang="es-PE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E6322DC-1652-4C4B-A266-DEA99FB18285}"/>
              </a:ext>
            </a:extLst>
          </p:cNvPr>
          <p:cNvSpPr/>
          <p:nvPr/>
        </p:nvSpPr>
        <p:spPr>
          <a:xfrm>
            <a:off x="148279" y="160641"/>
            <a:ext cx="8822725" cy="4843851"/>
          </a:xfrm>
          <a:prstGeom prst="rect">
            <a:avLst/>
          </a:prstGeom>
          <a:noFill/>
          <a:ln w="3172" cap="flat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13FA52D-2694-419D-BDCF-E3E61F893EB2}"/>
              </a:ext>
            </a:extLst>
          </p:cNvPr>
          <p:cNvSpPr/>
          <p:nvPr/>
        </p:nvSpPr>
        <p:spPr>
          <a:xfrm>
            <a:off x="0" y="0"/>
            <a:ext cx="407776" cy="407776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86F66F2-C51C-46E6-89C9-EDEEDE500570}"/>
              </a:ext>
            </a:extLst>
          </p:cNvPr>
          <p:cNvSpPr/>
          <p:nvPr/>
        </p:nvSpPr>
        <p:spPr>
          <a:xfrm>
            <a:off x="0" y="4732632"/>
            <a:ext cx="407776" cy="407776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9829287-10B3-4ACA-A2D5-8F5534C7FB0F}"/>
              </a:ext>
            </a:extLst>
          </p:cNvPr>
          <p:cNvSpPr/>
          <p:nvPr/>
        </p:nvSpPr>
        <p:spPr>
          <a:xfrm>
            <a:off x="8736223" y="4735723"/>
            <a:ext cx="407776" cy="407776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90E72A0-8A63-4BEE-A79B-279990B797C3}"/>
              </a:ext>
            </a:extLst>
          </p:cNvPr>
          <p:cNvSpPr/>
          <p:nvPr/>
        </p:nvSpPr>
        <p:spPr>
          <a:xfrm>
            <a:off x="8736223" y="0"/>
            <a:ext cx="407776" cy="407776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807022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;p2">
            <a:extLst>
              <a:ext uri="{FF2B5EF4-FFF2-40B4-BE49-F238E27FC236}">
                <a16:creationId xmlns:a16="http://schemas.microsoft.com/office/drawing/2014/main" id="{804AA0F3-65EA-4EE6-BE13-2FF5656B8A7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211604" y="1991846"/>
            <a:ext cx="4720800" cy="1159797"/>
          </a:xfrm>
          <a:effectLst>
            <a:outerShdw dist="19046" dir="5400000" algn="tl">
              <a:srgbClr val="000000">
                <a:alpha val="10000"/>
              </a:srgbClr>
            </a:outerShdw>
          </a:effectLst>
        </p:spPr>
        <p:txBody>
          <a:bodyPr anchor="ctr" anchorCtr="1"/>
          <a:lstStyle>
            <a:defPPr/>
            <a:lvl1pPr algn="ctr">
              <a:defRPr sz="5200"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12131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3771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;p7">
            <a:extLst>
              <a:ext uri="{FF2B5EF4-FFF2-40B4-BE49-F238E27FC236}">
                <a16:creationId xmlns:a16="http://schemas.microsoft.com/office/drawing/2014/main" id="{92E9E9D7-9E1F-4766-B1D1-91E31A6471EE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252525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31;p7">
            <a:extLst>
              <a:ext uri="{FF2B5EF4-FFF2-40B4-BE49-F238E27FC236}">
                <a16:creationId xmlns:a16="http://schemas.microsoft.com/office/drawing/2014/main" id="{E7E9D116-68A2-4D8A-87D9-47ACA00F0F5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84622" y="2898803"/>
            <a:ext cx="3300599" cy="2070896"/>
          </a:xfrm>
        </p:spPr>
        <p:txBody>
          <a:bodyPr/>
          <a:lstStyle>
            <a:lvl1pPr indent="-317497">
              <a:lnSpc>
                <a:spcPct val="100000"/>
              </a:lnSpc>
              <a:buClr>
                <a:srgbClr val="FFFFFF"/>
              </a:buClr>
              <a:buSzPts val="1400"/>
              <a:defRPr sz="1400"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32;p7">
            <a:extLst>
              <a:ext uri="{FF2B5EF4-FFF2-40B4-BE49-F238E27FC236}">
                <a16:creationId xmlns:a16="http://schemas.microsoft.com/office/drawing/2014/main" id="{69A617C2-5D9A-464C-AB6C-A1C1409278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4622" y="1597520"/>
            <a:ext cx="3531001" cy="528596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823340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_POINT">
    <p:bg>
      <p:bgPr>
        <a:solidFill>
          <a:srgbClr val="2525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4;p8">
            <a:extLst>
              <a:ext uri="{FF2B5EF4-FFF2-40B4-BE49-F238E27FC236}">
                <a16:creationId xmlns:a16="http://schemas.microsoft.com/office/drawing/2014/main" id="{C4503A72-B192-4856-96D7-CF55DC3BCE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81053" y="951296"/>
            <a:ext cx="4629899" cy="2936101"/>
          </a:xfrm>
        </p:spPr>
        <p:txBody>
          <a:bodyPr anchor="ctr"/>
          <a:lstStyle>
            <a:lvl1pPr algn="r">
              <a:defRPr sz="5500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pPr lvl="0"/>
            <a:endParaRPr lang="es-PE"/>
          </a:p>
        </p:txBody>
      </p:sp>
      <p:sp>
        <p:nvSpPr>
          <p:cNvPr id="3" name="Google Shape;35;p8">
            <a:extLst>
              <a:ext uri="{FF2B5EF4-FFF2-40B4-BE49-F238E27FC236}">
                <a16:creationId xmlns:a16="http://schemas.microsoft.com/office/drawing/2014/main" id="{A63BDC85-CEDE-4125-8168-D947C17A770B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custGeom>
            <a:avLst>
              <a:gd name="f5" fmla="val 3424"/>
            </a:avLst>
            <a:gdLst>
              <a:gd name="f1" fmla="val w"/>
              <a:gd name="f2" fmla="val h"/>
              <a:gd name="f3" fmla="val ss"/>
              <a:gd name="f4" fmla="val 0"/>
              <a:gd name="f5" fmla="val 3424"/>
              <a:gd name="f6" fmla="abs f1"/>
              <a:gd name="f7" fmla="abs f2"/>
              <a:gd name="f8" fmla="abs f3"/>
              <a:gd name="f9" fmla="val f4"/>
              <a:gd name="f10" fmla="val f5"/>
              <a:gd name="f11" fmla="?: f6 f1 1"/>
              <a:gd name="f12" fmla="?: f7 f2 1"/>
              <a:gd name="f13" fmla="?: f8 f3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9 f18 1"/>
              <a:gd name="f24" fmla="+- f22 0 f9"/>
              <a:gd name="f25" fmla="+- f21 0 f9"/>
              <a:gd name="f26" fmla="*/ f21 f18 1"/>
              <a:gd name="f27" fmla="*/ f22 f18 1"/>
              <a:gd name="f28" fmla="min f25 f24"/>
              <a:gd name="f29" fmla="*/ f28 f10 1"/>
              <a:gd name="f30" fmla="*/ f29 1 100000"/>
              <a:gd name="f31" fmla="+- f21 0 f30"/>
              <a:gd name="f32" fmla="+- f22 0 f30"/>
              <a:gd name="f33" fmla="*/ f30 f18 1"/>
              <a:gd name="f34" fmla="*/ f31 f18 1"/>
              <a:gd name="f35" fmla="*/ f32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3" r="f34" b="f35"/>
            <a:pathLst>
              <a:path>
                <a:moveTo>
                  <a:pt x="f23" y="f23"/>
                </a:moveTo>
                <a:lnTo>
                  <a:pt x="f26" y="f23"/>
                </a:lnTo>
                <a:lnTo>
                  <a:pt x="f26" y="f27"/>
                </a:lnTo>
                <a:lnTo>
                  <a:pt x="f23" y="f27"/>
                </a:lnTo>
                <a:close/>
                <a:moveTo>
                  <a:pt x="f33" y="f33"/>
                </a:moveTo>
                <a:lnTo>
                  <a:pt x="f33" y="f35"/>
                </a:lnTo>
                <a:lnTo>
                  <a:pt x="f34" y="f35"/>
                </a:lnTo>
                <a:lnTo>
                  <a:pt x="f34" y="f33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05750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TITLE_AND_DESCRI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7;p9">
            <a:extLst>
              <a:ext uri="{FF2B5EF4-FFF2-40B4-BE49-F238E27FC236}">
                <a16:creationId xmlns:a16="http://schemas.microsoft.com/office/drawing/2014/main" id="{955DC9F1-63A8-4C11-AA9E-EE05519CF3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995" y="1564602"/>
            <a:ext cx="5762402" cy="1139699"/>
          </a:xfrm>
        </p:spPr>
        <p:txBody>
          <a:bodyPr anchor="ctr"/>
          <a:lstStyle>
            <a:lvl1pPr>
              <a:defRPr sz="10000">
                <a:latin typeface="Montserrat"/>
                <a:ea typeface="Montserrat"/>
                <a:cs typeface="Montserrat"/>
              </a:defRPr>
            </a:lvl1pPr>
          </a:lstStyle>
          <a:p>
            <a:pPr lvl="0"/>
            <a:endParaRPr lang="es-PE"/>
          </a:p>
        </p:txBody>
      </p:sp>
      <p:sp>
        <p:nvSpPr>
          <p:cNvPr id="3" name="Google Shape;38;p9">
            <a:extLst>
              <a:ext uri="{FF2B5EF4-FFF2-40B4-BE49-F238E27FC236}">
                <a16:creationId xmlns:a16="http://schemas.microsoft.com/office/drawing/2014/main" id="{2630C3D2-B586-4801-8693-7D2B277BB48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23995" y="2555226"/>
            <a:ext cx="3764703" cy="799496"/>
          </a:xfrm>
        </p:spPr>
        <p:txBody>
          <a:bodyPr/>
          <a:lstStyle>
            <a:lvl1pPr>
              <a:lnSpc>
                <a:spcPct val="100000"/>
              </a:lnSpc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E450C63-E6D2-4493-AEB7-8BB641513405}"/>
              </a:ext>
            </a:extLst>
          </p:cNvPr>
          <p:cNvSpPr/>
          <p:nvPr/>
        </p:nvSpPr>
        <p:spPr>
          <a:xfrm>
            <a:off x="69009" y="111209"/>
            <a:ext cx="8988725" cy="4930344"/>
          </a:xfrm>
          <a:prstGeom prst="rect">
            <a:avLst/>
          </a:prstGeom>
          <a:noFill/>
          <a:ln w="76196" cap="flat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050" b="0" i="0" u="none" strike="noStrike" kern="0" cap="none" spc="0" baseline="0">
              <a:solidFill>
                <a:srgbClr val="FAA87A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811029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_ONLY">
    <p:bg>
      <p:bgPr>
        <a:solidFill>
          <a:srgbClr val="2525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0;p10">
            <a:extLst>
              <a:ext uri="{FF2B5EF4-FFF2-40B4-BE49-F238E27FC236}">
                <a16:creationId xmlns:a16="http://schemas.microsoft.com/office/drawing/2014/main" id="{052671AF-F19E-4245-837F-AA2F38B7AC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57625" y="1093174"/>
            <a:ext cx="4198796" cy="1462500"/>
          </a:xfrm>
        </p:spPr>
        <p:txBody>
          <a:bodyPr/>
          <a:lstStyle>
            <a:lvl1pPr algn="r">
              <a:defRPr sz="4000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pPr lvl="0"/>
            <a:endParaRPr lang="es-PE"/>
          </a:p>
        </p:txBody>
      </p:sp>
      <p:sp>
        <p:nvSpPr>
          <p:cNvPr id="3" name="Google Shape;41;p10">
            <a:extLst>
              <a:ext uri="{FF2B5EF4-FFF2-40B4-BE49-F238E27FC236}">
                <a16:creationId xmlns:a16="http://schemas.microsoft.com/office/drawing/2014/main" id="{CBACF112-0460-49D0-8934-B4F8A405997E}"/>
              </a:ext>
            </a:extLst>
          </p:cNvPr>
          <p:cNvSpPr/>
          <p:nvPr/>
        </p:nvSpPr>
        <p:spPr>
          <a:xfrm>
            <a:off x="0" y="0"/>
            <a:ext cx="9179103" cy="5143499"/>
          </a:xfrm>
          <a:custGeom>
            <a:avLst>
              <a:gd name="f5" fmla="val 3424"/>
            </a:avLst>
            <a:gdLst>
              <a:gd name="f1" fmla="val w"/>
              <a:gd name="f2" fmla="val h"/>
              <a:gd name="f3" fmla="val ss"/>
              <a:gd name="f4" fmla="val 0"/>
              <a:gd name="f5" fmla="val 3424"/>
              <a:gd name="f6" fmla="abs f1"/>
              <a:gd name="f7" fmla="abs f2"/>
              <a:gd name="f8" fmla="abs f3"/>
              <a:gd name="f9" fmla="val f4"/>
              <a:gd name="f10" fmla="val f5"/>
              <a:gd name="f11" fmla="?: f6 f1 1"/>
              <a:gd name="f12" fmla="?: f7 f2 1"/>
              <a:gd name="f13" fmla="?: f8 f3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9 f18 1"/>
              <a:gd name="f24" fmla="+- f22 0 f9"/>
              <a:gd name="f25" fmla="+- f21 0 f9"/>
              <a:gd name="f26" fmla="*/ f21 f18 1"/>
              <a:gd name="f27" fmla="*/ f22 f18 1"/>
              <a:gd name="f28" fmla="min f25 f24"/>
              <a:gd name="f29" fmla="*/ f28 f10 1"/>
              <a:gd name="f30" fmla="*/ f29 1 100000"/>
              <a:gd name="f31" fmla="+- f21 0 f30"/>
              <a:gd name="f32" fmla="+- f22 0 f30"/>
              <a:gd name="f33" fmla="*/ f30 f18 1"/>
              <a:gd name="f34" fmla="*/ f31 f18 1"/>
              <a:gd name="f35" fmla="*/ f32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3" r="f34" b="f35"/>
            <a:pathLst>
              <a:path>
                <a:moveTo>
                  <a:pt x="f23" y="f23"/>
                </a:moveTo>
                <a:lnTo>
                  <a:pt x="f26" y="f23"/>
                </a:lnTo>
                <a:lnTo>
                  <a:pt x="f26" y="f27"/>
                </a:lnTo>
                <a:lnTo>
                  <a:pt x="f23" y="f27"/>
                </a:lnTo>
                <a:close/>
                <a:moveTo>
                  <a:pt x="f33" y="f33"/>
                </a:moveTo>
                <a:lnTo>
                  <a:pt x="f33" y="f35"/>
                </a:lnTo>
                <a:lnTo>
                  <a:pt x="f34" y="f35"/>
                </a:lnTo>
                <a:lnTo>
                  <a:pt x="f34" y="f33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A0D9C41-8D13-4FDA-AAA8-05F08D919577}"/>
              </a:ext>
            </a:extLst>
          </p:cNvPr>
          <p:cNvSpPr/>
          <p:nvPr/>
        </p:nvSpPr>
        <p:spPr>
          <a:xfrm>
            <a:off x="69009" y="0"/>
            <a:ext cx="8988725" cy="5143499"/>
          </a:xfrm>
          <a:prstGeom prst="rect">
            <a:avLst/>
          </a:prstGeom>
          <a:noFill/>
          <a:ln w="76196" cap="flat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050" b="0" i="0" u="none" strike="noStrike" kern="0" cap="none" spc="0" baseline="0">
              <a:solidFill>
                <a:srgbClr val="FAA87A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845111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_NUMBER">
    <p:bg>
      <p:bgPr>
        <a:solidFill>
          <a:srgbClr val="2525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3;p11">
            <a:extLst>
              <a:ext uri="{FF2B5EF4-FFF2-40B4-BE49-F238E27FC236}">
                <a16:creationId xmlns:a16="http://schemas.microsoft.com/office/drawing/2014/main" id="{1EFF0828-2FC5-4E7D-A6C7-CC3109897B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50" y="943596"/>
            <a:ext cx="7717499" cy="1963500"/>
          </a:xfrm>
        </p:spPr>
        <p:txBody>
          <a:bodyPr anchor="b" anchorCtr="1"/>
          <a:lstStyle>
            <a:lvl1pPr algn="ctr">
              <a:defRPr sz="6000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3" name="Google Shape;44;p11">
            <a:extLst>
              <a:ext uri="{FF2B5EF4-FFF2-40B4-BE49-F238E27FC236}">
                <a16:creationId xmlns:a16="http://schemas.microsoft.com/office/drawing/2014/main" id="{4C6627AE-EBA1-41B2-82F1-E6107BB91D5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13250" y="2989703"/>
            <a:ext cx="7717499" cy="448202"/>
          </a:xfrm>
        </p:spPr>
        <p:txBody>
          <a:bodyPr anchorCtr="1"/>
          <a:lstStyle>
            <a:lvl1pPr algn="ctr"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45;p11">
            <a:extLst>
              <a:ext uri="{FF2B5EF4-FFF2-40B4-BE49-F238E27FC236}">
                <a16:creationId xmlns:a16="http://schemas.microsoft.com/office/drawing/2014/main" id="{91CDEB98-95E9-44DE-A042-74418CBE3759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custGeom>
            <a:avLst>
              <a:gd name="f5" fmla="val 3424"/>
            </a:avLst>
            <a:gdLst>
              <a:gd name="f1" fmla="val w"/>
              <a:gd name="f2" fmla="val h"/>
              <a:gd name="f3" fmla="val ss"/>
              <a:gd name="f4" fmla="val 0"/>
              <a:gd name="f5" fmla="val 3424"/>
              <a:gd name="f6" fmla="abs f1"/>
              <a:gd name="f7" fmla="abs f2"/>
              <a:gd name="f8" fmla="abs f3"/>
              <a:gd name="f9" fmla="val f4"/>
              <a:gd name="f10" fmla="val f5"/>
              <a:gd name="f11" fmla="?: f6 f1 1"/>
              <a:gd name="f12" fmla="?: f7 f2 1"/>
              <a:gd name="f13" fmla="?: f8 f3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9 f18 1"/>
              <a:gd name="f24" fmla="+- f22 0 f9"/>
              <a:gd name="f25" fmla="+- f21 0 f9"/>
              <a:gd name="f26" fmla="*/ f21 f18 1"/>
              <a:gd name="f27" fmla="*/ f22 f18 1"/>
              <a:gd name="f28" fmla="min f25 f24"/>
              <a:gd name="f29" fmla="*/ f28 f10 1"/>
              <a:gd name="f30" fmla="*/ f29 1 100000"/>
              <a:gd name="f31" fmla="+- f21 0 f30"/>
              <a:gd name="f32" fmla="+- f22 0 f30"/>
              <a:gd name="f33" fmla="*/ f30 f18 1"/>
              <a:gd name="f34" fmla="*/ f31 f18 1"/>
              <a:gd name="f35" fmla="*/ f32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3" r="f34" b="f35"/>
            <a:pathLst>
              <a:path>
                <a:moveTo>
                  <a:pt x="f23" y="f23"/>
                </a:moveTo>
                <a:lnTo>
                  <a:pt x="f26" y="f23"/>
                </a:lnTo>
                <a:lnTo>
                  <a:pt x="f26" y="f27"/>
                </a:lnTo>
                <a:lnTo>
                  <a:pt x="f23" y="f27"/>
                </a:lnTo>
                <a:close/>
                <a:moveTo>
                  <a:pt x="f33" y="f33"/>
                </a:moveTo>
                <a:lnTo>
                  <a:pt x="f33" y="f35"/>
                </a:lnTo>
                <a:lnTo>
                  <a:pt x="f34" y="f35"/>
                </a:lnTo>
                <a:lnTo>
                  <a:pt x="f34" y="f33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587991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229084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>
            <a:extLst>
              <a:ext uri="{FF2B5EF4-FFF2-40B4-BE49-F238E27FC236}">
                <a16:creationId xmlns:a16="http://schemas.microsoft.com/office/drawing/2014/main" id="{4305BF48-DC27-411F-8620-4F2797E53A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2" y="539496"/>
            <a:ext cx="7717499" cy="11328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endParaRPr lang="es-PE"/>
          </a:p>
        </p:txBody>
      </p:sp>
      <p:sp>
        <p:nvSpPr>
          <p:cNvPr id="3" name="Google Shape;7;p1">
            <a:extLst>
              <a:ext uri="{FF2B5EF4-FFF2-40B4-BE49-F238E27FC236}">
                <a16:creationId xmlns:a16="http://schemas.microsoft.com/office/drawing/2014/main" id="{77D25E3F-A797-48E3-8678-4B81C8D33F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3222" y="1152473"/>
            <a:ext cx="7717499" cy="34515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</p:sldLayoutIdLst>
  <p:transition/>
  <p:txStyles>
    <p:titleStyle>
      <a:lvl1pPr marL="0" marR="0" lvl="0" indent="0" algn="l" defTabSz="914400" rtl="0" fontAlgn="auto" hangingPunct="1">
        <a:lnSpc>
          <a:spcPct val="100000"/>
        </a:lnSpc>
        <a:spcBef>
          <a:spcPct val="0"/>
        </a:spcBef>
        <a:spcAft>
          <a:spcPct val="0"/>
        </a:spcAft>
        <a:buNone/>
        <a:defRPr lang="es-PE" sz="2700" b="0" i="0" u="none" strike="noStrike" kern="0" cap="none" spc="0" baseline="0">
          <a:solidFill>
            <a:srgbClr val="252525"/>
          </a:solidFill>
          <a:uFillTx/>
          <a:latin typeface="Montserrat ExtraLight"/>
          <a:ea typeface="Montserrat ExtraLight"/>
          <a:cs typeface="Montserrat ExtraLight"/>
        </a:defRPr>
      </a:lvl1pPr>
    </p:titleStyle>
    <p:bodyStyle>
      <a:lvl1pPr marL="457200" marR="0" lvl="0" indent="-342900" algn="l" defTabSz="914400" rtl="0" fontAlgn="auto" hangingPunct="1">
        <a:lnSpc>
          <a:spcPct val="115000"/>
        </a:lnSpc>
        <a:spcBef>
          <a:spcPct val="0"/>
        </a:spcBef>
        <a:spcAft>
          <a:spcPct val="0"/>
        </a:spcAft>
        <a:buClr>
          <a:srgbClr val="252525"/>
        </a:buClr>
        <a:buSzPts val="1800"/>
        <a:buFont typeface="Abel"/>
        <a:buChar char="●"/>
        <a:defRPr lang="es-PE" sz="1800" b="0" i="0" u="none" strike="noStrike" kern="0" cap="none" spc="0" baseline="0">
          <a:solidFill>
            <a:srgbClr val="252525"/>
          </a:solidFill>
          <a:uFillTx/>
          <a:latin typeface="Abel"/>
          <a:ea typeface="Abel"/>
          <a:cs typeface="Abel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what-you-can-and-cannot-do-with-our-templates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0.xml"/><Relationship Id="rId5" Type="http://schemas.openxmlformats.org/officeDocument/2006/relationships/hyperlink" Target="https://www.slidesppt.net/tutorials-and-tips/" TargetMode="External"/><Relationship Id="rId4" Type="http://schemas.openxmlformats.org/officeDocument/2006/relationships/hyperlink" Target="https://www.slidesppt.net/frequently-asked-questions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>
            <a:extLst>
              <a:ext uri="{FF2B5EF4-FFF2-40B4-BE49-F238E27FC236}">
                <a16:creationId xmlns:a16="http://schemas.microsoft.com/office/drawing/2014/main" id="{A5D21485-32D0-4B9C-883D-1A7C4EE802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2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ángulo 12">
            <a:extLst>
              <a:ext uri="{FF2B5EF4-FFF2-40B4-BE49-F238E27FC236}">
                <a16:creationId xmlns:a16="http://schemas.microsoft.com/office/drawing/2014/main" id="{79E9E729-4E39-46D4-A681-A072892CC838}"/>
              </a:ext>
            </a:extLst>
          </p:cNvPr>
          <p:cNvSpPr/>
          <p:nvPr/>
        </p:nvSpPr>
        <p:spPr>
          <a:xfrm>
            <a:off x="132347" y="150018"/>
            <a:ext cx="6485021" cy="4843087"/>
          </a:xfrm>
          <a:prstGeom prst="rect">
            <a:avLst/>
          </a:prstGeom>
          <a:noFill/>
          <a:ln w="57150" cap="flat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050" b="0" i="0" u="none" strike="noStrike" kern="0" cap="none" spc="0" baseline="0">
              <a:solidFill>
                <a:srgbClr val="FAA87A"/>
              </a:solidFill>
              <a:uFillTx/>
              <a:latin typeface="Arial"/>
            </a:endParaRPr>
          </a:p>
        </p:txBody>
      </p:sp>
      <p:sp>
        <p:nvSpPr>
          <p:cNvPr id="10" name="TextBox 59">
            <a:extLst>
              <a:ext uri="{FF2B5EF4-FFF2-40B4-BE49-F238E27FC236}">
                <a16:creationId xmlns:a16="http://schemas.microsoft.com/office/drawing/2014/main" id="{335BF192-F47B-478A-B1BC-542DE65C063D}"/>
              </a:ext>
            </a:extLst>
          </p:cNvPr>
          <p:cNvSpPr txBox="1"/>
          <p:nvPr/>
        </p:nvSpPr>
        <p:spPr>
          <a:xfrm>
            <a:off x="-45857" y="215818"/>
            <a:ext cx="2121612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1" i="0" u="none" strike="noStrike" kern="0" cap="none" spc="0" baseline="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slidesppt.net</a:t>
            </a:r>
          </a:p>
        </p:txBody>
      </p:sp>
      <p:sp>
        <p:nvSpPr>
          <p:cNvPr id="14" name="Paralelogramo 13">
            <a:extLst>
              <a:ext uri="{FF2B5EF4-FFF2-40B4-BE49-F238E27FC236}">
                <a16:creationId xmlns:a16="http://schemas.microsoft.com/office/drawing/2014/main" id="{5513A6B9-1A01-4A11-B45F-F6AD335C789E}"/>
              </a:ext>
            </a:extLst>
          </p:cNvPr>
          <p:cNvSpPr/>
          <p:nvPr/>
        </p:nvSpPr>
        <p:spPr>
          <a:xfrm>
            <a:off x="4307839" y="-12"/>
            <a:ext cx="4328773" cy="5143512"/>
          </a:xfrm>
          <a:prstGeom prst="parallelogram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C75EF80C-4A03-4FCD-BB4F-9797919731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2926" y="64836"/>
            <a:ext cx="4981074" cy="5078664"/>
          </a:xfrm>
          <a:prstGeom prst="rect">
            <a:avLst/>
          </a:prstGeom>
        </p:spPr>
      </p:pic>
      <p:sp>
        <p:nvSpPr>
          <p:cNvPr id="26" name="Triángulo isósceles 25">
            <a:extLst>
              <a:ext uri="{FF2B5EF4-FFF2-40B4-BE49-F238E27FC236}">
                <a16:creationId xmlns:a16="http://schemas.microsoft.com/office/drawing/2014/main" id="{AEDF9DF0-9667-48AF-B5AC-A7E61DD815F4}"/>
              </a:ext>
            </a:extLst>
          </p:cNvPr>
          <p:cNvSpPr/>
          <p:nvPr/>
        </p:nvSpPr>
        <p:spPr>
          <a:xfrm rot="16200000">
            <a:off x="2371292" y="-813767"/>
            <a:ext cx="6150004" cy="6890092"/>
          </a:xfrm>
          <a:prstGeom prst="triangl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BA06FA2-1035-4895-8946-4502E2CA9E9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81871" y="4277292"/>
            <a:ext cx="2885517" cy="324035"/>
          </a:xfrm>
        </p:spPr>
        <p:txBody>
          <a:bodyPr anchor="ctr"/>
          <a:lstStyle/>
          <a:p>
            <a:pPr marL="0" lvl="0" indent="0" algn="ctr">
              <a:buNone/>
            </a:pPr>
            <a:r>
              <a:rPr lang="en-US" sz="1400" b="1" dirty="0">
                <a:solidFill>
                  <a:schemeClr val="tx1"/>
                </a:solidFill>
                <a:latin typeface="Abel" pitchFamily="2"/>
                <a:ea typeface="맑은 고딕" pitchFamily="34"/>
                <a:cs typeface="Arial" panose="020B0604020202020204" pitchFamily="34" charset="0"/>
              </a:rPr>
              <a:t>Insert the titleof your presentation here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70C8B8E6-3304-8433-7874-8BD7A205B1ED}"/>
              </a:ext>
            </a:extLst>
          </p:cNvPr>
          <p:cNvGrpSpPr/>
          <p:nvPr/>
        </p:nvGrpSpPr>
        <p:grpSpPr>
          <a:xfrm>
            <a:off x="956576" y="1020282"/>
            <a:ext cx="3080541" cy="3080541"/>
            <a:chOff x="956576" y="1020282"/>
            <a:chExt cx="3080541" cy="3080541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DC4013ED-CF71-40B3-890E-01075C2DF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6576" y="1020282"/>
              <a:ext cx="3080541" cy="3080541"/>
            </a:xfrm>
            <a:prstGeom prst="rect">
              <a:avLst/>
            </a:prstGeom>
          </p:spPr>
        </p:pic>
        <p:sp>
          <p:nvSpPr>
            <p:cNvPr id="19" name="TextBox 59">
              <a:extLst>
                <a:ext uri="{FF2B5EF4-FFF2-40B4-BE49-F238E27FC236}">
                  <a16:creationId xmlns:a16="http://schemas.microsoft.com/office/drawing/2014/main" id="{B7619F92-9CD4-45A5-8FF3-0AC46B25E147}"/>
                </a:ext>
              </a:extLst>
            </p:cNvPr>
            <p:cNvSpPr txBox="1"/>
            <p:nvPr/>
          </p:nvSpPr>
          <p:spPr>
            <a:xfrm>
              <a:off x="1841025" y="2897755"/>
              <a:ext cx="1311642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 dirty="0">
                  <a:solidFill>
                    <a:schemeClr val="bg1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COMPANY</a:t>
              </a: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CFBD3986-5E93-40DC-A450-1883DFCF20A3}"/>
              </a:ext>
            </a:extLst>
          </p:cNvPr>
          <p:cNvSpPr txBox="1"/>
          <p:nvPr/>
        </p:nvSpPr>
        <p:spPr>
          <a:xfrm>
            <a:off x="1511558" y="3352954"/>
            <a:ext cx="2026145" cy="337043"/>
          </a:xfrm>
          <a:prstGeom prst="rect">
            <a:avLst/>
          </a:prstGeom>
          <a:solidFill>
            <a:schemeClr val="bg1"/>
          </a:solidFill>
          <a:ln cap="flat">
            <a:noFill/>
          </a:ln>
        </p:spPr>
        <p:txBody>
          <a:bodyPr vert="horz" wrap="square" lIns="68580" tIns="34290" rIns="68580" bIns="34290" anchor="ctr" anchorCtr="0" compatLnSpc="1">
            <a:normAutofit fontScale="92500"/>
          </a:bodyPr>
          <a:lstStyle/>
          <a:p>
            <a:pPr marL="0" marR="0" lvl="0" indent="0" algn="ctr" defTabSz="914372" rtl="0" fontAlgn="auto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 dirty="0">
                <a:uFillTx/>
                <a:latin typeface="Montserrat" pitchFamily="2"/>
              </a:rPr>
              <a:t>Free Template</a:t>
            </a:r>
          </a:p>
        </p:txBody>
      </p:sp>
      <p:grpSp>
        <p:nvGrpSpPr>
          <p:cNvPr id="29" name="Gráfico 10">
            <a:extLst>
              <a:ext uri="{FF2B5EF4-FFF2-40B4-BE49-F238E27FC236}">
                <a16:creationId xmlns:a16="http://schemas.microsoft.com/office/drawing/2014/main" id="{B300F8C7-322E-48AD-BB71-DEF5972EE9B8}"/>
              </a:ext>
            </a:extLst>
          </p:cNvPr>
          <p:cNvGrpSpPr/>
          <p:nvPr/>
        </p:nvGrpSpPr>
        <p:grpSpPr>
          <a:xfrm>
            <a:off x="8366451" y="150018"/>
            <a:ext cx="632035" cy="632035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30" name="Forma libre: forma 30">
              <a:extLst>
                <a:ext uri="{FF2B5EF4-FFF2-40B4-BE49-F238E27FC236}">
                  <a16:creationId xmlns:a16="http://schemas.microsoft.com/office/drawing/2014/main" id="{731224EE-7DEE-4656-95AC-F24200462EA3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050"/>
            </a:p>
          </p:txBody>
        </p:sp>
        <p:sp>
          <p:nvSpPr>
            <p:cNvPr id="31" name="Forma libre: forma 31">
              <a:extLst>
                <a:ext uri="{FF2B5EF4-FFF2-40B4-BE49-F238E27FC236}">
                  <a16:creationId xmlns:a16="http://schemas.microsoft.com/office/drawing/2014/main" id="{D6E2863C-AA9E-4E55-BF5C-2B37991EEEB0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050"/>
            </a:p>
          </p:txBody>
        </p:sp>
      </p:grp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agrama de flujo: retraso 12">
            <a:extLst>
              <a:ext uri="{FF2B5EF4-FFF2-40B4-BE49-F238E27FC236}">
                <a16:creationId xmlns:a16="http://schemas.microsoft.com/office/drawing/2014/main" id="{96B7BD58-2FF1-4E10-A44E-78A052E57EFB}"/>
              </a:ext>
            </a:extLst>
          </p:cNvPr>
          <p:cNvSpPr/>
          <p:nvPr/>
        </p:nvSpPr>
        <p:spPr>
          <a:xfrm rot="10800000">
            <a:off x="4006268" y="0"/>
            <a:ext cx="5137732" cy="5137732"/>
          </a:xfrm>
          <a:prstGeom prst="flowChartDelay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Google Shape;278;p43">
            <a:extLst>
              <a:ext uri="{FF2B5EF4-FFF2-40B4-BE49-F238E27FC236}">
                <a16:creationId xmlns:a16="http://schemas.microsoft.com/office/drawing/2014/main" id="{8C88F08E-46EC-47B8-B290-00768CA0F0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6076" y="3908049"/>
            <a:ext cx="2534577" cy="528596"/>
          </a:xfrm>
        </p:spPr>
        <p:txBody>
          <a:bodyPr/>
          <a:lstStyle/>
          <a:p>
            <a:pPr lvl="0" algn="ctr"/>
            <a:r>
              <a:rPr lang="en-US" sz="2600" b="1" dirty="0">
                <a:solidFill>
                  <a:srgbClr val="FFFFFF"/>
                </a:solidFill>
              </a:rPr>
              <a:t>DIVIDE THE CONTENT</a:t>
            </a:r>
          </a:p>
        </p:txBody>
      </p:sp>
      <p:sp>
        <p:nvSpPr>
          <p:cNvPr id="3" name="Google Shape;279;p43">
            <a:extLst>
              <a:ext uri="{FF2B5EF4-FFF2-40B4-BE49-F238E27FC236}">
                <a16:creationId xmlns:a16="http://schemas.microsoft.com/office/drawing/2014/main" id="{465BF689-47BC-4EEC-BB36-21ACC4D21C9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699796" y="3677049"/>
            <a:ext cx="2388001" cy="990596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 sz="1400"/>
              <a:t>Mercury is the closest planet to the Sun and the smallest one </a:t>
            </a:r>
          </a:p>
        </p:txBody>
      </p:sp>
      <p:sp>
        <p:nvSpPr>
          <p:cNvPr id="4" name="Google Shape;280;p43">
            <a:extLst>
              <a:ext uri="{FF2B5EF4-FFF2-40B4-BE49-F238E27FC236}">
                <a16:creationId xmlns:a16="http://schemas.microsoft.com/office/drawing/2014/main" id="{A39E9576-CC3E-4D8C-AE20-81E858614C1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699796" y="1000527"/>
            <a:ext cx="2388001" cy="990596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 sz="1400"/>
              <a:t>Venus has a beautiful name and is the second planet</a:t>
            </a:r>
          </a:p>
        </p:txBody>
      </p:sp>
      <p:sp>
        <p:nvSpPr>
          <p:cNvPr id="5" name="Google Shape;281;p43">
            <a:extLst>
              <a:ext uri="{FF2B5EF4-FFF2-40B4-BE49-F238E27FC236}">
                <a16:creationId xmlns:a16="http://schemas.microsoft.com/office/drawing/2014/main" id="{AEDC6A62-749D-4CEE-BF80-739699030A8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99805" y="3476859"/>
            <a:ext cx="1658703" cy="308701"/>
          </a:xfrm>
        </p:spPr>
        <p:txBody>
          <a:bodyPr anchor="ctr"/>
          <a:lstStyle/>
          <a:p>
            <a:pPr lvl="0">
              <a:lnSpc>
                <a:spcPct val="115000"/>
              </a:lnSpc>
              <a:spcAft>
                <a:spcPts val="1600"/>
              </a:spcAft>
            </a:pPr>
            <a:r>
              <a:rPr lang="en-US" sz="1700" dirty="0">
                <a:latin typeface="Montserrat"/>
              </a:rPr>
              <a:t>MERCURY</a:t>
            </a:r>
          </a:p>
        </p:txBody>
      </p:sp>
      <p:sp>
        <p:nvSpPr>
          <p:cNvPr id="6" name="Google Shape;282;p43">
            <a:extLst>
              <a:ext uri="{FF2B5EF4-FFF2-40B4-BE49-F238E27FC236}">
                <a16:creationId xmlns:a16="http://schemas.microsoft.com/office/drawing/2014/main" id="{3C3F9CE2-9045-4DC6-9650-24DEA17E5FC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99805" y="809856"/>
            <a:ext cx="1658703" cy="308701"/>
          </a:xfrm>
        </p:spPr>
        <p:txBody>
          <a:bodyPr anchor="ctr"/>
          <a:lstStyle/>
          <a:p>
            <a:pPr lvl="0">
              <a:lnSpc>
                <a:spcPct val="115000"/>
              </a:lnSpc>
              <a:spcAft>
                <a:spcPts val="1600"/>
              </a:spcAft>
            </a:pPr>
            <a:r>
              <a:rPr lang="en-US" sz="1700">
                <a:latin typeface="Montserrat"/>
              </a:rPr>
              <a:t>VENUS</a:t>
            </a:r>
          </a:p>
        </p:txBody>
      </p:sp>
      <p:sp>
        <p:nvSpPr>
          <p:cNvPr id="10" name="Medio marco 7">
            <a:extLst>
              <a:ext uri="{FF2B5EF4-FFF2-40B4-BE49-F238E27FC236}">
                <a16:creationId xmlns:a16="http://schemas.microsoft.com/office/drawing/2014/main" id="{E8FC6D65-0BB6-4788-9DEF-CF61C97E5A19}"/>
              </a:ext>
            </a:extLst>
          </p:cNvPr>
          <p:cNvSpPr/>
          <p:nvPr/>
        </p:nvSpPr>
        <p:spPr>
          <a:xfrm rot="13499997">
            <a:off x="671241" y="1561150"/>
            <a:ext cx="1714893" cy="1714893"/>
          </a:xfrm>
          <a:custGeom>
            <a:avLst>
              <a:gd name="f9" fmla="val 33333"/>
              <a:gd name="f10" fmla="val 33333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val 33333"/>
              <a:gd name="f10" fmla="val 33333"/>
              <a:gd name="f11" fmla="+- 0 0 -90"/>
              <a:gd name="f12" fmla="+- 0 0 -180"/>
              <a:gd name="f13" fmla="abs f5"/>
              <a:gd name="f14" fmla="abs f6"/>
              <a:gd name="f15" fmla="abs f7"/>
              <a:gd name="f16" fmla="val f8"/>
              <a:gd name="f17" fmla="val f10"/>
              <a:gd name="f18" fmla="val f9"/>
              <a:gd name="f19" fmla="*/ f11 f2 1"/>
              <a:gd name="f20" fmla="*/ f12 f2 1"/>
              <a:gd name="f21" fmla="?: f13 f5 1"/>
              <a:gd name="f22" fmla="?: f14 f6 1"/>
              <a:gd name="f23" fmla="?: f15 f7 1"/>
              <a:gd name="f24" fmla="*/ f19 1 f4"/>
              <a:gd name="f25" fmla="*/ f20 1 f4"/>
              <a:gd name="f26" fmla="*/ f21 1 21600"/>
              <a:gd name="f27" fmla="*/ f22 1 21600"/>
              <a:gd name="f28" fmla="*/ 21600 f21 1"/>
              <a:gd name="f29" fmla="*/ 21600 f22 1"/>
              <a:gd name="f30" fmla="+- f24 0 f3"/>
              <a:gd name="f31" fmla="+- f25 0 f3"/>
              <a:gd name="f32" fmla="min f27 f26"/>
              <a:gd name="f33" fmla="*/ f28 1 f23"/>
              <a:gd name="f34" fmla="*/ f29 1 f23"/>
              <a:gd name="f35" fmla="val f33"/>
              <a:gd name="f36" fmla="val f34"/>
              <a:gd name="f37" fmla="*/ f16 f32 1"/>
              <a:gd name="f38" fmla="+- f36 0 f16"/>
              <a:gd name="f39" fmla="+- f35 0 f16"/>
              <a:gd name="f40" fmla="*/ f35 f32 1"/>
              <a:gd name="f41" fmla="*/ f36 f32 1"/>
              <a:gd name="f42" fmla="min f39 f38"/>
              <a:gd name="f43" fmla="*/ f42 f17 1"/>
              <a:gd name="f44" fmla="*/ f42 f18 1"/>
              <a:gd name="f45" fmla="*/ f43 1 100000"/>
              <a:gd name="f46" fmla="*/ f44 1 100000"/>
              <a:gd name="f47" fmla="*/ f46 f39 1"/>
              <a:gd name="f48" fmla="*/ f45 f38 1"/>
              <a:gd name="f49" fmla="*/ f45 1 2"/>
              <a:gd name="f50" fmla="*/ f46 1 2"/>
              <a:gd name="f51" fmla="*/ f46 f32 1"/>
              <a:gd name="f52" fmla="*/ f45 f32 1"/>
              <a:gd name="f53" fmla="*/ f47 1 f38"/>
              <a:gd name="f54" fmla="*/ f48 1 f39"/>
              <a:gd name="f55" fmla="*/ f50 f32 1"/>
              <a:gd name="f56" fmla="*/ f49 f32 1"/>
              <a:gd name="f57" fmla="+- f35 0 f53"/>
              <a:gd name="f58" fmla="+- f36 0 f54"/>
              <a:gd name="f59" fmla="+- f58 f36 0"/>
              <a:gd name="f60" fmla="+- f57 f35 0"/>
              <a:gd name="f61" fmla="*/ f57 f32 1"/>
              <a:gd name="f62" fmla="*/ f58 f32 1"/>
              <a:gd name="f63" fmla="*/ f59 1 2"/>
              <a:gd name="f64" fmla="*/ f60 1 2"/>
              <a:gd name="f65" fmla="*/ f64 f32 1"/>
              <a:gd name="f66" fmla="*/ f63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5" y="f55"/>
              </a:cxn>
              <a:cxn ang="f31">
                <a:pos x="f56" y="f66"/>
              </a:cxn>
            </a:cxnLst>
            <a:rect l="f37" t="f37" r="f40" b="f41"/>
            <a:pathLst>
              <a:path>
                <a:moveTo>
                  <a:pt x="f37" y="f37"/>
                </a:moveTo>
                <a:lnTo>
                  <a:pt x="f40" y="f37"/>
                </a:lnTo>
                <a:lnTo>
                  <a:pt x="f61" y="f51"/>
                </a:lnTo>
                <a:lnTo>
                  <a:pt x="f52" y="f51"/>
                </a:lnTo>
                <a:lnTo>
                  <a:pt x="f52" y="f62"/>
                </a:lnTo>
                <a:lnTo>
                  <a:pt x="f37" y="f41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252525"/>
              </a:solidFill>
              <a:uFillTx/>
              <a:latin typeface="Arial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38A6A69-5D61-46D5-BDD4-599D7A3697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829" y="1299411"/>
            <a:ext cx="2620177" cy="1913021"/>
          </a:xfrm>
          <a:prstGeom prst="rect">
            <a:avLst/>
          </a:prstGeom>
        </p:spPr>
      </p:pic>
      <p:sp>
        <p:nvSpPr>
          <p:cNvPr id="14" name="Google Shape;279;p43">
            <a:extLst>
              <a:ext uri="{FF2B5EF4-FFF2-40B4-BE49-F238E27FC236}">
                <a16:creationId xmlns:a16="http://schemas.microsoft.com/office/drawing/2014/main" id="{4F32F393-020F-449D-A610-20DC39C9249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699796" y="2234850"/>
            <a:ext cx="2388001" cy="990596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 sz="1400"/>
              <a:t>Mercury is the closest planet to the Sun and the smallest one </a:t>
            </a:r>
          </a:p>
        </p:txBody>
      </p:sp>
      <p:sp>
        <p:nvSpPr>
          <p:cNvPr id="15" name="Google Shape;281;p43">
            <a:extLst>
              <a:ext uri="{FF2B5EF4-FFF2-40B4-BE49-F238E27FC236}">
                <a16:creationId xmlns:a16="http://schemas.microsoft.com/office/drawing/2014/main" id="{B173EC39-F086-46D3-BEE0-7C3F4417D373}"/>
              </a:ext>
            </a:extLst>
          </p:cNvPr>
          <p:cNvSpPr txBox="1">
            <a:spLocks/>
          </p:cNvSpPr>
          <p:nvPr/>
        </p:nvSpPr>
        <p:spPr>
          <a:xfrm>
            <a:off x="3699805" y="2034660"/>
            <a:ext cx="1658703" cy="3087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s-PE" sz="2700" b="0" i="0" u="none" strike="noStrike" kern="0" cap="none" spc="0" baseline="0">
                <a:solidFill>
                  <a:srgbClr val="252525"/>
                </a:solidFill>
                <a:uFillTx/>
                <a:latin typeface="Montserrat ExtraLight"/>
                <a:ea typeface="Montserrat ExtraLight"/>
                <a:cs typeface="Montserrat ExtraLight"/>
              </a:defRPr>
            </a:lvl1pPr>
          </a:lstStyle>
          <a:p>
            <a:pPr>
              <a:lnSpc>
                <a:spcPct val="115000"/>
              </a:lnSpc>
              <a:spcAft>
                <a:spcPts val="1600"/>
              </a:spcAft>
            </a:pPr>
            <a:r>
              <a:rPr lang="en-US" sz="1700" dirty="0">
                <a:latin typeface="Montserrat"/>
              </a:rPr>
              <a:t>MERCURY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F4366D58-D4D8-4D72-B596-800F79A699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9549" y="500141"/>
            <a:ext cx="2659019" cy="464336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0;p45">
            <a:extLst>
              <a:ext uri="{FF2B5EF4-FFF2-40B4-BE49-F238E27FC236}">
                <a16:creationId xmlns:a16="http://schemas.microsoft.com/office/drawing/2014/main" id="{7A1AA95F-3429-4C6A-A1D8-78BCE7A50B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6078" y="2776102"/>
            <a:ext cx="4229996" cy="946202"/>
          </a:xfrm>
        </p:spPr>
        <p:txBody>
          <a:bodyPr/>
          <a:lstStyle/>
          <a:p>
            <a:pPr lvl="0"/>
            <a:r>
              <a:rPr lang="en-US">
                <a:latin typeface="Montserrat"/>
              </a:rPr>
              <a:t>PROBLEM</a:t>
            </a:r>
          </a:p>
        </p:txBody>
      </p:sp>
      <p:sp>
        <p:nvSpPr>
          <p:cNvPr id="3" name="Google Shape;321;p45">
            <a:extLst>
              <a:ext uri="{FF2B5EF4-FFF2-40B4-BE49-F238E27FC236}">
                <a16:creationId xmlns:a16="http://schemas.microsoft.com/office/drawing/2014/main" id="{7F2EC7AC-0071-4689-9DA3-D2DF03461B1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757924" y="2776102"/>
            <a:ext cx="4229996" cy="946202"/>
          </a:xfrm>
        </p:spPr>
        <p:txBody>
          <a:bodyPr anchor="b" anchorCtr="1"/>
          <a:lstStyle/>
          <a:p>
            <a:pPr lvl="0" algn="ctr"/>
            <a:r>
              <a:rPr lang="en-US" sz="2600">
                <a:latin typeface="Montserrat"/>
              </a:rPr>
              <a:t>SOLUTION</a:t>
            </a:r>
          </a:p>
        </p:txBody>
      </p:sp>
      <p:sp>
        <p:nvSpPr>
          <p:cNvPr id="4" name="Google Shape;322;p45">
            <a:extLst>
              <a:ext uri="{FF2B5EF4-FFF2-40B4-BE49-F238E27FC236}">
                <a16:creationId xmlns:a16="http://schemas.microsoft.com/office/drawing/2014/main" id="{80925FEA-EFBE-4E0A-9F89-89031C12D90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75911" y="3652306"/>
            <a:ext cx="2590202" cy="1112404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1400">
                <a:solidFill>
                  <a:srgbClr val="FFFFFF"/>
                </a:solidFill>
              </a:rPr>
              <a:t>Mercury is the closest planet to the Sun and the smallest one in the Solar System</a:t>
            </a:r>
          </a:p>
          <a:p>
            <a:pPr marL="0" lvl="0" indent="0" algn="ctr">
              <a:lnSpc>
                <a:spcPct val="100000"/>
              </a:lnSpc>
              <a:buNone/>
            </a:pP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5" name="Google Shape;323;p45">
            <a:extLst>
              <a:ext uri="{FF2B5EF4-FFF2-40B4-BE49-F238E27FC236}">
                <a16:creationId xmlns:a16="http://schemas.microsoft.com/office/drawing/2014/main" id="{BE4525F8-61C0-4203-90CB-8C2F6CE107D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583289" y="3652306"/>
            <a:ext cx="2579403" cy="1112404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1400"/>
              <a:t>Saturn is a gas giant with rings and is composed mostly of hydrogen and helium</a:t>
            </a:r>
          </a:p>
          <a:p>
            <a:pPr marL="0" lvl="0" indent="0" algn="ctr">
              <a:lnSpc>
                <a:spcPct val="100000"/>
              </a:lnSpc>
              <a:spcBef>
                <a:spcPts val="1600"/>
              </a:spcBef>
              <a:buNone/>
            </a:pPr>
            <a:endParaRPr lang="en-US" sz="1400"/>
          </a:p>
          <a:p>
            <a:pPr marL="0" lvl="0" indent="0" algn="ctr">
              <a:lnSpc>
                <a:spcPct val="100000"/>
              </a:lnSpc>
              <a:buNone/>
            </a:pPr>
            <a:endParaRPr lang="en-US" sz="1400"/>
          </a:p>
        </p:txBody>
      </p:sp>
      <p:sp>
        <p:nvSpPr>
          <p:cNvPr id="9" name="Rectángulo 15">
            <a:extLst>
              <a:ext uri="{FF2B5EF4-FFF2-40B4-BE49-F238E27FC236}">
                <a16:creationId xmlns:a16="http://schemas.microsoft.com/office/drawing/2014/main" id="{924EE7C5-D2B3-45A0-B2CC-26545C3B00D0}"/>
              </a:ext>
            </a:extLst>
          </p:cNvPr>
          <p:cNvSpPr/>
          <p:nvPr/>
        </p:nvSpPr>
        <p:spPr>
          <a:xfrm>
            <a:off x="69009" y="111209"/>
            <a:ext cx="8988725" cy="4930344"/>
          </a:xfrm>
          <a:prstGeom prst="rect">
            <a:avLst/>
          </a:prstGeom>
          <a:noFill/>
          <a:ln w="76196" cap="flat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050" b="0" i="0" u="none" strike="noStrike" kern="0" cap="none" spc="0" baseline="0">
              <a:solidFill>
                <a:srgbClr val="FAA87A"/>
              </a:solidFill>
              <a:uFillTx/>
              <a:latin typeface="Arial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9E64A0A-6DCA-41CD-85CA-B1D7F22BED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116" y="1733696"/>
            <a:ext cx="7120576" cy="104240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aralelogramo 48">
            <a:extLst>
              <a:ext uri="{FF2B5EF4-FFF2-40B4-BE49-F238E27FC236}">
                <a16:creationId xmlns:a16="http://schemas.microsoft.com/office/drawing/2014/main" id="{034DE58B-1003-4384-AC64-6C42C8048132}"/>
              </a:ext>
            </a:extLst>
          </p:cNvPr>
          <p:cNvSpPr/>
          <p:nvPr/>
        </p:nvSpPr>
        <p:spPr>
          <a:xfrm>
            <a:off x="6485021" y="0"/>
            <a:ext cx="2649833" cy="5143500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Google Shape;328;p46">
            <a:extLst>
              <a:ext uri="{FF2B5EF4-FFF2-40B4-BE49-F238E27FC236}">
                <a16:creationId xmlns:a16="http://schemas.microsoft.com/office/drawing/2014/main" id="{87A1ECBA-E201-43DB-9353-09B22B6168E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MARS</a:t>
            </a:r>
          </a:p>
        </p:txBody>
      </p:sp>
      <p:sp>
        <p:nvSpPr>
          <p:cNvPr id="3" name="Google Shape;329;p46">
            <a:extLst>
              <a:ext uri="{FF2B5EF4-FFF2-40B4-BE49-F238E27FC236}">
                <a16:creationId xmlns:a16="http://schemas.microsoft.com/office/drawing/2014/main" id="{D6436A7A-E2B8-42D3-9C6C-73D4296FAF8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145328" y="1314578"/>
            <a:ext cx="3011402" cy="208199"/>
          </a:xfrm>
        </p:spPr>
        <p:txBody>
          <a:bodyPr anchor="ctr"/>
          <a:lstStyle/>
          <a:p>
            <a:pPr marL="0" lvl="0" indent="0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 sz="1400"/>
              <a:t>Despite being red, Mars is a very cold place. It’s full of oxide iron dust</a:t>
            </a:r>
          </a:p>
        </p:txBody>
      </p:sp>
      <p:sp>
        <p:nvSpPr>
          <p:cNvPr id="4" name="Google Shape;330;p46">
            <a:extLst>
              <a:ext uri="{FF2B5EF4-FFF2-40B4-BE49-F238E27FC236}">
                <a16:creationId xmlns:a16="http://schemas.microsoft.com/office/drawing/2014/main" id="{64B5D460-58D8-4528-ADBB-86D4FE0768E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45328" y="1635312"/>
            <a:ext cx="1579196" cy="333902"/>
          </a:xfrm>
        </p:spPr>
        <p:txBody>
          <a:bodyPr anchor="ctr"/>
          <a:lstStyle/>
          <a:p>
            <a:pPr lvl="0"/>
            <a:r>
              <a:rPr lang="en-US" sz="1700">
                <a:latin typeface="Montserrat"/>
              </a:rPr>
              <a:t>SATURN</a:t>
            </a:r>
          </a:p>
        </p:txBody>
      </p:sp>
      <p:sp>
        <p:nvSpPr>
          <p:cNvPr id="5" name="Google Shape;331;p46">
            <a:extLst>
              <a:ext uri="{FF2B5EF4-FFF2-40B4-BE49-F238E27FC236}">
                <a16:creationId xmlns:a16="http://schemas.microsoft.com/office/drawing/2014/main" id="{3438DF61-0203-4122-A626-EA9FE32C11A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145328" y="2266486"/>
            <a:ext cx="3011402" cy="208199"/>
          </a:xfrm>
        </p:spPr>
        <p:txBody>
          <a:bodyPr anchor="ctr"/>
          <a:lstStyle/>
          <a:p>
            <a:pPr marL="0" lvl="0" indent="0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 sz="1400"/>
              <a:t>Saturn is a gas giant, composed mostly of hydrogen and helium</a:t>
            </a:r>
          </a:p>
        </p:txBody>
      </p:sp>
      <p:sp>
        <p:nvSpPr>
          <p:cNvPr id="6" name="Google Shape;332;p46">
            <a:extLst>
              <a:ext uri="{FF2B5EF4-FFF2-40B4-BE49-F238E27FC236}">
                <a16:creationId xmlns:a16="http://schemas.microsoft.com/office/drawing/2014/main" id="{2D070A63-1249-4637-8AEF-CCD7196D5AA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45328" y="2603863"/>
            <a:ext cx="1579196" cy="333902"/>
          </a:xfrm>
        </p:spPr>
        <p:txBody>
          <a:bodyPr anchor="ctr"/>
          <a:lstStyle/>
          <a:p>
            <a:pPr lvl="0"/>
            <a:r>
              <a:rPr lang="en-US" sz="1700">
                <a:latin typeface="Montserrat"/>
              </a:rPr>
              <a:t>MERCURY</a:t>
            </a:r>
          </a:p>
        </p:txBody>
      </p:sp>
      <p:sp>
        <p:nvSpPr>
          <p:cNvPr id="7" name="Google Shape;333;p46">
            <a:extLst>
              <a:ext uri="{FF2B5EF4-FFF2-40B4-BE49-F238E27FC236}">
                <a16:creationId xmlns:a16="http://schemas.microsoft.com/office/drawing/2014/main" id="{31FB410A-E19E-4D4E-A3FD-042ED3FFFD3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145328" y="3237606"/>
            <a:ext cx="3011402" cy="208199"/>
          </a:xfrm>
        </p:spPr>
        <p:txBody>
          <a:bodyPr anchor="ctr"/>
          <a:lstStyle/>
          <a:p>
            <a:pPr marL="0" lvl="0" indent="0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 sz="1400"/>
              <a:t>Mercury is the closest planet to the Sun. It’s only a bit larger than the Moon</a:t>
            </a:r>
          </a:p>
        </p:txBody>
      </p:sp>
      <p:sp>
        <p:nvSpPr>
          <p:cNvPr id="8" name="Google Shape;334;p46">
            <a:extLst>
              <a:ext uri="{FF2B5EF4-FFF2-40B4-BE49-F238E27FC236}">
                <a16:creationId xmlns:a16="http://schemas.microsoft.com/office/drawing/2014/main" id="{7CD5D679-8DF4-4419-945B-F433DF481B0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45328" y="3563261"/>
            <a:ext cx="1579196" cy="333902"/>
          </a:xfrm>
        </p:spPr>
        <p:txBody>
          <a:bodyPr anchor="ctr"/>
          <a:lstStyle/>
          <a:p>
            <a:pPr lvl="0"/>
            <a:r>
              <a:rPr lang="en-US" sz="1700">
                <a:latin typeface="Montserrat"/>
              </a:rPr>
              <a:t>NEPTUNE</a:t>
            </a:r>
          </a:p>
        </p:txBody>
      </p:sp>
      <p:sp>
        <p:nvSpPr>
          <p:cNvPr id="9" name="Google Shape;335;p46">
            <a:extLst>
              <a:ext uri="{FF2B5EF4-FFF2-40B4-BE49-F238E27FC236}">
                <a16:creationId xmlns:a16="http://schemas.microsoft.com/office/drawing/2014/main" id="{2335F376-BA8C-412A-B793-B7C32078042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145328" y="4198595"/>
            <a:ext cx="3011402" cy="208199"/>
          </a:xfrm>
        </p:spPr>
        <p:txBody>
          <a:bodyPr anchor="ctr"/>
          <a:lstStyle/>
          <a:p>
            <a:pPr marL="0" lvl="0" indent="0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 sz="1400"/>
              <a:t>Neptune is the farthest planet from the Sun and the fourth-largest</a:t>
            </a:r>
          </a:p>
        </p:txBody>
      </p:sp>
      <p:sp>
        <p:nvSpPr>
          <p:cNvPr id="10" name="Google Shape;336;p46">
            <a:extLst>
              <a:ext uri="{FF2B5EF4-FFF2-40B4-BE49-F238E27FC236}">
                <a16:creationId xmlns:a16="http://schemas.microsoft.com/office/drawing/2014/main" id="{9FE0C7CA-DA66-4600-984F-F33F2545624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61842" y="3445805"/>
            <a:ext cx="2818199" cy="528596"/>
          </a:xfrm>
        </p:spPr>
        <p:txBody>
          <a:bodyPr anchor="ctr" anchorCtr="1"/>
          <a:lstStyle/>
          <a:p>
            <a:pPr lvl="0" algn="ctr"/>
            <a:r>
              <a:rPr lang="en-US" sz="2600" b="1" dirty="0">
                <a:solidFill>
                  <a:srgbClr val="000000"/>
                </a:solidFill>
                <a:latin typeface="Montserrat"/>
              </a:rPr>
              <a:t>MAYBE YOU NEED FOUR BLOCKS OF TEXT</a:t>
            </a:r>
          </a:p>
        </p:txBody>
      </p:sp>
      <p:sp>
        <p:nvSpPr>
          <p:cNvPr id="11" name="Google Shape;337;p46">
            <a:extLst>
              <a:ext uri="{FF2B5EF4-FFF2-40B4-BE49-F238E27FC236}">
                <a16:creationId xmlns:a16="http://schemas.microsoft.com/office/drawing/2014/main" id="{EB840012-68DB-4BE3-977D-00693B24D8B0}"/>
              </a:ext>
            </a:extLst>
          </p:cNvPr>
          <p:cNvSpPr/>
          <p:nvPr/>
        </p:nvSpPr>
        <p:spPr>
          <a:xfrm>
            <a:off x="4222424" y="773070"/>
            <a:ext cx="768900" cy="714603"/>
          </a:xfrm>
          <a:prstGeom prst="rect">
            <a:avLst/>
          </a:prstGeom>
          <a:solidFill>
            <a:srgbClr val="434343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Google Shape;338;p46">
            <a:extLst>
              <a:ext uri="{FF2B5EF4-FFF2-40B4-BE49-F238E27FC236}">
                <a16:creationId xmlns:a16="http://schemas.microsoft.com/office/drawing/2014/main" id="{747DFA25-D6DC-4B1D-A6FF-5974D6918998}"/>
              </a:ext>
            </a:extLst>
          </p:cNvPr>
          <p:cNvSpPr/>
          <p:nvPr/>
        </p:nvSpPr>
        <p:spPr>
          <a:xfrm>
            <a:off x="4222424" y="2695148"/>
            <a:ext cx="768900" cy="714603"/>
          </a:xfrm>
          <a:prstGeom prst="rect">
            <a:avLst/>
          </a:prstGeom>
          <a:solidFill>
            <a:srgbClr val="9C9C9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Google Shape;339;p46">
            <a:extLst>
              <a:ext uri="{FF2B5EF4-FFF2-40B4-BE49-F238E27FC236}">
                <a16:creationId xmlns:a16="http://schemas.microsoft.com/office/drawing/2014/main" id="{478BE365-F5B7-4959-80D6-B8DA8291713D}"/>
              </a:ext>
            </a:extLst>
          </p:cNvPr>
          <p:cNvSpPr/>
          <p:nvPr/>
        </p:nvSpPr>
        <p:spPr>
          <a:xfrm>
            <a:off x="4222424" y="1734104"/>
            <a:ext cx="768900" cy="714603"/>
          </a:xfrm>
          <a:prstGeom prst="rect">
            <a:avLst/>
          </a:prstGeom>
          <a:solidFill>
            <a:srgbClr val="6B6B6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Google Shape;340;p46">
            <a:extLst>
              <a:ext uri="{FF2B5EF4-FFF2-40B4-BE49-F238E27FC236}">
                <a16:creationId xmlns:a16="http://schemas.microsoft.com/office/drawing/2014/main" id="{01E7A072-EA84-4CF6-BB4D-7D191077629C}"/>
              </a:ext>
            </a:extLst>
          </p:cNvPr>
          <p:cNvSpPr/>
          <p:nvPr/>
        </p:nvSpPr>
        <p:spPr>
          <a:xfrm>
            <a:off x="4222424" y="3670657"/>
            <a:ext cx="768900" cy="714603"/>
          </a:xfrm>
          <a:prstGeom prst="rect">
            <a:avLst/>
          </a:prstGeom>
          <a:solidFill>
            <a:srgbClr val="C9C9C9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5" name="Google Shape;341;p46">
            <a:extLst>
              <a:ext uri="{FF2B5EF4-FFF2-40B4-BE49-F238E27FC236}">
                <a16:creationId xmlns:a16="http://schemas.microsoft.com/office/drawing/2014/main" id="{029D1F24-886B-4B5B-9368-A4ED485C3A47}"/>
              </a:ext>
            </a:extLst>
          </p:cNvPr>
          <p:cNvGrpSpPr/>
          <p:nvPr/>
        </p:nvGrpSpPr>
        <p:grpSpPr>
          <a:xfrm>
            <a:off x="4447723" y="1822106"/>
            <a:ext cx="346576" cy="538618"/>
            <a:chOff x="4447723" y="1822106"/>
            <a:chExt cx="346576" cy="538618"/>
          </a:xfrm>
        </p:grpSpPr>
        <p:sp>
          <p:nvSpPr>
            <p:cNvPr id="16" name="Google Shape;342;p46">
              <a:extLst>
                <a:ext uri="{FF2B5EF4-FFF2-40B4-BE49-F238E27FC236}">
                  <a16:creationId xmlns:a16="http://schemas.microsoft.com/office/drawing/2014/main" id="{844D57C0-C542-4BB8-845B-79D76A0D6D6F}"/>
                </a:ext>
              </a:extLst>
            </p:cNvPr>
            <p:cNvSpPr/>
            <p:nvPr/>
          </p:nvSpPr>
          <p:spPr>
            <a:xfrm>
              <a:off x="4769300" y="2281016"/>
              <a:ext cx="24999" cy="691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89"/>
                <a:gd name="f4" fmla="val 26819"/>
                <a:gd name="f5" fmla="val 3314"/>
                <a:gd name="f6" fmla="val 1"/>
                <a:gd name="f7" fmla="val 3157"/>
                <a:gd name="f8" fmla="val 2998"/>
                <a:gd name="f9" fmla="val 13"/>
                <a:gd name="f10" fmla="val 2839"/>
                <a:gd name="f11" fmla="val 38"/>
                <a:gd name="f12" fmla="val 1142"/>
                <a:gd name="f13" fmla="val 299"/>
                <a:gd name="f14" fmla="val 1832"/>
                <a:gd name="f15" fmla="val 262"/>
                <a:gd name="f16" fmla="val 3528"/>
                <a:gd name="f17" fmla="val 3393"/>
                <a:gd name="f18" fmla="val 24209"/>
                <a:gd name="f19" fmla="val 3622"/>
                <a:gd name="f20" fmla="val 25742"/>
                <a:gd name="f21" fmla="val 4926"/>
                <a:gd name="f22" fmla="val 6427"/>
                <a:gd name="f23" fmla="val 6590"/>
                <a:gd name="f24" fmla="val 6720"/>
                <a:gd name="f25" fmla="val 6884"/>
                <a:gd name="f26" fmla="val 26786"/>
                <a:gd name="f27" fmla="val 8547"/>
                <a:gd name="f28" fmla="val 26525"/>
                <a:gd name="f29" fmla="val 24959"/>
                <a:gd name="f30" fmla="val 9461"/>
                <a:gd name="f31" fmla="val 23296"/>
                <a:gd name="f32" fmla="val 6296"/>
                <a:gd name="f33" fmla="val 2582"/>
                <a:gd name="f34" fmla="val 6090"/>
                <a:gd name="f35" fmla="val 1078"/>
                <a:gd name="f36" fmla="val 4790"/>
                <a:gd name="f37" fmla="*/ f0 1 9689"/>
                <a:gd name="f38" fmla="*/ f1 1 2681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9689"/>
                <a:gd name="f45" fmla="*/ f42 1 2681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9689" h="2681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4"/>
                    <a:pt x="f25" y="f26"/>
                  </a:cubicBezTo>
                  <a:cubicBezTo>
                    <a:pt x="f27" y="f28"/>
                    <a:pt x="f3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343;p46">
              <a:extLst>
                <a:ext uri="{FF2B5EF4-FFF2-40B4-BE49-F238E27FC236}">
                  <a16:creationId xmlns:a16="http://schemas.microsoft.com/office/drawing/2014/main" id="{A9D252BB-73D1-42FA-9AAD-5FE0CC76D108}"/>
                </a:ext>
              </a:extLst>
            </p:cNvPr>
            <p:cNvSpPr/>
            <p:nvPr/>
          </p:nvSpPr>
          <p:spPr>
            <a:xfrm>
              <a:off x="4447723" y="1822106"/>
              <a:ext cx="332933" cy="5386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45"/>
                <a:gd name="f4" fmla="val 208768"/>
                <a:gd name="f5" fmla="val 41330"/>
                <a:gd name="f6" fmla="val 39764"/>
                <a:gd name="f7" fmla="val 39927"/>
                <a:gd name="f8" fmla="val 40057"/>
                <a:gd name="f9" fmla="val 40220"/>
                <a:gd name="f10" fmla="val 46222"/>
                <a:gd name="f11" fmla="val 49745"/>
                <a:gd name="f12" fmla="val 38687"/>
                <a:gd name="f13" fmla="val 52714"/>
                <a:gd name="f14" fmla="val 35230"/>
                <a:gd name="f15" fmla="val 53203"/>
                <a:gd name="f16" fmla="val 35099"/>
                <a:gd name="f17" fmla="val 35001"/>
                <a:gd name="f18" fmla="val 53236"/>
                <a:gd name="f19" fmla="val 34871"/>
                <a:gd name="f20" fmla="val 53268"/>
                <a:gd name="f21" fmla="val 33794"/>
                <a:gd name="f22" fmla="val 70231"/>
                <a:gd name="f23" fmla="val 10308"/>
                <a:gd name="f24" fmla="val 89835"/>
                <a:gd name="f25" fmla="val 11874"/>
                <a:gd name="f26" fmla="val 104938"/>
                <a:gd name="f27" fmla="val 28053"/>
                <a:gd name="f28" fmla="val 47951"/>
                <a:gd name="f29" fmla="val 53627"/>
                <a:gd name="f30" fmla="val 103992"/>
                <a:gd name="f31" fmla="val 53399"/>
                <a:gd name="f32" fmla="val 103014"/>
                <a:gd name="f33" fmla="val 102003"/>
                <a:gd name="f34" fmla="val 101676"/>
                <a:gd name="f35" fmla="val 101872"/>
                <a:gd name="f36" fmla="val 52877"/>
                <a:gd name="f37" fmla="val 101970"/>
                <a:gd name="f38" fmla="val 52453"/>
                <a:gd name="f39" fmla="val 51996"/>
                <a:gd name="f40" fmla="val 50300"/>
                <a:gd name="f41" fmla="val 100600"/>
                <a:gd name="f42" fmla="val 48930"/>
                <a:gd name="f43" fmla="val 98904"/>
                <a:gd name="f44" fmla="val 87813"/>
                <a:gd name="f45" fmla="val 78125"/>
                <a:gd name="f46" fmla="val 41036"/>
                <a:gd name="f47" fmla="val 31348"/>
                <a:gd name="f48" fmla="val 32392"/>
                <a:gd name="f49" fmla="val 59368"/>
                <a:gd name="f50" fmla="val 59531"/>
                <a:gd name="f51" fmla="val 32359"/>
                <a:gd name="f52" fmla="val 59694"/>
                <a:gd name="f53" fmla="val 59890"/>
                <a:gd name="f54" fmla="val 32327"/>
                <a:gd name="f55" fmla="val 29326"/>
                <a:gd name="f56" fmla="val 26879"/>
                <a:gd name="f57" fmla="val 67784"/>
                <a:gd name="f58" fmla="val 64783"/>
                <a:gd name="f59" fmla="val 61815"/>
                <a:gd name="f60" fmla="val 105004"/>
                <a:gd name="f61" fmla="val 107450"/>
                <a:gd name="f62" fmla="val 60282"/>
                <a:gd name="f63" fmla="val 59988"/>
                <a:gd name="f64" fmla="val 101937"/>
                <a:gd name="f65" fmla="val 104906"/>
                <a:gd name="f66" fmla="val 75972"/>
                <a:gd name="f67" fmla="val 104710"/>
                <a:gd name="f68" fmla="val 81550"/>
                <a:gd name="f69" fmla="val 101579"/>
                <a:gd name="f70" fmla="val 86410"/>
                <a:gd name="f71" fmla="val 96947"/>
                <a:gd name="f72" fmla="val 88987"/>
                <a:gd name="f73" fmla="val 99360"/>
                <a:gd name="f74" fmla="val 85073"/>
                <a:gd name="f75" fmla="val 100926"/>
                <a:gd name="f76" fmla="val 80734"/>
                <a:gd name="f77" fmla="val 101611"/>
                <a:gd name="f78" fmla="val 76330"/>
                <a:gd name="f79" fmla="val 76200"/>
                <a:gd name="f80" fmla="val 47201"/>
                <a:gd name="f81" fmla="val 74569"/>
                <a:gd name="f82" fmla="val 52029"/>
                <a:gd name="f83" fmla="val 80832"/>
                <a:gd name="f84" fmla="val 55062"/>
                <a:gd name="f85" fmla="val 95381"/>
                <a:gd name="f86" fmla="val 95674"/>
                <a:gd name="f87" fmla="val 56759"/>
                <a:gd name="f88" fmla="val 95837"/>
                <a:gd name="f89" fmla="val 58520"/>
                <a:gd name="f90" fmla="val 71698"/>
                <a:gd name="f91" fmla="val 85725"/>
                <a:gd name="f92" fmla="val 84192"/>
                <a:gd name="f93" fmla="val 98186"/>
                <a:gd name="f94" fmla="val 99784"/>
                <a:gd name="f95" fmla="val 58259"/>
                <a:gd name="f96" fmla="val 104873"/>
                <a:gd name="f97" fmla="val 60184"/>
                <a:gd name="f98" fmla="val 105395"/>
                <a:gd name="f99" fmla="val 62141"/>
                <a:gd name="f100" fmla="val 105754"/>
                <a:gd name="f101" fmla="val 64098"/>
                <a:gd name="f102" fmla="val 105949"/>
                <a:gd name="f103" fmla="val 133839"/>
                <a:gd name="f104" fmla="val 56596"/>
                <a:gd name="f105" fmla="val 132600"/>
                <a:gd name="f106" fmla="val 50528"/>
                <a:gd name="f107" fmla="val 126826"/>
                <a:gd name="f108" fmla="val 49028"/>
                <a:gd name="f109" fmla="val 119291"/>
                <a:gd name="f110" fmla="val 52127"/>
                <a:gd name="f111" fmla="val 118280"/>
                <a:gd name="f112" fmla="val 119128"/>
                <a:gd name="f113" fmla="val 120824"/>
                <a:gd name="f114" fmla="val 53497"/>
                <a:gd name="f115" fmla="val 122194"/>
                <a:gd name="f116" fmla="val 55193"/>
                <a:gd name="f117" fmla="val 56889"/>
                <a:gd name="f118" fmla="val 76070"/>
                <a:gd name="f119" fmla="val 77440"/>
                <a:gd name="f120" fmla="val 79136"/>
                <a:gd name="f121" fmla="val 82202"/>
                <a:gd name="f122" fmla="val 85301"/>
                <a:gd name="f123" fmla="val 83801"/>
                <a:gd name="f124" fmla="val 77701"/>
                <a:gd name="f125" fmla="val 72221"/>
                <a:gd name="f126" fmla="val 74178"/>
                <a:gd name="f127" fmla="val 78255"/>
                <a:gd name="f128" fmla="val 149032"/>
                <a:gd name="f129" fmla="val 81493"/>
                <a:gd name="f130" fmla="val 84730"/>
                <a:gd name="f131" fmla="val 150263"/>
                <a:gd name="f132" fmla="val 87193"/>
                <a:gd name="f133" fmla="val 152726"/>
                <a:gd name="f134" fmla="val 92119"/>
                <a:gd name="f135" fmla="val 157652"/>
                <a:gd name="f136" fmla="val 165676"/>
                <a:gd name="f137" fmla="val 170602"/>
                <a:gd name="f138" fmla="val 67165"/>
                <a:gd name="f139" fmla="val 190630"/>
                <a:gd name="f140" fmla="val 46679"/>
                <a:gd name="f141" fmla="val 170113"/>
                <a:gd name="f142" fmla="val 42178"/>
                <a:gd name="f143" fmla="val 165089"/>
                <a:gd name="f144" fmla="val 42373"/>
                <a:gd name="f145" fmla="val 157489"/>
                <a:gd name="f146" fmla="val 47136"/>
                <a:gd name="f147" fmla="val 49599"/>
                <a:gd name="f148" fmla="val 52836"/>
                <a:gd name="f149" fmla="val 56074"/>
                <a:gd name="f150" fmla="val 59311"/>
                <a:gd name="f151" fmla="val 62549"/>
                <a:gd name="f152" fmla="val 65012"/>
                <a:gd name="f153" fmla="val 65599"/>
                <a:gd name="f154" fmla="val 153313"/>
                <a:gd name="f155" fmla="val 66382"/>
                <a:gd name="f156" fmla="val 153607"/>
                <a:gd name="f157" fmla="val 67947"/>
                <a:gd name="f158" fmla="val 68730"/>
                <a:gd name="f159" fmla="val 69317"/>
                <a:gd name="f160" fmla="val 71780"/>
                <a:gd name="f161" fmla="val 75018"/>
                <a:gd name="f162" fmla="val 65468"/>
                <a:gd name="f163" fmla="val 1370"/>
                <a:gd name="f164" fmla="val 3066"/>
                <a:gd name="f165" fmla="val 4077"/>
                <a:gd name="f166" fmla="val 54736"/>
                <a:gd name="f167" fmla="val 53040"/>
                <a:gd name="f168" fmla="val 51670"/>
                <a:gd name="f169" fmla="val 5448"/>
                <a:gd name="f170" fmla="val 7144"/>
                <a:gd name="f171" fmla="val 8840"/>
                <a:gd name="f172" fmla="val 10210"/>
                <a:gd name="f173" fmla="val 25215"/>
                <a:gd name="f174" fmla="val 56791"/>
                <a:gd name="f175" fmla="val 25868"/>
                <a:gd name="f176" fmla="val 49843"/>
                <a:gd name="f177" fmla="val 28836"/>
                <a:gd name="f178" fmla="val 44298"/>
                <a:gd name="f179" fmla="val 33664"/>
                <a:gd name="f180" fmla="val 11221"/>
                <a:gd name="f181" fmla="val 10667"/>
                <a:gd name="f182" fmla="val 34251"/>
                <a:gd name="f183" fmla="val 34806"/>
                <a:gd name="f184" fmla="val 40286"/>
                <a:gd name="f185" fmla="val 41982"/>
                <a:gd name="f186" fmla="val 43352"/>
                <a:gd name="f187" fmla="val 30891"/>
                <a:gd name="f188" fmla="val 27695"/>
                <a:gd name="f189" fmla="val 7274"/>
                <a:gd name="f190" fmla="val 54247"/>
                <a:gd name="f191" fmla="val 23617"/>
                <a:gd name="f192" fmla="val 56008"/>
                <a:gd name="f193" fmla="val 20779"/>
                <a:gd name="f194" fmla="val 60086"/>
                <a:gd name="f195" fmla="val 71144"/>
                <a:gd name="f196" fmla="val 25966"/>
                <a:gd name="f197" fmla="val 32718"/>
                <a:gd name="f198" fmla="val 33370"/>
                <a:gd name="f199" fmla="val 34969"/>
                <a:gd name="f200" fmla="val 85040"/>
                <a:gd name="f201" fmla="val 37383"/>
                <a:gd name="f202" fmla="val 89020"/>
                <a:gd name="f203" fmla="val 37970"/>
                <a:gd name="f204" fmla="val 89966"/>
                <a:gd name="f205" fmla="val 38981"/>
                <a:gd name="f206" fmla="val 90488"/>
                <a:gd name="f207" fmla="val 39992"/>
                <a:gd name="f208" fmla="val 40547"/>
                <a:gd name="f209" fmla="val 41101"/>
                <a:gd name="f210" fmla="val 90324"/>
                <a:gd name="f211" fmla="val 41591"/>
                <a:gd name="f212" fmla="val 90031"/>
                <a:gd name="f213" fmla="val 43026"/>
                <a:gd name="f214" fmla="val 89150"/>
                <a:gd name="f215" fmla="val 43483"/>
                <a:gd name="f216" fmla="val 87258"/>
                <a:gd name="f217" fmla="val 42602"/>
                <a:gd name="f218" fmla="val 85823"/>
                <a:gd name="f219" fmla="val 39894"/>
                <a:gd name="f220" fmla="val 81419"/>
                <a:gd name="f221" fmla="val 38492"/>
                <a:gd name="f222" fmla="val 76526"/>
                <a:gd name="f223" fmla="val 59466"/>
                <a:gd name="f224" fmla="val 59075"/>
                <a:gd name="f225" fmla="val 38524"/>
                <a:gd name="f226" fmla="val 58683"/>
                <a:gd name="f227" fmla="val 43744"/>
                <a:gd name="f228" fmla="val 47430"/>
                <a:gd name="f229" fmla="val 51931"/>
                <a:gd name="f230" fmla="val 39470"/>
                <a:gd name="f231" fmla="val 47756"/>
                <a:gd name="f232" fmla="val 38752"/>
                <a:gd name="f233" fmla="val 48278"/>
                <a:gd name="f234" fmla="val 38296"/>
                <a:gd name="f235" fmla="val 34414"/>
                <a:gd name="f236" fmla="val 32000"/>
                <a:gd name="f237" fmla="val 31380"/>
                <a:gd name="f238" fmla="val 59727"/>
                <a:gd name="f239" fmla="val 99295"/>
                <a:gd name="f240" fmla="val 55519"/>
                <a:gd name="f241" fmla="val 97762"/>
                <a:gd name="f242" fmla="val 51703"/>
                <a:gd name="f243" fmla="val 95250"/>
                <a:gd name="f244" fmla="val 51183"/>
                <a:gd name="f245" fmla="val 94900"/>
                <a:gd name="f246" fmla="val 50597"/>
                <a:gd name="f247" fmla="val 94733"/>
                <a:gd name="f248" fmla="val 50016"/>
                <a:gd name="f249" fmla="val 48058"/>
                <a:gd name="f250" fmla="val 95215"/>
                <a:gd name="f251" fmla="val 47462"/>
                <a:gd name="f252" fmla="val 96098"/>
                <a:gd name="f253" fmla="val 46549"/>
                <a:gd name="f254" fmla="val 97533"/>
                <a:gd name="f255" fmla="val 46940"/>
                <a:gd name="f256" fmla="val 99425"/>
                <a:gd name="f257" fmla="val 48343"/>
                <a:gd name="f258" fmla="val 100339"/>
                <a:gd name="f259" fmla="val 49582"/>
                <a:gd name="f260" fmla="val 101154"/>
                <a:gd name="f261" fmla="val 50855"/>
                <a:gd name="f262" fmla="val 102524"/>
                <a:gd name="f263" fmla="val 111854"/>
                <a:gd name="f264" fmla="val 28021"/>
                <a:gd name="f265" fmla="val 119617"/>
                <a:gd name="f266" fmla="val 18039"/>
                <a:gd name="f267" fmla="val 122846"/>
                <a:gd name="f268" fmla="val 10830"/>
                <a:gd name="f269" fmla="val 131295"/>
                <a:gd name="f270" fmla="val 9264"/>
                <a:gd name="f271" fmla="val 141701"/>
                <a:gd name="f272" fmla="val 229"/>
                <a:gd name="f273" fmla="val 201167"/>
                <a:gd name="f274" fmla="val 202830"/>
                <a:gd name="f275" fmla="val 1142"/>
                <a:gd name="f276" fmla="val 204396"/>
                <a:gd name="f277" fmla="val 2806"/>
                <a:gd name="f278" fmla="val 204657"/>
                <a:gd name="f279" fmla="val 2969"/>
                <a:gd name="f280" fmla="val 204690"/>
                <a:gd name="f281" fmla="val 3099"/>
                <a:gd name="f282" fmla="val 3262"/>
                <a:gd name="f283" fmla="val 4763"/>
                <a:gd name="f284" fmla="val 6068"/>
                <a:gd name="f285" fmla="val 203613"/>
                <a:gd name="f286" fmla="val 6296"/>
                <a:gd name="f287" fmla="val 202080"/>
                <a:gd name="f288" fmla="val 15299"/>
                <a:gd name="f289" fmla="val 142614"/>
                <a:gd name="f290" fmla="val 16539"/>
                <a:gd name="f291" fmla="val 134524"/>
                <a:gd name="f292" fmla="val 22117"/>
                <a:gd name="f293" fmla="val 127935"/>
                <a:gd name="f294" fmla="val 29913"/>
                <a:gd name="f295" fmla="val 125423"/>
                <a:gd name="f296" fmla="val 43156"/>
                <a:gd name="f297" fmla="val 121150"/>
                <a:gd name="f298" fmla="val 45472"/>
                <a:gd name="f299" fmla="val 131197"/>
                <a:gd name="f300" fmla="val 53888"/>
                <a:gd name="f301" fmla="val 138765"/>
                <a:gd name="f302" fmla="val 140037"/>
                <a:gd name="f303" fmla="val 144734"/>
                <a:gd name="f304" fmla="val 61562"/>
                <a:gd name="f305" fmla="val 143532"/>
                <a:gd name="f306" fmla="val 58809"/>
                <a:gd name="f307" fmla="val 142929"/>
                <a:gd name="f308" fmla="val 56056"/>
                <a:gd name="f309" fmla="val 51266"/>
                <a:gd name="f310" fmla="val 46476"/>
                <a:gd name="f311" fmla="val 144754"/>
                <a:gd name="f312" fmla="val 42830"/>
                <a:gd name="f313" fmla="val 148420"/>
                <a:gd name="f314" fmla="val 35719"/>
                <a:gd name="f315" fmla="val 155499"/>
                <a:gd name="f316" fmla="val 35458"/>
                <a:gd name="f317" fmla="val 166851"/>
                <a:gd name="f318" fmla="val 174255"/>
                <a:gd name="f319" fmla="val 42210"/>
                <a:gd name="f320" fmla="val 174288"/>
                <a:gd name="f321" fmla="val 42243"/>
                <a:gd name="f322" fmla="val 174321"/>
                <a:gd name="f323" fmla="val 42276"/>
                <a:gd name="f324" fmla="val 174353"/>
                <a:gd name="f325" fmla="val 62859"/>
                <a:gd name="f326" fmla="val 194969"/>
                <a:gd name="f327" fmla="val 63250"/>
                <a:gd name="f328" fmla="val 195360"/>
                <a:gd name="f329" fmla="val 63674"/>
                <a:gd name="f330" fmla="val 195654"/>
                <a:gd name="f331" fmla="val 195915"/>
                <a:gd name="f332" fmla="val 205701"/>
                <a:gd name="f333" fmla="val 207397"/>
                <a:gd name="f334" fmla="val 208767"/>
                <a:gd name="f335" fmla="val 68861"/>
                <a:gd name="f336" fmla="val 70655"/>
                <a:gd name="f337" fmla="val 71079"/>
                <a:gd name="f338" fmla="val 71470"/>
                <a:gd name="f339" fmla="val 91532"/>
                <a:gd name="f340" fmla="val 174908"/>
                <a:gd name="f341" fmla="val 98806"/>
                <a:gd name="f342" fmla="val 167601"/>
                <a:gd name="f343" fmla="val 155695"/>
                <a:gd name="f344" fmla="val 91499"/>
                <a:gd name="f345" fmla="val 148388"/>
                <a:gd name="f346" fmla="val 87856"/>
                <a:gd name="f347" fmla="val 144745"/>
                <a:gd name="f348" fmla="val 83070"/>
                <a:gd name="f349" fmla="val 142927"/>
                <a:gd name="f350" fmla="val 78284"/>
                <a:gd name="f351" fmla="val 75527"/>
                <a:gd name="f352" fmla="val 72770"/>
                <a:gd name="f353" fmla="val 143530"/>
                <a:gd name="f354" fmla="val 80408"/>
                <a:gd name="f355" fmla="val 88824"/>
                <a:gd name="f356" fmla="val 91173"/>
                <a:gd name="f357" fmla="val 104416"/>
                <a:gd name="f358" fmla="val 112213"/>
                <a:gd name="f359" fmla="val 117791"/>
                <a:gd name="f360" fmla="val 119030"/>
                <a:gd name="f361" fmla="val 122716"/>
                <a:gd name="f362" fmla="val 167079"/>
                <a:gd name="f363" fmla="val 122977"/>
                <a:gd name="f364" fmla="val 168612"/>
                <a:gd name="f365" fmla="val 124249"/>
                <a:gd name="f366" fmla="val 169689"/>
                <a:gd name="f367" fmla="val 125750"/>
                <a:gd name="f368" fmla="val 125913"/>
                <a:gd name="f369" fmla="val 126043"/>
                <a:gd name="f370" fmla="val 169656"/>
                <a:gd name="f371" fmla="val 126207"/>
                <a:gd name="f372" fmla="val 127870"/>
                <a:gd name="f373" fmla="val 169395"/>
                <a:gd name="f374" fmla="val 129044"/>
                <a:gd name="f375" fmla="val 167829"/>
                <a:gd name="f376" fmla="val 128783"/>
                <a:gd name="f377" fmla="val 166166"/>
                <a:gd name="f378" fmla="val 125065"/>
                <a:gd name="f379" fmla="val 141668"/>
                <a:gd name="f380" fmla="val 123499"/>
                <a:gd name="f381" fmla="val 116290"/>
                <a:gd name="f382" fmla="val 106308"/>
                <a:gd name="f383" fmla="val 102557"/>
                <a:gd name="f384" fmla="val 101122"/>
                <a:gd name="f385" fmla="val 87846"/>
                <a:gd name="f386" fmla="val 90325"/>
                <a:gd name="f387" fmla="val 97044"/>
                <a:gd name="f388" fmla="val 101839"/>
                <a:gd name="f389" fmla="val 96457"/>
                <a:gd name="f390" fmla="val 111038"/>
                <a:gd name="f391" fmla="val 86932"/>
                <a:gd name="f392" fmla="val 75385"/>
                <a:gd name="f393" fmla="val 72025"/>
                <a:gd name="f394" fmla="val 71959"/>
                <a:gd name="f395" fmla="val 112604"/>
                <a:gd name="f396" fmla="val 70002"/>
                <a:gd name="f397" fmla="val 113550"/>
                <a:gd name="f398" fmla="val 67491"/>
                <a:gd name="f399" fmla="val 62108"/>
                <a:gd name="f400" fmla="val 59596"/>
                <a:gd name="f401" fmla="val 57639"/>
                <a:gd name="f402" fmla="val 36469"/>
                <a:gd name="f403" fmla="val 106635"/>
                <a:gd name="f404" fmla="val 25607"/>
                <a:gd name="f405" fmla="val 98643"/>
                <a:gd name="f406" fmla="val 17386"/>
                <a:gd name="f407" fmla="val 91042"/>
                <a:gd name="f408" fmla="val 9558"/>
                <a:gd name="f409" fmla="val 81028"/>
                <a:gd name="f410" fmla="val 4926"/>
                <a:gd name="f411" fmla="val 4175"/>
                <a:gd name="f412" fmla="*/ f0 1 129045"/>
                <a:gd name="f413" fmla="*/ f1 1 208768"/>
                <a:gd name="f414" fmla="val f2"/>
                <a:gd name="f415" fmla="val f3"/>
                <a:gd name="f416" fmla="val f4"/>
                <a:gd name="f417" fmla="+- f416 0 f414"/>
                <a:gd name="f418" fmla="+- f415 0 f414"/>
                <a:gd name="f419" fmla="*/ f418 1 129045"/>
                <a:gd name="f420" fmla="*/ f417 1 208768"/>
                <a:gd name="f421" fmla="*/ f414 1 f419"/>
                <a:gd name="f422" fmla="*/ f415 1 f419"/>
                <a:gd name="f423" fmla="*/ f414 1 f420"/>
                <a:gd name="f424" fmla="*/ f416 1 f420"/>
                <a:gd name="f425" fmla="*/ f421 f412 1"/>
                <a:gd name="f426" fmla="*/ f422 f412 1"/>
                <a:gd name="f427" fmla="*/ f424 f413 1"/>
                <a:gd name="f428" fmla="*/ f423 f4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5" t="f428" r="f426" b="f427"/>
              <a:pathLst>
                <a:path w="129045" h="208767">
                  <a:moveTo>
                    <a:pt x="f5" y="f6"/>
                  </a:moveTo>
                  <a:cubicBezTo>
                    <a:pt x="f5" y="f7"/>
                    <a:pt x="f5" y="f8"/>
                    <a:pt x="f5" y="f9"/>
                  </a:cubicBezTo>
                  <a:lnTo>
                    <a:pt x="f5" y="f10"/>
                  </a:lnTo>
                  <a:cubicBezTo>
                    <a:pt x="f5" y="f11"/>
                    <a:pt x="f12" y="f13"/>
                    <a:pt x="f14" y="f15"/>
                  </a:cubicBezTo>
                  <a:cubicBezTo>
                    <a:pt x="f16" y="f15"/>
                    <a:pt x="f17" y="f18"/>
                    <a:pt x="f19" y="f20"/>
                  </a:cubicBezTo>
                  <a:lnTo>
                    <a:pt x="f21" y="f20"/>
                  </a:lnTo>
                  <a:lnTo>
                    <a:pt x="f21" y="f6"/>
                  </a:lnTo>
                  <a:close/>
                  <a:moveTo>
                    <a:pt x="f22" y="f23"/>
                  </a:moveTo>
                  <a:cubicBezTo>
                    <a:pt x="f24" y="f25"/>
                    <a:pt x="f26" y="f27"/>
                    <a:pt x="f26" y="f28"/>
                  </a:cubicBezTo>
                  <a:lnTo>
                    <a:pt x="f26" y="f29"/>
                  </a:lnTo>
                  <a:cubicBezTo>
                    <a:pt x="f30" y="f31"/>
                    <a:pt x="f32" y="f20"/>
                    <a:pt x="f33" y="f20"/>
                  </a:cubicBezTo>
                  <a:lnTo>
                    <a:pt x="f34" y="f20"/>
                  </a:lnTo>
                  <a:cubicBezTo>
                    <a:pt x="f35" y="f36"/>
                    <a:pt x="f37" y="f38"/>
                    <a:pt x="f37" y="f39"/>
                  </a:cubicBezTo>
                  <a:cubicBezTo>
                    <a:pt x="f37" y="f40"/>
                    <a:pt x="f41" y="f42"/>
                    <a:pt x="f43" y="f42"/>
                  </a:cubicBezTo>
                  <a:lnTo>
                    <a:pt x="f44" y="f42"/>
                  </a:lnTo>
                  <a:cubicBezTo>
                    <a:pt x="f45" y="f42"/>
                    <a:pt x="f22" y="f46"/>
                    <a:pt x="f22" y="f47"/>
                  </a:cubicBezTo>
                  <a:lnTo>
                    <a:pt x="f22" y="f23"/>
                  </a:lnTo>
                  <a:close/>
                  <a:moveTo>
                    <a:pt x="f48" y="f49"/>
                  </a:moveTo>
                  <a:cubicBezTo>
                    <a:pt x="f48" y="f50"/>
                    <a:pt x="f51" y="f52"/>
                    <a:pt x="f51" y="f53"/>
                  </a:cubicBezTo>
                  <a:lnTo>
                    <a:pt x="f51" y="f22"/>
                  </a:lnTo>
                  <a:lnTo>
                    <a:pt x="f54" y="f22"/>
                  </a:lnTo>
                  <a:cubicBezTo>
                    <a:pt x="f55" y="f22"/>
                    <a:pt x="f56" y="f57"/>
                    <a:pt x="f56" y="f58"/>
                  </a:cubicBezTo>
                  <a:cubicBezTo>
                    <a:pt x="f56" y="f59"/>
                    <a:pt x="f55" y="f49"/>
                    <a:pt x="f54" y="f49"/>
                  </a:cubicBezTo>
                  <a:close/>
                  <a:moveTo>
                    <a:pt x="f33" y="f49"/>
                  </a:moveTo>
                  <a:cubicBezTo>
                    <a:pt x="f60" y="f49"/>
                    <a:pt x="f61" y="f59"/>
                    <a:pt x="f61" y="f58"/>
                  </a:cubicBezTo>
                  <a:cubicBezTo>
                    <a:pt x="f61" y="f57"/>
                    <a:pt x="f60" y="f22"/>
                    <a:pt x="f33" y="f22"/>
                  </a:cubicBezTo>
                  <a:lnTo>
                    <a:pt x="f37" y="f22"/>
                  </a:lnTo>
                  <a:lnTo>
                    <a:pt x="f37" y="f62"/>
                  </a:lnTo>
                  <a:cubicBezTo>
                    <a:pt x="f37" y="f63"/>
                    <a:pt x="f64" y="f52"/>
                    <a:pt x="f64" y="f49"/>
                  </a:cubicBezTo>
                  <a:close/>
                  <a:moveTo>
                    <a:pt x="f65" y="f66"/>
                  </a:moveTo>
                  <a:lnTo>
                    <a:pt x="f65" y="f66"/>
                  </a:ln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6"/>
                    <a:pt x="f77" y="f78"/>
                  </a:cubicBezTo>
                  <a:lnTo>
                    <a:pt x="f33" y="f78"/>
                  </a:lnTo>
                  <a:cubicBezTo>
                    <a:pt x="f32" y="f78"/>
                    <a:pt x="f30" y="f79"/>
                    <a:pt x="f65" y="f66"/>
                  </a:cubicBezTo>
                  <a:close/>
                  <a:moveTo>
                    <a:pt x="f22" y="f80"/>
                  </a:moveTo>
                  <a:cubicBezTo>
                    <a:pt x="f81" y="f82"/>
                    <a:pt x="f83" y="f84"/>
                    <a:pt x="f44" y="f84"/>
                  </a:cubicBezTo>
                  <a:lnTo>
                    <a:pt x="f85" y="f84"/>
                  </a:lnTo>
                  <a:cubicBezTo>
                    <a:pt x="f86" y="f87"/>
                    <a:pt x="f88" y="f89"/>
                    <a:pt x="f88" y="f62"/>
                  </a:cubicBezTo>
                  <a:lnTo>
                    <a:pt x="f88" y="f90"/>
                  </a:lnTo>
                  <a:cubicBezTo>
                    <a:pt x="f88" y="f91"/>
                    <a:pt x="f92" y="f93"/>
                    <a:pt x="f22" y="f94"/>
                  </a:cubicBezTo>
                  <a:lnTo>
                    <a:pt x="f22" y="f80"/>
                  </a:lnTo>
                  <a:close/>
                  <a:moveTo>
                    <a:pt x="f95" y="f96"/>
                  </a:moveTo>
                  <a:cubicBezTo>
                    <a:pt x="f97" y="f98"/>
                    <a:pt x="f99" y="f100"/>
                    <a:pt x="f101" y="f102"/>
                  </a:cubicBezTo>
                  <a:lnTo>
                    <a:pt x="f101" y="f103"/>
                  </a:lnTo>
                  <a:cubicBezTo>
                    <a:pt x="f104" y="f105"/>
                    <a:pt x="f106" y="f107"/>
                    <a:pt x="f108" y="f109"/>
                  </a:cubicBezTo>
                  <a:lnTo>
                    <a:pt x="f110" y="f111"/>
                  </a:lnTo>
                  <a:lnTo>
                    <a:pt x="f110" y="f112"/>
                  </a:lnTo>
                  <a:cubicBezTo>
                    <a:pt x="f110" y="f113"/>
                    <a:pt x="f114" y="f115"/>
                    <a:pt x="f116" y="f115"/>
                  </a:cubicBezTo>
                  <a:cubicBezTo>
                    <a:pt x="f117" y="f115"/>
                    <a:pt x="f95" y="f113"/>
                    <a:pt x="f95" y="f112"/>
                  </a:cubicBezTo>
                  <a:lnTo>
                    <a:pt x="f95" y="f96"/>
                  </a:lnTo>
                  <a:close/>
                  <a:moveTo>
                    <a:pt x="f118" y="f96"/>
                  </a:moveTo>
                  <a:lnTo>
                    <a:pt x="f118" y="f112"/>
                  </a:lnTo>
                  <a:cubicBezTo>
                    <a:pt x="f118" y="f113"/>
                    <a:pt x="f119" y="f115"/>
                    <a:pt x="f120" y="f115"/>
                  </a:cubicBezTo>
                  <a:cubicBezTo>
                    <a:pt x="f83" y="f115"/>
                    <a:pt x="f121" y="f113"/>
                    <a:pt x="f121" y="f112"/>
                  </a:cubicBezTo>
                  <a:lnTo>
                    <a:pt x="f121" y="f111"/>
                  </a:lnTo>
                  <a:lnTo>
                    <a:pt x="f122" y="f109"/>
                  </a:lnTo>
                  <a:cubicBezTo>
                    <a:pt x="f123" y="f107"/>
                    <a:pt x="f124" y="f105"/>
                    <a:pt x="f22" y="f103"/>
                  </a:cubicBezTo>
                  <a:lnTo>
                    <a:pt x="f22" y="f102"/>
                  </a:lnTo>
                  <a:cubicBezTo>
                    <a:pt x="f125" y="f100"/>
                    <a:pt x="f126" y="f98"/>
                    <a:pt x="f118" y="f96"/>
                  </a:cubicBezTo>
                  <a:close/>
                  <a:moveTo>
                    <a:pt x="f127" y="f128"/>
                  </a:moveTo>
                  <a:cubicBezTo>
                    <a:pt x="f129" y="f128"/>
                    <a:pt x="f130" y="f131"/>
                    <a:pt x="f132" y="f133"/>
                  </a:cubicBezTo>
                  <a:cubicBezTo>
                    <a:pt x="f134" y="f135"/>
                    <a:pt x="f134" y="f136"/>
                    <a:pt x="f132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4" y="f145"/>
                    <a:pt x="f146" y="f133"/>
                  </a:cubicBezTo>
                  <a:cubicBezTo>
                    <a:pt x="f147" y="f131"/>
                    <a:pt x="f148" y="f128"/>
                    <a:pt x="f149" y="f128"/>
                  </a:cubicBezTo>
                  <a:cubicBezTo>
                    <a:pt x="f150" y="f128"/>
                    <a:pt x="f151" y="f131"/>
                    <a:pt x="f152" y="f133"/>
                  </a:cubicBezTo>
                  <a:cubicBezTo>
                    <a:pt x="f153" y="f154"/>
                    <a:pt x="f155" y="f156"/>
                    <a:pt x="f138" y="f156"/>
                  </a:cubicBezTo>
                  <a:cubicBezTo>
                    <a:pt x="f157" y="f156"/>
                    <a:pt x="f158" y="f154"/>
                    <a:pt x="f159" y="f133"/>
                  </a:cubicBezTo>
                  <a:cubicBezTo>
                    <a:pt x="f160" y="f131"/>
                    <a:pt x="f161" y="f128"/>
                    <a:pt x="f127" y="f128"/>
                  </a:cubicBezTo>
                  <a:close/>
                  <a:moveTo>
                    <a:pt x="f138" y="f2"/>
                  </a:moveTo>
                  <a:cubicBezTo>
                    <a:pt x="f162" y="f2"/>
                    <a:pt x="f101" y="f163"/>
                    <a:pt x="f101" y="f164"/>
                  </a:cubicBezTo>
                  <a:lnTo>
                    <a:pt x="f101" y="f165"/>
                  </a:lnTo>
                  <a:lnTo>
                    <a:pt x="f166" y="f165"/>
                  </a:lnTo>
                  <a:cubicBezTo>
                    <a:pt x="f167" y="f165"/>
                    <a:pt x="f168" y="f169"/>
                    <a:pt x="f168" y="f170"/>
                  </a:cubicBezTo>
                  <a:cubicBezTo>
                    <a:pt x="f168" y="f171"/>
                    <a:pt x="f167" y="f172"/>
                    <a:pt x="f166" y="f172"/>
                  </a:cubicBezTo>
                  <a:lnTo>
                    <a:pt x="f101" y="f172"/>
                  </a:lnTo>
                  <a:lnTo>
                    <a:pt x="f101" y="f173"/>
                  </a:lnTo>
                  <a:cubicBezTo>
                    <a:pt x="f174" y="f175"/>
                    <a:pt x="f176" y="f177"/>
                    <a:pt x="f178" y="f179"/>
                  </a:cubicBezTo>
                  <a:lnTo>
                    <a:pt x="f21" y="f179"/>
                  </a:lnTo>
                  <a:lnTo>
                    <a:pt x="f21" y="f180"/>
                  </a:lnTo>
                  <a:cubicBezTo>
                    <a:pt x="f21" y="f181"/>
                    <a:pt x="f182" y="f172"/>
                    <a:pt x="f183" y="f172"/>
                  </a:cubicBezTo>
                  <a:lnTo>
                    <a:pt x="f184" y="f172"/>
                  </a:lnTo>
                  <a:cubicBezTo>
                    <a:pt x="f185" y="f172"/>
                    <a:pt x="f186" y="f171"/>
                    <a:pt x="f186" y="f170"/>
                  </a:cubicBezTo>
                  <a:cubicBezTo>
                    <a:pt x="f186" y="f169"/>
                    <a:pt x="f185" y="f165"/>
                    <a:pt x="f184" y="f165"/>
                  </a:cubicBezTo>
                  <a:lnTo>
                    <a:pt x="f183" y="f165"/>
                  </a:lnTo>
                  <a:cubicBezTo>
                    <a:pt x="f187" y="f165"/>
                    <a:pt x="f188" y="f189"/>
                    <a:pt x="f188" y="f180"/>
                  </a:cubicBezTo>
                  <a:lnTo>
                    <a:pt x="f188" y="f190"/>
                  </a:lnTo>
                  <a:cubicBezTo>
                    <a:pt x="f191" y="f192"/>
                    <a:pt x="f193" y="f194"/>
                    <a:pt x="f193" y="f58"/>
                  </a:cubicBezTo>
                  <a:cubicBezTo>
                    <a:pt x="f193" y="f195"/>
                    <a:pt x="f196" y="f78"/>
                    <a:pt x="f54" y="f78"/>
                  </a:cubicBezTo>
                  <a:lnTo>
                    <a:pt x="f197" y="f78"/>
                  </a:lnTo>
                  <a:cubicBezTo>
                    <a:pt x="f198" y="f76"/>
                    <a:pt x="f199" y="f200"/>
                    <a:pt x="f201" y="f202"/>
                  </a:cubicBezTo>
                  <a:cubicBezTo>
                    <a:pt x="f203" y="f204"/>
                    <a:pt x="f205" y="f206"/>
                    <a:pt x="f207" y="f206"/>
                  </a:cubicBezTo>
                  <a:cubicBezTo>
                    <a:pt x="f208" y="f206"/>
                    <a:pt x="f209" y="f210"/>
                    <a:pt x="f211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1" y="f90"/>
                  </a:cubicBezTo>
                  <a:lnTo>
                    <a:pt x="f221" y="f53"/>
                  </a:lnTo>
                  <a:cubicBezTo>
                    <a:pt x="f221" y="f223"/>
                    <a:pt x="f221" y="f224"/>
                    <a:pt x="f225" y="f226"/>
                  </a:cubicBezTo>
                  <a:cubicBezTo>
                    <a:pt x="f227" y="f117"/>
                    <a:pt x="f228" y="f229"/>
                    <a:pt x="f228" y="f10"/>
                  </a:cubicBezTo>
                  <a:lnTo>
                    <a:pt x="f228" y="f9"/>
                  </a:lnTo>
                  <a:cubicBezTo>
                    <a:pt x="f228" y="f230"/>
                    <a:pt x="f231" y="f232"/>
                    <a:pt x="f233" y="f234"/>
                  </a:cubicBezTo>
                  <a:cubicBezTo>
                    <a:pt x="f13" y="f235"/>
                    <a:pt x="f95" y="f236"/>
                    <a:pt x="f101" y="f237"/>
                  </a:cubicBezTo>
                  <a:lnTo>
                    <a:pt x="f101" y="f94"/>
                  </a:lnTo>
                  <a:cubicBezTo>
                    <a:pt x="f238" y="f239"/>
                    <a:pt x="f240" y="f241"/>
                    <a:pt x="f242" y="f243"/>
                  </a:cubicBezTo>
                  <a:cubicBezTo>
                    <a:pt x="f244" y="f245"/>
                    <a:pt x="f246" y="f247"/>
                    <a:pt x="f248" y="f247"/>
                  </a:cubicBezTo>
                  <a:cubicBezTo>
                    <a:pt x="f108" y="f247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35"/>
                    <a:pt x="f110" y="f262"/>
                  </a:cubicBezTo>
                  <a:lnTo>
                    <a:pt x="f110" y="f263"/>
                  </a:lnTo>
                  <a:lnTo>
                    <a:pt x="f264" y="f265"/>
                  </a:lnTo>
                  <a:cubicBezTo>
                    <a:pt x="f266" y="f267"/>
                    <a:pt x="f268" y="f269"/>
                    <a:pt x="f270" y="f271"/>
                  </a:cubicBezTo>
                  <a:lnTo>
                    <a:pt x="f272" y="f273"/>
                  </a:lnTo>
                  <a:cubicBezTo>
                    <a:pt x="f2" y="f274"/>
                    <a:pt x="f275" y="f276"/>
                    <a:pt x="f277" y="f278"/>
                  </a:cubicBezTo>
                  <a:cubicBezTo>
                    <a:pt x="f279" y="f280"/>
                    <a:pt x="f281" y="f280"/>
                    <a:pt x="f282" y="f280"/>
                  </a:cubicBezTo>
                  <a:cubicBezTo>
                    <a:pt x="f283" y="f280"/>
                    <a:pt x="f284" y="f285"/>
                    <a:pt x="f286" y="f287"/>
                  </a:cubicBezTo>
                  <a:lnTo>
                    <a:pt x="f288" y="f289"/>
                  </a:lnTo>
                  <a:cubicBezTo>
                    <a:pt x="f290" y="f291"/>
                    <a:pt x="f292" y="f293"/>
                    <a:pt x="f294" y="f295"/>
                  </a:cubicBezTo>
                  <a:lnTo>
                    <a:pt x="f296" y="f297"/>
                  </a:lnTo>
                  <a:cubicBezTo>
                    <a:pt x="f298" y="f299"/>
                    <a:pt x="f300" y="f301"/>
                    <a:pt x="f101" y="f302"/>
                  </a:cubicBezTo>
                  <a:lnTo>
                    <a:pt x="f101" y="f303"/>
                  </a:lnTo>
                  <a:cubicBezTo>
                    <a:pt x="f304" y="f305"/>
                    <a:pt x="f306" y="f307"/>
                    <a:pt x="f308" y="f307"/>
                  </a:cubicBezTo>
                  <a:cubicBezTo>
                    <a:pt x="f309" y="f307"/>
                    <a:pt x="f310" y="f311"/>
                    <a:pt x="f312" y="f313"/>
                  </a:cubicBezTo>
                  <a:cubicBezTo>
                    <a:pt x="f314" y="f315"/>
                    <a:pt x="f316" y="f317"/>
                    <a:pt x="f142" y="f318"/>
                  </a:cubicBezTo>
                  <a:cubicBezTo>
                    <a:pt x="f319" y="f320"/>
                    <a:pt x="f321" y="f322"/>
                    <a:pt x="f323" y="f324"/>
                  </a:cubicBezTo>
                  <a:lnTo>
                    <a:pt x="f325" y="f326"/>
                  </a:lnTo>
                  <a:cubicBezTo>
                    <a:pt x="f327" y="f328"/>
                    <a:pt x="f329" y="f330"/>
                    <a:pt x="f101" y="f331"/>
                  </a:cubicBezTo>
                  <a:lnTo>
                    <a:pt x="f101" y="f332"/>
                  </a:lnTo>
                  <a:cubicBezTo>
                    <a:pt x="f101" y="f333"/>
                    <a:pt x="f162" y="f334"/>
                    <a:pt x="f138" y="f334"/>
                  </a:cubicBezTo>
                  <a:cubicBezTo>
                    <a:pt x="f335" y="f334"/>
                    <a:pt x="f22" y="f333"/>
                    <a:pt x="f22" y="f332"/>
                  </a:cubicBezTo>
                  <a:lnTo>
                    <a:pt x="f22" y="f331"/>
                  </a:lnTo>
                  <a:cubicBezTo>
                    <a:pt x="f336" y="f330"/>
                    <a:pt x="f337" y="f328"/>
                    <a:pt x="f338" y="f326"/>
                  </a:cubicBezTo>
                  <a:lnTo>
                    <a:pt x="f339" y="f340"/>
                  </a:lnTo>
                  <a:cubicBezTo>
                    <a:pt x="f341" y="f342"/>
                    <a:pt x="f341" y="f343"/>
                    <a:pt x="f344" y="f345"/>
                  </a:cubicBezTo>
                  <a:cubicBezTo>
                    <a:pt x="f346" y="f347"/>
                    <a:pt x="f348" y="f349"/>
                    <a:pt x="f350" y="f349"/>
                  </a:cubicBezTo>
                  <a:cubicBezTo>
                    <a:pt x="f351" y="f349"/>
                    <a:pt x="f352" y="f353"/>
                    <a:pt x="f22" y="f303"/>
                  </a:cubicBezTo>
                  <a:lnTo>
                    <a:pt x="f22" y="f302"/>
                  </a:lnTo>
                  <a:cubicBezTo>
                    <a:pt x="f354" y="f301"/>
                    <a:pt x="f355" y="f299"/>
                    <a:pt x="f356" y="f297"/>
                  </a:cubicBezTo>
                  <a:lnTo>
                    <a:pt x="f357" y="f295"/>
                  </a:lnTo>
                  <a:cubicBezTo>
                    <a:pt x="f358" y="f293"/>
                    <a:pt x="f359" y="f291"/>
                    <a:pt x="f360" y="f289"/>
                  </a:cubicBezTo>
                  <a:lnTo>
                    <a:pt x="f361" y="f362"/>
                  </a:lnTo>
                  <a:cubicBezTo>
                    <a:pt x="f363" y="f364"/>
                    <a:pt x="f365" y="f366"/>
                    <a:pt x="f367" y="f366"/>
                  </a:cubicBezTo>
                  <a:cubicBezTo>
                    <a:pt x="f368" y="f366"/>
                    <a:pt x="f369" y="f370"/>
                    <a:pt x="f371" y="f370"/>
                  </a:cubicBezTo>
                  <a:cubicBezTo>
                    <a:pt x="f372" y="f373"/>
                    <a:pt x="f374" y="f375"/>
                    <a:pt x="f376" y="f377"/>
                  </a:cubicBezTo>
                  <a:lnTo>
                    <a:pt x="f378" y="f379"/>
                  </a:lnTo>
                  <a:cubicBezTo>
                    <a:pt x="f380" y="f269"/>
                    <a:pt x="f381" y="f267"/>
                    <a:pt x="f382" y="f265"/>
                  </a:cubicBezTo>
                  <a:lnTo>
                    <a:pt x="f121" y="f263"/>
                  </a:lnTo>
                  <a:lnTo>
                    <a:pt x="f121" y="f383"/>
                  </a:lnTo>
                  <a:cubicBezTo>
                    <a:pt x="f74" y="f384"/>
                    <a:pt x="f385" y="f239"/>
                    <a:pt x="f386" y="f387"/>
                  </a:cubicBezTo>
                  <a:cubicBezTo>
                    <a:pt x="f388" y="f389"/>
                    <a:pt x="f390" y="f391"/>
                    <a:pt x="f390" y="f392"/>
                  </a:cubicBezTo>
                  <a:cubicBezTo>
                    <a:pt x="f390" y="f392"/>
                    <a:pt x="f390" y="f393"/>
                    <a:pt x="f390" y="f394"/>
                  </a:cubicBezTo>
                  <a:cubicBezTo>
                    <a:pt x="f395" y="f396"/>
                    <a:pt x="f397" y="f398"/>
                    <a:pt x="f397" y="f58"/>
                  </a:cubicBezTo>
                  <a:cubicBezTo>
                    <a:pt x="f397" y="f399"/>
                    <a:pt x="f395" y="f400"/>
                    <a:pt x="f390" y="f401"/>
                  </a:cubicBezTo>
                  <a:lnTo>
                    <a:pt x="f390" y="f28"/>
                  </a:lnTo>
                  <a:cubicBezTo>
                    <a:pt x="f390" y="f402"/>
                    <a:pt x="f403" y="f404"/>
                    <a:pt x="f405" y="f406"/>
                  </a:cubicBezTo>
                  <a:cubicBezTo>
                    <a:pt x="f407" y="f408"/>
                    <a:pt x="f409" y="f410"/>
                    <a:pt x="f22" y="f411"/>
                  </a:cubicBezTo>
                  <a:lnTo>
                    <a:pt x="f22" y="f164"/>
                  </a:lnTo>
                  <a:cubicBezTo>
                    <a:pt x="f22" y="f163"/>
                    <a:pt x="f335" y="f2"/>
                    <a:pt x="f138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344;p46">
              <a:extLst>
                <a:ext uri="{FF2B5EF4-FFF2-40B4-BE49-F238E27FC236}">
                  <a16:creationId xmlns:a16="http://schemas.microsoft.com/office/drawing/2014/main" id="{3F2DD666-8158-433B-ACD6-ED6092E859EF}"/>
                </a:ext>
              </a:extLst>
            </p:cNvPr>
            <p:cNvSpPr/>
            <p:nvPr/>
          </p:nvSpPr>
          <p:spPr>
            <a:xfrm>
              <a:off x="4580275" y="1975862"/>
              <a:ext cx="15828" cy="22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34"/>
                <a:gd name="f4" fmla="val 8580"/>
                <a:gd name="f5" fmla="val 3067"/>
                <a:gd name="f6" fmla="val 1371"/>
                <a:gd name="f7" fmla="val 1"/>
                <a:gd name="f8" fmla="val 3034"/>
                <a:gd name="f9" fmla="val 5513"/>
                <a:gd name="f10" fmla="val 7209"/>
                <a:gd name="f11" fmla="val 4763"/>
                <a:gd name="f12" fmla="val 6133"/>
                <a:gd name="f13" fmla="*/ f0 1 6134"/>
                <a:gd name="f14" fmla="*/ f1 1 858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134"/>
                <a:gd name="f21" fmla="*/ f18 1 858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134" h="8580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4"/>
                    <a:pt x="f5" y="f4"/>
                  </a:cubicBezTo>
                  <a:cubicBezTo>
                    <a:pt x="f11" y="f4"/>
                    <a:pt x="f12" y="f10"/>
                    <a:pt x="f12" y="f9"/>
                  </a:cubicBezTo>
                  <a:lnTo>
                    <a:pt x="f12" y="f8"/>
                  </a:lnTo>
                  <a:cubicBezTo>
                    <a:pt x="f12" y="f6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345;p46">
              <a:extLst>
                <a:ext uri="{FF2B5EF4-FFF2-40B4-BE49-F238E27FC236}">
                  <a16:creationId xmlns:a16="http://schemas.microsoft.com/office/drawing/2014/main" id="{14BF8848-7FA3-4188-9BD4-9CD3662376A4}"/>
                </a:ext>
              </a:extLst>
            </p:cNvPr>
            <p:cNvSpPr/>
            <p:nvPr/>
          </p:nvSpPr>
          <p:spPr>
            <a:xfrm>
              <a:off x="4645920" y="1975862"/>
              <a:ext cx="15819" cy="22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33"/>
                <a:gd name="f4" fmla="val 8580"/>
                <a:gd name="f5" fmla="val 3066"/>
                <a:gd name="f6" fmla="val 1370"/>
                <a:gd name="f7" fmla="val 1371"/>
                <a:gd name="f8" fmla="val 3034"/>
                <a:gd name="f9" fmla="val 5513"/>
                <a:gd name="f10" fmla="val 7209"/>
                <a:gd name="f11" fmla="val 4763"/>
                <a:gd name="f12" fmla="val 1338"/>
                <a:gd name="f13" fmla="*/ f0 1 6133"/>
                <a:gd name="f14" fmla="*/ f1 1 858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133"/>
                <a:gd name="f21" fmla="*/ f18 1 858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133" h="8580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4"/>
                    <a:pt x="f5" y="f4"/>
                  </a:cubicBezTo>
                  <a:cubicBezTo>
                    <a:pt x="f11" y="f4"/>
                    <a:pt x="f3" y="f10"/>
                    <a:pt x="f3" y="f9"/>
                  </a:cubicBezTo>
                  <a:lnTo>
                    <a:pt x="f3" y="f8"/>
                  </a:lnTo>
                  <a:cubicBezTo>
                    <a:pt x="f3" y="f12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" name="Google Shape;346;p46">
            <a:extLst>
              <a:ext uri="{FF2B5EF4-FFF2-40B4-BE49-F238E27FC236}">
                <a16:creationId xmlns:a16="http://schemas.microsoft.com/office/drawing/2014/main" id="{C63BC770-FE3A-4AF0-A18E-FEB8FDCD4B97}"/>
              </a:ext>
            </a:extLst>
          </p:cNvPr>
          <p:cNvGrpSpPr/>
          <p:nvPr/>
        </p:nvGrpSpPr>
        <p:grpSpPr>
          <a:xfrm>
            <a:off x="4351492" y="3798637"/>
            <a:ext cx="539038" cy="458672"/>
            <a:chOff x="4351492" y="3798637"/>
            <a:chExt cx="539038" cy="458672"/>
          </a:xfrm>
        </p:grpSpPr>
        <p:sp>
          <p:nvSpPr>
            <p:cNvPr id="21" name="Google Shape;347;p46">
              <a:extLst>
                <a:ext uri="{FF2B5EF4-FFF2-40B4-BE49-F238E27FC236}">
                  <a16:creationId xmlns:a16="http://schemas.microsoft.com/office/drawing/2014/main" id="{3A63C7AB-76B7-4531-A65D-C84D1F6EF777}"/>
                </a:ext>
              </a:extLst>
            </p:cNvPr>
            <p:cNvSpPr/>
            <p:nvPr/>
          </p:nvSpPr>
          <p:spPr>
            <a:xfrm>
              <a:off x="4776404" y="4012140"/>
              <a:ext cx="114126" cy="2451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234"/>
                <a:gd name="f4" fmla="val 95025"/>
                <a:gd name="f5" fmla="val 40636"/>
                <a:gd name="f6" fmla="val 1"/>
                <a:gd name="f7" fmla="val 40596"/>
                <a:gd name="f8" fmla="val 40555"/>
                <a:gd name="f9" fmla="val 40515"/>
                <a:gd name="f10" fmla="val 3"/>
                <a:gd name="f11" fmla="val 38818"/>
                <a:gd name="f12" fmla="val 68"/>
                <a:gd name="f13" fmla="val 37514"/>
                <a:gd name="f14" fmla="val 1504"/>
                <a:gd name="f15" fmla="val 37579"/>
                <a:gd name="f16" fmla="val 3200"/>
                <a:gd name="f17" fmla="val 37938"/>
                <a:gd name="f18" fmla="val 11616"/>
                <a:gd name="f19" fmla="val 38068"/>
                <a:gd name="f20" fmla="val 14584"/>
                <a:gd name="f21" fmla="val 37448"/>
                <a:gd name="f22" fmla="val 17585"/>
                <a:gd name="f23" fmla="val 36144"/>
                <a:gd name="f24" fmla="val 20293"/>
                <a:gd name="f25" fmla="val 31414"/>
                <a:gd name="f26" fmla="val 30013"/>
                <a:gd name="f27" fmla="val 30370"/>
                <a:gd name="f28" fmla="val 32199"/>
                <a:gd name="f29" fmla="val 28510"/>
                <a:gd name="f30" fmla="val 33830"/>
                <a:gd name="f31" fmla="val 26227"/>
                <a:gd name="f32" fmla="val 34645"/>
                <a:gd name="f33" fmla="val 16735"/>
                <a:gd name="f34" fmla="val 38070"/>
                <a:gd name="f35" fmla="val 3067"/>
                <a:gd name="f36" fmla="val 1371"/>
                <a:gd name="f37" fmla="val 39440"/>
                <a:gd name="f38" fmla="val 41137"/>
                <a:gd name="f39" fmla="val 42833"/>
                <a:gd name="f40" fmla="val 44203"/>
                <a:gd name="f41" fmla="val 15887"/>
                <a:gd name="f42" fmla="val 91958"/>
                <a:gd name="f43" fmla="val 93655"/>
                <a:gd name="f44" fmla="val 17257"/>
                <a:gd name="f45" fmla="val 18953"/>
                <a:gd name="f46" fmla="val 20649"/>
                <a:gd name="f47" fmla="val 22019"/>
                <a:gd name="f48" fmla="val 42670"/>
                <a:gd name="f49" fmla="val 28315"/>
                <a:gd name="f50" fmla="val 40419"/>
                <a:gd name="f51" fmla="val 32099"/>
                <a:gd name="f52" fmla="val 39049"/>
                <a:gd name="f53" fmla="val 35165"/>
                <a:gd name="f54" fmla="val 36309"/>
                <a:gd name="f55" fmla="val 36926"/>
                <a:gd name="f56" fmla="val 32688"/>
                <a:gd name="f57" fmla="val 41624"/>
                <a:gd name="f58" fmla="val 22967"/>
                <a:gd name="f59" fmla="val 43385"/>
                <a:gd name="f60" fmla="val 19379"/>
                <a:gd name="f61" fmla="val 44233"/>
                <a:gd name="f62" fmla="val 15334"/>
                <a:gd name="f63" fmla="val 44038"/>
                <a:gd name="f64" fmla="val 11355"/>
                <a:gd name="f65" fmla="val 43679"/>
                <a:gd name="f66" fmla="val 2939"/>
                <a:gd name="f67" fmla="val 43615"/>
                <a:gd name="f68" fmla="val 1283"/>
                <a:gd name="f69" fmla="val 42277"/>
                <a:gd name="f70" fmla="*/ f0 1 44234"/>
                <a:gd name="f71" fmla="*/ f1 1 95025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44234"/>
                <a:gd name="f78" fmla="*/ f75 1 95025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44234" h="95025">
                  <a:moveTo>
                    <a:pt x="f5" y="f6"/>
                  </a:moveTo>
                  <a:cubicBezTo>
                    <a:pt x="f7" y="f6"/>
                    <a:pt x="f8" y="f6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4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lnTo>
                    <a:pt x="f35" y="f34"/>
                  </a:lnTo>
                  <a:cubicBezTo>
                    <a:pt x="f36" y="f34"/>
                    <a:pt x="f6" y="f37"/>
                    <a:pt x="f6" y="f38"/>
                  </a:cubicBezTo>
                  <a:cubicBezTo>
                    <a:pt x="f6" y="f39"/>
                    <a:pt x="f36" y="f40"/>
                    <a:pt x="f35" y="f40"/>
                  </a:cubicBezTo>
                  <a:lnTo>
                    <a:pt x="f41" y="f40"/>
                  </a:lnTo>
                  <a:lnTo>
                    <a:pt x="f41" y="f42"/>
                  </a:lnTo>
                  <a:cubicBezTo>
                    <a:pt x="f41" y="f43"/>
                    <a:pt x="f44" y="f4"/>
                    <a:pt x="f45" y="f4"/>
                  </a:cubicBezTo>
                  <a:cubicBezTo>
                    <a:pt x="f46" y="f4"/>
                    <a:pt x="f47" y="f43"/>
                    <a:pt x="f47" y="f42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5" y="f56"/>
                  </a:cubicBezTo>
                  <a:lnTo>
                    <a:pt x="f57" y="f58"/>
                  </a:ln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cubicBezTo>
                    <a:pt x="f67" y="f68"/>
                    <a:pt x="f69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348;p46">
              <a:extLst>
                <a:ext uri="{FF2B5EF4-FFF2-40B4-BE49-F238E27FC236}">
                  <a16:creationId xmlns:a16="http://schemas.microsoft.com/office/drawing/2014/main" id="{3DEBAF7F-EC6F-4DF5-8BFA-C4E15B24E7BB}"/>
                </a:ext>
              </a:extLst>
            </p:cNvPr>
            <p:cNvSpPr/>
            <p:nvPr/>
          </p:nvSpPr>
          <p:spPr>
            <a:xfrm>
              <a:off x="4351492" y="3798637"/>
              <a:ext cx="536259" cy="4586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7854"/>
                <a:gd name="f4" fmla="val 177779"/>
                <a:gd name="f5" fmla="val 141701"/>
                <a:gd name="f6" fmla="val 38427"/>
                <a:gd name="f7" fmla="val 143951"/>
                <a:gd name="f8" fmla="val 145778"/>
                <a:gd name="f9" fmla="val 40253"/>
                <a:gd name="f10" fmla="val 42504"/>
                <a:gd name="f11" fmla="val 45048"/>
                <a:gd name="f12" fmla="val 143332"/>
                <a:gd name="f13" fmla="val 45114"/>
                <a:gd name="f14" fmla="val 141016"/>
                <a:gd name="f15" fmla="val 45701"/>
                <a:gd name="f16" fmla="val 138928"/>
                <a:gd name="f17" fmla="val 46679"/>
                <a:gd name="f18" fmla="val 39536"/>
                <a:gd name="f19" fmla="val 139711"/>
                <a:gd name="f20" fmla="val 38818"/>
                <a:gd name="f21" fmla="val 140689"/>
                <a:gd name="f22" fmla="val 94435"/>
                <a:gd name="f23" fmla="val 14027"/>
                <a:gd name="f24" fmla="val 97338"/>
                <a:gd name="f25" fmla="val 99686"/>
                <a:gd name="f26" fmla="val 16376"/>
                <a:gd name="f27" fmla="val 19279"/>
                <a:gd name="f28" fmla="val 64849"/>
                <a:gd name="f29" fmla="val 97811"/>
                <a:gd name="f30" fmla="val 64102"/>
                <a:gd name="f31" fmla="val 95833"/>
                <a:gd name="f32" fmla="val 63732"/>
                <a:gd name="f33" fmla="val 93856"/>
                <a:gd name="f34" fmla="val 92292"/>
                <a:gd name="f35" fmla="val 90728"/>
                <a:gd name="f36" fmla="val 63964"/>
                <a:gd name="f37" fmla="val 89215"/>
                <a:gd name="f38" fmla="val 64425"/>
                <a:gd name="f39" fmla="val 17876"/>
                <a:gd name="f40" fmla="val 89770"/>
                <a:gd name="f41" fmla="val 16539"/>
                <a:gd name="f42" fmla="val 90748"/>
                <a:gd name="f43" fmla="val 15560"/>
                <a:gd name="f44" fmla="val 91727"/>
                <a:gd name="f45" fmla="val 14582"/>
                <a:gd name="f46" fmla="val 93032"/>
                <a:gd name="f47" fmla="val 111005"/>
                <a:gd name="f48" fmla="val 6133"/>
                <a:gd name="f49" fmla="val 113909"/>
                <a:gd name="f50" fmla="val 116257"/>
                <a:gd name="f51" fmla="val 8482"/>
                <a:gd name="f52" fmla="val 11352"/>
                <a:gd name="f53" fmla="val 114744"/>
                <a:gd name="f54" fmla="val 113174"/>
                <a:gd name="f55" fmla="val 111605"/>
                <a:gd name="f56" fmla="val 109623"/>
                <a:gd name="f57" fmla="val 107644"/>
                <a:gd name="f58" fmla="val 105786"/>
                <a:gd name="f59" fmla="val 108135"/>
                <a:gd name="f60" fmla="val 24432"/>
                <a:gd name="f61" fmla="val 26977"/>
                <a:gd name="f62" fmla="val 26683"/>
                <a:gd name="f63" fmla="val 28477"/>
                <a:gd name="f64" fmla="val 28804"/>
                <a:gd name="f65" fmla="val 31022"/>
                <a:gd name="f66" fmla="val 69579"/>
                <a:gd name="f67" fmla="val 27016"/>
                <a:gd name="f68" fmla="val 69067"/>
                <a:gd name="f69" fmla="val 25483"/>
                <a:gd name="f70" fmla="val 68811"/>
                <a:gd name="f71" fmla="val 23947"/>
                <a:gd name="f72" fmla="val 22740"/>
                <a:gd name="f73" fmla="val 21532"/>
                <a:gd name="f74" fmla="val 68969"/>
                <a:gd name="f75" fmla="val 20355"/>
                <a:gd name="f76" fmla="val 69285"/>
                <a:gd name="f77" fmla="val 22182"/>
                <a:gd name="f78" fmla="val 38687"/>
                <a:gd name="f79" fmla="val 20160"/>
                <a:gd name="f80" fmla="val 40905"/>
                <a:gd name="f81" fmla="val 42732"/>
                <a:gd name="f82" fmla="val 21986"/>
                <a:gd name="f83" fmla="val 24237"/>
                <a:gd name="f84" fmla="val 41555"/>
                <a:gd name="f85" fmla="val 40347"/>
                <a:gd name="f86" fmla="val 39140"/>
                <a:gd name="f87" fmla="val 37604"/>
                <a:gd name="f88" fmla="val 36071"/>
                <a:gd name="f89" fmla="val 34610"/>
                <a:gd name="f90" fmla="val 36436"/>
                <a:gd name="f91" fmla="val 155956"/>
                <a:gd name="f92" fmla="val 30011"/>
                <a:gd name="f93" fmla="val 158206"/>
                <a:gd name="f94" fmla="val 160033"/>
                <a:gd name="f95" fmla="val 31837"/>
                <a:gd name="f96" fmla="val 34088"/>
                <a:gd name="f97" fmla="val 72645"/>
                <a:gd name="f98" fmla="val 158577"/>
                <a:gd name="f99" fmla="val 72150"/>
                <a:gd name="f100" fmla="val 157051"/>
                <a:gd name="f101" fmla="val 71864"/>
                <a:gd name="f102" fmla="val 155514"/>
                <a:gd name="f103" fmla="val 155227"/>
                <a:gd name="f104" fmla="val 154939"/>
                <a:gd name="f105" fmla="val 71874"/>
                <a:gd name="f106" fmla="val 154651"/>
                <a:gd name="f107" fmla="val 71895"/>
                <a:gd name="f108" fmla="val 153803"/>
                <a:gd name="f109" fmla="val 52257"/>
                <a:gd name="f110" fmla="val 52225"/>
                <a:gd name="f111" fmla="val 153705"/>
                <a:gd name="f112" fmla="val 50463"/>
                <a:gd name="f113" fmla="val 152987"/>
                <a:gd name="f114" fmla="val 48865"/>
                <a:gd name="f115" fmla="val 151878"/>
                <a:gd name="f116" fmla="val 47625"/>
                <a:gd name="f117" fmla="val 47593"/>
                <a:gd name="f118" fmla="val 151911"/>
                <a:gd name="f119" fmla="val 170210"/>
                <a:gd name="f120" fmla="val 23226"/>
                <a:gd name="f121" fmla="val 172461"/>
                <a:gd name="f122" fmla="val 174255"/>
                <a:gd name="f123" fmla="val 25052"/>
                <a:gd name="f124" fmla="val 27271"/>
                <a:gd name="f125" fmla="val 72319"/>
                <a:gd name="f126" fmla="val 173114"/>
                <a:gd name="f127" fmla="val 72025"/>
                <a:gd name="f128" fmla="val 171939"/>
                <a:gd name="f129" fmla="val 71862"/>
                <a:gd name="f130" fmla="val 170732"/>
                <a:gd name="f131" fmla="val 169134"/>
                <a:gd name="f132" fmla="val 167601"/>
                <a:gd name="f133" fmla="val 72123"/>
                <a:gd name="f134" fmla="val 166133"/>
                <a:gd name="f135" fmla="val 167960"/>
                <a:gd name="f136" fmla="val 127609"/>
                <a:gd name="f137" fmla="val 21236"/>
                <a:gd name="f138" fmla="val 130479"/>
                <a:gd name="f139" fmla="val 132828"/>
                <a:gd name="f140" fmla="val 23585"/>
                <a:gd name="f141" fmla="val 26455"/>
                <a:gd name="f142" fmla="val 51605"/>
                <a:gd name="f143" fmla="val 130610"/>
                <a:gd name="f144" fmla="val 54476"/>
                <a:gd name="f145" fmla="val 129273"/>
                <a:gd name="f146" fmla="val 58064"/>
                <a:gd name="f147" fmla="val 61978"/>
                <a:gd name="f148" fmla="val 80180"/>
                <a:gd name="f149" fmla="val 128881"/>
                <a:gd name="f150" fmla="val 128359"/>
                <a:gd name="f151" fmla="val 127805"/>
                <a:gd name="f152" fmla="val 80213"/>
                <a:gd name="f153" fmla="val 127250"/>
                <a:gd name="f154" fmla="val 80245"/>
                <a:gd name="f155" fmla="val 127478"/>
                <a:gd name="f156" fmla="val 75939"/>
                <a:gd name="f157" fmla="val 125978"/>
                <a:gd name="f158" fmla="val 71568"/>
                <a:gd name="f159" fmla="val 122683"/>
                <a:gd name="f160" fmla="val 68306"/>
                <a:gd name="f161" fmla="val 122585"/>
                <a:gd name="f162" fmla="val 68209"/>
                <a:gd name="f163" fmla="val 122488"/>
                <a:gd name="f164" fmla="val 68111"/>
                <a:gd name="f165" fmla="val 122357"/>
                <a:gd name="f166" fmla="val 67980"/>
                <a:gd name="f167" fmla="val 124706"/>
                <a:gd name="f168" fmla="val 52909"/>
                <a:gd name="f169" fmla="val 33142"/>
                <a:gd name="f170" fmla="val 55160"/>
                <a:gd name="f171" fmla="val 56987"/>
                <a:gd name="f172" fmla="val 34969"/>
                <a:gd name="f173" fmla="val 37220"/>
                <a:gd name="f174" fmla="val 58684"/>
                <a:gd name="f175" fmla="val 55062"/>
                <a:gd name="f176" fmla="val 61195"/>
                <a:gd name="f177" fmla="val 53921"/>
                <a:gd name="f178" fmla="val 64327"/>
                <a:gd name="f179" fmla="val 67719"/>
                <a:gd name="f180" fmla="val 82953"/>
                <a:gd name="f181" fmla="val 53627"/>
                <a:gd name="f182" fmla="val 53333"/>
                <a:gd name="f183" fmla="val 53073"/>
                <a:gd name="f184" fmla="val 82985"/>
                <a:gd name="f185" fmla="val 53138"/>
                <a:gd name="f186" fmla="val 79332"/>
                <a:gd name="f187" fmla="val 51800"/>
                <a:gd name="f188" fmla="val 75646"/>
                <a:gd name="f189" fmla="val 48995"/>
                <a:gd name="f190" fmla="val 72873"/>
                <a:gd name="f191" fmla="val 48962"/>
                <a:gd name="f192" fmla="val 72808"/>
                <a:gd name="f193" fmla="val 48897"/>
                <a:gd name="f194" fmla="val 72775"/>
                <a:gd name="f195" fmla="val 72710"/>
                <a:gd name="f196" fmla="val 50691"/>
                <a:gd name="f197" fmla="val 184465"/>
                <a:gd name="f198" fmla="val 36208"/>
                <a:gd name="f199" fmla="val 185542"/>
                <a:gd name="f200" fmla="val 186553"/>
                <a:gd name="f201" fmla="val 36633"/>
                <a:gd name="f202" fmla="val 187336"/>
                <a:gd name="f203" fmla="val 37383"/>
                <a:gd name="f204" fmla="val 188086"/>
                <a:gd name="f205" fmla="val 38166"/>
                <a:gd name="f206" fmla="val 188510"/>
                <a:gd name="f207" fmla="val 39177"/>
                <a:gd name="f208" fmla="val 61717"/>
                <a:gd name="f209" fmla="val 186586"/>
                <a:gd name="f210" fmla="val 64229"/>
                <a:gd name="f211" fmla="val 185444"/>
                <a:gd name="f212" fmla="val 67360"/>
                <a:gd name="f213" fmla="val 70786"/>
                <a:gd name="f214" fmla="val 85986"/>
                <a:gd name="f215" fmla="val 185183"/>
                <a:gd name="f216" fmla="val 184889"/>
                <a:gd name="f217" fmla="val 86019"/>
                <a:gd name="f218" fmla="val 184596"/>
                <a:gd name="f219" fmla="val 184661"/>
                <a:gd name="f220" fmla="val 82366"/>
                <a:gd name="f221" fmla="val 183324"/>
                <a:gd name="f222" fmla="val 78712"/>
                <a:gd name="f223" fmla="val 180551"/>
                <a:gd name="f224" fmla="val 180486"/>
                <a:gd name="f225" fmla="val 75874"/>
                <a:gd name="f226" fmla="val 180453"/>
                <a:gd name="f227" fmla="val 75842"/>
                <a:gd name="f228" fmla="val 180388"/>
                <a:gd name="f229" fmla="val 75776"/>
                <a:gd name="f230" fmla="val 38035"/>
                <a:gd name="f231" fmla="val 182215"/>
                <a:gd name="f232" fmla="val 93847"/>
                <a:gd name="f233" fmla="val 69840"/>
                <a:gd name="f234" fmla="val 96261"/>
                <a:gd name="f235" fmla="val 98708"/>
                <a:gd name="f236" fmla="val 100567"/>
                <a:gd name="f237" fmla="val 72612"/>
                <a:gd name="f238" fmla="val 101171"/>
                <a:gd name="f239" fmla="val 73216"/>
                <a:gd name="f240" fmla="val 101953"/>
                <a:gd name="f241" fmla="val 73517"/>
                <a:gd name="f242" fmla="val 102736"/>
                <a:gd name="f243" fmla="val 103519"/>
                <a:gd name="f244" fmla="val 104302"/>
                <a:gd name="f245" fmla="val 104905"/>
                <a:gd name="f246" fmla="val 106761"/>
                <a:gd name="f247" fmla="val 70773"/>
                <a:gd name="f248" fmla="val 109192"/>
                <a:gd name="f249" fmla="val 69852"/>
                <a:gd name="f250" fmla="val 111625"/>
                <a:gd name="f251" fmla="val 114069"/>
                <a:gd name="f252" fmla="val 116514"/>
                <a:gd name="f253" fmla="val 70781"/>
                <a:gd name="f254" fmla="val 118377"/>
                <a:gd name="f255" fmla="val 122096"/>
                <a:gd name="f256" fmla="val 76331"/>
                <a:gd name="f257" fmla="val 82398"/>
                <a:gd name="f258" fmla="val 86117"/>
                <a:gd name="f259" fmla="val 102720"/>
                <a:gd name="f260" fmla="val 101774"/>
                <a:gd name="f261" fmla="val 87095"/>
                <a:gd name="f262" fmla="val 83376"/>
                <a:gd name="f263" fmla="val 88954"/>
                <a:gd name="f264" fmla="val 91401"/>
                <a:gd name="f265" fmla="val 77962"/>
                <a:gd name="f266" fmla="val 172820"/>
                <a:gd name="f267" fmla="val 174745"/>
                <a:gd name="f268" fmla="val 78777"/>
                <a:gd name="f269" fmla="val 176213"/>
                <a:gd name="f270" fmla="val 179246"/>
                <a:gd name="f271" fmla="val 83279"/>
                <a:gd name="f272" fmla="val 88205"/>
                <a:gd name="f273" fmla="val 176245"/>
                <a:gd name="f274" fmla="val 91238"/>
                <a:gd name="f275" fmla="val 163099"/>
                <a:gd name="f276" fmla="val 104384"/>
                <a:gd name="f277" fmla="val 154781"/>
                <a:gd name="f278" fmla="val 96066"/>
                <a:gd name="f279" fmla="val 155271"/>
                <a:gd name="f280" fmla="val 93783"/>
                <a:gd name="f281" fmla="val 155466"/>
                <a:gd name="f282" fmla="val 91467"/>
                <a:gd name="f283" fmla="val 155368"/>
                <a:gd name="f284" fmla="val 89118"/>
                <a:gd name="f285" fmla="val 154912"/>
                <a:gd name="f286" fmla="val 77995"/>
                <a:gd name="f287" fmla="val 155095"/>
                <a:gd name="f288" fmla="val 77981"/>
                <a:gd name="f289" fmla="val 155279"/>
                <a:gd name="f290" fmla="val 77974"/>
                <a:gd name="f291" fmla="val 155463"/>
                <a:gd name="f292" fmla="val 157466"/>
                <a:gd name="f293" fmla="val 159450"/>
                <a:gd name="f294" fmla="val 78781"/>
                <a:gd name="f295" fmla="val 160914"/>
                <a:gd name="f296" fmla="val 161517"/>
                <a:gd name="f297" fmla="val 80832"/>
                <a:gd name="f298" fmla="val 162300"/>
                <a:gd name="f299" fmla="val 81126"/>
                <a:gd name="f300" fmla="val 163083"/>
                <a:gd name="f301" fmla="val 163866"/>
                <a:gd name="f302" fmla="val 164649"/>
                <a:gd name="f303" fmla="val 165252"/>
                <a:gd name="f304" fmla="val 166720"/>
                <a:gd name="f305" fmla="val 168645"/>
                <a:gd name="f306" fmla="val 10014"/>
                <a:gd name="f307" fmla="val 131361"/>
                <a:gd name="f308" fmla="val 136221"/>
                <a:gd name="f309" fmla="val 8416"/>
                <a:gd name="f310" fmla="val 135210"/>
                <a:gd name="f311" fmla="val 7764"/>
                <a:gd name="f312" fmla="val 134296"/>
                <a:gd name="f313" fmla="val 133807"/>
                <a:gd name="f314" fmla="val 133285"/>
                <a:gd name="f315" fmla="val 132372"/>
                <a:gd name="f316" fmla="val 55193"/>
                <a:gd name="f317" fmla="val 56791"/>
                <a:gd name="f318" fmla="val 57444"/>
                <a:gd name="f319" fmla="val 136254"/>
                <a:gd name="f320" fmla="val 10177"/>
                <a:gd name="f321" fmla="val 35393"/>
                <a:gd name="f322" fmla="val 12428"/>
                <a:gd name="f323" fmla="val 14255"/>
                <a:gd name="f324" fmla="val 37187"/>
                <a:gd name="f325" fmla="val 39438"/>
                <a:gd name="f326" fmla="val 14190"/>
                <a:gd name="f327" fmla="val 14124"/>
                <a:gd name="f328" fmla="val 14092"/>
                <a:gd name="f329" fmla="val 8775"/>
                <a:gd name="f330" fmla="val 78190"/>
                <a:gd name="f331" fmla="val 8612"/>
                <a:gd name="f332" fmla="val 86671"/>
                <a:gd name="f333" fmla="val 13766"/>
                <a:gd name="f334" fmla="val 92152"/>
                <a:gd name="f335" fmla="val 14364"/>
                <a:gd name="f336" fmla="val 92801"/>
                <a:gd name="f337" fmla="val 15177"/>
                <a:gd name="f338" fmla="val 93128"/>
                <a:gd name="f339" fmla="val 15994"/>
                <a:gd name="f340" fmla="val 16736"/>
                <a:gd name="f341" fmla="val 17481"/>
                <a:gd name="f342" fmla="val 92858"/>
                <a:gd name="f343" fmla="val 18071"/>
                <a:gd name="f344" fmla="val 92315"/>
                <a:gd name="f345" fmla="val 19311"/>
                <a:gd name="f346" fmla="val 91140"/>
                <a:gd name="f347" fmla="val 19376"/>
                <a:gd name="f348" fmla="val 89216"/>
                <a:gd name="f349" fmla="val 18235"/>
                <a:gd name="f350" fmla="val 87976"/>
                <a:gd name="f351" fmla="val 15364"/>
                <a:gd name="f352" fmla="val 84910"/>
                <a:gd name="f353" fmla="val 15429"/>
                <a:gd name="f354" fmla="val 18398"/>
                <a:gd name="f355" fmla="val 77212"/>
                <a:gd name="f356" fmla="val 19919"/>
                <a:gd name="f357" fmla="val 75691"/>
                <a:gd name="f358" fmla="val 21915"/>
                <a:gd name="f359" fmla="val 74932"/>
                <a:gd name="f360" fmla="val 23910"/>
                <a:gd name="f361" fmla="val 25895"/>
                <a:gd name="f362" fmla="val 27878"/>
                <a:gd name="f363" fmla="val 75683"/>
                <a:gd name="f364" fmla="val 29391"/>
                <a:gd name="f365" fmla="val 77179"/>
                <a:gd name="f366" fmla="val 29994"/>
                <a:gd name="f367" fmla="val 77783"/>
                <a:gd name="f368" fmla="val 30777"/>
                <a:gd name="f369" fmla="val 78084"/>
                <a:gd name="f370" fmla="val 31556"/>
                <a:gd name="f371" fmla="val 32334"/>
                <a:gd name="f372" fmla="val 33109"/>
                <a:gd name="f373" fmla="val 33696"/>
                <a:gd name="f374" fmla="val 35209"/>
                <a:gd name="f375" fmla="val 37192"/>
                <a:gd name="f376" fmla="val 41172"/>
                <a:gd name="f377" fmla="val 43168"/>
                <a:gd name="f378" fmla="val 44689"/>
                <a:gd name="f379" fmla="val 47723"/>
                <a:gd name="f380" fmla="val 85138"/>
                <a:gd name="f381" fmla="val 88172"/>
                <a:gd name="f382" fmla="val 31543"/>
                <a:gd name="f383" fmla="val 101318"/>
                <a:gd name="f384" fmla="val 28347"/>
                <a:gd name="f385" fmla="val 98121"/>
                <a:gd name="f386" fmla="val 27760"/>
                <a:gd name="f387" fmla="val 97518"/>
                <a:gd name="f388" fmla="val 97216"/>
                <a:gd name="f389" fmla="val 26194"/>
                <a:gd name="f390" fmla="val 25411"/>
                <a:gd name="f391" fmla="val 24628"/>
                <a:gd name="f392" fmla="val 24041"/>
                <a:gd name="f393" fmla="val 22834"/>
                <a:gd name="f394" fmla="val 99328"/>
                <a:gd name="f395" fmla="val 101252"/>
                <a:gd name="f396" fmla="val 102459"/>
                <a:gd name="f397" fmla="val 27923"/>
                <a:gd name="f398" fmla="val 106341"/>
                <a:gd name="f399" fmla="val 28934"/>
                <a:gd name="f400" fmla="val 107352"/>
                <a:gd name="f401" fmla="val 30239"/>
                <a:gd name="f402" fmla="val 107842"/>
                <a:gd name="f403" fmla="val 32848"/>
                <a:gd name="f404" fmla="val 34186"/>
                <a:gd name="f405" fmla="val 35164"/>
                <a:gd name="f406" fmla="val 49028"/>
                <a:gd name="f407" fmla="val 92510"/>
                <a:gd name="f408" fmla="val 49974"/>
                <a:gd name="f409" fmla="val 91532"/>
                <a:gd name="f410" fmla="val 50789"/>
                <a:gd name="f411" fmla="val 90455"/>
                <a:gd name="f412" fmla="val 51409"/>
                <a:gd name="f413" fmla="val 89314"/>
                <a:gd name="f414" fmla="val 89151"/>
                <a:gd name="f415" fmla="val 89053"/>
                <a:gd name="f416" fmla="val 54018"/>
                <a:gd name="f417" fmla="val 57802"/>
                <a:gd name="f418" fmla="val 58585"/>
                <a:gd name="f419" fmla="val 88726"/>
                <a:gd name="f420" fmla="val 59140"/>
                <a:gd name="f421" fmla="val 59727"/>
                <a:gd name="f422" fmla="val 87585"/>
                <a:gd name="f423" fmla="val 60053"/>
                <a:gd name="f424" fmla="val 86802"/>
                <a:gd name="f425" fmla="val 63674"/>
                <a:gd name="f426" fmla="val 62793"/>
                <a:gd name="f427" fmla="val 60249"/>
                <a:gd name="f428" fmla="val 66512"/>
                <a:gd name="f429" fmla="val 59205"/>
                <a:gd name="f430" fmla="val 96033"/>
                <a:gd name="f431" fmla="val 98676"/>
                <a:gd name="f432" fmla="val 66838"/>
                <a:gd name="f433" fmla="val 67458"/>
                <a:gd name="f434" fmla="val 103797"/>
                <a:gd name="f435" fmla="val 64587"/>
                <a:gd name="f436" fmla="val 109701"/>
                <a:gd name="f437" fmla="val 63511"/>
                <a:gd name="f438" fmla="val 111887"/>
                <a:gd name="f439" fmla="val 61684"/>
                <a:gd name="f440" fmla="val 113550"/>
                <a:gd name="f441" fmla="val 59401"/>
                <a:gd name="f442" fmla="val 114366"/>
                <a:gd name="f443" fmla="val 49876"/>
                <a:gd name="f444" fmla="val 117791"/>
                <a:gd name="f445" fmla="val 36241"/>
                <a:gd name="f446" fmla="val 34544"/>
                <a:gd name="f447" fmla="val 33174"/>
                <a:gd name="f448" fmla="val 119161"/>
                <a:gd name="f449" fmla="val 120824"/>
                <a:gd name="f450" fmla="val 122521"/>
                <a:gd name="f451" fmla="val 123891"/>
                <a:gd name="f452" fmla="val 49060"/>
                <a:gd name="f453" fmla="val 138798"/>
                <a:gd name="f454" fmla="val 44428"/>
                <a:gd name="f455" fmla="val 140135"/>
                <a:gd name="f456" fmla="val 140853"/>
                <a:gd name="f457" fmla="val 32620"/>
                <a:gd name="f458" fmla="val 26553"/>
                <a:gd name="f459" fmla="val 20746"/>
                <a:gd name="f460" fmla="val 140103"/>
                <a:gd name="f461" fmla="val 16147"/>
                <a:gd name="f462" fmla="val 118867"/>
                <a:gd name="f463" fmla="val 118215"/>
                <a:gd name="f464" fmla="val 15918"/>
                <a:gd name="f465" fmla="val 117562"/>
                <a:gd name="f466" fmla="val 15527"/>
                <a:gd name="f467" fmla="val 117041"/>
                <a:gd name="f468" fmla="val 10699"/>
                <a:gd name="f469" fmla="val 110647"/>
                <a:gd name="f470" fmla="val 7731"/>
                <a:gd name="f471" fmla="val 106733"/>
                <a:gd name="f472" fmla="val 101905"/>
                <a:gd name="f473" fmla="val 97012"/>
                <a:gd name="f474" fmla="val 7927"/>
                <a:gd name="f475" fmla="val 108004"/>
                <a:gd name="f476" fmla="val 105134"/>
                <a:gd name="f477" fmla="val 1175"/>
                <a:gd name="f478" fmla="val 102981"/>
                <a:gd name="f479" fmla="val 3328"/>
                <a:gd name="f480" fmla="val 101350"/>
                <a:gd name="f481" fmla="val 4991"/>
                <a:gd name="f482" fmla="val 100273"/>
                <a:gd name="f483" fmla="val 7046"/>
                <a:gd name="f484" fmla="val 99849"/>
                <a:gd name="f485" fmla="val 9297"/>
                <a:gd name="f486" fmla="val 98251"/>
                <a:gd name="f487" fmla="val 96392"/>
                <a:gd name="f488" fmla="val 88563"/>
                <a:gd name="f489" fmla="val 9101"/>
                <a:gd name="f490" fmla="val 86410"/>
                <a:gd name="f491" fmla="val 11254"/>
                <a:gd name="f492" fmla="val 84355"/>
                <a:gd name="f493" fmla="val 13309"/>
                <a:gd name="f494" fmla="val 83181"/>
                <a:gd name="f495" fmla="val 16049"/>
                <a:gd name="f496" fmla="val 83115"/>
                <a:gd name="f497" fmla="val 18985"/>
                <a:gd name="f498" fmla="val 81517"/>
                <a:gd name="f499" fmla="val 18170"/>
                <a:gd name="f500" fmla="val 79756"/>
                <a:gd name="f501" fmla="val 17713"/>
                <a:gd name="f502" fmla="val 77864"/>
                <a:gd name="f503" fmla="val 71601"/>
                <a:gd name="f504" fmla="val 22802"/>
                <a:gd name="f505" fmla="val 29065"/>
                <a:gd name="f506" fmla="val 52942"/>
                <a:gd name="f507" fmla="val 65338"/>
                <a:gd name="f508" fmla="val 64196"/>
                <a:gd name="f509" fmla="val 53464"/>
                <a:gd name="f510" fmla="val 63087"/>
                <a:gd name="f511" fmla="val 31609"/>
                <a:gd name="f512" fmla="val 58520"/>
                <a:gd name="f513" fmla="val 27042"/>
                <a:gd name="f514" fmla="val 51474"/>
                <a:gd name="f515" fmla="val 50104"/>
                <a:gd name="f516" fmla="val 27336"/>
                <a:gd name="f517" fmla="val 27890"/>
                <a:gd name="f518" fmla="val 18626"/>
                <a:gd name="f519" fmla="val 44298"/>
                <a:gd name="f520" fmla="val 14060"/>
                <a:gd name="f521" fmla="val 33892"/>
                <a:gd name="f522" fmla="val 29847"/>
                <a:gd name="f523" fmla="val 17387"/>
                <a:gd name="f524" fmla="val 28771"/>
                <a:gd name="f525" fmla="val 21823"/>
                <a:gd name="f526" fmla="val 27466"/>
                <a:gd name="f527" fmla="val 21203"/>
                <a:gd name="f528" fmla="val 25998"/>
                <a:gd name="f529" fmla="val 20845"/>
                <a:gd name="f530" fmla="val 19115"/>
                <a:gd name="f531" fmla="val 14744"/>
                <a:gd name="f532" fmla="val 24922"/>
                <a:gd name="f533" fmla="val 14288"/>
                <a:gd name="f534" fmla="val 30141"/>
                <a:gd name="f535" fmla="val 13015"/>
                <a:gd name="f536" fmla="val 29587"/>
                <a:gd name="f537" fmla="val 11645"/>
                <a:gd name="f538" fmla="val 29260"/>
                <a:gd name="f539" fmla="val 4567"/>
                <a:gd name="f540" fmla="val 33827"/>
                <a:gd name="f541" fmla="val 103210"/>
                <a:gd name="f542" fmla="val 2055"/>
                <a:gd name="f543" fmla="val 109375"/>
                <a:gd name="f544" fmla="val 5806"/>
                <a:gd name="f545" fmla="val 114333"/>
                <a:gd name="f546" fmla="val 119911"/>
                <a:gd name="f547" fmla="val 124478"/>
                <a:gd name="f548" fmla="val 3132"/>
                <a:gd name="f549" fmla="val 127446"/>
                <a:gd name="f550" fmla="val 1664"/>
                <a:gd name="f551" fmla="val 131165"/>
                <a:gd name="f552" fmla="val 136417"/>
                <a:gd name="f553" fmla="val 143104"/>
                <a:gd name="f554" fmla="val 174712"/>
                <a:gd name="f555" fmla="val 176409"/>
                <a:gd name="f556" fmla="val 11384"/>
                <a:gd name="f557" fmla="val 13081"/>
                <a:gd name="f558" fmla="val 14777"/>
                <a:gd name="f559" fmla="val 145126"/>
                <a:gd name="f560" fmla="val 20975"/>
                <a:gd name="f561" fmla="val 146333"/>
                <a:gd name="f562" fmla="val 26650"/>
                <a:gd name="f563" fmla="val 146986"/>
                <a:gd name="f564" fmla="val 38524"/>
                <a:gd name="f565" fmla="val 44233"/>
                <a:gd name="f566" fmla="val 50430"/>
                <a:gd name="f567" fmla="val 52127"/>
                <a:gd name="f568" fmla="val 53823"/>
                <a:gd name="f569" fmla="val 62043"/>
                <a:gd name="f570" fmla="val 63543"/>
                <a:gd name="f571" fmla="val 136449"/>
                <a:gd name="f572" fmla="val 131132"/>
                <a:gd name="f573" fmla="val 122390"/>
                <a:gd name="f574" fmla="val 61456"/>
                <a:gd name="f575" fmla="val 120107"/>
                <a:gd name="f576" fmla="val 65272"/>
                <a:gd name="f577" fmla="val 118737"/>
                <a:gd name="f578" fmla="val 115997"/>
                <a:gd name="f579" fmla="val 70067"/>
                <a:gd name="f580" fmla="val 112376"/>
                <a:gd name="f581" fmla="val 70459"/>
                <a:gd name="f582" fmla="val 111626"/>
                <a:gd name="f583" fmla="val 71242"/>
                <a:gd name="f584" fmla="val 113126"/>
                <a:gd name="f585" fmla="val 72155"/>
                <a:gd name="f586" fmla="val 114529"/>
                <a:gd name="f587" fmla="val 73166"/>
                <a:gd name="f588" fmla="val 115899"/>
                <a:gd name="f589" fmla="val 78157"/>
                <a:gd name="f590" fmla="val 138211"/>
                <a:gd name="f591" fmla="val 139907"/>
                <a:gd name="f592" fmla="val 79527"/>
                <a:gd name="f593" fmla="val 141244"/>
                <a:gd name="f594" fmla="val 81223"/>
                <a:gd name="f595" fmla="val 82920"/>
                <a:gd name="f596" fmla="val 84290"/>
                <a:gd name="f597" fmla="val 121477"/>
                <a:gd name="f598" fmla="val 84061"/>
                <a:gd name="f599" fmla="val 120172"/>
                <a:gd name="f600" fmla="val 83670"/>
                <a:gd name="f601" fmla="val 119650"/>
                <a:gd name="f602" fmla="val 78059"/>
                <a:gd name="f603" fmla="val 112213"/>
                <a:gd name="f604" fmla="val 74569"/>
                <a:gd name="f605" fmla="val 107581"/>
                <a:gd name="f606" fmla="val 72644"/>
                <a:gd name="f607" fmla="val 101840"/>
                <a:gd name="f608" fmla="val 26162"/>
                <a:gd name="f609" fmla="val 74993"/>
                <a:gd name="f610" fmla="val 23813"/>
                <a:gd name="f611" fmla="val 80734"/>
                <a:gd name="f612" fmla="val 83083"/>
                <a:gd name="f613" fmla="val 82887"/>
                <a:gd name="f614" fmla="val 82757"/>
                <a:gd name="f615" fmla="val 76657"/>
                <a:gd name="f616" fmla="val 74406"/>
                <a:gd name="f617" fmla="val 84323"/>
                <a:gd name="f618" fmla="val 90423"/>
                <a:gd name="f619" fmla="val 98871"/>
                <a:gd name="f620" fmla="val 106537"/>
                <a:gd name="f621" fmla="val 99882"/>
                <a:gd name="f622" fmla="val 104188"/>
                <a:gd name="f623" fmla="val 105558"/>
                <a:gd name="f624" fmla="val 106602"/>
                <a:gd name="f625" fmla="val 122716"/>
                <a:gd name="f626" fmla="val 123858"/>
                <a:gd name="f627" fmla="val 89281"/>
                <a:gd name="f628" fmla="val 124804"/>
                <a:gd name="f629" fmla="val 88009"/>
                <a:gd name="f630" fmla="val 125489"/>
                <a:gd name="f631" fmla="val 86639"/>
                <a:gd name="f632" fmla="val 126630"/>
                <a:gd name="f633" fmla="val 127739"/>
                <a:gd name="f634" fmla="val 86280"/>
                <a:gd name="f635" fmla="val 132339"/>
                <a:gd name="f636" fmla="val 134002"/>
                <a:gd name="f637" fmla="val 135372"/>
                <a:gd name="f638" fmla="val 83246"/>
                <a:gd name="f639" fmla="val 56009"/>
                <a:gd name="f640" fmla="val 140233"/>
                <a:gd name="f641" fmla="val 51148"/>
                <a:gd name="f642" fmla="val 146202"/>
                <a:gd name="f643" fmla="val 146985"/>
                <a:gd name="f644" fmla="val 147638"/>
                <a:gd name="f645" fmla="val 51768"/>
                <a:gd name="f646" fmla="val 147703"/>
                <a:gd name="f647" fmla="val 52551"/>
                <a:gd name="f648" fmla="val 149269"/>
                <a:gd name="f649" fmla="val 89379"/>
                <a:gd name="f650" fmla="val 149399"/>
                <a:gd name="f651" fmla="val 92934"/>
                <a:gd name="f652" fmla="val 148649"/>
                <a:gd name="f653" fmla="val 96523"/>
                <a:gd name="f654" fmla="val 147116"/>
                <a:gd name="f655" fmla="val 99752"/>
                <a:gd name="f656" fmla="val 141635"/>
                <a:gd name="f657" fmla="val 111038"/>
                <a:gd name="f658" fmla="val 140331"/>
                <a:gd name="f659" fmla="val 113681"/>
                <a:gd name="f660" fmla="val 138080"/>
                <a:gd name="f661" fmla="val 115703"/>
                <a:gd name="f662" fmla="val 135307"/>
                <a:gd name="f663" fmla="val 116714"/>
                <a:gd name="f664" fmla="val 124151"/>
                <a:gd name="f665" fmla="val 120694"/>
                <a:gd name="f666" fmla="val 108167"/>
                <a:gd name="f667" fmla="val 106504"/>
                <a:gd name="f668" fmla="val 122064"/>
                <a:gd name="f669" fmla="val 123760"/>
                <a:gd name="f670" fmla="val 125456"/>
                <a:gd name="f671" fmla="val 126826"/>
                <a:gd name="f672" fmla="val 123629"/>
                <a:gd name="f673" fmla="val 124967"/>
                <a:gd name="f674" fmla="val 126663"/>
                <a:gd name="f675" fmla="val 129729"/>
                <a:gd name="f676" fmla="val 125195"/>
                <a:gd name="f677" fmla="val 137362"/>
                <a:gd name="f678" fmla="val 122455"/>
                <a:gd name="f679" fmla="val 138373"/>
                <a:gd name="f680" fmla="val 122097"/>
                <a:gd name="f681" fmla="val 139287"/>
                <a:gd name="f682" fmla="val 121673"/>
                <a:gd name="f683" fmla="val 140200"/>
                <a:gd name="f684" fmla="val 121151"/>
                <a:gd name="f685" fmla="val 141538"/>
                <a:gd name="f686" fmla="val 122945"/>
                <a:gd name="f687" fmla="val 142908"/>
                <a:gd name="f688" fmla="val 144604"/>
                <a:gd name="f689" fmla="val 146300"/>
                <a:gd name="f690" fmla="val 147670"/>
                <a:gd name="f691" fmla="val 121933"/>
                <a:gd name="f692" fmla="val 121248"/>
                <a:gd name="f693" fmla="val 147442"/>
                <a:gd name="f694" fmla="val 120629"/>
                <a:gd name="f695" fmla="val 147050"/>
                <a:gd name="f696" fmla="val 120074"/>
                <a:gd name="f697" fmla="val 144865"/>
                <a:gd name="f698" fmla="val 117204"/>
                <a:gd name="f699" fmla="val 145746"/>
                <a:gd name="f700" fmla="val 116160"/>
                <a:gd name="f701" fmla="val 146496"/>
                <a:gd name="f702" fmla="val 114985"/>
                <a:gd name="f703" fmla="val 113713"/>
                <a:gd name="f704" fmla="val 152563"/>
                <a:gd name="f705" fmla="val 102492"/>
                <a:gd name="f706" fmla="val 159446"/>
                <a:gd name="f707" fmla="val 160457"/>
                <a:gd name="f708" fmla="val 110386"/>
                <a:gd name="f709" fmla="val 161762"/>
                <a:gd name="f710" fmla="val 110875"/>
                <a:gd name="f711" fmla="val 164404"/>
                <a:gd name="f712" fmla="val 165709"/>
                <a:gd name="f713" fmla="val 95544"/>
                <a:gd name="f714" fmla="val 181530"/>
                <a:gd name="f715" fmla="val 94565"/>
                <a:gd name="f716" fmla="val 182312"/>
                <a:gd name="f717" fmla="val 93489"/>
                <a:gd name="f718" fmla="val 182932"/>
                <a:gd name="f719" fmla="val 92347"/>
                <a:gd name="f720" fmla="val 183813"/>
                <a:gd name="f721" fmla="val 92184"/>
                <a:gd name="f722" fmla="val 184694"/>
                <a:gd name="f723" fmla="val 92119"/>
                <a:gd name="f724" fmla="val 185574"/>
                <a:gd name="f725" fmla="val 190206"/>
                <a:gd name="f726" fmla="val 191576"/>
                <a:gd name="f727" fmla="val 90749"/>
                <a:gd name="f728" fmla="val 65893"/>
                <a:gd name="f729" fmla="val 195556"/>
                <a:gd name="f730" fmla="val 61913"/>
                <a:gd name="f731" fmla="val 200416"/>
                <a:gd name="f732" fmla="val 200873"/>
                <a:gd name="f733" fmla="val 201265"/>
                <a:gd name="f734" fmla="val 62272"/>
                <a:gd name="f735" fmla="val 201297"/>
                <a:gd name="f736" fmla="val 62728"/>
                <a:gd name="f737" fmla="val 201656"/>
                <a:gd name="f738" fmla="val 201752"/>
                <a:gd name="f739" fmla="val 73224"/>
                <a:gd name="f740" fmla="val 203090"/>
                <a:gd name="f741" fmla="val 74507"/>
                <a:gd name="f742" fmla="val 204731"/>
                <a:gd name="f743" fmla="val 204771"/>
                <a:gd name="f744" fmla="val 204812"/>
                <a:gd name="f745" fmla="val 74506"/>
                <a:gd name="f746" fmla="val 204853"/>
                <a:gd name="f747" fmla="val 74504"/>
                <a:gd name="f748" fmla="val 206549"/>
                <a:gd name="f749" fmla="val 74439"/>
                <a:gd name="f750" fmla="val 73004"/>
                <a:gd name="f751" fmla="val 207789"/>
                <a:gd name="f752" fmla="val 71307"/>
                <a:gd name="f753" fmla="val 207397"/>
                <a:gd name="f754" fmla="val 62435"/>
                <a:gd name="f755" fmla="val 62402"/>
                <a:gd name="f756" fmla="val 62370"/>
                <a:gd name="f757" fmla="val 207169"/>
                <a:gd name="f758" fmla="val 204102"/>
                <a:gd name="f759" fmla="val 55813"/>
                <a:gd name="f760" fmla="val 198361"/>
                <a:gd name="f761" fmla="val 196404"/>
                <a:gd name="f762" fmla="val 56237"/>
                <a:gd name="f763" fmla="val 194643"/>
                <a:gd name="f764" fmla="val 37546"/>
                <a:gd name="f765" fmla="val 193566"/>
                <a:gd name="f766" fmla="val 35002"/>
                <a:gd name="f767" fmla="val 191642"/>
                <a:gd name="f768" fmla="val 33077"/>
                <a:gd name="f769" fmla="val 189717"/>
                <a:gd name="f770" fmla="val 31152"/>
                <a:gd name="f771" fmla="val 187173"/>
                <a:gd name="f772" fmla="val 30076"/>
                <a:gd name="f773" fmla="val 182997"/>
                <a:gd name="f774" fmla="val 181627"/>
                <a:gd name="f775" fmla="val 30370"/>
                <a:gd name="f776" fmla="val 30924"/>
                <a:gd name="f777" fmla="val 21660"/>
                <a:gd name="f778" fmla="val 175821"/>
                <a:gd name="f779" fmla="val 17093"/>
                <a:gd name="f780" fmla="val 165415"/>
                <a:gd name="f781" fmla="val 161403"/>
                <a:gd name="f782" fmla="val 20420"/>
                <a:gd name="f783" fmla="val 160327"/>
                <a:gd name="f784" fmla="val 24889"/>
                <a:gd name="f785" fmla="val 158989"/>
                <a:gd name="f786" fmla="val 24270"/>
                <a:gd name="f787" fmla="val 157521"/>
                <a:gd name="f788" fmla="val 23911"/>
                <a:gd name="f789" fmla="val 153248"/>
                <a:gd name="f790" fmla="val 150671"/>
                <a:gd name="f791" fmla="val 24955"/>
                <a:gd name="f792" fmla="val 148779"/>
                <a:gd name="f793" fmla="val 26879"/>
                <a:gd name="f794" fmla="val 28608"/>
                <a:gd name="f795" fmla="val 146039"/>
                <a:gd name="f796" fmla="val 30794"/>
                <a:gd name="f797" fmla="val 145811"/>
                <a:gd name="f798" fmla="val 33175"/>
                <a:gd name="f799" fmla="val 144571"/>
                <a:gd name="f800" fmla="val 143169"/>
                <a:gd name="f801" fmla="val 32327"/>
                <a:gd name="f802" fmla="val 140755"/>
                <a:gd name="f803" fmla="val 139841"/>
                <a:gd name="f804" fmla="val 32457"/>
                <a:gd name="f805" fmla="val 32686"/>
                <a:gd name="f806" fmla="val 20192"/>
                <a:gd name="f807" fmla="val 133839"/>
                <a:gd name="f808" fmla="val 15103"/>
                <a:gd name="f809" fmla="val 125717"/>
                <a:gd name="f810" fmla="val 123923"/>
                <a:gd name="f811" fmla="val 8319"/>
                <a:gd name="f812" fmla="val 121183"/>
                <a:gd name="f813" fmla="val 5481"/>
                <a:gd name="f814" fmla="val 119030"/>
                <a:gd name="f815" fmla="val 116910"/>
                <a:gd name="f816" fmla="val 114039"/>
                <a:gd name="f817" fmla="*/ f0 1 207854"/>
                <a:gd name="f818" fmla="*/ f1 1 177779"/>
                <a:gd name="f819" fmla="val f2"/>
                <a:gd name="f820" fmla="val f3"/>
                <a:gd name="f821" fmla="val f4"/>
                <a:gd name="f822" fmla="+- f821 0 f819"/>
                <a:gd name="f823" fmla="+- f820 0 f819"/>
                <a:gd name="f824" fmla="*/ f823 1 207854"/>
                <a:gd name="f825" fmla="*/ f822 1 177779"/>
                <a:gd name="f826" fmla="*/ f819 1 f824"/>
                <a:gd name="f827" fmla="*/ f820 1 f824"/>
                <a:gd name="f828" fmla="*/ f819 1 f825"/>
                <a:gd name="f829" fmla="*/ f821 1 f825"/>
                <a:gd name="f830" fmla="*/ f826 f817 1"/>
                <a:gd name="f831" fmla="*/ f827 f817 1"/>
                <a:gd name="f832" fmla="*/ f829 f818 1"/>
                <a:gd name="f833" fmla="*/ f828 f8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0" t="f833" r="f831" b="f832"/>
              <a:pathLst>
                <a:path w="207854" h="17777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6" y="f17"/>
                  </a:cubicBezTo>
                  <a:lnTo>
                    <a:pt x="f16" y="f18"/>
                  </a:lnTo>
                  <a:cubicBezTo>
                    <a:pt x="f19" y="f20"/>
                    <a:pt x="f21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6"/>
                    <a:pt x="f37" y="f38"/>
                  </a:cubicBezTo>
                  <a:lnTo>
                    <a:pt x="f37" y="f27"/>
                  </a:lnTo>
                  <a:cubicBezTo>
                    <a:pt x="f37" y="f39"/>
                    <a:pt x="f40" y="f41"/>
                    <a:pt x="f42" y="f43"/>
                  </a:cubicBezTo>
                  <a:cubicBezTo>
                    <a:pt x="f44" y="f45"/>
                    <a:pt x="f46" y="f23"/>
                    <a:pt x="f22" y="f23"/>
                  </a:cubicBezTo>
                  <a:close/>
                  <a:moveTo>
                    <a:pt x="f47" y="f48"/>
                  </a:moveTo>
                  <a:cubicBezTo>
                    <a:pt x="f49" y="f48"/>
                    <a:pt x="f50" y="f51"/>
                    <a:pt x="f50" y="f52"/>
                  </a:cubicBezTo>
                  <a:lnTo>
                    <a:pt x="f50" y="f38"/>
                  </a:lnTo>
                  <a:cubicBezTo>
                    <a:pt x="f53" y="f36"/>
                    <a:pt x="f54" y="f32"/>
                    <a:pt x="f55" y="f32"/>
                  </a:cubicBezTo>
                  <a:cubicBezTo>
                    <a:pt x="f56" y="f32"/>
                    <a:pt x="f57" y="f30"/>
                    <a:pt x="f58" y="f28"/>
                  </a:cubicBezTo>
                  <a:lnTo>
                    <a:pt x="f58" y="f52"/>
                  </a:lnTo>
                  <a:cubicBezTo>
                    <a:pt x="f58" y="f51"/>
                    <a:pt x="f59" y="f48"/>
                    <a:pt x="f47" y="f48"/>
                  </a:cubicBezTo>
                  <a:close/>
                  <a:moveTo>
                    <a:pt x="f60" y="f61"/>
                  </a:moveTo>
                  <a:cubicBezTo>
                    <a:pt x="f62" y="f61"/>
                    <a:pt x="f63" y="f64"/>
                    <a:pt x="f63" y="f65"/>
                  </a:cubicBezTo>
                  <a:lnTo>
                    <a:pt x="f63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5" y="f65"/>
                  </a:lnTo>
                  <a:cubicBezTo>
                    <a:pt x="f75" y="f64"/>
                    <a:pt x="f77" y="f61"/>
                    <a:pt x="f60" y="f61"/>
                  </a:cubicBezTo>
                  <a:close/>
                  <a:moveTo>
                    <a:pt x="f78" y="f79"/>
                  </a:moveTo>
                  <a:cubicBezTo>
                    <a:pt x="f80" y="f79"/>
                    <a:pt x="f81" y="f82"/>
                    <a:pt x="f81" y="f83"/>
                  </a:cubicBezTo>
                  <a:lnTo>
                    <a:pt x="f81" y="f76"/>
                  </a:lnTo>
                  <a:cubicBezTo>
                    <a:pt x="f84" y="f74"/>
                    <a:pt x="f85" y="f70"/>
                    <a:pt x="f86" y="f70"/>
                  </a:cubicBezTo>
                  <a:cubicBezTo>
                    <a:pt x="f87" y="f70"/>
                    <a:pt x="f88" y="f68"/>
                    <a:pt x="f89" y="f66"/>
                  </a:cubicBezTo>
                  <a:lnTo>
                    <a:pt x="f89" y="f83"/>
                  </a:lnTo>
                  <a:cubicBezTo>
                    <a:pt x="f89" y="f82"/>
                    <a:pt x="f90" y="f79"/>
                    <a:pt x="f78" y="f79"/>
                  </a:cubicBezTo>
                  <a:close/>
                  <a:moveTo>
                    <a:pt x="f91" y="f92"/>
                  </a:moveTo>
                  <a:cubicBezTo>
                    <a:pt x="f93" y="f92"/>
                    <a:pt x="f94" y="f95"/>
                    <a:pt x="f94" y="f96"/>
                  </a:cubicBezTo>
                  <a:lnTo>
                    <a:pt x="f94" y="f97"/>
                  </a:lnTo>
                  <a:cubicBezTo>
                    <a:pt x="f98" y="f99"/>
                    <a:pt x="f100" y="f101"/>
                    <a:pt x="f102" y="f101"/>
                  </a:cubicBezTo>
                  <a:cubicBezTo>
                    <a:pt x="f103" y="f101"/>
                    <a:pt x="f104" y="f105"/>
                    <a:pt x="f106" y="f107"/>
                  </a:cubicBezTo>
                  <a:lnTo>
                    <a:pt x="f108" y="f109"/>
                  </a:lnTo>
                  <a:cubicBezTo>
                    <a:pt x="f108" y="f109"/>
                    <a:pt x="f108" y="f110"/>
                    <a:pt x="f108" y="f110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115" y="f117"/>
                    <a:pt x="f118" y="f117"/>
                    <a:pt x="f118" y="f117"/>
                  </a:cubicBezTo>
                  <a:lnTo>
                    <a:pt x="f118" y="f96"/>
                  </a:lnTo>
                  <a:cubicBezTo>
                    <a:pt x="f118" y="f95"/>
                    <a:pt x="f111" y="f92"/>
                    <a:pt x="f91" y="f92"/>
                  </a:cubicBezTo>
                  <a:close/>
                  <a:moveTo>
                    <a:pt x="f119" y="f120"/>
                  </a:moveTo>
                  <a:cubicBezTo>
                    <a:pt x="f121" y="f120"/>
                    <a:pt x="f122" y="f123"/>
                    <a:pt x="f122" y="f124"/>
                  </a:cubicBezTo>
                  <a:lnTo>
                    <a:pt x="f122" y="f125"/>
                  </a:lnTo>
                  <a:cubicBezTo>
                    <a:pt x="f126" y="f127"/>
                    <a:pt x="f128" y="f129"/>
                    <a:pt x="f130" y="f129"/>
                  </a:cubicBezTo>
                  <a:cubicBezTo>
                    <a:pt x="f131" y="f129"/>
                    <a:pt x="f132" y="f133"/>
                    <a:pt x="f134" y="f97"/>
                  </a:cubicBezTo>
                  <a:lnTo>
                    <a:pt x="f134" y="f124"/>
                  </a:lnTo>
                  <a:cubicBezTo>
                    <a:pt x="f134" y="f123"/>
                    <a:pt x="f135" y="f120"/>
                    <a:pt x="f119" y="f120"/>
                  </a:cubicBezTo>
                  <a:close/>
                  <a:moveTo>
                    <a:pt x="f136" y="f137"/>
                  </a:moveTo>
                  <a:cubicBezTo>
                    <a:pt x="f138" y="f137"/>
                    <a:pt x="f139" y="f140"/>
                    <a:pt x="f139" y="f141"/>
                  </a:cubicBezTo>
                  <a:lnTo>
                    <a:pt x="f139" y="f142"/>
                  </a:lnTo>
                  <a:cubicBezTo>
                    <a:pt x="f143" y="f144"/>
                    <a:pt x="f145" y="f146"/>
                    <a:pt x="f145" y="f147"/>
                  </a:cubicBezTo>
                  <a:lnTo>
                    <a:pt x="f145" y="f148"/>
                  </a:lnTo>
                  <a:lnTo>
                    <a:pt x="f149" y="f148"/>
                  </a:lnTo>
                  <a:cubicBezTo>
                    <a:pt x="f150" y="f148"/>
                    <a:pt x="f151" y="f152"/>
                    <a:pt x="f153" y="f154"/>
                  </a:cubicBezTo>
                  <a:cubicBezTo>
                    <a:pt x="f155" y="f156"/>
                    <a:pt x="f157" y="f158"/>
                    <a:pt x="f159" y="f160"/>
                  </a:cubicBezTo>
                  <a:cubicBezTo>
                    <a:pt x="f161" y="f162"/>
                    <a:pt x="f163" y="f164"/>
                    <a:pt x="f165" y="f166"/>
                  </a:cubicBezTo>
                  <a:lnTo>
                    <a:pt x="f165" y="f141"/>
                  </a:lnTo>
                  <a:cubicBezTo>
                    <a:pt x="f165" y="f140"/>
                    <a:pt x="f167" y="f137"/>
                    <a:pt x="f136" y="f137"/>
                  </a:cubicBezTo>
                  <a:close/>
                  <a:moveTo>
                    <a:pt x="f168" y="f169"/>
                  </a:moveTo>
                  <a:cubicBezTo>
                    <a:pt x="f170" y="f169"/>
                    <a:pt x="f171" y="f172"/>
                    <a:pt x="f171" y="f173"/>
                  </a:cubicBezTo>
                  <a:lnTo>
                    <a:pt x="f171" y="f174"/>
                  </a:lnTo>
                  <a:cubicBezTo>
                    <a:pt x="f175" y="f176"/>
                    <a:pt x="f177" y="f178"/>
                    <a:pt x="f177" y="f179"/>
                  </a:cubicBezTo>
                  <a:lnTo>
                    <a:pt x="f177" y="f180"/>
                  </a:lnTo>
                  <a:cubicBezTo>
                    <a:pt x="f181" y="f180"/>
                    <a:pt x="f182" y="f180"/>
                    <a:pt x="f183" y="f184"/>
                  </a:cubicBezTo>
                  <a:cubicBezTo>
                    <a:pt x="f185" y="f186"/>
                    <a:pt x="f187" y="f188"/>
                    <a:pt x="f189" y="f190"/>
                  </a:cubicBezTo>
                  <a:cubicBezTo>
                    <a:pt x="f191" y="f192"/>
                    <a:pt x="f193" y="f194"/>
                    <a:pt x="f114" y="f195"/>
                  </a:cubicBezTo>
                  <a:lnTo>
                    <a:pt x="f114" y="f173"/>
                  </a:lnTo>
                  <a:cubicBezTo>
                    <a:pt x="f114" y="f172"/>
                    <a:pt x="f196" y="f169"/>
                    <a:pt x="f168" y="f169"/>
                  </a:cubicBezTo>
                  <a:close/>
                  <a:moveTo>
                    <a:pt x="f197" y="f198"/>
                  </a:moveTo>
                  <a:cubicBezTo>
                    <a:pt x="f199" y="f198"/>
                    <a:pt x="f200" y="f201"/>
                    <a:pt x="f202" y="f203"/>
                  </a:cubicBezTo>
                  <a:cubicBezTo>
                    <a:pt x="f204" y="f205"/>
                    <a:pt x="f206" y="f207"/>
                    <a:pt x="f206" y="f9"/>
                  </a:cubicBezTo>
                  <a:lnTo>
                    <a:pt x="f206" y="f208"/>
                  </a:lnTo>
                  <a:cubicBezTo>
                    <a:pt x="f209" y="f210"/>
                    <a:pt x="f211" y="f212"/>
                    <a:pt x="f211" y="f213"/>
                  </a:cubicBezTo>
                  <a:lnTo>
                    <a:pt x="f211" y="f214"/>
                  </a:lnTo>
                  <a:cubicBezTo>
                    <a:pt x="f215" y="f214"/>
                    <a:pt x="f216" y="f217"/>
                    <a:pt x="f218" y="f217"/>
                  </a:cubicBezTo>
                  <a:cubicBezTo>
                    <a:pt x="f219" y="f220"/>
                    <a:pt x="f221" y="f222"/>
                    <a:pt x="f223" y="f156"/>
                  </a:cubicBezTo>
                  <a:cubicBezTo>
                    <a:pt x="f224" y="f225"/>
                    <a:pt x="f226" y="f227"/>
                    <a:pt x="f228" y="f229"/>
                  </a:cubicBezTo>
                  <a:lnTo>
                    <a:pt x="f228" y="f9"/>
                  </a:lnTo>
                  <a:cubicBezTo>
                    <a:pt x="f228" y="f230"/>
                    <a:pt x="f231" y="f198"/>
                    <a:pt x="f197" y="f198"/>
                  </a:cubicBezTo>
                  <a:close/>
                  <a:moveTo>
                    <a:pt x="f232" y="f233"/>
                  </a:moveTo>
                  <a:cubicBezTo>
                    <a:pt x="f234" y="f233"/>
                    <a:pt x="f235" y="f213"/>
                    <a:pt x="f236" y="f237"/>
                  </a:cubicBezTo>
                  <a:cubicBezTo>
                    <a:pt x="f238" y="f239"/>
                    <a:pt x="f240" y="f241"/>
                    <a:pt x="f242" y="f241"/>
                  </a:cubicBezTo>
                  <a:cubicBezTo>
                    <a:pt x="f243" y="f241"/>
                    <a:pt x="f244" y="f239"/>
                    <a:pt x="f245" y="f237"/>
                  </a:cubicBezTo>
                  <a:cubicBezTo>
                    <a:pt x="f246" y="f247"/>
                    <a:pt x="f248" y="f249"/>
                    <a:pt x="f250" y="f249"/>
                  </a:cubicBezTo>
                  <a:cubicBezTo>
                    <a:pt x="f251" y="f249"/>
                    <a:pt x="f252" y="f253"/>
                    <a:pt x="f254" y="f97"/>
                  </a:cubicBezTo>
                  <a:cubicBezTo>
                    <a:pt x="f255" y="f256"/>
                    <a:pt x="f255" y="f257"/>
                    <a:pt x="f254" y="f258"/>
                  </a:cubicBezTo>
                  <a:lnTo>
                    <a:pt x="f259" y="f260"/>
                  </a:lnTo>
                  <a:lnTo>
                    <a:pt x="f261" y="f258"/>
                  </a:lnTo>
                  <a:cubicBezTo>
                    <a:pt x="f262" y="f257"/>
                    <a:pt x="f262" y="f256"/>
                    <a:pt x="f261" y="f97"/>
                  </a:cubicBezTo>
                  <a:cubicBezTo>
                    <a:pt x="f263" y="f213"/>
                    <a:pt x="f264" y="f233"/>
                    <a:pt x="f232" y="f233"/>
                  </a:cubicBezTo>
                  <a:close/>
                  <a:moveTo>
                    <a:pt x="f130" y="f265"/>
                  </a:moveTo>
                  <a:cubicBezTo>
                    <a:pt x="f266" y="f265"/>
                    <a:pt x="f267" y="f268"/>
                    <a:pt x="f269" y="f154"/>
                  </a:cubicBezTo>
                  <a:cubicBezTo>
                    <a:pt x="f270" y="f271"/>
                    <a:pt x="f270" y="f272"/>
                    <a:pt x="f273" y="f274"/>
                  </a:cubicBezTo>
                  <a:lnTo>
                    <a:pt x="f275" y="f276"/>
                  </a:lnTo>
                  <a:lnTo>
                    <a:pt x="f277" y="f278"/>
                  </a:lnTo>
                  <a:cubicBezTo>
                    <a:pt x="f279" y="f280"/>
                    <a:pt x="f281" y="f282"/>
                    <a:pt x="f283" y="f284"/>
                  </a:cubicBezTo>
                  <a:lnTo>
                    <a:pt x="f285" y="f286"/>
                  </a:lnTo>
                  <a:cubicBezTo>
                    <a:pt x="f287" y="f288"/>
                    <a:pt x="f289" y="f290"/>
                    <a:pt x="f291" y="f290"/>
                  </a:cubicBezTo>
                  <a:cubicBezTo>
                    <a:pt x="f292" y="f290"/>
                    <a:pt x="f293" y="f294"/>
                    <a:pt x="f295" y="f154"/>
                  </a:cubicBezTo>
                  <a:cubicBezTo>
                    <a:pt x="f296" y="f297"/>
                    <a:pt x="f298" y="f299"/>
                    <a:pt x="f300" y="f299"/>
                  </a:cubicBezTo>
                  <a:cubicBezTo>
                    <a:pt x="f301" y="f299"/>
                    <a:pt x="f302" y="f297"/>
                    <a:pt x="f303" y="f154"/>
                  </a:cubicBezTo>
                  <a:cubicBezTo>
                    <a:pt x="f304" y="f268"/>
                    <a:pt x="f305" y="f265"/>
                    <a:pt x="f130" y="f265"/>
                  </a:cubicBezTo>
                  <a:close/>
                  <a:moveTo>
                    <a:pt x="f306" y="f307"/>
                  </a:moveTo>
                  <a:lnTo>
                    <a:pt x="f306" y="f308"/>
                  </a:lnTo>
                  <a:cubicBezTo>
                    <a:pt x="f309" y="f310"/>
                    <a:pt x="f311" y="f312"/>
                    <a:pt x="f311" y="f313"/>
                  </a:cubicBezTo>
                  <a:cubicBezTo>
                    <a:pt x="f311" y="f314"/>
                    <a:pt x="f309" y="f315"/>
                    <a:pt x="f306" y="f307"/>
                  </a:cubicBezTo>
                  <a:close/>
                  <a:moveTo>
                    <a:pt x="f316" y="f307"/>
                  </a:moveTo>
                  <a:cubicBezTo>
                    <a:pt x="f317" y="f315"/>
                    <a:pt x="f318" y="f314"/>
                    <a:pt x="f318" y="f313"/>
                  </a:cubicBezTo>
                  <a:cubicBezTo>
                    <a:pt x="f318" y="f312"/>
                    <a:pt x="f317" y="f310"/>
                    <a:pt x="f316" y="f319"/>
                  </a:cubicBezTo>
                  <a:lnTo>
                    <a:pt x="f316" y="f307"/>
                  </a:lnTo>
                  <a:close/>
                  <a:moveTo>
                    <a:pt x="f320" y="f321"/>
                  </a:moveTo>
                  <a:cubicBezTo>
                    <a:pt x="f322" y="f321"/>
                    <a:pt x="f323" y="f324"/>
                    <a:pt x="f323" y="f325"/>
                  </a:cubicBezTo>
                  <a:lnTo>
                    <a:pt x="f323" y="f195"/>
                  </a:lnTo>
                  <a:cubicBezTo>
                    <a:pt x="f326" y="f194"/>
                    <a:pt x="f327" y="f192"/>
                    <a:pt x="f328" y="f190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38"/>
                  </a:cubicBezTo>
                  <a:cubicBezTo>
                    <a:pt x="f340" y="f338"/>
                    <a:pt x="f341" y="f342"/>
                    <a:pt x="f343" y="f344"/>
                  </a:cubicBezTo>
                  <a:cubicBezTo>
                    <a:pt x="f345" y="f346"/>
                    <a:pt x="f347" y="f348"/>
                    <a:pt x="f349" y="f350"/>
                  </a:cubicBezTo>
                  <a:cubicBezTo>
                    <a:pt x="f351" y="f352"/>
                    <a:pt x="f353" y="f148"/>
                    <a:pt x="f354" y="f355"/>
                  </a:cubicBezTo>
                  <a:cubicBezTo>
                    <a:pt x="f356" y="f357"/>
                    <a:pt x="f358" y="f359"/>
                    <a:pt x="f360" y="f359"/>
                  </a:cubicBezTo>
                  <a:cubicBezTo>
                    <a:pt x="f361" y="f359"/>
                    <a:pt x="f362" y="f363"/>
                    <a:pt x="f364" y="f365"/>
                  </a:cubicBezTo>
                  <a:cubicBezTo>
                    <a:pt x="f366" y="f367"/>
                    <a:pt x="f368" y="f369"/>
                    <a:pt x="f370" y="f369"/>
                  </a:cubicBezTo>
                  <a:cubicBezTo>
                    <a:pt x="f371" y="f369"/>
                    <a:pt x="f372" y="f367"/>
                    <a:pt x="f373" y="f365"/>
                  </a:cubicBezTo>
                  <a:cubicBezTo>
                    <a:pt x="f374" y="f363"/>
                    <a:pt x="f375" y="f359"/>
                    <a:pt x="f207" y="f359"/>
                  </a:cubicBezTo>
                  <a:cubicBezTo>
                    <a:pt x="f376" y="f359"/>
                    <a:pt x="f377" y="f357"/>
                    <a:pt x="f378" y="f355"/>
                  </a:cubicBezTo>
                  <a:cubicBezTo>
                    <a:pt x="f379" y="f152"/>
                    <a:pt x="f379" y="f380"/>
                    <a:pt x="f378" y="f381"/>
                  </a:cubicBezTo>
                  <a:lnTo>
                    <a:pt x="f382" y="f383"/>
                  </a:lnTo>
                  <a:lnTo>
                    <a:pt x="f384" y="f385"/>
                  </a:lnTo>
                  <a:cubicBezTo>
                    <a:pt x="f386" y="f387"/>
                    <a:pt x="f61" y="f388"/>
                    <a:pt x="f389" y="f388"/>
                  </a:cubicBezTo>
                  <a:cubicBezTo>
                    <a:pt x="f390" y="f388"/>
                    <a:pt x="f391" y="f387"/>
                    <a:pt x="f392" y="f385"/>
                  </a:cubicBezTo>
                  <a:cubicBezTo>
                    <a:pt x="f393" y="f394"/>
                    <a:pt x="f393" y="f395"/>
                    <a:pt x="f392" y="f396"/>
                  </a:cubicBezTo>
                  <a:lnTo>
                    <a:pt x="f397" y="f398"/>
                  </a:lnTo>
                  <a:cubicBezTo>
                    <a:pt x="f399" y="f400"/>
                    <a:pt x="f401" y="f402"/>
                    <a:pt x="f382" y="f402"/>
                  </a:cubicBezTo>
                  <a:cubicBezTo>
                    <a:pt x="f403" y="f402"/>
                    <a:pt x="f404" y="f400"/>
                    <a:pt x="f405" y="f398"/>
                  </a:cubicBezTo>
                  <a:lnTo>
                    <a:pt x="f406" y="f407"/>
                  </a:lnTo>
                  <a:cubicBezTo>
                    <a:pt x="f408" y="f409"/>
                    <a:pt x="f410" y="f411"/>
                    <a:pt x="f412" y="f413"/>
                  </a:cubicBezTo>
                  <a:cubicBezTo>
                    <a:pt x="f109" y="f414"/>
                    <a:pt x="f185" y="f415"/>
                    <a:pt x="f416" y="f415"/>
                  </a:cubicBezTo>
                  <a:lnTo>
                    <a:pt x="f171" y="f415"/>
                  </a:lnTo>
                  <a:cubicBezTo>
                    <a:pt x="f417" y="f415"/>
                    <a:pt x="f418" y="f419"/>
                    <a:pt x="f420" y="f381"/>
                  </a:cubicBezTo>
                  <a:cubicBezTo>
                    <a:pt x="f421" y="f422"/>
                    <a:pt x="f423" y="f424"/>
                    <a:pt x="f423" y="f217"/>
                  </a:cubicBezTo>
                  <a:lnTo>
                    <a:pt x="f423" y="f179"/>
                  </a:lnTo>
                  <a:cubicBezTo>
                    <a:pt x="f423" y="f425"/>
                    <a:pt x="f426" y="f427"/>
                    <a:pt x="f428" y="f429"/>
                  </a:cubicBezTo>
                  <a:lnTo>
                    <a:pt x="f428" y="f430"/>
                  </a:lnTo>
                  <a:cubicBezTo>
                    <a:pt x="f428" y="f431"/>
                    <a:pt x="f432" y="f395"/>
                    <a:pt x="f433" y="f434"/>
                  </a:cubicBezTo>
                  <a:lnTo>
                    <a:pt x="f435" y="f436"/>
                  </a:lnTo>
                  <a:cubicBezTo>
                    <a:pt x="f437" y="f438"/>
                    <a:pt x="f439" y="f440"/>
                    <a:pt x="f441" y="f442"/>
                  </a:cubicBezTo>
                  <a:lnTo>
                    <a:pt x="f443" y="f444"/>
                  </a:lnTo>
                  <a:lnTo>
                    <a:pt x="f445" y="f444"/>
                  </a:lnTo>
                  <a:cubicBezTo>
                    <a:pt x="f446" y="f444"/>
                    <a:pt x="f447" y="f448"/>
                    <a:pt x="f447" y="f449"/>
                  </a:cubicBezTo>
                  <a:cubicBezTo>
                    <a:pt x="f447" y="f450"/>
                    <a:pt x="f446" y="f451"/>
                    <a:pt x="f445" y="f451"/>
                  </a:cubicBezTo>
                  <a:lnTo>
                    <a:pt x="f452" y="f451"/>
                  </a:lnTo>
                  <a:lnTo>
                    <a:pt x="f452" y="f453"/>
                  </a:lnTo>
                  <a:cubicBezTo>
                    <a:pt x="f454" y="f455"/>
                    <a:pt x="f78" y="f456"/>
                    <a:pt x="f457" y="f456"/>
                  </a:cubicBezTo>
                  <a:cubicBezTo>
                    <a:pt x="f458" y="f456"/>
                    <a:pt x="f459" y="f460"/>
                    <a:pt x="f461" y="f453"/>
                  </a:cubicBezTo>
                  <a:lnTo>
                    <a:pt x="f461" y="f462"/>
                  </a:lnTo>
                  <a:cubicBezTo>
                    <a:pt x="f461" y="f463"/>
                    <a:pt x="f464" y="f465"/>
                    <a:pt x="f466" y="f467"/>
                  </a:cubicBezTo>
                  <a:lnTo>
                    <a:pt x="f468" y="f469"/>
                  </a:lnTo>
                  <a:cubicBezTo>
                    <a:pt x="f470" y="f471"/>
                    <a:pt x="f48" y="f472"/>
                    <a:pt x="f48" y="f473"/>
                  </a:cubicBezTo>
                  <a:lnTo>
                    <a:pt x="f48" y="f325"/>
                  </a:lnTo>
                  <a:cubicBezTo>
                    <a:pt x="f48" y="f324"/>
                    <a:pt x="f474" y="f321"/>
                    <a:pt x="f320" y="f321"/>
                  </a:cubicBezTo>
                  <a:close/>
                  <a:moveTo>
                    <a:pt x="f47" y="f2"/>
                  </a:moveTo>
                  <a:cubicBezTo>
                    <a:pt x="f475" y="f2"/>
                    <a:pt x="f476" y="f477"/>
                    <a:pt x="f478" y="f479"/>
                  </a:cubicBezTo>
                  <a:cubicBezTo>
                    <a:pt x="f480" y="f481"/>
                    <a:pt x="f482" y="f483"/>
                    <a:pt x="f484" y="f485"/>
                  </a:cubicBezTo>
                  <a:cubicBezTo>
                    <a:pt x="f486" y="f309"/>
                    <a:pt x="f487" y="f474"/>
                    <a:pt x="f22" y="f474"/>
                  </a:cubicBezTo>
                  <a:cubicBezTo>
                    <a:pt x="f264" y="f474"/>
                    <a:pt x="f488" y="f489"/>
                    <a:pt x="f490" y="f491"/>
                  </a:cubicBezTo>
                  <a:cubicBezTo>
                    <a:pt x="f492" y="f493"/>
                    <a:pt x="f494" y="f495"/>
                    <a:pt x="f496" y="f497"/>
                  </a:cubicBezTo>
                  <a:cubicBezTo>
                    <a:pt x="f498" y="f499"/>
                    <a:pt x="f500" y="f501"/>
                    <a:pt x="f502" y="f501"/>
                  </a:cubicBezTo>
                  <a:cubicBezTo>
                    <a:pt x="f503" y="f501"/>
                    <a:pt x="f428" y="f504"/>
                    <a:pt x="f428" y="f505"/>
                  </a:cubicBezTo>
                  <a:lnTo>
                    <a:pt x="f428" y="f506"/>
                  </a:lnTo>
                  <a:cubicBezTo>
                    <a:pt x="f507" y="f185"/>
                    <a:pt x="f508" y="f509"/>
                    <a:pt x="f510" y="f177"/>
                  </a:cubicBezTo>
                  <a:lnTo>
                    <a:pt x="f510" y="f173"/>
                  </a:lnTo>
                  <a:cubicBezTo>
                    <a:pt x="f510" y="f511"/>
                    <a:pt x="f512" y="f513"/>
                    <a:pt x="f168" y="f513"/>
                  </a:cubicBezTo>
                  <a:cubicBezTo>
                    <a:pt x="f514" y="f513"/>
                    <a:pt x="f515" y="f516"/>
                    <a:pt x="f114" y="f517"/>
                  </a:cubicBezTo>
                  <a:lnTo>
                    <a:pt x="f114" y="f83"/>
                  </a:lnTo>
                  <a:cubicBezTo>
                    <a:pt x="f114" y="f518"/>
                    <a:pt x="f519" y="f520"/>
                    <a:pt x="f78" y="f520"/>
                  </a:cubicBezTo>
                  <a:cubicBezTo>
                    <a:pt x="f521" y="f520"/>
                    <a:pt x="f522" y="f523"/>
                    <a:pt x="f524" y="f525"/>
                  </a:cubicBezTo>
                  <a:cubicBezTo>
                    <a:pt x="f526" y="f527"/>
                    <a:pt x="f528" y="f529"/>
                    <a:pt x="f60" y="f529"/>
                  </a:cubicBezTo>
                  <a:cubicBezTo>
                    <a:pt x="f530" y="f529"/>
                    <a:pt x="f531" y="f532"/>
                    <a:pt x="f533" y="f534"/>
                  </a:cubicBezTo>
                  <a:cubicBezTo>
                    <a:pt x="f535" y="f536"/>
                    <a:pt x="f537" y="f538"/>
                    <a:pt x="f320" y="f538"/>
                  </a:cubicBezTo>
                  <a:cubicBezTo>
                    <a:pt x="f539" y="f538"/>
                    <a:pt x="f2" y="f540"/>
                    <a:pt x="f2" y="f325"/>
                  </a:cubicBezTo>
                  <a:lnTo>
                    <a:pt x="f2" y="f473"/>
                  </a:lnTo>
                  <a:cubicBezTo>
                    <a:pt x="f2" y="f541"/>
                    <a:pt x="f542" y="f543"/>
                    <a:pt x="f544" y="f545"/>
                  </a:cubicBezTo>
                  <a:lnTo>
                    <a:pt x="f306" y="f546"/>
                  </a:lnTo>
                  <a:lnTo>
                    <a:pt x="f306" y="f547"/>
                  </a:lnTo>
                  <a:cubicBezTo>
                    <a:pt x="f548" y="f549"/>
                    <a:pt x="f550" y="f551"/>
                    <a:pt x="f550" y="f313"/>
                  </a:cubicBezTo>
                  <a:cubicBezTo>
                    <a:pt x="f550" y="f552"/>
                    <a:pt x="f548" y="f455"/>
                    <a:pt x="f306" y="f553"/>
                  </a:cubicBezTo>
                  <a:lnTo>
                    <a:pt x="f306" y="f554"/>
                  </a:lnTo>
                  <a:cubicBezTo>
                    <a:pt x="f306" y="f555"/>
                    <a:pt x="f556" y="f4"/>
                    <a:pt x="f557" y="f4"/>
                  </a:cubicBezTo>
                  <a:cubicBezTo>
                    <a:pt x="f558" y="f4"/>
                    <a:pt x="f461" y="f555"/>
                    <a:pt x="f461" y="f554"/>
                  </a:cubicBezTo>
                  <a:lnTo>
                    <a:pt x="f461" y="f559"/>
                  </a:lnTo>
                  <a:cubicBezTo>
                    <a:pt x="f560" y="f561"/>
                    <a:pt x="f562" y="f563"/>
                    <a:pt x="f457" y="f563"/>
                  </a:cubicBezTo>
                  <a:cubicBezTo>
                    <a:pt x="f564" y="f563"/>
                    <a:pt x="f565" y="f561"/>
                    <a:pt x="f452" y="f559"/>
                  </a:cubicBezTo>
                  <a:lnTo>
                    <a:pt x="f452" y="f554"/>
                  </a:lnTo>
                  <a:cubicBezTo>
                    <a:pt x="f452" y="f555"/>
                    <a:pt x="f566" y="f4"/>
                    <a:pt x="f567" y="f4"/>
                  </a:cubicBezTo>
                  <a:cubicBezTo>
                    <a:pt x="f568" y="f4"/>
                    <a:pt x="f316" y="f555"/>
                    <a:pt x="f316" y="f554"/>
                  </a:cubicBezTo>
                  <a:lnTo>
                    <a:pt x="f316" y="f553"/>
                  </a:lnTo>
                  <a:cubicBezTo>
                    <a:pt x="f569" y="f455"/>
                    <a:pt x="f570" y="f571"/>
                    <a:pt x="f570" y="f313"/>
                  </a:cubicBezTo>
                  <a:cubicBezTo>
                    <a:pt x="f570" y="f572"/>
                    <a:pt x="f569" y="f549"/>
                    <a:pt x="f316" y="f547"/>
                  </a:cubicBezTo>
                  <a:lnTo>
                    <a:pt x="f316" y="f573"/>
                  </a:lnTo>
                  <a:lnTo>
                    <a:pt x="f574" y="f575"/>
                  </a:lnTo>
                  <a:cubicBezTo>
                    <a:pt x="f576" y="f577"/>
                    <a:pt x="f160" y="f578"/>
                    <a:pt x="f579" y="f580"/>
                  </a:cubicBezTo>
                  <a:lnTo>
                    <a:pt x="f581" y="f582"/>
                  </a:lnTo>
                  <a:cubicBezTo>
                    <a:pt x="f583" y="f584"/>
                    <a:pt x="f585" y="f586"/>
                    <a:pt x="f587" y="f588"/>
                  </a:cubicBezTo>
                  <a:lnTo>
                    <a:pt x="f589" y="f450"/>
                  </a:lnTo>
                  <a:lnTo>
                    <a:pt x="f589" y="f590"/>
                  </a:lnTo>
                  <a:cubicBezTo>
                    <a:pt x="f589" y="f591"/>
                    <a:pt x="f592" y="f593"/>
                    <a:pt x="f594" y="f593"/>
                  </a:cubicBezTo>
                  <a:cubicBezTo>
                    <a:pt x="f595" y="f593"/>
                    <a:pt x="f596" y="f591"/>
                    <a:pt x="f596" y="f590"/>
                  </a:cubicBezTo>
                  <a:lnTo>
                    <a:pt x="f596" y="f597"/>
                  </a:lnTo>
                  <a:cubicBezTo>
                    <a:pt x="f596" y="f449"/>
                    <a:pt x="f598" y="f599"/>
                    <a:pt x="f600" y="f601"/>
                  </a:cubicBezTo>
                  <a:lnTo>
                    <a:pt x="f602" y="f603"/>
                  </a:lnTo>
                  <a:cubicBezTo>
                    <a:pt x="f604" y="f605"/>
                    <a:pt x="f606" y="f607"/>
                    <a:pt x="f606" y="f430"/>
                  </a:cubicBezTo>
                  <a:lnTo>
                    <a:pt x="f606" y="f505"/>
                  </a:lnTo>
                  <a:cubicBezTo>
                    <a:pt x="f606" y="f608"/>
                    <a:pt x="f609" y="f610"/>
                    <a:pt x="f502" y="f610"/>
                  </a:cubicBezTo>
                  <a:cubicBezTo>
                    <a:pt x="f611" y="f610"/>
                    <a:pt x="f612" y="f608"/>
                    <a:pt x="f612" y="f505"/>
                  </a:cubicBezTo>
                  <a:lnTo>
                    <a:pt x="f612" y="f166"/>
                  </a:lnTo>
                  <a:cubicBezTo>
                    <a:pt x="f184" y="f164"/>
                    <a:pt x="f613" y="f162"/>
                    <a:pt x="f614" y="f160"/>
                  </a:cubicBezTo>
                  <a:cubicBezTo>
                    <a:pt x="f615" y="f616"/>
                    <a:pt x="f615" y="f617"/>
                    <a:pt x="f614" y="f618"/>
                  </a:cubicBezTo>
                  <a:lnTo>
                    <a:pt x="f619" y="f620"/>
                  </a:lnTo>
                  <a:cubicBezTo>
                    <a:pt x="f621" y="f605"/>
                    <a:pt x="f395" y="f59"/>
                    <a:pt x="f259" y="f59"/>
                  </a:cubicBezTo>
                  <a:cubicBezTo>
                    <a:pt x="f622" y="f59"/>
                    <a:pt x="f623" y="f605"/>
                    <a:pt x="f624" y="f620"/>
                  </a:cubicBezTo>
                  <a:lnTo>
                    <a:pt x="f625" y="f618"/>
                  </a:lnTo>
                  <a:cubicBezTo>
                    <a:pt x="f626" y="f627"/>
                    <a:pt x="f628" y="f629"/>
                    <a:pt x="f630" y="f631"/>
                  </a:cubicBezTo>
                  <a:cubicBezTo>
                    <a:pt x="f632" y="f490"/>
                    <a:pt x="f633" y="f634"/>
                    <a:pt x="f149" y="f634"/>
                  </a:cubicBezTo>
                  <a:lnTo>
                    <a:pt x="f635" y="f634"/>
                  </a:lnTo>
                  <a:cubicBezTo>
                    <a:pt x="f636" y="f634"/>
                    <a:pt x="f637" y="f352"/>
                    <a:pt x="f637" y="f638"/>
                  </a:cubicBezTo>
                  <a:lnTo>
                    <a:pt x="f637" y="f147"/>
                  </a:lnTo>
                  <a:cubicBezTo>
                    <a:pt x="f637" y="f639"/>
                    <a:pt x="f640" y="f641"/>
                    <a:pt x="f642" y="f641"/>
                  </a:cubicBezTo>
                  <a:cubicBezTo>
                    <a:pt x="f643" y="f641"/>
                    <a:pt x="f644" y="f645"/>
                    <a:pt x="f646" y="f647"/>
                  </a:cubicBezTo>
                  <a:lnTo>
                    <a:pt x="f648" y="f649"/>
                  </a:lnTo>
                  <a:cubicBezTo>
                    <a:pt x="f650" y="f651"/>
                    <a:pt x="f652" y="f653"/>
                    <a:pt x="f654" y="f655"/>
                  </a:cubicBezTo>
                  <a:lnTo>
                    <a:pt x="f656" y="f657"/>
                  </a:lnTo>
                  <a:cubicBezTo>
                    <a:pt x="f658" y="f659"/>
                    <a:pt x="f660" y="f661"/>
                    <a:pt x="f662" y="f663"/>
                  </a:cubicBezTo>
                  <a:lnTo>
                    <a:pt x="f664" y="f665"/>
                  </a:lnTo>
                  <a:lnTo>
                    <a:pt x="f666" y="f665"/>
                  </a:lnTo>
                  <a:cubicBezTo>
                    <a:pt x="f667" y="f665"/>
                    <a:pt x="f476" y="f668"/>
                    <a:pt x="f476" y="f669"/>
                  </a:cubicBezTo>
                  <a:cubicBezTo>
                    <a:pt x="f476" y="f670"/>
                    <a:pt x="f667" y="f671"/>
                    <a:pt x="f666" y="f671"/>
                  </a:cubicBezTo>
                  <a:lnTo>
                    <a:pt x="f672" y="f671"/>
                  </a:lnTo>
                  <a:lnTo>
                    <a:pt x="f672" y="f554"/>
                  </a:lnTo>
                  <a:cubicBezTo>
                    <a:pt x="f672" y="f555"/>
                    <a:pt x="f673" y="f4"/>
                    <a:pt x="f674" y="f4"/>
                  </a:cubicBezTo>
                  <a:cubicBezTo>
                    <a:pt x="f150" y="f4"/>
                    <a:pt x="f675" y="f555"/>
                    <a:pt x="f675" y="f554"/>
                  </a:cubicBezTo>
                  <a:lnTo>
                    <a:pt x="f675" y="f676"/>
                  </a:lnTo>
                  <a:lnTo>
                    <a:pt x="f677" y="f678"/>
                  </a:lnTo>
                  <a:cubicBezTo>
                    <a:pt x="f679" y="f680"/>
                    <a:pt x="f681" y="f682"/>
                    <a:pt x="f683" y="f684"/>
                  </a:cubicBezTo>
                  <a:lnTo>
                    <a:pt x="f685" y="f686"/>
                  </a:lnTo>
                  <a:lnTo>
                    <a:pt x="f685" y="f554"/>
                  </a:lnTo>
                  <a:cubicBezTo>
                    <a:pt x="f685" y="f555"/>
                    <a:pt x="f687" y="f4"/>
                    <a:pt x="f688" y="f4"/>
                  </a:cubicBezTo>
                  <a:cubicBezTo>
                    <a:pt x="f689" y="f4"/>
                    <a:pt x="f690" y="f555"/>
                    <a:pt x="f690" y="f554"/>
                  </a:cubicBezTo>
                  <a:lnTo>
                    <a:pt x="f690" y="f691"/>
                  </a:lnTo>
                  <a:cubicBezTo>
                    <a:pt x="f690" y="f692"/>
                    <a:pt x="f693" y="f694"/>
                    <a:pt x="f695" y="f696"/>
                  </a:cubicBezTo>
                  <a:lnTo>
                    <a:pt x="f697" y="f698"/>
                  </a:lnTo>
                  <a:cubicBezTo>
                    <a:pt x="f699" y="f700"/>
                    <a:pt x="f701" y="f702"/>
                    <a:pt x="f654" y="f703"/>
                  </a:cubicBezTo>
                  <a:lnTo>
                    <a:pt x="f704" y="f705"/>
                  </a:lnTo>
                  <a:lnTo>
                    <a:pt x="f706" y="f543"/>
                  </a:lnTo>
                  <a:cubicBezTo>
                    <a:pt x="f707" y="f708"/>
                    <a:pt x="f709" y="f710"/>
                    <a:pt x="f275" y="f710"/>
                  </a:cubicBezTo>
                  <a:cubicBezTo>
                    <a:pt x="f711" y="f710"/>
                    <a:pt x="f712" y="f708"/>
                    <a:pt x="f304" y="f543"/>
                  </a:cubicBezTo>
                  <a:lnTo>
                    <a:pt x="f223" y="f713"/>
                  </a:lnTo>
                  <a:cubicBezTo>
                    <a:pt x="f714" y="f715"/>
                    <a:pt x="f716" y="f717"/>
                    <a:pt x="f718" y="f719"/>
                  </a:cubicBezTo>
                  <a:cubicBezTo>
                    <a:pt x="f720" y="f721"/>
                    <a:pt x="f722" y="f723"/>
                    <a:pt x="f724" y="f723"/>
                  </a:cubicBezTo>
                  <a:lnTo>
                    <a:pt x="f206" y="f723"/>
                  </a:lnTo>
                  <a:cubicBezTo>
                    <a:pt x="f725" y="f723"/>
                    <a:pt x="f726" y="f727"/>
                    <a:pt x="f726" y="f415"/>
                  </a:cubicBezTo>
                  <a:lnTo>
                    <a:pt x="f726" y="f213"/>
                  </a:lnTo>
                  <a:cubicBezTo>
                    <a:pt x="f726" y="f728"/>
                    <a:pt x="f729" y="f730"/>
                    <a:pt x="f731" y="f730"/>
                  </a:cubicBezTo>
                  <a:cubicBezTo>
                    <a:pt x="f732" y="f730"/>
                    <a:pt x="f733" y="f734"/>
                    <a:pt x="f735" y="f736"/>
                  </a:cubicBezTo>
                  <a:lnTo>
                    <a:pt x="f737" y="f158"/>
                  </a:lnTo>
                  <a:cubicBezTo>
                    <a:pt x="f738" y="f739"/>
                    <a:pt x="f740" y="f741"/>
                    <a:pt x="f742" y="f741"/>
                  </a:cubicBezTo>
                  <a:cubicBezTo>
                    <a:pt x="f743" y="f741"/>
                    <a:pt x="f744" y="f745"/>
                    <a:pt x="f746" y="f747"/>
                  </a:cubicBezTo>
                  <a:cubicBezTo>
                    <a:pt x="f748" y="f749"/>
                    <a:pt x="f3" y="f750"/>
                    <a:pt x="f751" y="f752"/>
                  </a:cubicBezTo>
                  <a:lnTo>
                    <a:pt x="f753" y="f754"/>
                  </a:lnTo>
                  <a:cubicBezTo>
                    <a:pt x="f753" y="f755"/>
                    <a:pt x="f753" y="f755"/>
                    <a:pt x="f753" y="f756"/>
                  </a:cubicBezTo>
                  <a:cubicBezTo>
                    <a:pt x="f757" y="f174"/>
                    <a:pt x="f758" y="f759"/>
                    <a:pt x="f731" y="f759"/>
                  </a:cubicBezTo>
                  <a:cubicBezTo>
                    <a:pt x="f760" y="f759"/>
                    <a:pt x="f761" y="f762"/>
                    <a:pt x="f763" y="f171"/>
                  </a:cubicBezTo>
                  <a:lnTo>
                    <a:pt x="f763" y="f9"/>
                  </a:lnTo>
                  <a:cubicBezTo>
                    <a:pt x="f763" y="f764"/>
                    <a:pt x="f765" y="f766"/>
                    <a:pt x="f767" y="f768"/>
                  </a:cubicBezTo>
                  <a:cubicBezTo>
                    <a:pt x="f769" y="f770"/>
                    <a:pt x="f771" y="f772"/>
                    <a:pt x="f197" y="f772"/>
                  </a:cubicBezTo>
                  <a:cubicBezTo>
                    <a:pt x="f773" y="f772"/>
                    <a:pt x="f774" y="f775"/>
                    <a:pt x="f228" y="f776"/>
                  </a:cubicBezTo>
                  <a:lnTo>
                    <a:pt x="f228" y="f124"/>
                  </a:lnTo>
                  <a:cubicBezTo>
                    <a:pt x="f228" y="f777"/>
                    <a:pt x="f778" y="f779"/>
                    <a:pt x="f119" y="f779"/>
                  </a:cubicBezTo>
                  <a:cubicBezTo>
                    <a:pt x="f780" y="f779"/>
                    <a:pt x="f781" y="f782"/>
                    <a:pt x="f783" y="f784"/>
                  </a:cubicBezTo>
                  <a:cubicBezTo>
                    <a:pt x="f785" y="f786"/>
                    <a:pt x="f787" y="f788"/>
                    <a:pt x="f91" y="f788"/>
                  </a:cubicBezTo>
                  <a:cubicBezTo>
                    <a:pt x="f789" y="f788"/>
                    <a:pt x="f790" y="f791"/>
                    <a:pt x="f792" y="f793"/>
                  </a:cubicBezTo>
                  <a:cubicBezTo>
                    <a:pt x="f695" y="f794"/>
                    <a:pt x="f795" y="f796"/>
                    <a:pt x="f797" y="f798"/>
                  </a:cubicBezTo>
                  <a:cubicBezTo>
                    <a:pt x="f799" y="f457"/>
                    <a:pt x="f800" y="f801"/>
                    <a:pt x="f5" y="f801"/>
                  </a:cubicBezTo>
                  <a:cubicBezTo>
                    <a:pt x="f802" y="f801"/>
                    <a:pt x="f803" y="f804"/>
                    <a:pt x="f16" y="f805"/>
                  </a:cubicBezTo>
                  <a:lnTo>
                    <a:pt x="f16" y="f141"/>
                  </a:lnTo>
                  <a:cubicBezTo>
                    <a:pt x="f16" y="f806"/>
                    <a:pt x="f807" y="f808"/>
                    <a:pt x="f136" y="f808"/>
                  </a:cubicBezTo>
                  <a:cubicBezTo>
                    <a:pt x="f809" y="f808"/>
                    <a:pt x="f810" y="f43"/>
                    <a:pt x="f165" y="f26"/>
                  </a:cubicBezTo>
                  <a:lnTo>
                    <a:pt x="f165" y="f52"/>
                  </a:lnTo>
                  <a:cubicBezTo>
                    <a:pt x="f165" y="f811"/>
                    <a:pt x="f812" y="f813"/>
                    <a:pt x="f814" y="f479"/>
                  </a:cubicBezTo>
                  <a:cubicBezTo>
                    <a:pt x="f815" y="f477"/>
                    <a:pt x="f816" y="f2"/>
                    <a:pt x="f47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349;p46">
              <a:extLst>
                <a:ext uri="{FF2B5EF4-FFF2-40B4-BE49-F238E27FC236}">
                  <a16:creationId xmlns:a16="http://schemas.microsoft.com/office/drawing/2014/main" id="{2ED0A2D6-E420-4C3C-BD97-FCBDEC3B575E}"/>
                </a:ext>
              </a:extLst>
            </p:cNvPr>
            <p:cNvSpPr/>
            <p:nvPr/>
          </p:nvSpPr>
          <p:spPr>
            <a:xfrm>
              <a:off x="4553135" y="4184504"/>
              <a:ext cx="15819" cy="72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33"/>
                <a:gd name="f4" fmla="val 28217"/>
                <a:gd name="f5" fmla="val 3066"/>
                <a:gd name="f6" fmla="val 1"/>
                <a:gd name="f7" fmla="val 1370"/>
                <a:gd name="f8" fmla="val 1371"/>
                <a:gd name="f9" fmla="val 3067"/>
                <a:gd name="f10" fmla="val 25150"/>
                <a:gd name="f11" fmla="val 26847"/>
                <a:gd name="f12" fmla="val 4763"/>
                <a:gd name="f13" fmla="*/ f0 1 6133"/>
                <a:gd name="f14" fmla="*/ f1 1 2821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133"/>
                <a:gd name="f21" fmla="*/ f18 1 2821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133" h="28217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cubicBezTo>
                    <a:pt x="f12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350;p46">
              <a:extLst>
                <a:ext uri="{FF2B5EF4-FFF2-40B4-BE49-F238E27FC236}">
                  <a16:creationId xmlns:a16="http://schemas.microsoft.com/office/drawing/2014/main" id="{F8765E03-7389-422D-9BEF-7C2F040B81DA}"/>
                </a:ext>
              </a:extLst>
            </p:cNvPr>
            <p:cNvSpPr/>
            <p:nvPr/>
          </p:nvSpPr>
          <p:spPr>
            <a:xfrm>
              <a:off x="4743084" y="4200762"/>
              <a:ext cx="19860" cy="213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99"/>
                <a:gd name="f4" fmla="val 8281"/>
                <a:gd name="f5" fmla="val 3461"/>
                <a:gd name="f6" fmla="val 3112"/>
                <a:gd name="f7" fmla="val 2759"/>
                <a:gd name="f8" fmla="val 62"/>
                <a:gd name="f9" fmla="val 2414"/>
                <a:gd name="f10" fmla="val 191"/>
                <a:gd name="f11" fmla="val 816"/>
                <a:gd name="f12" fmla="val 745"/>
                <a:gd name="f13" fmla="val 2507"/>
                <a:gd name="f14" fmla="val 587"/>
                <a:gd name="f15" fmla="val 4105"/>
                <a:gd name="f16" fmla="val 1370"/>
                <a:gd name="f17" fmla="val 6258"/>
                <a:gd name="f18" fmla="val 1827"/>
                <a:gd name="f19" fmla="val 7498"/>
                <a:gd name="f20" fmla="val 2969"/>
                <a:gd name="f21" fmla="val 4241"/>
                <a:gd name="f22" fmla="val 4567"/>
                <a:gd name="f23" fmla="val 4926"/>
                <a:gd name="f24" fmla="val 8215"/>
                <a:gd name="f25" fmla="val 5285"/>
                <a:gd name="f26" fmla="val 8085"/>
                <a:gd name="f27" fmla="val 6850"/>
                <a:gd name="f28" fmla="val 7530"/>
                <a:gd name="f29" fmla="val 5769"/>
                <a:gd name="f30" fmla="val 7111"/>
                <a:gd name="f31" fmla="val 4170"/>
                <a:gd name="f32" fmla="val 6328"/>
                <a:gd name="f33" fmla="val 2018"/>
                <a:gd name="f34" fmla="val 5870"/>
                <a:gd name="f35" fmla="val 771"/>
                <a:gd name="f36" fmla="val 4698"/>
                <a:gd name="f37" fmla="*/ f0 1 7699"/>
                <a:gd name="f38" fmla="*/ f1 1 828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7699"/>
                <a:gd name="f45" fmla="*/ f42 1 828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7699" h="82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2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3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351;p46">
              <a:extLst>
                <a:ext uri="{FF2B5EF4-FFF2-40B4-BE49-F238E27FC236}">
                  <a16:creationId xmlns:a16="http://schemas.microsoft.com/office/drawing/2014/main" id="{98FCFE26-E6EE-4094-BE22-4419CE4D383B}"/>
                </a:ext>
              </a:extLst>
            </p:cNvPr>
            <p:cNvSpPr/>
            <p:nvPr/>
          </p:nvSpPr>
          <p:spPr>
            <a:xfrm>
              <a:off x="4769848" y="4221958"/>
              <a:ext cx="18681" cy="20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42"/>
                <a:gd name="f4" fmla="val 7831"/>
                <a:gd name="f5" fmla="val 3861"/>
                <a:gd name="f6" fmla="val 2498"/>
                <a:gd name="f7" fmla="val 1238"/>
                <a:gd name="f8" fmla="val 911"/>
                <a:gd name="f9" fmla="val 881"/>
                <a:gd name="f10" fmla="val 2285"/>
                <a:gd name="f11" fmla="val 424"/>
                <a:gd name="f12" fmla="val 4014"/>
                <a:gd name="f13" fmla="val 5645"/>
                <a:gd name="f14" fmla="val 979"/>
                <a:gd name="f15" fmla="val 7308"/>
                <a:gd name="f16" fmla="val 2610"/>
                <a:gd name="f17" fmla="val 7732"/>
                <a:gd name="f18" fmla="val 2871"/>
                <a:gd name="f19" fmla="val 7798"/>
                <a:gd name="f20" fmla="val 3132"/>
                <a:gd name="f21" fmla="val 7830"/>
                <a:gd name="f22" fmla="val 3393"/>
                <a:gd name="f23" fmla="val 4730"/>
                <a:gd name="f24" fmla="val 5970"/>
                <a:gd name="f25" fmla="val 6949"/>
                <a:gd name="f26" fmla="val 6329"/>
                <a:gd name="f27" fmla="val 5579"/>
                <a:gd name="f28" fmla="val 6785"/>
                <a:gd name="f29" fmla="val 3850"/>
                <a:gd name="f30" fmla="val 2220"/>
                <a:gd name="f31" fmla="val 6263"/>
                <a:gd name="f32" fmla="val 556"/>
                <a:gd name="f33" fmla="val 4632"/>
                <a:gd name="f34" fmla="val 99"/>
                <a:gd name="f35" fmla="val 4375"/>
                <a:gd name="f36" fmla="val 32"/>
                <a:gd name="f37" fmla="val 4116"/>
                <a:gd name="f38" fmla="*/ f0 1 7242"/>
                <a:gd name="f39" fmla="*/ f1 1 783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7242"/>
                <a:gd name="f46" fmla="*/ f43 1 783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7242" h="783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" y="f30"/>
                    <a:pt x="f31" y="f32"/>
                    <a:pt x="f33" y="f34"/>
                  </a:cubicBezTo>
                  <a:cubicBezTo>
                    <a:pt x="f35" y="f36"/>
                    <a:pt x="f37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352;p46">
              <a:extLst>
                <a:ext uri="{FF2B5EF4-FFF2-40B4-BE49-F238E27FC236}">
                  <a16:creationId xmlns:a16="http://schemas.microsoft.com/office/drawing/2014/main" id="{2F215618-72D7-4A9D-B075-CE681E5E12B4}"/>
                </a:ext>
              </a:extLst>
            </p:cNvPr>
            <p:cNvSpPr/>
            <p:nvPr/>
          </p:nvSpPr>
          <p:spPr>
            <a:xfrm>
              <a:off x="4790797" y="4192121"/>
              <a:ext cx="19440" cy="24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6"/>
                <a:gd name="f4" fmla="val 9480"/>
                <a:gd name="f5" fmla="val 4184"/>
                <a:gd name="f6" fmla="val 1"/>
                <a:gd name="f7" fmla="val 2806"/>
                <a:gd name="f8" fmla="val 1542"/>
                <a:gd name="f9" fmla="val 942"/>
                <a:gd name="f10" fmla="val 1208"/>
                <a:gd name="f11" fmla="val 2336"/>
                <a:gd name="f12" fmla="val 392"/>
                <a:gd name="f13" fmla="val 5696"/>
                <a:gd name="f14" fmla="val 7327"/>
                <a:gd name="f15" fmla="val 1012"/>
                <a:gd name="f16" fmla="val 8990"/>
                <a:gd name="f17" fmla="val 2643"/>
                <a:gd name="f18" fmla="val 9382"/>
                <a:gd name="f19" fmla="val 2871"/>
                <a:gd name="f20" fmla="val 9447"/>
                <a:gd name="f21" fmla="val 3132"/>
                <a:gd name="f22" fmla="val 3361"/>
                <a:gd name="f23" fmla="val 4731"/>
                <a:gd name="f24" fmla="val 6003"/>
                <a:gd name="f25" fmla="val 8534"/>
                <a:gd name="f26" fmla="val 6329"/>
                <a:gd name="f27" fmla="val 7131"/>
                <a:gd name="f28" fmla="val 7144"/>
                <a:gd name="f29" fmla="val 3771"/>
                <a:gd name="f30" fmla="val 2140"/>
                <a:gd name="f31" fmla="val 6525"/>
                <a:gd name="f32" fmla="val 477"/>
                <a:gd name="f33" fmla="val 4894"/>
                <a:gd name="f34" fmla="val 85"/>
                <a:gd name="f35" fmla="val 4656"/>
                <a:gd name="f36" fmla="val 28"/>
                <a:gd name="f37" fmla="val 4419"/>
                <a:gd name="f38" fmla="*/ f0 1 7536"/>
                <a:gd name="f39" fmla="*/ f1 1 9480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7536"/>
                <a:gd name="f46" fmla="*/ f43 1 9480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7536" h="948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" y="f30"/>
                    <a:pt x="f31" y="f32"/>
                    <a:pt x="f33" y="f34"/>
                  </a:cubicBezTo>
                  <a:cubicBezTo>
                    <a:pt x="f35" y="f36"/>
                    <a:pt x="f37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7" name="Google Shape;353;p46">
            <a:extLst>
              <a:ext uri="{FF2B5EF4-FFF2-40B4-BE49-F238E27FC236}">
                <a16:creationId xmlns:a16="http://schemas.microsoft.com/office/drawing/2014/main" id="{C5667682-F792-46D3-9A0D-A5F2EEFBD3F3}"/>
              </a:ext>
            </a:extLst>
          </p:cNvPr>
          <p:cNvGrpSpPr/>
          <p:nvPr/>
        </p:nvGrpSpPr>
        <p:grpSpPr>
          <a:xfrm>
            <a:off x="4350605" y="2835472"/>
            <a:ext cx="540803" cy="433973"/>
            <a:chOff x="4350605" y="2835472"/>
            <a:chExt cx="540803" cy="433973"/>
          </a:xfrm>
        </p:grpSpPr>
        <p:sp>
          <p:nvSpPr>
            <p:cNvPr id="28" name="Google Shape;354;p46">
              <a:extLst>
                <a:ext uri="{FF2B5EF4-FFF2-40B4-BE49-F238E27FC236}">
                  <a16:creationId xmlns:a16="http://schemas.microsoft.com/office/drawing/2014/main" id="{AA8B9BC3-2A4D-4921-B620-F990DD6629CD}"/>
                </a:ext>
              </a:extLst>
            </p:cNvPr>
            <p:cNvSpPr/>
            <p:nvPr/>
          </p:nvSpPr>
          <p:spPr>
            <a:xfrm>
              <a:off x="4350605" y="2855625"/>
              <a:ext cx="296329" cy="4138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4855"/>
                <a:gd name="f4" fmla="val 160396"/>
                <a:gd name="f5" fmla="val 42018"/>
                <a:gd name="f6" fmla="val 8356"/>
                <a:gd name="f7" fmla="val 42511"/>
                <a:gd name="f8" fmla="val 42999"/>
                <a:gd name="f9" fmla="val 8502"/>
                <a:gd name="f10" fmla="val 43385"/>
                <a:gd name="f11" fmla="val 8811"/>
                <a:gd name="f12" fmla="val 43907"/>
                <a:gd name="f13" fmla="val 9170"/>
                <a:gd name="f14" fmla="val 44233"/>
                <a:gd name="f15" fmla="val 9724"/>
                <a:gd name="f16" fmla="val 44331"/>
                <a:gd name="f17" fmla="val 10377"/>
                <a:gd name="f18" fmla="val 44396"/>
                <a:gd name="f19" fmla="val 10768"/>
                <a:gd name="f20" fmla="val 40971"/>
                <a:gd name="f21" fmla="val 8485"/>
                <a:gd name="f22" fmla="val 41623"/>
                <a:gd name="f23" fmla="val 8387"/>
                <a:gd name="f24" fmla="val 41754"/>
                <a:gd name="f25" fmla="val 8366"/>
                <a:gd name="f26" fmla="val 41886"/>
                <a:gd name="f27" fmla="val 56535"/>
                <a:gd name="f28" fmla="val 6109"/>
                <a:gd name="f29" fmla="val 57693"/>
                <a:gd name="f30" fmla="val 58702"/>
                <a:gd name="f31" fmla="val 6943"/>
                <a:gd name="f32" fmla="val 58879"/>
                <a:gd name="f33" fmla="val 8126"/>
                <a:gd name="f34" fmla="val 60999"/>
                <a:gd name="f35" fmla="val 21892"/>
                <a:gd name="f36" fmla="val 51311"/>
                <a:gd name="f37" fmla="val 15400"/>
                <a:gd name="f38" fmla="val 50398"/>
                <a:gd name="f39" fmla="val 9431"/>
                <a:gd name="f40" fmla="val 50300"/>
                <a:gd name="f41" fmla="val 50431"/>
                <a:gd name="f42" fmla="val 8191"/>
                <a:gd name="f43" fmla="val 50822"/>
                <a:gd name="f44" fmla="val 7669"/>
                <a:gd name="f45" fmla="val 51181"/>
                <a:gd name="f46" fmla="val 7147"/>
                <a:gd name="f47" fmla="val 51735"/>
                <a:gd name="f48" fmla="val 6821"/>
                <a:gd name="f49" fmla="val 52355"/>
                <a:gd name="f50" fmla="val 6723"/>
                <a:gd name="f51" fmla="val 56172"/>
                <a:gd name="f52" fmla="val 6136"/>
                <a:gd name="f53" fmla="val 56294"/>
                <a:gd name="f54" fmla="val 6118"/>
                <a:gd name="f55" fmla="val 56415"/>
                <a:gd name="f56" fmla="val 12922"/>
                <a:gd name="f57" fmla="val 12829"/>
                <a:gd name="f58" fmla="val 14081"/>
                <a:gd name="f59" fmla="val 15089"/>
                <a:gd name="f60" fmla="val 13663"/>
                <a:gd name="f61" fmla="val 15266"/>
                <a:gd name="f62" fmla="val 14846"/>
                <a:gd name="f63" fmla="val 17648"/>
                <a:gd name="f64" fmla="val 30242"/>
                <a:gd name="f65" fmla="val 18006"/>
                <a:gd name="f66" fmla="val 32558"/>
                <a:gd name="f67" fmla="val 16375"/>
                <a:gd name="f68" fmla="val 34776"/>
                <a:gd name="f69" fmla="val 14027"/>
                <a:gd name="f70" fmla="val 35135"/>
                <a:gd name="f71" fmla="val 13811"/>
                <a:gd name="f72" fmla="val 35169"/>
                <a:gd name="f73" fmla="val 13597"/>
                <a:gd name="f74" fmla="val 35185"/>
                <a:gd name="f75" fmla="val 13385"/>
                <a:gd name="f76" fmla="val 11314"/>
                <a:gd name="f77" fmla="val 9459"/>
                <a:gd name="f78" fmla="val 33648"/>
                <a:gd name="f79" fmla="val 9134"/>
                <a:gd name="f80" fmla="val 31547"/>
                <a:gd name="f81" fmla="val 6753"/>
                <a:gd name="f82" fmla="val 16151"/>
                <a:gd name="f83" fmla="val 6557"/>
                <a:gd name="f84" fmla="val 14878"/>
                <a:gd name="f85" fmla="val 7470"/>
                <a:gd name="f86" fmla="val 13639"/>
                <a:gd name="f87" fmla="val 8742"/>
                <a:gd name="f88" fmla="val 13443"/>
                <a:gd name="f89" fmla="val 12559"/>
                <a:gd name="f90" fmla="val 12856"/>
                <a:gd name="f91" fmla="val 12681"/>
                <a:gd name="f92" fmla="val 12838"/>
                <a:gd name="f93" fmla="val 12802"/>
                <a:gd name="f94" fmla="val 27398"/>
                <a:gd name="f95" fmla="val 10585"/>
                <a:gd name="f96" fmla="val 28069"/>
                <a:gd name="f97" fmla="val 28713"/>
                <a:gd name="f98" fmla="val 10845"/>
                <a:gd name="f99" fmla="val 29162"/>
                <a:gd name="f100" fmla="val 11323"/>
                <a:gd name="f101" fmla="val 26618"/>
                <a:gd name="f102" fmla="val 16640"/>
                <a:gd name="f103" fmla="val 27760"/>
                <a:gd name="f104" fmla="val 23099"/>
                <a:gd name="f105" fmla="val 32066"/>
                <a:gd name="f106" fmla="val 27241"/>
                <a:gd name="f107" fmla="val 32718"/>
                <a:gd name="f108" fmla="val 33077"/>
                <a:gd name="f109" fmla="val 33896"/>
                <a:gd name="f110" fmla="val 31478"/>
                <a:gd name="f111" fmla="val 36114"/>
                <a:gd name="f112" fmla="val 29130"/>
                <a:gd name="f113" fmla="val 36473"/>
                <a:gd name="f114" fmla="val 28911"/>
                <a:gd name="f115" fmla="val 36506"/>
                <a:gd name="f116" fmla="val 28694"/>
                <a:gd name="f117" fmla="val 36522"/>
                <a:gd name="f118" fmla="val 28480"/>
                <a:gd name="f119" fmla="val 26390"/>
                <a:gd name="f120" fmla="val 24562"/>
                <a:gd name="f121" fmla="val 34985"/>
                <a:gd name="f122" fmla="val 24237"/>
                <a:gd name="f123" fmla="val 32885"/>
                <a:gd name="f124" fmla="val 21301"/>
                <a:gd name="f125" fmla="val 13900"/>
                <a:gd name="f126" fmla="val 21203"/>
                <a:gd name="f127" fmla="val 13280"/>
                <a:gd name="f128" fmla="val 21366"/>
                <a:gd name="f129" fmla="val 12660"/>
                <a:gd name="f130" fmla="val 21725"/>
                <a:gd name="f131" fmla="val 12138"/>
                <a:gd name="f132" fmla="val 22116"/>
                <a:gd name="f133" fmla="val 11649"/>
                <a:gd name="f134" fmla="val 22671"/>
                <a:gd name="f135" fmla="val 11290"/>
                <a:gd name="f136" fmla="val 23291"/>
                <a:gd name="f137" fmla="val 11192"/>
                <a:gd name="f138" fmla="val 27075"/>
                <a:gd name="f139" fmla="val 10605"/>
                <a:gd name="f140" fmla="val 27183"/>
                <a:gd name="f141" fmla="val 10592"/>
                <a:gd name="f142" fmla="val 27291"/>
                <a:gd name="f143" fmla="val 39079"/>
                <a:gd name="f144" fmla="val 32526"/>
                <a:gd name="f145" fmla="val 44363"/>
                <a:gd name="f146" fmla="val 36440"/>
                <a:gd name="f147" fmla="val 43711"/>
                <a:gd name="f148" fmla="val 37386"/>
                <a:gd name="f149" fmla="val 43124"/>
                <a:gd name="f150" fmla="val 38430"/>
                <a:gd name="f151" fmla="val 42634"/>
                <a:gd name="f152" fmla="val 39474"/>
                <a:gd name="f153" fmla="val 41069"/>
                <a:gd name="f154" fmla="val 39017"/>
                <a:gd name="f155" fmla="val 39862"/>
                <a:gd name="f156" fmla="val 37680"/>
                <a:gd name="f157" fmla="val 39601"/>
                <a:gd name="f158" fmla="val 35983"/>
                <a:gd name="f159" fmla="val 35843"/>
                <a:gd name="f160" fmla="val 12494"/>
                <a:gd name="f161" fmla="val 35927"/>
                <a:gd name="f162" fmla="val 36008"/>
                <a:gd name="f163" fmla="val 12516"/>
                <a:gd name="f164" fmla="val 36078"/>
                <a:gd name="f165" fmla="val 12562"/>
                <a:gd name="f166" fmla="val 59923"/>
                <a:gd name="f167" fmla="val 28513"/>
                <a:gd name="f168" fmla="val 62141"/>
                <a:gd name="f169" fmla="val 30014"/>
                <a:gd name="f170" fmla="val 63968"/>
                <a:gd name="f171" fmla="val 32036"/>
                <a:gd name="f172" fmla="val 65207"/>
                <a:gd name="f173" fmla="val 34385"/>
                <a:gd name="f174" fmla="val 69807"/>
                <a:gd name="f175" fmla="val 43029"/>
                <a:gd name="f176" fmla="val 70785"/>
                <a:gd name="f177" fmla="val 44921"/>
                <a:gd name="f178" fmla="val 71014"/>
                <a:gd name="f179" fmla="val 47074"/>
                <a:gd name="f180" fmla="val 70394"/>
                <a:gd name="f181" fmla="val 49097"/>
                <a:gd name="f182" fmla="val 68861"/>
                <a:gd name="f183" fmla="val 54348"/>
                <a:gd name="f184" fmla="val 68176"/>
                <a:gd name="f185" fmla="val 56664"/>
                <a:gd name="f186" fmla="val 67099"/>
                <a:gd name="f187" fmla="val 58817"/>
                <a:gd name="f188" fmla="val 65664"/>
                <a:gd name="f189" fmla="val 60775"/>
                <a:gd name="f190" fmla="val 60706"/>
                <a:gd name="f191" fmla="val 67527"/>
                <a:gd name="f192" fmla="val 60608"/>
                <a:gd name="f193" fmla="val 67657"/>
                <a:gd name="f194" fmla="val 60543"/>
                <a:gd name="f195" fmla="val 67788"/>
                <a:gd name="f196" fmla="val 60477"/>
                <a:gd name="f197" fmla="val 67918"/>
                <a:gd name="f198" fmla="val 26031"/>
                <a:gd name="f199" fmla="val 73235"/>
                <a:gd name="f200" fmla="val 25933"/>
                <a:gd name="f201" fmla="val 72616"/>
                <a:gd name="f202" fmla="val 25835"/>
                <a:gd name="f203" fmla="val 71963"/>
                <a:gd name="f204" fmla="val 25542"/>
                <a:gd name="f205" fmla="val 71343"/>
                <a:gd name="f206" fmla="val 25052"/>
                <a:gd name="f207" fmla="val 70887"/>
                <a:gd name="f208" fmla="val 19115"/>
                <a:gd name="f209" fmla="val 65113"/>
                <a:gd name="f210" fmla="val 15462"/>
                <a:gd name="f211" fmla="val 61590"/>
                <a:gd name="f212" fmla="val 13048"/>
                <a:gd name="f213" fmla="val 56860"/>
                <a:gd name="f214" fmla="val 12265"/>
                <a:gd name="f215" fmla="val 51869"/>
                <a:gd name="f216" fmla="val 10569"/>
                <a:gd name="f217" fmla="val 40909"/>
                <a:gd name="f218" fmla="val 11482"/>
                <a:gd name="f219" fmla="val 41170"/>
                <a:gd name="f220" fmla="val 12428"/>
                <a:gd name="f221" fmla="val 41300"/>
                <a:gd name="f222" fmla="val 13374"/>
                <a:gd name="f223" fmla="val 13896"/>
                <a:gd name="f224" fmla="val 14451"/>
                <a:gd name="f225" fmla="val 41268"/>
                <a:gd name="f226" fmla="val 14973"/>
                <a:gd name="f227" fmla="val 17028"/>
                <a:gd name="f228" fmla="val 40844"/>
                <a:gd name="f229" fmla="val 18855"/>
                <a:gd name="f230" fmla="val 39963"/>
                <a:gd name="f231" fmla="val 20290"/>
                <a:gd name="f232" fmla="val 38658"/>
                <a:gd name="f233" fmla="val 22247"/>
                <a:gd name="f234" fmla="val 41105"/>
                <a:gd name="f235" fmla="val 25215"/>
                <a:gd name="f236" fmla="val 42638"/>
                <a:gd name="f237" fmla="val 28477"/>
                <a:gd name="f238" fmla="val 28999"/>
                <a:gd name="f239" fmla="val 29521"/>
                <a:gd name="f240" fmla="val 42605"/>
                <a:gd name="f241" fmla="val 30076"/>
                <a:gd name="f242" fmla="val 42507"/>
                <a:gd name="f243" fmla="val 31837"/>
                <a:gd name="f244" fmla="val 42246"/>
                <a:gd name="f245" fmla="val 33468"/>
                <a:gd name="f246" fmla="val 41529"/>
                <a:gd name="f247" fmla="val 34806"/>
                <a:gd name="f248" fmla="val 40485"/>
                <a:gd name="f249" fmla="val 36143"/>
                <a:gd name="f250" fmla="val 42834"/>
                <a:gd name="f251" fmla="val 38361"/>
                <a:gd name="f252" fmla="val 44595"/>
                <a:gd name="f253" fmla="val 41003"/>
                <a:gd name="f254" fmla="val 45345"/>
                <a:gd name="f255" fmla="val 40645"/>
                <a:gd name="f256" fmla="val 48509"/>
                <a:gd name="f257" fmla="val 41101"/>
                <a:gd name="f258" fmla="val 51771"/>
                <a:gd name="f259" fmla="val 42373"/>
                <a:gd name="f260" fmla="val 54838"/>
                <a:gd name="f261" fmla="val 42866"/>
                <a:gd name="f262" fmla="val 56020"/>
                <a:gd name="f263" fmla="val 44009"/>
                <a:gd name="f264" fmla="val 56737"/>
                <a:gd name="f265" fmla="val 45199"/>
                <a:gd name="f266" fmla="val 45586"/>
                <a:gd name="f267" fmla="val 45977"/>
                <a:gd name="f268" fmla="val 56661"/>
                <a:gd name="f269" fmla="val 46353"/>
                <a:gd name="f270" fmla="val 56501"/>
                <a:gd name="f271" fmla="val 47919"/>
                <a:gd name="f272" fmla="val 55849"/>
                <a:gd name="f273" fmla="val 48669"/>
                <a:gd name="f274" fmla="val 54055"/>
                <a:gd name="f275" fmla="val 48017"/>
                <a:gd name="f276" fmla="val 52489"/>
                <a:gd name="f277" fmla="val 46223"/>
                <a:gd name="f278" fmla="val 48216"/>
                <a:gd name="f279" fmla="val 46810"/>
                <a:gd name="f280" fmla="val 43453"/>
                <a:gd name="f281" fmla="val 49550"/>
                <a:gd name="f282" fmla="val 39735"/>
                <a:gd name="f283" fmla="val 51116"/>
                <a:gd name="f284" fmla="val 37582"/>
                <a:gd name="f285" fmla="val 52127"/>
                <a:gd name="f286" fmla="val 36212"/>
                <a:gd name="f287" fmla="val 51833"/>
                <a:gd name="f288" fmla="val 34287"/>
                <a:gd name="f289" fmla="val 50463"/>
                <a:gd name="f290" fmla="val 33309"/>
                <a:gd name="f291" fmla="val 37089"/>
                <a:gd name="f292" fmla="val 23523"/>
                <a:gd name="f293" fmla="val 33664"/>
                <a:gd name="f294" fmla="val 20978"/>
                <a:gd name="f295" fmla="val 32914"/>
                <a:gd name="f296" fmla="val 35425"/>
                <a:gd name="f297" fmla="val 12693"/>
                <a:gd name="f298" fmla="val 35531"/>
                <a:gd name="f299" fmla="val 12566"/>
                <a:gd name="f300" fmla="val 35690"/>
                <a:gd name="f301" fmla="val 84225"/>
                <a:gd name="f302" fmla="val 79335"/>
                <a:gd name="f303" fmla="val 84290"/>
                <a:gd name="f304" fmla="val 84388"/>
                <a:gd name="f305" fmla="val 84453"/>
                <a:gd name="f306" fmla="val 79400"/>
                <a:gd name="f307" fmla="val 93163"/>
                <a:gd name="f308" fmla="val 83739"/>
                <a:gd name="f309" fmla="val 93391"/>
                <a:gd name="f310" fmla="val 83837"/>
                <a:gd name="f311" fmla="val 93489"/>
                <a:gd name="f312" fmla="val 84065"/>
                <a:gd name="f313" fmla="val 93456"/>
                <a:gd name="f314" fmla="val 84293"/>
                <a:gd name="f315" fmla="val 92412"/>
                <a:gd name="f316" fmla="val 84326"/>
                <a:gd name="f317" fmla="val 91401"/>
                <a:gd name="f318" fmla="val 84881"/>
                <a:gd name="f319" fmla="val 90847"/>
                <a:gd name="f320" fmla="val 85859"/>
                <a:gd name="f321" fmla="val 90259"/>
                <a:gd name="f322" fmla="val 86936"/>
                <a:gd name="f323" fmla="val 90390"/>
                <a:gd name="f324" fmla="val 88208"/>
                <a:gd name="f325" fmla="val 91042"/>
                <a:gd name="f326" fmla="val 89121"/>
                <a:gd name="f327" fmla="val 90977"/>
                <a:gd name="f328" fmla="val 89219"/>
                <a:gd name="f329" fmla="val 90912"/>
                <a:gd name="f330" fmla="val 89252"/>
                <a:gd name="f331" fmla="val 90790"/>
                <a:gd name="f332" fmla="val 89270"/>
                <a:gd name="f333" fmla="val 90712"/>
                <a:gd name="f334" fmla="val 89289"/>
                <a:gd name="f335" fmla="val 90624"/>
                <a:gd name="f336" fmla="val 90560"/>
                <a:gd name="f337" fmla="val 90491"/>
                <a:gd name="f338" fmla="val 89279"/>
                <a:gd name="f339" fmla="val 90422"/>
                <a:gd name="f340" fmla="val 81713"/>
                <a:gd name="f341" fmla="val 84913"/>
                <a:gd name="f342" fmla="val 81680"/>
                <a:gd name="f343" fmla="val 81648"/>
                <a:gd name="f344" fmla="val 84848"/>
                <a:gd name="f345" fmla="val 83377"/>
                <a:gd name="f346" fmla="val 84747"/>
                <a:gd name="f347" fmla="val 83478"/>
                <a:gd name="f348" fmla="val 81782"/>
                <a:gd name="f349" fmla="val 80934"/>
                <a:gd name="f350" fmla="val 84355"/>
                <a:gd name="f351" fmla="val 80151"/>
                <a:gd name="f352" fmla="val 83768"/>
                <a:gd name="f353" fmla="val 79596"/>
                <a:gd name="f354" fmla="val 83866"/>
                <a:gd name="f355" fmla="val 79466"/>
                <a:gd name="f356" fmla="val 83964"/>
                <a:gd name="f357" fmla="val 84062"/>
                <a:gd name="f358" fmla="val 79368"/>
                <a:gd name="f359" fmla="val 84094"/>
                <a:gd name="f360" fmla="val 84159"/>
                <a:gd name="f361" fmla="val 56539"/>
                <a:gd name="f362" fmla="val 56105"/>
                <a:gd name="f363" fmla="val 55667"/>
                <a:gd name="f364" fmla="val 33"/>
                <a:gd name="f365" fmla="val 55226"/>
                <a:gd name="f366" fmla="val 102"/>
                <a:gd name="f367" fmla="val 51442"/>
                <a:gd name="f368" fmla="val 689"/>
                <a:gd name="f369" fmla="val 49452"/>
                <a:gd name="f370" fmla="val 982"/>
                <a:gd name="f371" fmla="val 47690"/>
                <a:gd name="f372" fmla="val 1961"/>
                <a:gd name="f373" fmla="val 3461"/>
                <a:gd name="f374" fmla="val 45062"/>
                <a:gd name="f375" fmla="val 2661"/>
                <a:gd name="f376" fmla="val 43546"/>
                <a:gd name="f377" fmla="val 2228"/>
                <a:gd name="f378" fmla="val 41968"/>
                <a:gd name="f379" fmla="val 41552"/>
                <a:gd name="f380" fmla="val 41131"/>
                <a:gd name="f381" fmla="val 2259"/>
                <a:gd name="f382" fmla="val 40710"/>
                <a:gd name="f383" fmla="val 2320"/>
                <a:gd name="f384" fmla="val 36893"/>
                <a:gd name="f385" fmla="val 2907"/>
                <a:gd name="f386" fmla="val 34903"/>
                <a:gd name="f387" fmla="val 3233"/>
                <a:gd name="f388" fmla="val 33109"/>
                <a:gd name="f389" fmla="val 4244"/>
                <a:gd name="f390" fmla="val 5712"/>
                <a:gd name="f391" fmla="val 30520"/>
                <a:gd name="f392" fmla="val 4912"/>
                <a:gd name="f393" fmla="val 4479"/>
                <a:gd name="f394" fmla="val 27419"/>
                <a:gd name="f395" fmla="val 27003"/>
                <a:gd name="f396" fmla="val 26583"/>
                <a:gd name="f397" fmla="val 4509"/>
                <a:gd name="f398" fmla="val 26161"/>
                <a:gd name="f399" fmla="val 4570"/>
                <a:gd name="f400" fmla="val 22345"/>
                <a:gd name="f401" fmla="val 5158"/>
                <a:gd name="f402" fmla="val 20355"/>
                <a:gd name="f403" fmla="val 5484"/>
                <a:gd name="f404" fmla="val 18594"/>
                <a:gd name="f405" fmla="val 6462"/>
                <a:gd name="f406" fmla="val 17289"/>
                <a:gd name="f407" fmla="val 7930"/>
                <a:gd name="f408" fmla="val 16010"/>
                <a:gd name="f409" fmla="val 7163"/>
                <a:gd name="f410" fmla="val 14511"/>
                <a:gd name="f411" fmla="val 6717"/>
                <a:gd name="f412" fmla="val 12933"/>
                <a:gd name="f413" fmla="val 12498"/>
                <a:gd name="f414" fmla="val 12057"/>
                <a:gd name="f415" fmla="val 6751"/>
                <a:gd name="f416" fmla="val 11613"/>
                <a:gd name="f417" fmla="val 7829"/>
                <a:gd name="f418" fmla="val 7408"/>
                <a:gd name="f419" fmla="val 3197"/>
                <a:gd name="f420" fmla="val 12464"/>
                <a:gd name="f421" fmla="val 718"/>
                <a:gd name="f422" fmla="val 17097"/>
                <a:gd name="f423" fmla="val 6231"/>
                <a:gd name="f424" fmla="val 52783"/>
                <a:gd name="f425" fmla="val 7209"/>
                <a:gd name="f426" fmla="val 59111"/>
                <a:gd name="f427" fmla="val 10275"/>
                <a:gd name="f428" fmla="val 65048"/>
                <a:gd name="f429" fmla="val 14842"/>
                <a:gd name="f430" fmla="val 69517"/>
                <a:gd name="f431" fmla="val 19964"/>
                <a:gd name="f432" fmla="val 74475"/>
                <a:gd name="f433" fmla="val 19148"/>
                <a:gd name="f434" fmla="val 74899"/>
                <a:gd name="f435" fmla="val 18430"/>
                <a:gd name="f436" fmla="val 75486"/>
                <a:gd name="f437" fmla="val 17876"/>
                <a:gd name="f438" fmla="val 76269"/>
                <a:gd name="f439" fmla="val 16963"/>
                <a:gd name="f440" fmla="val 77541"/>
                <a:gd name="f441" fmla="val 16571"/>
                <a:gd name="f442" fmla="val 79107"/>
                <a:gd name="f443" fmla="val 16799"/>
                <a:gd name="f444" fmla="val 80640"/>
                <a:gd name="f445" fmla="val 19507"/>
                <a:gd name="f446" fmla="val 98124"/>
                <a:gd name="f447" fmla="val 19735"/>
                <a:gd name="f448" fmla="val 99657"/>
                <a:gd name="f449" fmla="val 20583"/>
                <a:gd name="f450" fmla="val 101060"/>
                <a:gd name="f451" fmla="val 21856"/>
                <a:gd name="f452" fmla="val 101973"/>
                <a:gd name="f453" fmla="val 22638"/>
                <a:gd name="f454" fmla="val 102561"/>
                <a:gd name="f455" fmla="val 23519"/>
                <a:gd name="f456" fmla="val 102919"/>
                <a:gd name="f457" fmla="val 24465"/>
                <a:gd name="f458" fmla="val 103050"/>
                <a:gd name="f459" fmla="val 157819"/>
                <a:gd name="f460" fmla="val 33142"/>
                <a:gd name="f461" fmla="val 159319"/>
                <a:gd name="f462" fmla="val 34447"/>
                <a:gd name="f463" fmla="val 35915"/>
                <a:gd name="f464" fmla="val 36241"/>
                <a:gd name="f465" fmla="val 36404"/>
                <a:gd name="f466" fmla="val 160363"/>
                <a:gd name="f467" fmla="val 38068"/>
                <a:gd name="f468" fmla="val 160102"/>
                <a:gd name="f469" fmla="val 39209"/>
                <a:gd name="f470" fmla="val 158536"/>
                <a:gd name="f471" fmla="val 38948"/>
                <a:gd name="f472" fmla="val 156873"/>
                <a:gd name="f473" fmla="val 30532"/>
                <a:gd name="f474" fmla="val 102397"/>
                <a:gd name="f475" fmla="val 38165"/>
                <a:gd name="f476" fmla="val 101223"/>
                <a:gd name="f477" fmla="val 39829"/>
                <a:gd name="f478" fmla="val 100962"/>
                <a:gd name="f479" fmla="val 99396"/>
                <a:gd name="f480" fmla="val 97733"/>
                <a:gd name="f481" fmla="val 40471"/>
                <a:gd name="f482" fmla="val 96212"/>
                <a:gd name="f483" fmla="val 39142"/>
                <a:gd name="f484" fmla="val 95127"/>
                <a:gd name="f485" fmla="val 37644"/>
                <a:gd name="f486" fmla="val 37504"/>
                <a:gd name="f487" fmla="val 37362"/>
                <a:gd name="f488" fmla="val 95136"/>
                <a:gd name="f489" fmla="val 37219"/>
                <a:gd name="f490" fmla="val 95156"/>
                <a:gd name="f491" fmla="val 25509"/>
                <a:gd name="f492" fmla="val 96983"/>
                <a:gd name="f493" fmla="val 22899"/>
                <a:gd name="f494" fmla="val 79922"/>
                <a:gd name="f495" fmla="val 66480"/>
                <a:gd name="f496" fmla="val 73203"/>
                <a:gd name="f497" fmla="val 69122"/>
                <a:gd name="f498" fmla="val 90263"/>
                <a:gd name="f499" fmla="val 51409"/>
                <a:gd name="f500" fmla="val 92970"/>
                <a:gd name="f501" fmla="val 49746"/>
                <a:gd name="f502" fmla="val 93231"/>
                <a:gd name="f503" fmla="val 48604"/>
                <a:gd name="f504" fmla="val 94797"/>
                <a:gd name="f505" fmla="val 48832"/>
                <a:gd name="f506" fmla="val 96461"/>
                <a:gd name="f507" fmla="val 49068"/>
                <a:gd name="f508" fmla="val 97994"/>
                <a:gd name="f509" fmla="val 50371"/>
                <a:gd name="f510" fmla="val 99075"/>
                <a:gd name="f511" fmla="val 51848"/>
                <a:gd name="f512" fmla="val 52005"/>
                <a:gd name="f513" fmla="val 52163"/>
                <a:gd name="f514" fmla="val 99063"/>
                <a:gd name="f515" fmla="val 52322"/>
                <a:gd name="f516" fmla="val 99038"/>
                <a:gd name="f517" fmla="val 64392"/>
                <a:gd name="f518" fmla="val 97178"/>
                <a:gd name="f519" fmla="val 72775"/>
                <a:gd name="f520" fmla="val 151653"/>
                <a:gd name="f521" fmla="val 73036"/>
                <a:gd name="f522" fmla="val 153187"/>
                <a:gd name="f523" fmla="val 74341"/>
                <a:gd name="f524" fmla="val 154263"/>
                <a:gd name="f525" fmla="val 75809"/>
                <a:gd name="f526" fmla="val 75972"/>
                <a:gd name="f527" fmla="val 76135"/>
                <a:gd name="f528" fmla="val 154230"/>
                <a:gd name="f529" fmla="val 76265"/>
                <a:gd name="f530" fmla="val 77962"/>
                <a:gd name="f531" fmla="val 153969"/>
                <a:gd name="f532" fmla="val 79103"/>
                <a:gd name="f533" fmla="val 152404"/>
                <a:gd name="f534" fmla="val 78842"/>
                <a:gd name="f535" fmla="val 150740"/>
                <a:gd name="f536" fmla="val 70427"/>
                <a:gd name="f537" fmla="val 96232"/>
                <a:gd name="f538" fmla="val 71927"/>
                <a:gd name="f539" fmla="val 95939"/>
                <a:gd name="f540" fmla="val 73232"/>
                <a:gd name="f541" fmla="val 74113"/>
                <a:gd name="f542" fmla="val 93916"/>
                <a:gd name="f543" fmla="val 75059"/>
                <a:gd name="f544" fmla="val 92644"/>
                <a:gd name="f545" fmla="val 75450"/>
                <a:gd name="f546" fmla="val 91078"/>
                <a:gd name="f547" fmla="val 75189"/>
                <a:gd name="f548" fmla="val 89513"/>
                <a:gd name="f549" fmla="val 74471"/>
                <a:gd name="f550" fmla="val 75319"/>
                <a:gd name="f551" fmla="val 75483"/>
                <a:gd name="f552" fmla="val 87131"/>
                <a:gd name="f553" fmla="val 76787"/>
                <a:gd name="f554" fmla="val 89284"/>
                <a:gd name="f555" fmla="val 79006"/>
                <a:gd name="f556" fmla="val 90393"/>
                <a:gd name="f557" fmla="val 87715"/>
                <a:gd name="f558" fmla="val 94732"/>
                <a:gd name="f559" fmla="val 88628"/>
                <a:gd name="f560" fmla="val 95188"/>
                <a:gd name="f561" fmla="val 89640"/>
                <a:gd name="f562" fmla="val 95417"/>
                <a:gd name="f563" fmla="val 90651"/>
                <a:gd name="f564" fmla="val 91368"/>
                <a:gd name="f565" fmla="val 92086"/>
                <a:gd name="f566" fmla="val 95286"/>
                <a:gd name="f567" fmla="val 92771"/>
                <a:gd name="f568" fmla="val 95058"/>
                <a:gd name="f569" fmla="val 94239"/>
                <a:gd name="f570" fmla="val 94569"/>
                <a:gd name="f571" fmla="val 95413"/>
                <a:gd name="f572" fmla="val 93655"/>
                <a:gd name="f573" fmla="val 96229"/>
                <a:gd name="f574" fmla="val 92383"/>
                <a:gd name="f575" fmla="val 97534"/>
                <a:gd name="f576" fmla="val 93101"/>
                <a:gd name="f577" fmla="val 97501"/>
                <a:gd name="f578" fmla="val 96718"/>
                <a:gd name="f579" fmla="val 94699"/>
                <a:gd name="f580" fmla="val 96588"/>
                <a:gd name="f581" fmla="val 96493"/>
                <a:gd name="f582" fmla="val 97175"/>
                <a:gd name="f583" fmla="val 98189"/>
                <a:gd name="f584" fmla="val 97729"/>
                <a:gd name="f585" fmla="val 99853"/>
                <a:gd name="f586" fmla="val 98904"/>
                <a:gd name="f587" fmla="val 100502"/>
                <a:gd name="f588" fmla="val 102006"/>
                <a:gd name="f589" fmla="val 104743"/>
                <a:gd name="f590" fmla="val 104126"/>
                <a:gd name="f591" fmla="val 105167"/>
                <a:gd name="f592" fmla="val 104355"/>
                <a:gd name="f593" fmla="val 105656"/>
                <a:gd name="f594" fmla="val 104453"/>
                <a:gd name="f595" fmla="val 106113"/>
                <a:gd name="f596" fmla="val 107222"/>
                <a:gd name="f597" fmla="val 108298"/>
                <a:gd name="f598" fmla="val 103833"/>
                <a:gd name="f599" fmla="val 108853"/>
                <a:gd name="f600" fmla="val 102756"/>
                <a:gd name="f601" fmla="val 109603"/>
                <a:gd name="f602" fmla="val 101256"/>
                <a:gd name="f603" fmla="val 108983"/>
                <a:gd name="f604" fmla="val 107450"/>
                <a:gd name="f605" fmla="val 98646"/>
                <a:gd name="f606" fmla="val 103209"/>
                <a:gd name="f607" fmla="val 96526"/>
                <a:gd name="f608" fmla="val 103079"/>
                <a:gd name="f609" fmla="val 102981"/>
                <a:gd name="f610" fmla="val 96330"/>
                <a:gd name="f611" fmla="val 102949"/>
                <a:gd name="f612" fmla="val 96200"/>
                <a:gd name="f613" fmla="val 96134"/>
                <a:gd name="f614" fmla="val 96069"/>
                <a:gd name="f615" fmla="val 103307"/>
                <a:gd name="f616" fmla="val 103666"/>
                <a:gd name="f617" fmla="val 96298"/>
                <a:gd name="f618" fmla="val 104058"/>
                <a:gd name="f619" fmla="val 105134"/>
                <a:gd name="f620" fmla="val 106178"/>
                <a:gd name="f621" fmla="val 95743"/>
                <a:gd name="f622" fmla="val 106732"/>
                <a:gd name="f623" fmla="val 107385"/>
                <a:gd name="f624" fmla="val 93557"/>
                <a:gd name="f625" fmla="val 107189"/>
                <a:gd name="f626" fmla="val 92155"/>
                <a:gd name="f627" fmla="val 106341"/>
                <a:gd name="f628" fmla="val 91209"/>
                <a:gd name="f629" fmla="val 109994"/>
                <a:gd name="f630" fmla="val 93036"/>
                <a:gd name="f631" fmla="val 110437"/>
                <a:gd name="f632" fmla="val 93252"/>
                <a:gd name="f633" fmla="val 110904"/>
                <a:gd name="f634" fmla="val 93355"/>
                <a:gd name="f635" fmla="val 111363"/>
                <a:gd name="f636" fmla="val 112493"/>
                <a:gd name="f637" fmla="val 113571"/>
                <a:gd name="f638" fmla="val 92733"/>
                <a:gd name="f639" fmla="val 114105"/>
                <a:gd name="f640" fmla="val 91666"/>
                <a:gd name="f641" fmla="val 90165"/>
                <a:gd name="f642" fmla="val 114235"/>
                <a:gd name="f643" fmla="val 88306"/>
                <a:gd name="f644" fmla="val 112734"/>
                <a:gd name="f645" fmla="val 87555"/>
                <a:gd name="f646" fmla="val 108690"/>
                <a:gd name="f647" fmla="val 85566"/>
                <a:gd name="f648" fmla="val 107757"/>
                <a:gd name="f649" fmla="val 85090"/>
                <a:gd name="f650" fmla="val 106757"/>
                <a:gd name="f651" fmla="val 84858"/>
                <a:gd name="f652" fmla="val 105756"/>
                <a:gd name="f653" fmla="val 105041"/>
                <a:gd name="f654" fmla="val 104326"/>
                <a:gd name="f655" fmla="val 84976"/>
                <a:gd name="f656" fmla="val 103634"/>
                <a:gd name="f657" fmla="val 85207"/>
                <a:gd name="f658" fmla="val 102264"/>
                <a:gd name="f659" fmla="val 85663"/>
                <a:gd name="f660" fmla="val 101122"/>
                <a:gd name="f661" fmla="val 86512"/>
                <a:gd name="f662" fmla="val 100339"/>
                <a:gd name="f663" fmla="val 87653"/>
                <a:gd name="f664" fmla="val 99002"/>
                <a:gd name="f665" fmla="val 86903"/>
                <a:gd name="f666" fmla="val 100437"/>
                <a:gd name="f667" fmla="val 83674"/>
                <a:gd name="f668" fmla="val 99099"/>
                <a:gd name="f669" fmla="val 79857"/>
                <a:gd name="f670" fmla="val 95903"/>
                <a:gd name="f671" fmla="val 78259"/>
                <a:gd name="f672" fmla="val 87193"/>
                <a:gd name="f673" fmla="val 73920"/>
                <a:gd name="f674" fmla="val 86248"/>
                <a:gd name="f675" fmla="val 73457"/>
                <a:gd name="f676" fmla="val 85235"/>
                <a:gd name="f677" fmla="val 73223"/>
                <a:gd name="f678" fmla="val 84213"/>
                <a:gd name="f679" fmla="val 83507"/>
                <a:gd name="f680" fmla="val 82798"/>
                <a:gd name="f681" fmla="val 73335"/>
                <a:gd name="f682" fmla="val 82104"/>
                <a:gd name="f683" fmla="val 73561"/>
                <a:gd name="f684" fmla="val 80441"/>
                <a:gd name="f685" fmla="val 74116"/>
                <a:gd name="f686" fmla="val 79071"/>
                <a:gd name="f687" fmla="val 75323"/>
                <a:gd name="f688" fmla="val 78288"/>
                <a:gd name="f689" fmla="val 76889"/>
                <a:gd name="f690" fmla="val 77375"/>
                <a:gd name="f691" fmla="val 78748"/>
                <a:gd name="f692" fmla="val 73525"/>
                <a:gd name="f693" fmla="val 72514"/>
                <a:gd name="f694" fmla="val 72061"/>
                <a:gd name="f695" fmla="val 72253"/>
                <a:gd name="f696" fmla="val 70495"/>
                <a:gd name="f697" fmla="val 71438"/>
                <a:gd name="f698" fmla="val 69125"/>
                <a:gd name="f699" fmla="val 70166"/>
                <a:gd name="f700" fmla="val 68179"/>
                <a:gd name="f701" fmla="val 69644"/>
                <a:gd name="f702" fmla="val 69056"/>
                <a:gd name="f703" fmla="val 68437"/>
                <a:gd name="f704" fmla="val 67331"/>
                <a:gd name="f705" fmla="val 70590"/>
                <a:gd name="f706" fmla="val 64395"/>
                <a:gd name="f707" fmla="val 72449"/>
                <a:gd name="f708" fmla="val 61884"/>
                <a:gd name="f709" fmla="val 73819"/>
                <a:gd name="f710" fmla="val 59078"/>
                <a:gd name="f711" fmla="val 74700"/>
                <a:gd name="f712" fmla="val 56077"/>
                <a:gd name="f713" fmla="val 50825"/>
                <a:gd name="f714" fmla="val 77309"/>
                <a:gd name="f715" fmla="val 47270"/>
                <a:gd name="f716" fmla="val 76950"/>
                <a:gd name="f717" fmla="val 43486"/>
                <a:gd name="f718" fmla="val 40191"/>
                <a:gd name="f719" fmla="val 70622"/>
                <a:gd name="f720" fmla="val 69872"/>
                <a:gd name="f721" fmla="val 30144"/>
                <a:gd name="f722" fmla="val 68991"/>
                <a:gd name="f723" fmla="val 28807"/>
                <a:gd name="f724" fmla="val 67980"/>
                <a:gd name="f725" fmla="val 27600"/>
                <a:gd name="f726" fmla="val 67947"/>
                <a:gd name="f727" fmla="val 27111"/>
                <a:gd name="f728" fmla="val 67915"/>
                <a:gd name="f729" fmla="val 26622"/>
                <a:gd name="f730" fmla="val 67850"/>
                <a:gd name="f731" fmla="val 26132"/>
                <a:gd name="f732" fmla="val 64914"/>
                <a:gd name="f733" fmla="val 7180"/>
                <a:gd name="f734" fmla="val 64264"/>
                <a:gd name="f735" fmla="val 2989"/>
                <a:gd name="f736" fmla="val 60651"/>
                <a:gd name="f737" fmla="*/ f0 1 114855"/>
                <a:gd name="f738" fmla="*/ f1 1 160396"/>
                <a:gd name="f739" fmla="val f2"/>
                <a:gd name="f740" fmla="val f3"/>
                <a:gd name="f741" fmla="val f4"/>
                <a:gd name="f742" fmla="+- f741 0 f739"/>
                <a:gd name="f743" fmla="+- f740 0 f739"/>
                <a:gd name="f744" fmla="*/ f743 1 114855"/>
                <a:gd name="f745" fmla="*/ f742 1 160396"/>
                <a:gd name="f746" fmla="*/ f739 1 f744"/>
                <a:gd name="f747" fmla="*/ f740 1 f744"/>
                <a:gd name="f748" fmla="*/ f739 1 f745"/>
                <a:gd name="f749" fmla="*/ f741 1 f745"/>
                <a:gd name="f750" fmla="*/ f746 f737 1"/>
                <a:gd name="f751" fmla="*/ f747 f737 1"/>
                <a:gd name="f752" fmla="*/ f749 f738 1"/>
                <a:gd name="f753" fmla="*/ f748 f7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0" t="f753" r="f751" b="f752"/>
              <a:pathLst>
                <a:path w="114855" h="16039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6" y="f6"/>
                    <a:pt x="f5" y="f6"/>
                  </a:cubicBezTo>
                  <a:close/>
                  <a:moveTo>
                    <a:pt x="f27" y="f28"/>
                  </a:moveTo>
                  <a:cubicBezTo>
                    <a:pt x="f29" y="f28"/>
                    <a:pt x="f30" y="f31"/>
                    <a:pt x="f32" y="f33"/>
                  </a:cubicBez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cubicBezTo>
                    <a:pt x="f40" y="f11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28"/>
                    <a:pt x="f27" y="f28"/>
                  </a:cubicBezTo>
                  <a:close/>
                  <a:moveTo>
                    <a:pt x="f56" y="f57"/>
                  </a:moveTo>
                  <a:cubicBezTo>
                    <a:pt x="f58" y="f57"/>
                    <a:pt x="f59" y="f60"/>
                    <a:pt x="f61" y="f62"/>
                  </a:cubicBezTo>
                  <a:lnTo>
                    <a:pt x="f63" y="f64"/>
                  </a:ln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4"/>
                  </a:cubicBezTo>
                  <a:cubicBezTo>
                    <a:pt x="f76" y="f74"/>
                    <a:pt x="f77" y="f78"/>
                    <a:pt x="f79" y="f80"/>
                  </a:cubicBezTo>
                  <a:lnTo>
                    <a:pt x="f81" y="f82"/>
                  </a:lnTo>
                  <a:cubicBezTo>
                    <a:pt x="f83" y="f84"/>
                    <a:pt x="f85" y="f86"/>
                    <a:pt x="f87" y="f88"/>
                  </a:cubicBezTo>
                  <a:lnTo>
                    <a:pt x="f89" y="f90"/>
                  </a:lnTo>
                  <a:cubicBezTo>
                    <a:pt x="f91" y="f92"/>
                    <a:pt x="f93" y="f57"/>
                    <a:pt x="f56" y="f57"/>
                  </a:cubicBezTo>
                  <a:close/>
                  <a:moveTo>
                    <a:pt x="f94" y="f95"/>
                  </a:moveTo>
                  <a:cubicBezTo>
                    <a:pt x="f96" y="f95"/>
                    <a:pt x="f97" y="f98"/>
                    <a:pt x="f99" y="f100"/>
                  </a:cubicBezTo>
                  <a:cubicBezTo>
                    <a:pt x="f101" y="f102"/>
                    <a:pt x="f103" y="f104"/>
                    <a:pt x="f105" y="f106"/>
                  </a:cubicBezTo>
                  <a:lnTo>
                    <a:pt x="f107" y="f80"/>
                  </a:lnTo>
                  <a:cubicBezTo>
                    <a:pt x="f108" y="f109"/>
                    <a:pt x="f110" y="f111"/>
                    <a:pt x="f112" y="f113"/>
                  </a:cubicBezTo>
                  <a:cubicBezTo>
                    <a:pt x="f114" y="f115"/>
                    <a:pt x="f116" y="f117"/>
                    <a:pt x="f118" y="f117"/>
                  </a:cubicBezTo>
                  <a:cubicBezTo>
                    <a:pt x="f119" y="f117"/>
                    <a:pt x="f120" y="f121"/>
                    <a:pt x="f122" y="f123"/>
                  </a:cubicBezTo>
                  <a:lnTo>
                    <a:pt x="f124" y="f125"/>
                  </a:lnTo>
                  <a:cubicBezTo>
                    <a:pt x="f126" y="f127"/>
                    <a:pt x="f128" y="f129"/>
                    <a:pt x="f130" y="f131"/>
                  </a:cubicBezTo>
                  <a:cubicBezTo>
                    <a:pt x="f132" y="f133"/>
                    <a:pt x="f134" y="f135"/>
                    <a:pt x="f136" y="f137"/>
                  </a:cubicBezTo>
                  <a:lnTo>
                    <a:pt x="f138" y="f139"/>
                  </a:lnTo>
                  <a:cubicBezTo>
                    <a:pt x="f140" y="f141"/>
                    <a:pt x="f142" y="f95"/>
                    <a:pt x="f94" y="f95"/>
                  </a:cubicBezTo>
                  <a:close/>
                  <a:moveTo>
                    <a:pt x="f143" y="f144"/>
                  </a:moveTo>
                  <a:lnTo>
                    <a:pt x="f145" y="f146"/>
                  </a:lnTo>
                  <a:cubicBezTo>
                    <a:pt x="f147" y="f148"/>
                    <a:pt x="f149" y="f150"/>
                    <a:pt x="f151" y="f152"/>
                  </a:cubicBezTo>
                  <a:cubicBezTo>
                    <a:pt x="f153" y="f154"/>
                    <a:pt x="f155" y="f156"/>
                    <a:pt x="f157" y="f158"/>
                  </a:cubicBezTo>
                  <a:lnTo>
                    <a:pt x="f143" y="f144"/>
                  </a:lnTo>
                  <a:close/>
                  <a:moveTo>
                    <a:pt x="f159" y="f160"/>
                  </a:moveTo>
                  <a:cubicBezTo>
                    <a:pt x="f161" y="f160"/>
                    <a:pt x="f162" y="f163"/>
                    <a:pt x="f164" y="f165"/>
                  </a:cubicBezTo>
                  <a:lnTo>
                    <a:pt x="f166" y="f167"/>
                  </a:lnTo>
                  <a:cubicBezTo>
                    <a:pt x="f168" y="f169"/>
                    <a:pt x="f170" y="f171"/>
                    <a:pt x="f172" y="f173"/>
                  </a:cubicBezTo>
                  <a:lnTo>
                    <a:pt x="f174" y="f175"/>
                  </a:lnTo>
                  <a:cubicBezTo>
                    <a:pt x="f176" y="f177"/>
                    <a:pt x="f178" y="f179"/>
                    <a:pt x="f180" y="f181"/>
                  </a:cubicBezTo>
                  <a:lnTo>
                    <a:pt x="f182" y="f183"/>
                  </a:lnTo>
                  <a:cubicBezTo>
                    <a:pt x="f184" y="f185"/>
                    <a:pt x="f186" y="f187"/>
                    <a:pt x="f188" y="f189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lnTo>
                    <a:pt x="f198" y="f199"/>
                  </a:lnTo>
                  <a:lnTo>
                    <a:pt x="f200" y="f201"/>
                  </a:lnTo>
                  <a:cubicBezTo>
                    <a:pt x="f202" y="f203"/>
                    <a:pt x="f204" y="f205"/>
                    <a:pt x="f206" y="f207"/>
                  </a:cubicBezTo>
                  <a:lnTo>
                    <a:pt x="f208" y="f209"/>
                  </a:lnTo>
                  <a:cubicBezTo>
                    <a:pt x="f210" y="f211"/>
                    <a:pt x="f212" y="f213"/>
                    <a:pt x="f214" y="f215"/>
                  </a:cubicBezTo>
                  <a:lnTo>
                    <a:pt x="f216" y="f217"/>
                  </a:lnTo>
                  <a:lnTo>
                    <a:pt x="f216" y="f217"/>
                  </a:lnTo>
                  <a:cubicBezTo>
                    <a:pt x="f218" y="f219"/>
                    <a:pt x="f220" y="f221"/>
                    <a:pt x="f222" y="f221"/>
                  </a:cubicBezTo>
                  <a:cubicBezTo>
                    <a:pt x="f223" y="f221"/>
                    <a:pt x="f224" y="f225"/>
                    <a:pt x="f226" y="f219"/>
                  </a:cubicBezTo>
                  <a:cubicBezTo>
                    <a:pt x="f227" y="f228"/>
                    <a:pt x="f229" y="f230"/>
                    <a:pt x="f231" y="f232"/>
                  </a:cubicBezTo>
                  <a:cubicBezTo>
                    <a:pt x="f233" y="f234"/>
                    <a:pt x="f235" y="f236"/>
                    <a:pt x="f237" y="f236"/>
                  </a:cubicBezTo>
                  <a:cubicBezTo>
                    <a:pt x="f238" y="f236"/>
                    <a:pt x="f239" y="f240"/>
                    <a:pt x="f241" y="f242"/>
                  </a:cubicBez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cubicBezTo>
                    <a:pt x="f261" y="f262"/>
                    <a:pt x="f263" y="f264"/>
                    <a:pt x="f265" y="f264"/>
                  </a:cubicBezTo>
                  <a:cubicBezTo>
                    <a:pt x="f266" y="f264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lnTo>
                    <a:pt x="f283" y="f284"/>
                  </a:lnTo>
                  <a:cubicBezTo>
                    <a:pt x="f285" y="f286"/>
                    <a:pt x="f287" y="f288"/>
                    <a:pt x="f289" y="f290"/>
                  </a:cubicBezTo>
                  <a:lnTo>
                    <a:pt x="f291" y="f292"/>
                  </a:lnTo>
                  <a:cubicBezTo>
                    <a:pt x="f293" y="f294"/>
                    <a:pt x="f295" y="f82"/>
                    <a:pt x="f296" y="f297"/>
                  </a:cubicBezTo>
                  <a:cubicBezTo>
                    <a:pt x="f298" y="f299"/>
                    <a:pt x="f300" y="f160"/>
                    <a:pt x="f159" y="f160"/>
                  </a:cubicBezTo>
                  <a:close/>
                  <a:moveTo>
                    <a:pt x="f301" y="f302"/>
                  </a:moveTo>
                  <a:cubicBezTo>
                    <a:pt x="f303" y="f302"/>
                    <a:pt x="f304" y="f302"/>
                    <a:pt x="f305" y="f306"/>
                  </a:cubicBezTo>
                  <a:lnTo>
                    <a:pt x="f307" y="f308"/>
                  </a:lnTo>
                  <a:cubicBezTo>
                    <a:pt x="f309" y="f310"/>
                    <a:pt x="f311" y="f312"/>
                    <a:pt x="f313" y="f314"/>
                  </a:cubicBez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cubicBezTo>
                    <a:pt x="f327" y="f328"/>
                    <a:pt x="f329" y="f330"/>
                    <a:pt x="f319" y="f330"/>
                  </a:cubicBezTo>
                  <a:cubicBezTo>
                    <a:pt x="f331" y="f332"/>
                    <a:pt x="f333" y="f334"/>
                    <a:pt x="f335" y="f334"/>
                  </a:cubicBezTo>
                  <a:cubicBezTo>
                    <a:pt x="f336" y="f334"/>
                    <a:pt x="f337" y="f338"/>
                    <a:pt x="f339" y="f330"/>
                  </a:cubicBezTo>
                  <a:lnTo>
                    <a:pt x="f340" y="f341"/>
                  </a:lnTo>
                  <a:cubicBezTo>
                    <a:pt x="f342" y="f318"/>
                    <a:pt x="f342" y="f318"/>
                    <a:pt x="f343" y="f344"/>
                  </a:cubicBezTo>
                  <a:lnTo>
                    <a:pt x="f342" y="f344"/>
                  </a:lnTo>
                  <a:cubicBezTo>
                    <a:pt x="f345" y="f344"/>
                    <a:pt x="f346" y="f347"/>
                    <a:pt x="f346" y="f348"/>
                  </a:cubicBezTo>
                  <a:cubicBezTo>
                    <a:pt x="f346" y="f349"/>
                    <a:pt x="f350" y="f351"/>
                    <a:pt x="f352" y="f353"/>
                  </a:cubicBezTo>
                  <a:cubicBezTo>
                    <a:pt x="f354" y="f355"/>
                    <a:pt x="f356" y="f306"/>
                    <a:pt x="f357" y="f358"/>
                  </a:cubicBezTo>
                  <a:cubicBezTo>
                    <a:pt x="f359" y="f302"/>
                    <a:pt x="f360" y="f302"/>
                    <a:pt x="f301" y="f302"/>
                  </a:cubicBezTo>
                  <a:close/>
                  <a:moveTo>
                    <a:pt x="f361" y="f2"/>
                  </a:moveTo>
                  <a:cubicBezTo>
                    <a:pt x="f362" y="f2"/>
                    <a:pt x="f363" y="f364"/>
                    <a:pt x="f365" y="f366"/>
                  </a:cubicBezTo>
                  <a:lnTo>
                    <a:pt x="f367" y="f368"/>
                  </a:lnTo>
                  <a:cubicBezTo>
                    <a:pt x="f369" y="f370"/>
                    <a:pt x="f371" y="f372"/>
                    <a:pt x="f269" y="f373"/>
                  </a:cubicBezTo>
                  <a:cubicBezTo>
                    <a:pt x="f374" y="f375"/>
                    <a:pt x="f376" y="f377"/>
                    <a:pt x="f378" y="f377"/>
                  </a:cubicBezTo>
                  <a:cubicBezTo>
                    <a:pt x="f379" y="f377"/>
                    <a:pt x="f380" y="f381"/>
                    <a:pt x="f382" y="f383"/>
                  </a:cubicBezTo>
                  <a:lnTo>
                    <a:pt x="f384" y="f385"/>
                  </a:lnTo>
                  <a:cubicBezTo>
                    <a:pt x="f386" y="f387"/>
                    <a:pt x="f388" y="f389"/>
                    <a:pt x="f243" y="f390"/>
                  </a:cubicBezTo>
                  <a:cubicBezTo>
                    <a:pt x="f391" y="f392"/>
                    <a:pt x="f238" y="f393"/>
                    <a:pt x="f394" y="f393"/>
                  </a:cubicBezTo>
                  <a:cubicBezTo>
                    <a:pt x="f395" y="f393"/>
                    <a:pt x="f396" y="f397"/>
                    <a:pt x="f398" y="f399"/>
                  </a:cubicBezTo>
                  <a:lnTo>
                    <a:pt x="f400" y="f401"/>
                  </a:lnTo>
                  <a:cubicBezTo>
                    <a:pt x="f402" y="f403"/>
                    <a:pt x="f404" y="f405"/>
                    <a:pt x="f406" y="f407"/>
                  </a:cubicBezTo>
                  <a:cubicBezTo>
                    <a:pt x="f408" y="f409"/>
                    <a:pt x="f410" y="f411"/>
                    <a:pt x="f412" y="f411"/>
                  </a:cubicBezTo>
                  <a:cubicBezTo>
                    <a:pt x="f413" y="f411"/>
                    <a:pt x="f414" y="f415"/>
                    <a:pt x="f416" y="f48"/>
                  </a:cubicBezTo>
                  <a:lnTo>
                    <a:pt x="f417" y="f418"/>
                  </a:lnTo>
                  <a:cubicBezTo>
                    <a:pt x="f419" y="f33"/>
                    <a:pt x="f2" y="f420"/>
                    <a:pt x="f421" y="f422"/>
                  </a:cubicBezTo>
                  <a:lnTo>
                    <a:pt x="f423" y="f424"/>
                  </a:lnTo>
                  <a:cubicBezTo>
                    <a:pt x="f425" y="f426"/>
                    <a:pt x="f427" y="f428"/>
                    <a:pt x="f429" y="f430"/>
                  </a:cubicBezTo>
                  <a:lnTo>
                    <a:pt x="f431" y="f432"/>
                  </a:lnTo>
                  <a:cubicBezTo>
                    <a:pt x="f433" y="f434"/>
                    <a:pt x="f435" y="f436"/>
                    <a:pt x="f437" y="f438"/>
                  </a:cubicBezTo>
                  <a:cubicBezTo>
                    <a:pt x="f439" y="f440"/>
                    <a:pt x="f441" y="f442"/>
                    <a:pt x="f443" y="f444"/>
                  </a:cubicBezTo>
                  <a:lnTo>
                    <a:pt x="f445" y="f446"/>
                  </a:lnTo>
                  <a:cubicBezTo>
                    <a:pt x="f447" y="f448"/>
                    <a:pt x="f449" y="f450"/>
                    <a:pt x="f451" y="f452"/>
                  </a:cubicBezTo>
                  <a:cubicBezTo>
                    <a:pt x="f453" y="f454"/>
                    <a:pt x="f455" y="f456"/>
                    <a:pt x="f457" y="f458"/>
                  </a:cubicBezTo>
                  <a:lnTo>
                    <a:pt x="f295" y="f459"/>
                  </a:lnTo>
                  <a:cubicBezTo>
                    <a:pt x="f460" y="f461"/>
                    <a:pt x="f462" y="f4"/>
                    <a:pt x="f463" y="f4"/>
                  </a:cubicBezTo>
                  <a:cubicBezTo>
                    <a:pt x="f164" y="f4"/>
                    <a:pt x="f464" y="f4"/>
                    <a:pt x="f465" y="f466"/>
                  </a:cubicBezTo>
                  <a:cubicBezTo>
                    <a:pt x="f467" y="f468"/>
                    <a:pt x="f469" y="f470"/>
                    <a:pt x="f471" y="f472"/>
                  </a:cubicBezTo>
                  <a:lnTo>
                    <a:pt x="f473" y="f474"/>
                  </a:lnTo>
                  <a:lnTo>
                    <a:pt x="f475" y="f476"/>
                  </a:lnTo>
                  <a:cubicBezTo>
                    <a:pt x="f477" y="f478"/>
                    <a:pt x="f20" y="f479"/>
                    <a:pt x="f382" y="f480"/>
                  </a:cubicBezTo>
                  <a:cubicBezTo>
                    <a:pt x="f481" y="f482"/>
                    <a:pt x="f483" y="f484"/>
                    <a:pt x="f485" y="f484"/>
                  </a:cubicBezTo>
                  <a:cubicBezTo>
                    <a:pt x="f486" y="f484"/>
                    <a:pt x="f487" y="f488"/>
                    <a:pt x="f489" y="f490"/>
                  </a:cubicBezTo>
                  <a:lnTo>
                    <a:pt x="f491" y="f492"/>
                  </a:lnTo>
                  <a:lnTo>
                    <a:pt x="f493" y="f494"/>
                  </a:lnTo>
                  <a:lnTo>
                    <a:pt x="f495" y="f496"/>
                  </a:lnTo>
                  <a:lnTo>
                    <a:pt x="f497" y="f498"/>
                  </a:lnTo>
                  <a:lnTo>
                    <a:pt x="f499" y="f500"/>
                  </a:lnTo>
                  <a:cubicBezTo>
                    <a:pt x="f501" y="f502"/>
                    <a:pt x="f503" y="f504"/>
                    <a:pt x="f505" y="f506"/>
                  </a:cubicBezTo>
                  <a:cubicBezTo>
                    <a:pt x="f507" y="f508"/>
                    <a:pt x="f509" y="f510"/>
                    <a:pt x="f511" y="f510"/>
                  </a:cubicBezTo>
                  <a:cubicBezTo>
                    <a:pt x="f512" y="f510"/>
                    <a:pt x="f513" y="f514"/>
                    <a:pt x="f515" y="f516"/>
                  </a:cubicBezTo>
                  <a:lnTo>
                    <a:pt x="f517" y="f518"/>
                  </a:lnTo>
                  <a:lnTo>
                    <a:pt x="f519" y="f520"/>
                  </a:lnTo>
                  <a:cubicBezTo>
                    <a:pt x="f521" y="f522"/>
                    <a:pt x="f523" y="f524"/>
                    <a:pt x="f525" y="f524"/>
                  </a:cubicBezTo>
                  <a:cubicBezTo>
                    <a:pt x="f526" y="f524"/>
                    <a:pt x="f527" y="f528"/>
                    <a:pt x="f529" y="f528"/>
                  </a:cubicBezTo>
                  <a:cubicBezTo>
                    <a:pt x="f530" y="f531"/>
                    <a:pt x="f532" y="f533"/>
                    <a:pt x="f534" y="f535"/>
                  </a:cubicBezTo>
                  <a:lnTo>
                    <a:pt x="f536" y="f537"/>
                  </a:lnTo>
                  <a:cubicBezTo>
                    <a:pt x="f538" y="f539"/>
                    <a:pt x="f540" y="f490"/>
                    <a:pt x="f541" y="f542"/>
                  </a:cubicBezTo>
                  <a:cubicBezTo>
                    <a:pt x="f543" y="f544"/>
                    <a:pt x="f545" y="f546"/>
                    <a:pt x="f547" y="f548"/>
                  </a:cubicBezTo>
                  <a:lnTo>
                    <a:pt x="f549" y="f344"/>
                  </a:lnTo>
                  <a:lnTo>
                    <a:pt x="f550" y="f344"/>
                  </a:lnTo>
                  <a:cubicBezTo>
                    <a:pt x="f551" y="f552"/>
                    <a:pt x="f553" y="f554"/>
                    <a:pt x="f555" y="f556"/>
                  </a:cubicBezTo>
                  <a:lnTo>
                    <a:pt x="f557" y="f558"/>
                  </a:lnTo>
                  <a:cubicBezTo>
                    <a:pt x="f559" y="f560"/>
                    <a:pt x="f561" y="f562"/>
                    <a:pt x="f563" y="f562"/>
                  </a:cubicBezTo>
                  <a:cubicBezTo>
                    <a:pt x="f564" y="f562"/>
                    <a:pt x="f565" y="f566"/>
                    <a:pt x="f567" y="f568"/>
                  </a:cubicBezTo>
                  <a:cubicBezTo>
                    <a:pt x="f569" y="f570"/>
                    <a:pt x="f571" y="f572"/>
                    <a:pt x="f573" y="f574"/>
                  </a:cubicBezTo>
                  <a:lnTo>
                    <a:pt x="f575" y="f576"/>
                  </a:lnTo>
                  <a:lnTo>
                    <a:pt x="f577" y="f576"/>
                  </a:lnTo>
                  <a:cubicBezTo>
                    <a:pt x="f578" y="f579"/>
                    <a:pt x="f580" y="f581"/>
                    <a:pt x="f582" y="f583"/>
                  </a:cubicBezTo>
                  <a:cubicBezTo>
                    <a:pt x="f584" y="f585"/>
                    <a:pt x="f586" y="f476"/>
                    <a:pt x="f587" y="f588"/>
                  </a:cubicBezTo>
                  <a:lnTo>
                    <a:pt x="f589" y="f590"/>
                  </a:lnTo>
                  <a:cubicBezTo>
                    <a:pt x="f591" y="f592"/>
                    <a:pt x="f593" y="f594"/>
                    <a:pt x="f595" y="f594"/>
                  </a:cubicBezTo>
                  <a:cubicBezTo>
                    <a:pt x="f596" y="f594"/>
                    <a:pt x="f597" y="f598"/>
                    <a:pt x="f599" y="f600"/>
                  </a:cubicBezTo>
                  <a:cubicBezTo>
                    <a:pt x="f601" y="f602"/>
                    <a:pt x="f603" y="f479"/>
                    <a:pt x="f604" y="f605"/>
                  </a:cubicBezTo>
                  <a:lnTo>
                    <a:pt x="f606" y="f607"/>
                  </a:lnTo>
                  <a:cubicBezTo>
                    <a:pt x="f608" y="f506"/>
                    <a:pt x="f609" y="f610"/>
                    <a:pt x="f611" y="f537"/>
                  </a:cubicBezTo>
                  <a:cubicBezTo>
                    <a:pt x="f611" y="f612"/>
                    <a:pt x="f611" y="f613"/>
                    <a:pt x="f611" y="f614"/>
                  </a:cubicBezTo>
                  <a:cubicBezTo>
                    <a:pt x="f615" y="f537"/>
                    <a:pt x="f616" y="f617"/>
                    <a:pt x="f618" y="f617"/>
                  </a:cubicBezTo>
                  <a:cubicBezTo>
                    <a:pt x="f619" y="f617"/>
                    <a:pt x="f620" y="f621"/>
                    <a:pt x="f622" y="f558"/>
                  </a:cubicBezTo>
                  <a:cubicBezTo>
                    <a:pt x="f623" y="f624"/>
                    <a:pt x="f625" y="f626"/>
                    <a:pt x="f627" y="f628"/>
                  </a:cubicBezTo>
                  <a:lnTo>
                    <a:pt x="f627" y="f628"/>
                  </a:lnTo>
                  <a:lnTo>
                    <a:pt x="f629" y="f630"/>
                  </a:lnTo>
                  <a:cubicBezTo>
                    <a:pt x="f631" y="f632"/>
                    <a:pt x="f633" y="f634"/>
                    <a:pt x="f635" y="f634"/>
                  </a:cubicBezTo>
                  <a:cubicBezTo>
                    <a:pt x="f636" y="f634"/>
                    <a:pt x="f637" y="f638"/>
                    <a:pt x="f639" y="f640"/>
                  </a:cubicBezTo>
                  <a:cubicBezTo>
                    <a:pt x="f3" y="f641"/>
                    <a:pt x="f642" y="f643"/>
                    <a:pt x="f644" y="f645"/>
                  </a:cubicBezTo>
                  <a:lnTo>
                    <a:pt x="f646" y="f647"/>
                  </a:lnTo>
                  <a:cubicBezTo>
                    <a:pt x="f648" y="f649"/>
                    <a:pt x="f650" y="f651"/>
                    <a:pt x="f652" y="f651"/>
                  </a:cubicBezTo>
                  <a:cubicBezTo>
                    <a:pt x="f653" y="f651"/>
                    <a:pt x="f654" y="f655"/>
                    <a:pt x="f656" y="f657"/>
                  </a:cubicBezTo>
                  <a:cubicBezTo>
                    <a:pt x="f658" y="f659"/>
                    <a:pt x="f660" y="f661"/>
                    <a:pt x="f662" y="f663"/>
                  </a:cubicBezTo>
                  <a:lnTo>
                    <a:pt x="f664" y="f665"/>
                  </a:lnTo>
                  <a:cubicBezTo>
                    <a:pt x="f666" y="f667"/>
                    <a:pt x="f668" y="f669"/>
                    <a:pt x="f670" y="f671"/>
                  </a:cubicBezTo>
                  <a:lnTo>
                    <a:pt x="f672" y="f673"/>
                  </a:lnTo>
                  <a:cubicBezTo>
                    <a:pt x="f674" y="f675"/>
                    <a:pt x="f676" y="f677"/>
                    <a:pt x="f678" y="f677"/>
                  </a:cubicBezTo>
                  <a:cubicBezTo>
                    <a:pt x="f679" y="f677"/>
                    <a:pt x="f680" y="f681"/>
                    <a:pt x="f682" y="f683"/>
                  </a:cubicBezTo>
                  <a:cubicBezTo>
                    <a:pt x="f684" y="f685"/>
                    <a:pt x="f686" y="f687"/>
                    <a:pt x="f688" y="f689"/>
                  </a:cubicBezTo>
                  <a:lnTo>
                    <a:pt x="f690" y="f691"/>
                  </a:lnTo>
                  <a:lnTo>
                    <a:pt x="f692" y="f691"/>
                  </a:lnTo>
                  <a:lnTo>
                    <a:pt x="f693" y="f694"/>
                  </a:lnTo>
                  <a:cubicBezTo>
                    <a:pt x="f695" y="f696"/>
                    <a:pt x="f697" y="f698"/>
                    <a:pt x="f699" y="f700"/>
                  </a:cubicBezTo>
                  <a:cubicBezTo>
                    <a:pt x="f701" y="f195"/>
                    <a:pt x="f702" y="f191"/>
                    <a:pt x="f703" y="f704"/>
                  </a:cubicBezTo>
                  <a:lnTo>
                    <a:pt x="f705" y="f706"/>
                  </a:lnTo>
                  <a:cubicBezTo>
                    <a:pt x="f707" y="f708"/>
                    <a:pt x="f709" y="f710"/>
                    <a:pt x="f711" y="f712"/>
                  </a:cubicBezTo>
                  <a:lnTo>
                    <a:pt x="f529" y="f713"/>
                  </a:lnTo>
                  <a:cubicBezTo>
                    <a:pt x="f714" y="f715"/>
                    <a:pt x="f716" y="f717"/>
                    <a:pt x="f547" y="f718"/>
                  </a:cubicBezTo>
                  <a:lnTo>
                    <a:pt x="f719" y="f80"/>
                  </a:lnTo>
                  <a:cubicBezTo>
                    <a:pt x="f720" y="f721"/>
                    <a:pt x="f722" y="f723"/>
                    <a:pt x="f724" y="f725"/>
                  </a:cubicBezTo>
                  <a:cubicBezTo>
                    <a:pt x="f726" y="f727"/>
                    <a:pt x="f728" y="f729"/>
                    <a:pt x="f730" y="f731"/>
                  </a:cubicBezTo>
                  <a:lnTo>
                    <a:pt x="f732" y="f733"/>
                  </a:lnTo>
                  <a:cubicBezTo>
                    <a:pt x="f734" y="f735"/>
                    <a:pt x="f736" y="f2"/>
                    <a:pt x="f361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355;p46">
              <a:extLst>
                <a:ext uri="{FF2B5EF4-FFF2-40B4-BE49-F238E27FC236}">
                  <a16:creationId xmlns:a16="http://schemas.microsoft.com/office/drawing/2014/main" id="{C2AD3A32-5293-434E-9075-D970EEF2A2EB}"/>
                </a:ext>
              </a:extLst>
            </p:cNvPr>
            <p:cNvSpPr/>
            <p:nvPr/>
          </p:nvSpPr>
          <p:spPr>
            <a:xfrm>
              <a:off x="4598115" y="2835472"/>
              <a:ext cx="293293" cy="3986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3681"/>
                <a:gd name="f4" fmla="val 154507"/>
                <a:gd name="f5" fmla="val 71998"/>
                <a:gd name="f6" fmla="val 8180"/>
                <a:gd name="f7" fmla="val 72115"/>
                <a:gd name="f8" fmla="val 72232"/>
                <a:gd name="f9" fmla="val 8188"/>
                <a:gd name="f10" fmla="val 72351"/>
                <a:gd name="f11" fmla="val 8206"/>
                <a:gd name="f12" fmla="val 73004"/>
                <a:gd name="f13" fmla="val 8304"/>
                <a:gd name="f14" fmla="val 69611"/>
                <a:gd name="f15" fmla="val 10620"/>
                <a:gd name="f16" fmla="val 69676"/>
                <a:gd name="f17" fmla="val 10229"/>
                <a:gd name="f18" fmla="val 69825"/>
                <a:gd name="f19" fmla="val 9042"/>
                <a:gd name="f20" fmla="val 70835"/>
                <a:gd name="f21" fmla="val 101128"/>
                <a:gd name="f22" fmla="val 12290"/>
                <a:gd name="f23" fmla="val 101244"/>
                <a:gd name="f24" fmla="val 101362"/>
                <a:gd name="f25" fmla="val 12298"/>
                <a:gd name="f26" fmla="val 101481"/>
                <a:gd name="f27" fmla="val 12316"/>
                <a:gd name="f28" fmla="val 105297"/>
                <a:gd name="f29" fmla="val 12838"/>
                <a:gd name="f30" fmla="val 105917"/>
                <a:gd name="f31" fmla="val 12936"/>
                <a:gd name="f32" fmla="val 106471"/>
                <a:gd name="f33" fmla="val 13262"/>
                <a:gd name="f34" fmla="val 106863"/>
                <a:gd name="f35" fmla="val 13784"/>
                <a:gd name="f36" fmla="val 107254"/>
                <a:gd name="f37" fmla="val 14273"/>
                <a:gd name="f38" fmla="val 107385"/>
                <a:gd name="f39" fmla="val 14893"/>
                <a:gd name="f40" fmla="val 107320"/>
                <a:gd name="f41" fmla="val 15546"/>
                <a:gd name="f42" fmla="val 105134"/>
                <a:gd name="f43" fmla="val 30942"/>
                <a:gd name="f44" fmla="val 104836"/>
                <a:gd name="f45" fmla="val 33090"/>
                <a:gd name="f46" fmla="val 102983"/>
                <a:gd name="f47" fmla="val 34637"/>
                <a:gd name="f48" fmla="val 100873"/>
                <a:gd name="f49" fmla="val 100675"/>
                <a:gd name="f50" fmla="val 100475"/>
                <a:gd name="f51" fmla="val 34624"/>
                <a:gd name="f52" fmla="val 100274"/>
                <a:gd name="f53" fmla="val 34596"/>
                <a:gd name="f54" fmla="val 97925"/>
                <a:gd name="f55" fmla="val 34269"/>
                <a:gd name="f56" fmla="val 96294"/>
                <a:gd name="f57" fmla="val 32084"/>
                <a:gd name="f58" fmla="val 96620"/>
                <a:gd name="f59" fmla="val 29735"/>
                <a:gd name="f60" fmla="val 98806"/>
                <a:gd name="f61" fmla="val 14339"/>
                <a:gd name="f62" fmla="val 98954"/>
                <a:gd name="f63" fmla="val 13152"/>
                <a:gd name="f64" fmla="val 99965"/>
                <a:gd name="f65" fmla="val 86588"/>
                <a:gd name="f66" fmla="val 10241"/>
                <a:gd name="f67" fmla="val 86692"/>
                <a:gd name="f68" fmla="val 86796"/>
                <a:gd name="f69" fmla="val 10248"/>
                <a:gd name="f70" fmla="val 86900"/>
                <a:gd name="f71" fmla="val 10261"/>
                <a:gd name="f72" fmla="val 90716"/>
                <a:gd name="f73" fmla="val 10783"/>
                <a:gd name="f74" fmla="val 91368"/>
                <a:gd name="f75" fmla="val 10881"/>
                <a:gd name="f76" fmla="val 91923"/>
                <a:gd name="f77" fmla="val 11207"/>
                <a:gd name="f78" fmla="val 92282"/>
                <a:gd name="f79" fmla="val 11729"/>
                <a:gd name="f80" fmla="val 92673"/>
                <a:gd name="f81" fmla="val 12218"/>
                <a:gd name="f82" fmla="val 92836"/>
                <a:gd name="f83" fmla="val 92739"/>
                <a:gd name="f84" fmla="val 13491"/>
                <a:gd name="f85" fmla="val 90064"/>
                <a:gd name="f86" fmla="val 32475"/>
                <a:gd name="f87" fmla="val 89901"/>
                <a:gd name="f88" fmla="val 33617"/>
                <a:gd name="f89" fmla="val 89313"/>
                <a:gd name="f90" fmla="val 34628"/>
                <a:gd name="f91" fmla="val 88400"/>
                <a:gd name="f92" fmla="val 35313"/>
                <a:gd name="f93" fmla="val 87652"/>
                <a:gd name="f94" fmla="val 35874"/>
                <a:gd name="f95" fmla="val 86751"/>
                <a:gd name="f96" fmla="val 36173"/>
                <a:gd name="f97" fmla="val 85822"/>
                <a:gd name="f98" fmla="val 85616"/>
                <a:gd name="f99" fmla="val 85410"/>
                <a:gd name="f100" fmla="val 36158"/>
                <a:gd name="f101" fmla="val 85203"/>
                <a:gd name="f102" fmla="val 36129"/>
                <a:gd name="f103" fmla="val 84062"/>
                <a:gd name="f104" fmla="val 35966"/>
                <a:gd name="f105" fmla="val 83050"/>
                <a:gd name="f106" fmla="val 35378"/>
                <a:gd name="f107" fmla="val 82365"/>
                <a:gd name="f108" fmla="val 34465"/>
                <a:gd name="f109" fmla="val 81680"/>
                <a:gd name="f110" fmla="val 33552"/>
                <a:gd name="f111" fmla="val 81387"/>
                <a:gd name="f112" fmla="val 32410"/>
                <a:gd name="f113" fmla="val 81550"/>
                <a:gd name="f114" fmla="val 31268"/>
                <a:gd name="f115" fmla="val 82104"/>
                <a:gd name="f116" fmla="val 27452"/>
                <a:gd name="f117" fmla="val 27289"/>
                <a:gd name="f118" fmla="val 82137"/>
                <a:gd name="f119" fmla="val 27126"/>
                <a:gd name="f120" fmla="val 26995"/>
                <a:gd name="f121" fmla="val 84290"/>
                <a:gd name="f122" fmla="val 24875"/>
                <a:gd name="f123" fmla="val 85725"/>
                <a:gd name="f124" fmla="val 22102"/>
                <a:gd name="f125" fmla="val 86149"/>
                <a:gd name="f126" fmla="val 19036"/>
                <a:gd name="f127" fmla="val 86541"/>
                <a:gd name="f128" fmla="val 16231"/>
                <a:gd name="f129" fmla="val 86084"/>
                <a:gd name="f130" fmla="val 13458"/>
                <a:gd name="f131" fmla="val 84877"/>
                <a:gd name="f132" fmla="val 10979"/>
                <a:gd name="f133" fmla="val 85299"/>
                <a:gd name="f134" fmla="val 10501"/>
                <a:gd name="f135" fmla="val 85939"/>
                <a:gd name="f136" fmla="val 75222"/>
                <a:gd name="f137" fmla="val 32312"/>
                <a:gd name="f138" fmla="val 74732"/>
                <a:gd name="f139" fmla="val 35803"/>
                <a:gd name="f140" fmla="val 74504"/>
                <a:gd name="f141" fmla="val 37466"/>
                <a:gd name="f142" fmla="val 73297"/>
                <a:gd name="f143" fmla="val 38804"/>
                <a:gd name="f144" fmla="val 71764"/>
                <a:gd name="f145" fmla="val 39293"/>
                <a:gd name="f146" fmla="val 71242"/>
                <a:gd name="f147" fmla="val 38249"/>
                <a:gd name="f148" fmla="val 70655"/>
                <a:gd name="f149" fmla="val 37238"/>
                <a:gd name="f150" fmla="val 69970"/>
                <a:gd name="f151" fmla="val 36292"/>
                <a:gd name="f152" fmla="val 78211"/>
                <a:gd name="f153" fmla="val 12240"/>
                <a:gd name="f154" fmla="val 78364"/>
                <a:gd name="f155" fmla="val 78514"/>
                <a:gd name="f156" fmla="val 12306"/>
                <a:gd name="f157" fmla="val 78614"/>
                <a:gd name="f158" fmla="val 12447"/>
                <a:gd name="f159" fmla="val 79854"/>
                <a:gd name="f160" fmla="val 14078"/>
                <a:gd name="f161" fmla="val 80376"/>
                <a:gd name="f162" fmla="val 16133"/>
                <a:gd name="f163" fmla="val 80082"/>
                <a:gd name="f164" fmla="val 18188"/>
                <a:gd name="f165" fmla="val 79788"/>
                <a:gd name="f166" fmla="val 20210"/>
                <a:gd name="f167" fmla="val 78745"/>
                <a:gd name="f168" fmla="val 22037"/>
                <a:gd name="f169" fmla="val 77081"/>
                <a:gd name="f170" fmla="val 23277"/>
                <a:gd name="f171" fmla="val 63837"/>
                <a:gd name="f172" fmla="val 33226"/>
                <a:gd name="f173" fmla="val 62500"/>
                <a:gd name="f174" fmla="val 62239"/>
                <a:gd name="f175" fmla="val 36161"/>
                <a:gd name="f176" fmla="val 63250"/>
                <a:gd name="f177" fmla="val 37531"/>
                <a:gd name="f178" fmla="val 64849"/>
                <a:gd name="f179" fmla="val 39652"/>
                <a:gd name="f180" fmla="val 65468"/>
                <a:gd name="f181" fmla="val 40500"/>
                <a:gd name="f182" fmla="val 65990"/>
                <a:gd name="f183" fmla="val 41381"/>
                <a:gd name="f184" fmla="val 66414"/>
                <a:gd name="f185" fmla="val 42327"/>
                <a:gd name="f186" fmla="val 66382"/>
                <a:gd name="f187" fmla="val 43142"/>
                <a:gd name="f188" fmla="val 66643"/>
                <a:gd name="f189" fmla="val 43860"/>
                <a:gd name="f190" fmla="val 67132"/>
                <a:gd name="f191" fmla="val 44447"/>
                <a:gd name="f192" fmla="val 67752"/>
                <a:gd name="f193" fmla="val 47056"/>
                <a:gd name="f194" fmla="val 67589"/>
                <a:gd name="f195" fmla="val 49796"/>
                <a:gd name="f196" fmla="val 66545"/>
                <a:gd name="f197" fmla="val 52406"/>
                <a:gd name="f198" fmla="val 65892"/>
                <a:gd name="f199" fmla="val 53972"/>
                <a:gd name="f200" fmla="val 66675"/>
                <a:gd name="f201" fmla="val 55766"/>
                <a:gd name="f202" fmla="val 68241"/>
                <a:gd name="f203" fmla="val 56386"/>
                <a:gd name="f204" fmla="val 68613"/>
                <a:gd name="f205" fmla="val 56533"/>
                <a:gd name="f206" fmla="val 68996"/>
                <a:gd name="f207" fmla="val 56603"/>
                <a:gd name="f208" fmla="val 69373"/>
                <a:gd name="f209" fmla="val 70581"/>
                <a:gd name="f210" fmla="val 71723"/>
                <a:gd name="f211" fmla="val 55883"/>
                <a:gd name="f212" fmla="val 72221"/>
                <a:gd name="f213" fmla="val 54689"/>
                <a:gd name="f214" fmla="val 73460"/>
                <a:gd name="f215" fmla="val 51591"/>
                <a:gd name="f216" fmla="val 73852"/>
                <a:gd name="f217" fmla="val 48329"/>
                <a:gd name="f218" fmla="val 45164"/>
                <a:gd name="f219" fmla="val 76070"/>
                <a:gd name="f220" fmla="val 44382"/>
                <a:gd name="f221" fmla="val 78288"/>
                <a:gd name="f222" fmla="val 42587"/>
                <a:gd name="f223" fmla="val 79593"/>
                <a:gd name="f224" fmla="val 40239"/>
                <a:gd name="f225" fmla="val 80963"/>
                <a:gd name="f226" fmla="val 41250"/>
                <a:gd name="f227" fmla="val 82594"/>
                <a:gd name="f228" fmla="val 41935"/>
                <a:gd name="f229" fmla="val 84355"/>
                <a:gd name="f230" fmla="val 42196"/>
                <a:gd name="f231" fmla="val 84845"/>
                <a:gd name="f232" fmla="val 42261"/>
                <a:gd name="f233" fmla="val 85334"/>
                <a:gd name="f234" fmla="val 42294"/>
                <a:gd name="f235" fmla="val 85823"/>
                <a:gd name="f236" fmla="val 89118"/>
                <a:gd name="f237" fmla="val 92119"/>
                <a:gd name="f238" fmla="val 40696"/>
                <a:gd name="f239" fmla="val 94076"/>
                <a:gd name="f240" fmla="val 38216"/>
                <a:gd name="f241" fmla="val 95544"/>
                <a:gd name="f242" fmla="val 39489"/>
                <a:gd name="f243" fmla="val 97371"/>
                <a:gd name="f244" fmla="val 40369"/>
                <a:gd name="f245" fmla="val 99426"/>
                <a:gd name="f246" fmla="val 40663"/>
                <a:gd name="f247" fmla="val 99915"/>
                <a:gd name="f248" fmla="val 40728"/>
                <a:gd name="f249" fmla="val 100404"/>
                <a:gd name="f250" fmla="val 40761"/>
                <a:gd name="f251" fmla="val 100893"/>
                <a:gd name="f252" fmla="val 101905"/>
                <a:gd name="f253" fmla="val 102883"/>
                <a:gd name="f254" fmla="val 40598"/>
                <a:gd name="f255" fmla="val 103829"/>
                <a:gd name="f256" fmla="val 40337"/>
                <a:gd name="f257" fmla="val 102264"/>
                <a:gd name="f258" fmla="val 51297"/>
                <a:gd name="f259" fmla="val 101546"/>
                <a:gd name="f260" fmla="val 56320"/>
                <a:gd name="f261" fmla="val 99197"/>
                <a:gd name="f262" fmla="val 61050"/>
                <a:gd name="f263" fmla="val 95609"/>
                <a:gd name="f264" fmla="val 64639"/>
                <a:gd name="f265" fmla="val 89737"/>
                <a:gd name="f266" fmla="val 70477"/>
                <a:gd name="f267" fmla="val 89248"/>
                <a:gd name="f268" fmla="val 70967"/>
                <a:gd name="f269" fmla="val 88955"/>
                <a:gd name="f270" fmla="val 71587"/>
                <a:gd name="f271" fmla="val 88857"/>
                <a:gd name="f272" fmla="val 72239"/>
                <a:gd name="f273" fmla="val 88759"/>
                <a:gd name="f274" fmla="val 72859"/>
                <a:gd name="f275" fmla="val 54345"/>
                <a:gd name="f276" fmla="val 67998"/>
                <a:gd name="f277" fmla="val 48995"/>
                <a:gd name="f278" fmla="val 60920"/>
                <a:gd name="f279" fmla="val 47560"/>
                <a:gd name="f280" fmla="val 58995"/>
                <a:gd name="f281" fmla="val 46451"/>
                <a:gd name="f282" fmla="val 56842"/>
                <a:gd name="f283" fmla="val 45733"/>
                <a:gd name="f284" fmla="val 54526"/>
                <a:gd name="f285" fmla="val 44102"/>
                <a:gd name="f286" fmla="val 49307"/>
                <a:gd name="f287" fmla="val 43483"/>
                <a:gd name="f288" fmla="val 47285"/>
                <a:gd name="f289" fmla="val 43678"/>
                <a:gd name="f290" fmla="val 45132"/>
                <a:gd name="f291" fmla="val 44624"/>
                <a:gd name="f292" fmla="val 43240"/>
                <a:gd name="f293" fmla="val 49093"/>
                <a:gd name="f294" fmla="val 34530"/>
                <a:gd name="f295" fmla="val 50300"/>
                <a:gd name="f296" fmla="val 32149"/>
                <a:gd name="f297" fmla="val 52127"/>
                <a:gd name="f298" fmla="val 30094"/>
                <a:gd name="f299" fmla="val 54312"/>
                <a:gd name="f300" fmla="val 28594"/>
                <a:gd name="f301" fmla="val 77929"/>
                <a:gd name="f302" fmla="val 78017"/>
                <a:gd name="f303" fmla="val 12266"/>
                <a:gd name="f304" fmla="val 78115"/>
                <a:gd name="f305" fmla="val 24172"/>
                <a:gd name="f306" fmla="val 73087"/>
                <a:gd name="f307" fmla="val 24237"/>
                <a:gd name="f308" fmla="val 24335"/>
                <a:gd name="f309" fmla="val 73120"/>
                <a:gd name="f310" fmla="val 24400"/>
                <a:gd name="f311" fmla="val 73152"/>
                <a:gd name="f312" fmla="val 33109"/>
                <a:gd name="f313" fmla="val 77491"/>
                <a:gd name="f314" fmla="val 33142"/>
                <a:gd name="f315" fmla="val 33175"/>
                <a:gd name="f316" fmla="val 77523"/>
                <a:gd name="f317" fmla="val 33207"/>
                <a:gd name="f318" fmla="val 31478"/>
                <a:gd name="f319" fmla="val 30108"/>
                <a:gd name="f320" fmla="val 78893"/>
                <a:gd name="f321" fmla="val 80590"/>
                <a:gd name="f322" fmla="val 81470"/>
                <a:gd name="f323" fmla="val 30467"/>
                <a:gd name="f324" fmla="val 82253"/>
                <a:gd name="f325" fmla="val 31054"/>
                <a:gd name="f326" fmla="val 82808"/>
                <a:gd name="f327" fmla="val 30963"/>
                <a:gd name="f328" fmla="val 82968"/>
                <a:gd name="f329" fmla="val 30792"/>
                <a:gd name="f330" fmla="val 83048"/>
                <a:gd name="f331" fmla="val 30608"/>
                <a:gd name="f332" fmla="val 30529"/>
                <a:gd name="f333" fmla="val 30448"/>
                <a:gd name="f334" fmla="val 83033"/>
                <a:gd name="f335" fmla="val 30369"/>
                <a:gd name="f336" fmla="val 83003"/>
                <a:gd name="f337" fmla="val 21660"/>
                <a:gd name="f338" fmla="val 78665"/>
                <a:gd name="f339" fmla="val 21497"/>
                <a:gd name="f340" fmla="val 78567"/>
                <a:gd name="f341" fmla="val 21431"/>
                <a:gd name="f342" fmla="val 78437"/>
                <a:gd name="f343" fmla="val 21399"/>
                <a:gd name="f344" fmla="val 78371"/>
                <a:gd name="f345" fmla="val 21366"/>
                <a:gd name="f346" fmla="val 78274"/>
                <a:gd name="f347" fmla="val 78176"/>
                <a:gd name="f348" fmla="val 78078"/>
                <a:gd name="f349" fmla="val 22443"/>
                <a:gd name="f350" fmla="val 78045"/>
                <a:gd name="f351" fmla="val 23421"/>
                <a:gd name="f352" fmla="val 23976"/>
                <a:gd name="f353" fmla="val 76512"/>
                <a:gd name="f354" fmla="val 24563"/>
                <a:gd name="f355" fmla="val 75436"/>
                <a:gd name="f356" fmla="val 24465"/>
                <a:gd name="f357" fmla="val 74196"/>
                <a:gd name="f358" fmla="val 23813"/>
                <a:gd name="f359" fmla="val 73250"/>
                <a:gd name="f360" fmla="val 23878"/>
                <a:gd name="f361" fmla="val 73185"/>
                <a:gd name="f362" fmla="val 23943"/>
                <a:gd name="f363" fmla="val 24008"/>
                <a:gd name="f364" fmla="val 24041"/>
                <a:gd name="f365" fmla="val 24106"/>
                <a:gd name="f366" fmla="val 48310"/>
                <a:gd name="f367" fmla="val 73348"/>
                <a:gd name="f368" fmla="val 92021"/>
                <a:gd name="f369" fmla="val 79481"/>
                <a:gd name="f370" fmla="val 89607"/>
                <a:gd name="f371" fmla="val 96573"/>
                <a:gd name="f372" fmla="val 45929"/>
                <a:gd name="f373" fmla="val 90408"/>
                <a:gd name="f374" fmla="val 57461"/>
                <a:gd name="f375" fmla="val 1"/>
                <a:gd name="f376" fmla="val 53275"/>
                <a:gd name="f377" fmla="val 49624"/>
                <a:gd name="f378" fmla="val 3090"/>
                <a:gd name="f379" fmla="val 49028"/>
                <a:gd name="f380" fmla="val 7325"/>
                <a:gd name="f381" fmla="val 48897"/>
                <a:gd name="f382" fmla="val 8434"/>
                <a:gd name="f383" fmla="val 48636"/>
                <a:gd name="f384" fmla="val 10098"/>
                <a:gd name="f385" fmla="val 49811"/>
                <a:gd name="f386" fmla="val 11664"/>
                <a:gd name="f387" fmla="val 51474"/>
                <a:gd name="f388" fmla="val 11892"/>
                <a:gd name="f389" fmla="val 51616"/>
                <a:gd name="f390" fmla="val 11911"/>
                <a:gd name="f391" fmla="val 51757"/>
                <a:gd name="f392" fmla="val 11921"/>
                <a:gd name="f393" fmla="val 51896"/>
                <a:gd name="f394" fmla="val 53418"/>
                <a:gd name="f395" fmla="val 54723"/>
                <a:gd name="f396" fmla="val 10807"/>
                <a:gd name="f397" fmla="val 54932"/>
                <a:gd name="f398" fmla="val 9283"/>
                <a:gd name="f399" fmla="val 55095"/>
                <a:gd name="f400" fmla="val 8174"/>
                <a:gd name="f401" fmla="val 55273"/>
                <a:gd name="f402" fmla="val 6987"/>
                <a:gd name="f403" fmla="val 56287"/>
                <a:gd name="f404" fmla="val 6125"/>
                <a:gd name="f405" fmla="val 57425"/>
                <a:gd name="f406" fmla="val 57539"/>
                <a:gd name="f407" fmla="val 57654"/>
                <a:gd name="f408" fmla="val 6133"/>
                <a:gd name="f409" fmla="val 57770"/>
                <a:gd name="f410" fmla="val 6151"/>
                <a:gd name="f411" fmla="val 61587"/>
                <a:gd name="f412" fmla="val 6673"/>
                <a:gd name="f413" fmla="val 62206"/>
                <a:gd name="f414" fmla="val 6771"/>
                <a:gd name="f415" fmla="val 62761"/>
                <a:gd name="f416" fmla="val 7097"/>
                <a:gd name="f417" fmla="val 63152"/>
                <a:gd name="f418" fmla="val 7619"/>
                <a:gd name="f419" fmla="val 63544"/>
                <a:gd name="f420" fmla="val 8108"/>
                <a:gd name="f421" fmla="val 63707"/>
                <a:gd name="f422" fmla="val 8728"/>
                <a:gd name="f423" fmla="val 63609"/>
                <a:gd name="f424" fmla="val 9380"/>
                <a:gd name="f425" fmla="val 15350"/>
                <a:gd name="f426" fmla="val 52844"/>
                <a:gd name="f427" fmla="val 22167"/>
                <a:gd name="f428" fmla="val 52518"/>
                <a:gd name="f429" fmla="val 21058"/>
                <a:gd name="f430" fmla="val 51572"/>
                <a:gd name="f431" fmla="val 50333"/>
                <a:gd name="f432" fmla="val 20015"/>
                <a:gd name="f433" fmla="val 50193"/>
                <a:gd name="f434" fmla="val 19995"/>
                <a:gd name="f435" fmla="val 50055"/>
                <a:gd name="f436" fmla="val 19986"/>
                <a:gd name="f437" fmla="val 49918"/>
                <a:gd name="f438" fmla="val 48416"/>
                <a:gd name="f439" fmla="val 47084"/>
                <a:gd name="f440" fmla="val 21100"/>
                <a:gd name="f441" fmla="val 46875"/>
                <a:gd name="f442" fmla="val 22624"/>
                <a:gd name="f443" fmla="val 46353"/>
                <a:gd name="f444" fmla="val 26310"/>
                <a:gd name="f445" fmla="val 46288"/>
                <a:gd name="f446" fmla="val 26799"/>
                <a:gd name="f447" fmla="val 46255"/>
                <a:gd name="f448" fmla="val 27778"/>
                <a:gd name="f449" fmla="val 45244"/>
                <a:gd name="f450" fmla="val 28985"/>
                <a:gd name="f451" fmla="val 44363"/>
                <a:gd name="f452" fmla="val 30322"/>
                <a:gd name="f453" fmla="val 43646"/>
                <a:gd name="f454" fmla="val 31725"/>
                <a:gd name="f455" fmla="val 39209"/>
                <a:gd name="f456" fmla="val 40435"/>
                <a:gd name="f457" fmla="val 37480"/>
                <a:gd name="f458" fmla="val 43762"/>
                <a:gd name="f459" fmla="val 37154"/>
                <a:gd name="f460" fmla="val 47546"/>
                <a:gd name="f461" fmla="val 38263"/>
                <a:gd name="f462" fmla="val 51101"/>
                <a:gd name="f463" fmla="val 39894"/>
                <a:gd name="f464" fmla="val 40808"/>
                <a:gd name="f465" fmla="val 59321"/>
                <a:gd name="f466" fmla="val 42243"/>
                <a:gd name="f467" fmla="val 62094"/>
                <a:gd name="f468" fmla="val 64606"/>
                <a:gd name="f469" fmla="val 67509"/>
                <a:gd name="f470" fmla="val 45701"/>
                <a:gd name="f471" fmla="val 67705"/>
                <a:gd name="f472" fmla="val 45114"/>
                <a:gd name="f473" fmla="val 44592"/>
                <a:gd name="f474" fmla="val 68390"/>
                <a:gd name="f475" fmla="val 43319"/>
                <a:gd name="f476" fmla="val 69336"/>
                <a:gd name="f477" fmla="val 42504"/>
                <a:gd name="f478" fmla="val 70706"/>
                <a:gd name="f479" fmla="val 42308"/>
                <a:gd name="f480" fmla="val 72272"/>
                <a:gd name="f481" fmla="val 41558"/>
                <a:gd name="f482" fmla="val 39503"/>
                <a:gd name="f483" fmla="val 39470"/>
                <a:gd name="f484" fmla="val 76969"/>
                <a:gd name="f485" fmla="val 39372"/>
                <a:gd name="f486" fmla="val 76382"/>
                <a:gd name="f487" fmla="val 39177"/>
                <a:gd name="f488" fmla="val 75827"/>
                <a:gd name="f489" fmla="val 38622"/>
                <a:gd name="f490" fmla="val 74164"/>
                <a:gd name="f491" fmla="val 37448"/>
                <a:gd name="f492" fmla="val 72793"/>
                <a:gd name="f493" fmla="val 35849"/>
                <a:gd name="f494" fmla="val 72011"/>
                <a:gd name="f495" fmla="val 27140"/>
                <a:gd name="f496" fmla="val 67672"/>
                <a:gd name="f497" fmla="val 26190"/>
                <a:gd name="f498" fmla="val 67197"/>
                <a:gd name="f499" fmla="val 25183"/>
                <a:gd name="f500" fmla="val 66972"/>
                <a:gd name="f501" fmla="val 24191"/>
                <a:gd name="f502" fmla="val 21984"/>
                <a:gd name="f503" fmla="val 19854"/>
                <a:gd name="f504" fmla="val 68085"/>
                <a:gd name="f505" fmla="val 18594"/>
                <a:gd name="f506" fmla="val 70021"/>
                <a:gd name="f507" fmla="val 17321"/>
                <a:gd name="f508" fmla="val 69303"/>
                <a:gd name="f509" fmla="val 69271"/>
                <a:gd name="f510" fmla="val 18137"/>
                <a:gd name="f511" fmla="val 18235"/>
                <a:gd name="f512" fmla="val 65878"/>
                <a:gd name="f513" fmla="val 17680"/>
                <a:gd name="f514" fmla="val 64214"/>
                <a:gd name="f515" fmla="val 17126"/>
                <a:gd name="f516" fmla="val 62518"/>
                <a:gd name="f517" fmla="val 15919"/>
                <a:gd name="f518" fmla="val 61148"/>
                <a:gd name="f519" fmla="val 14353"/>
                <a:gd name="f520" fmla="val 60365"/>
                <a:gd name="f521" fmla="val 10112"/>
                <a:gd name="f522" fmla="val 58245"/>
                <a:gd name="f523" fmla="val 9671"/>
                <a:gd name="f524" fmla="val 58029"/>
                <a:gd name="f525" fmla="val 9206"/>
                <a:gd name="f526" fmla="val 57927"/>
                <a:gd name="f527" fmla="val 8749"/>
                <a:gd name="f528" fmla="val 7618"/>
                <a:gd name="f529" fmla="val 6537"/>
                <a:gd name="f530" fmla="val 58555"/>
                <a:gd name="f531" fmla="val 6002"/>
                <a:gd name="f532" fmla="val 59648"/>
                <a:gd name="f533" fmla="val 5252"/>
                <a:gd name="f534" fmla="val 5872"/>
                <a:gd name="f535" fmla="val 62975"/>
                <a:gd name="f536" fmla="val 7372"/>
                <a:gd name="f537" fmla="val 63725"/>
                <a:gd name="f538" fmla="val 11613"/>
                <a:gd name="f539" fmla="val 65845"/>
                <a:gd name="f540" fmla="val 11776"/>
                <a:gd name="f541" fmla="val 65911"/>
                <a:gd name="f542" fmla="val 11841"/>
                <a:gd name="f543" fmla="val 66041"/>
                <a:gd name="f544" fmla="val 11874"/>
                <a:gd name="f545" fmla="val 66139"/>
                <a:gd name="f546" fmla="val 11906"/>
                <a:gd name="f547" fmla="val 66204"/>
                <a:gd name="f548" fmla="val 66237"/>
                <a:gd name="f549" fmla="val 66302"/>
                <a:gd name="f550" fmla="val 11542"/>
                <a:gd name="f551" fmla="val 66158"/>
                <a:gd name="f552" fmla="val 11162"/>
                <a:gd name="f553" fmla="val 66089"/>
                <a:gd name="f554" fmla="val 10786"/>
                <a:gd name="f555" fmla="val 9715"/>
                <a:gd name="f556" fmla="val 8678"/>
                <a:gd name="f557" fmla="val 66650"/>
                <a:gd name="f558" fmla="val 8123"/>
                <a:gd name="f559" fmla="val 67640"/>
                <a:gd name="f560" fmla="val 7470"/>
                <a:gd name="f561" fmla="val 68814"/>
                <a:gd name="f562" fmla="val 7666"/>
                <a:gd name="f563" fmla="val 70217"/>
                <a:gd name="f564" fmla="val 8481"/>
                <a:gd name="f565" fmla="val 71162"/>
                <a:gd name="f566" fmla="val 4828"/>
                <a:gd name="f567" fmla="val 4396"/>
                <a:gd name="f568" fmla="val 69120"/>
                <a:gd name="f569" fmla="val 3938"/>
                <a:gd name="f570" fmla="val 69018"/>
                <a:gd name="f571" fmla="val 3486"/>
                <a:gd name="f572" fmla="val 2366"/>
                <a:gd name="f573" fmla="val 1285"/>
                <a:gd name="f574" fmla="val 69646"/>
                <a:gd name="f575" fmla="val 751"/>
                <a:gd name="f576" fmla="val 70738"/>
                <a:gd name="f577" fmla="val 587"/>
                <a:gd name="f578" fmla="val 74066"/>
                <a:gd name="f579" fmla="val 2121"/>
                <a:gd name="f580" fmla="val 74816"/>
                <a:gd name="f581" fmla="val 6165"/>
                <a:gd name="f582" fmla="val 76838"/>
                <a:gd name="f583" fmla="val 7079"/>
                <a:gd name="f584" fmla="val 77295"/>
                <a:gd name="f585" fmla="val 8090"/>
                <a:gd name="f586" fmla="val 9101"/>
                <a:gd name="f587" fmla="val 9819"/>
                <a:gd name="f588" fmla="val 10536"/>
                <a:gd name="f589" fmla="val 77425"/>
                <a:gd name="f590" fmla="val 11221"/>
                <a:gd name="f591" fmla="val 77197"/>
                <a:gd name="f592" fmla="val 12559"/>
                <a:gd name="f593" fmla="val 76740"/>
                <a:gd name="f594" fmla="val 13701"/>
                <a:gd name="f595" fmla="val 75860"/>
                <a:gd name="f596" fmla="val 14516"/>
                <a:gd name="f597" fmla="val 74718"/>
                <a:gd name="f598" fmla="val 15854"/>
                <a:gd name="f599" fmla="val 75468"/>
                <a:gd name="f600" fmla="val 15168"/>
                <a:gd name="f601" fmla="val 77001"/>
                <a:gd name="f602" fmla="val 15071"/>
                <a:gd name="f603" fmla="val 78698"/>
                <a:gd name="f604" fmla="val 15593"/>
                <a:gd name="f605" fmla="val 80296"/>
                <a:gd name="f606" fmla="val 16180"/>
                <a:gd name="f607" fmla="val 81992"/>
                <a:gd name="f608" fmla="val 17354"/>
                <a:gd name="f609" fmla="val 83330"/>
                <a:gd name="f610" fmla="val 18952"/>
                <a:gd name="f611" fmla="val 84145"/>
                <a:gd name="f612" fmla="val 27662"/>
                <a:gd name="f613" fmla="val 88484"/>
                <a:gd name="f614" fmla="val 28575"/>
                <a:gd name="f615" fmla="val 88940"/>
                <a:gd name="f616" fmla="val 29586"/>
                <a:gd name="f617" fmla="val 89169"/>
                <a:gd name="f618" fmla="val 30598"/>
                <a:gd name="f619" fmla="val 31315"/>
                <a:gd name="f620" fmla="val 32033"/>
                <a:gd name="f621" fmla="val 89071"/>
                <a:gd name="f622" fmla="val 32718"/>
                <a:gd name="f623" fmla="val 88810"/>
                <a:gd name="f624" fmla="val 34414"/>
                <a:gd name="f625" fmla="val 88255"/>
                <a:gd name="f626" fmla="val 35784"/>
                <a:gd name="f627" fmla="val 87081"/>
                <a:gd name="f628" fmla="val 36567"/>
                <a:gd name="f629" fmla="val 85483"/>
                <a:gd name="f630" fmla="val 83656"/>
                <a:gd name="f631" fmla="val 40710"/>
                <a:gd name="f632" fmla="val 39829"/>
                <a:gd name="f633" fmla="val 89756"/>
                <a:gd name="f634" fmla="val 92953"/>
                <a:gd name="f635" fmla="val 95888"/>
                <a:gd name="f636" fmla="val 44689"/>
                <a:gd name="f637" fmla="val 96410"/>
                <a:gd name="f638" fmla="val 36991"/>
                <a:gd name="f639" fmla="val 151016"/>
                <a:gd name="f640" fmla="val 36763"/>
                <a:gd name="f641" fmla="val 152712"/>
                <a:gd name="f642" fmla="val 37905"/>
                <a:gd name="f643" fmla="val 154245"/>
                <a:gd name="f644" fmla="val 39601"/>
                <a:gd name="f645" fmla="val 154474"/>
                <a:gd name="f646" fmla="val 39731"/>
                <a:gd name="f647" fmla="val 154506"/>
                <a:gd name="f648" fmla="val 40025"/>
                <a:gd name="f649" fmla="val 41525"/>
                <a:gd name="f650" fmla="val 42830"/>
                <a:gd name="f651" fmla="val 153397"/>
                <a:gd name="f652" fmla="val 43058"/>
                <a:gd name="f653" fmla="val 151864"/>
                <a:gd name="f654" fmla="val 50757"/>
                <a:gd name="f655" fmla="val 97291"/>
                <a:gd name="f656" fmla="val 84649"/>
                <a:gd name="f657" fmla="val 102053"/>
                <a:gd name="f658" fmla="val 83507"/>
                <a:gd name="f659" fmla="val 110078"/>
                <a:gd name="f660" fmla="val 83279"/>
                <a:gd name="f661" fmla="val 111774"/>
                <a:gd name="f662" fmla="val 84453"/>
                <a:gd name="f663" fmla="val 113307"/>
                <a:gd name="f664" fmla="val 86117"/>
                <a:gd name="f665" fmla="val 113536"/>
                <a:gd name="f666" fmla="val 86280"/>
                <a:gd name="f667" fmla="val 113568"/>
                <a:gd name="f668" fmla="val 86410"/>
                <a:gd name="f669" fmla="val 88041"/>
                <a:gd name="f670" fmla="val 89346"/>
                <a:gd name="f671" fmla="val 112459"/>
                <a:gd name="f672" fmla="val 89574"/>
                <a:gd name="f673" fmla="val 110959"/>
                <a:gd name="f674" fmla="val 90749"/>
                <a:gd name="f675" fmla="val 102641"/>
                <a:gd name="f676" fmla="val 93228"/>
                <a:gd name="f677" fmla="val 102217"/>
                <a:gd name="f678" fmla="val 95250"/>
                <a:gd name="f679" fmla="val 100259"/>
                <a:gd name="f680" fmla="val 95642"/>
                <a:gd name="f681" fmla="val 97650"/>
                <a:gd name="f682" fmla="val 98088"/>
                <a:gd name="f683" fmla="val 80166"/>
                <a:gd name="f684" fmla="val 98317"/>
                <a:gd name="f685" fmla="val 78600"/>
                <a:gd name="f686" fmla="val 77034"/>
                <a:gd name="f687" fmla="val 96979"/>
                <a:gd name="f688" fmla="val 75762"/>
                <a:gd name="f689" fmla="val 96392"/>
                <a:gd name="f690" fmla="val 75012"/>
                <a:gd name="f691" fmla="val 95674"/>
                <a:gd name="f692" fmla="val 74424"/>
                <a:gd name="f693" fmla="val 94859"/>
                <a:gd name="f694" fmla="val 74033"/>
                <a:gd name="f695" fmla="val 68977"/>
                <a:gd name="f696" fmla="val 104449"/>
                <a:gd name="f697" fmla="val 64475"/>
                <a:gd name="f698" fmla="val 107417"/>
                <a:gd name="f699" fmla="val 58506"/>
                <a:gd name="f700" fmla="val 108331"/>
                <a:gd name="f701" fmla="val 52145"/>
                <a:gd name="f702" fmla="val 113354"/>
                <a:gd name="f703" fmla="val 16394"/>
                <a:gd name="f704" fmla="val 113680"/>
                <a:gd name="f705" fmla="val 14143"/>
                <a:gd name="f706" fmla="val 113093"/>
                <a:gd name="f707" fmla="val 111756"/>
                <a:gd name="f708" fmla="val 110386"/>
                <a:gd name="f709" fmla="val 8271"/>
                <a:gd name="f710" fmla="val 108396"/>
                <a:gd name="f711" fmla="val 106145"/>
                <a:gd name="f712" fmla="val 6803"/>
                <a:gd name="f713" fmla="val 102329"/>
                <a:gd name="f714" fmla="val 6249"/>
                <a:gd name="f715" fmla="val 101946"/>
                <a:gd name="f716" fmla="val 6199"/>
                <a:gd name="f717" fmla="val 101565"/>
                <a:gd name="f718" fmla="val 6174"/>
                <a:gd name="f719" fmla="val 101186"/>
                <a:gd name="f720" fmla="val 99596"/>
                <a:gd name="f721" fmla="val 98056"/>
                <a:gd name="f722" fmla="val 6613"/>
                <a:gd name="f723" fmla="val 96686"/>
                <a:gd name="f724" fmla="val 7456"/>
                <a:gd name="f725" fmla="val 95381"/>
                <a:gd name="f726" fmla="val 6021"/>
                <a:gd name="f727" fmla="val 93619"/>
                <a:gd name="f728" fmla="val 5042"/>
                <a:gd name="f729" fmla="val 91564"/>
                <a:gd name="f730" fmla="val 4748"/>
                <a:gd name="f731" fmla="val 87780"/>
                <a:gd name="f732" fmla="val 4194"/>
                <a:gd name="f733" fmla="val 87369"/>
                <a:gd name="f734" fmla="val 4135"/>
                <a:gd name="f735" fmla="val 86962"/>
                <a:gd name="f736" fmla="val 4106"/>
                <a:gd name="f737" fmla="val 86561"/>
                <a:gd name="f738" fmla="val 84954"/>
                <a:gd name="f739" fmla="val 83435"/>
                <a:gd name="f740" fmla="val 4566"/>
                <a:gd name="f741" fmla="val 5401"/>
                <a:gd name="f742" fmla="val 80800"/>
                <a:gd name="f743" fmla="val 3933"/>
                <a:gd name="f744" fmla="val 79006"/>
                <a:gd name="f745" fmla="val 2954"/>
                <a:gd name="f746" fmla="val 77016"/>
                <a:gd name="f747" fmla="val 2693"/>
                <a:gd name="f748" fmla="val 73199"/>
                <a:gd name="f749" fmla="val 2139"/>
                <a:gd name="f750" fmla="val 72801"/>
                <a:gd name="f751" fmla="val 2082"/>
                <a:gd name="f752" fmla="val 72407"/>
                <a:gd name="f753" fmla="val 2054"/>
                <a:gd name="f754" fmla="val 72017"/>
                <a:gd name="f755" fmla="val 70398"/>
                <a:gd name="f756" fmla="val 68871"/>
                <a:gd name="f757" fmla="val 2530"/>
                <a:gd name="f758" fmla="val 67556"/>
                <a:gd name="f759" fmla="val 3346"/>
                <a:gd name="f760" fmla="val 66219"/>
                <a:gd name="f761" fmla="val 1878"/>
                <a:gd name="f762" fmla="val 64424"/>
                <a:gd name="f763" fmla="val 899"/>
                <a:gd name="f764" fmla="val 62435"/>
                <a:gd name="f765" fmla="val 638"/>
                <a:gd name="f766" fmla="val 58651"/>
                <a:gd name="f767" fmla="val 84"/>
                <a:gd name="f768" fmla="val 58251"/>
                <a:gd name="f769" fmla="val 28"/>
                <a:gd name="f770" fmla="val 57854"/>
                <a:gd name="f771" fmla="*/ f0 1 113681"/>
                <a:gd name="f772" fmla="*/ f1 1 154507"/>
                <a:gd name="f773" fmla="val f2"/>
                <a:gd name="f774" fmla="val f3"/>
                <a:gd name="f775" fmla="val f4"/>
                <a:gd name="f776" fmla="+- f775 0 f773"/>
                <a:gd name="f777" fmla="+- f774 0 f773"/>
                <a:gd name="f778" fmla="*/ f777 1 113681"/>
                <a:gd name="f779" fmla="*/ f776 1 154507"/>
                <a:gd name="f780" fmla="*/ f773 1 f778"/>
                <a:gd name="f781" fmla="*/ f774 1 f778"/>
                <a:gd name="f782" fmla="*/ f773 1 f779"/>
                <a:gd name="f783" fmla="*/ f775 1 f779"/>
                <a:gd name="f784" fmla="*/ f780 f771 1"/>
                <a:gd name="f785" fmla="*/ f781 f771 1"/>
                <a:gd name="f786" fmla="*/ f783 f772 1"/>
                <a:gd name="f787" fmla="*/ f782 f7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4" t="f787" r="f785" b="f786"/>
              <a:pathLst>
                <a:path w="113681" h="15450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cubicBezTo>
                    <a:pt x="f18" y="f19"/>
                    <a:pt x="f20" y="f6"/>
                    <a:pt x="f5" y="f6"/>
                  </a:cubicBezTo>
                  <a:close/>
                  <a:moveTo>
                    <a:pt x="f21" y="f22"/>
                  </a:moveTo>
                  <a:cubicBezTo>
                    <a:pt x="f23" y="f22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lnTo>
                    <a:pt x="f42" y="f43"/>
                  </a:ln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lnTo>
                    <a:pt x="f60" y="f61"/>
                  </a:lnTo>
                  <a:cubicBezTo>
                    <a:pt x="f62" y="f63"/>
                    <a:pt x="f64" y="f22"/>
                    <a:pt x="f21" y="f22"/>
                  </a:cubicBezTo>
                  <a:close/>
                  <a:moveTo>
                    <a:pt x="f65" y="f66"/>
                  </a:moveTo>
                  <a:cubicBezTo>
                    <a:pt x="f67" y="f66"/>
                    <a:pt x="f68" y="f69"/>
                    <a:pt x="f70" y="f71"/>
                  </a:cubicBezTo>
                  <a:lnTo>
                    <a:pt x="f72" y="f73"/>
                  </a:ln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29"/>
                    <a:pt x="f83" y="f84"/>
                  </a:cubicBezTo>
                  <a:lnTo>
                    <a:pt x="f85" y="f86"/>
                  </a:ln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95" y="f96"/>
                    <a:pt x="f97" y="f96"/>
                  </a:cubicBezTo>
                  <a:cubicBezTo>
                    <a:pt x="f98" y="f96"/>
                    <a:pt x="f99" y="f100"/>
                    <a:pt x="f101" y="f102"/>
                  </a:cubicBezTo>
                  <a:cubicBezTo>
                    <a:pt x="f103" y="f104"/>
                    <a:pt x="f105" y="f106"/>
                    <a:pt x="f107" y="f108"/>
                  </a:cubicBezTo>
                  <a:cubicBezTo>
                    <a:pt x="f109" y="f110"/>
                    <a:pt x="f111" y="f112"/>
                    <a:pt x="f113" y="f114"/>
                  </a:cubicBezTo>
                  <a:lnTo>
                    <a:pt x="f115" y="f116"/>
                  </a:lnTo>
                  <a:cubicBezTo>
                    <a:pt x="f115" y="f117"/>
                    <a:pt x="f118" y="f119"/>
                    <a:pt x="f115" y="f120"/>
                  </a:cubicBezTo>
                  <a:cubicBezTo>
                    <a:pt x="f121" y="f122"/>
                    <a:pt x="f123" y="f124"/>
                    <a:pt x="f125" y="f126"/>
                  </a:cubicBezTo>
                  <a:cubicBezTo>
                    <a:pt x="f127" y="f128"/>
                    <a:pt x="f129" y="f130"/>
                    <a:pt x="f131" y="f132"/>
                  </a:cubicBezTo>
                  <a:cubicBezTo>
                    <a:pt x="f133" y="f134"/>
                    <a:pt x="f135" y="f66"/>
                    <a:pt x="f65" y="f66"/>
                  </a:cubicBezTo>
                  <a:close/>
                  <a:moveTo>
                    <a:pt x="f136" y="f137"/>
                  </a:moveTo>
                  <a:lnTo>
                    <a:pt x="f138" y="f139"/>
                  </a:lnTo>
                  <a:cubicBezTo>
                    <a:pt x="f140" y="f141"/>
                    <a:pt x="f142" y="f143"/>
                    <a:pt x="f144" y="f145"/>
                  </a:cubicBezTo>
                  <a:cubicBezTo>
                    <a:pt x="f146" y="f147"/>
                    <a:pt x="f148" y="f149"/>
                    <a:pt x="f150" y="f151"/>
                  </a:cubicBezTo>
                  <a:lnTo>
                    <a:pt x="f136" y="f137"/>
                  </a:lnTo>
                  <a:close/>
                  <a:moveTo>
                    <a:pt x="f152" y="f153"/>
                  </a:moveTo>
                  <a:cubicBezTo>
                    <a:pt x="f154" y="f153"/>
                    <a:pt x="f155" y="f156"/>
                    <a:pt x="f157" y="f158"/>
                  </a:cubicBezTo>
                  <a:cubicBezTo>
                    <a:pt x="f159" y="f160"/>
                    <a:pt x="f161" y="f162"/>
                    <a:pt x="f163" y="f164"/>
                  </a:cubicBezTo>
                  <a:cubicBezTo>
                    <a:pt x="f165" y="f166"/>
                    <a:pt x="f167" y="f168"/>
                    <a:pt x="f169" y="f170"/>
                  </a:cubicBezTo>
                  <a:lnTo>
                    <a:pt x="f171" y="f172"/>
                  </a:lnTo>
                  <a:cubicBezTo>
                    <a:pt x="f173" y="f55"/>
                    <a:pt x="f174" y="f175"/>
                    <a:pt x="f176" y="f177"/>
                  </a:cubicBezTo>
                  <a:lnTo>
                    <a:pt x="f178" y="f179"/>
                  </a:lnTo>
                  <a:cubicBezTo>
                    <a:pt x="f180" y="f181"/>
                    <a:pt x="f182" y="f183"/>
                    <a:pt x="f184" y="f185"/>
                  </a:cubicBezTo>
                  <a:cubicBezTo>
                    <a:pt x="f186" y="f187"/>
                    <a:pt x="f188" y="f189"/>
                    <a:pt x="f190" y="f191"/>
                  </a:cubicBez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203"/>
                  </a:cubicBezTo>
                  <a:cubicBezTo>
                    <a:pt x="f204" y="f205"/>
                    <a:pt x="f206" y="f207"/>
                    <a:pt x="f208" y="f207"/>
                  </a:cubicBezTo>
                  <a:cubicBezTo>
                    <a:pt x="f209" y="f207"/>
                    <a:pt x="f210" y="f211"/>
                    <a:pt x="f212" y="f213"/>
                  </a:cubicBezTo>
                  <a:cubicBezTo>
                    <a:pt x="f214" y="f215"/>
                    <a:pt x="f216" y="f217"/>
                    <a:pt x="f214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4"/>
                  </a:cubicBezTo>
                  <a:cubicBezTo>
                    <a:pt x="f236" y="f234"/>
                    <a:pt x="f237" y="f238"/>
                    <a:pt x="f239" y="f240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0"/>
                  </a:cubicBezTo>
                  <a:cubicBezTo>
                    <a:pt x="f252" y="f250"/>
                    <a:pt x="f253" y="f254"/>
                    <a:pt x="f255" y="f256"/>
                  </a:cubicBezTo>
                  <a:lnTo>
                    <a:pt x="f255" y="f256"/>
                  </a:lnTo>
                  <a:lnTo>
                    <a:pt x="f257" y="f258"/>
                  </a:lnTo>
                  <a:cubicBezTo>
                    <a:pt x="f259" y="f260"/>
                    <a:pt x="f261" y="f262"/>
                    <a:pt x="f263" y="f264"/>
                  </a:cubicBezTo>
                  <a:lnTo>
                    <a:pt x="f265" y="f266"/>
                  </a:lnTo>
                  <a:cubicBezTo>
                    <a:pt x="f267" y="f268"/>
                    <a:pt x="f269" y="f270"/>
                    <a:pt x="f271" y="f272"/>
                  </a:cubicBezTo>
                  <a:lnTo>
                    <a:pt x="f273" y="f274"/>
                  </a:lnTo>
                  <a:lnTo>
                    <a:pt x="f275" y="f276"/>
                  </a:lnTo>
                  <a:lnTo>
                    <a:pt x="f277" y="f278"/>
                  </a:lnTo>
                  <a:cubicBezTo>
                    <a:pt x="f279" y="f280"/>
                    <a:pt x="f281" y="f282"/>
                    <a:pt x="f283" y="f284"/>
                  </a:cubicBezTo>
                  <a:lnTo>
                    <a:pt x="f285" y="f286"/>
                  </a:lnTo>
                  <a:cubicBezTo>
                    <a:pt x="f287" y="f288"/>
                    <a:pt x="f289" y="f290"/>
                    <a:pt x="f291" y="f292"/>
                  </a:cubicBezTo>
                  <a:lnTo>
                    <a:pt x="f293" y="f294"/>
                  </a:lnTo>
                  <a:cubicBezTo>
                    <a:pt x="f295" y="f296"/>
                    <a:pt x="f297" y="f298"/>
                    <a:pt x="f299" y="f300"/>
                  </a:cubicBezTo>
                  <a:lnTo>
                    <a:pt x="f301" y="f27"/>
                  </a:lnTo>
                  <a:cubicBezTo>
                    <a:pt x="f302" y="f303"/>
                    <a:pt x="f304" y="f153"/>
                    <a:pt x="f152" y="f153"/>
                  </a:cubicBezTo>
                  <a:close/>
                  <a:moveTo>
                    <a:pt x="f305" y="f306"/>
                  </a:moveTo>
                  <a:cubicBezTo>
                    <a:pt x="f307" y="f306"/>
                    <a:pt x="f308" y="f309"/>
                    <a:pt x="f310" y="f311"/>
                  </a:cubicBezTo>
                  <a:lnTo>
                    <a:pt x="f312" y="f313"/>
                  </a:lnTo>
                  <a:cubicBezTo>
                    <a:pt x="f314" y="f313"/>
                    <a:pt x="f315" y="f316"/>
                    <a:pt x="f317" y="f316"/>
                  </a:cubicBezTo>
                  <a:lnTo>
                    <a:pt x="f315" y="f316"/>
                  </a:lnTo>
                  <a:cubicBezTo>
                    <a:pt x="f318" y="f316"/>
                    <a:pt x="f319" y="f320"/>
                    <a:pt x="f319" y="f321"/>
                  </a:cubicBezTo>
                  <a:cubicBezTo>
                    <a:pt x="f319" y="f322"/>
                    <a:pt x="f323" y="f324"/>
                    <a:pt x="f325" y="f326"/>
                  </a:cubicBezTo>
                  <a:cubicBezTo>
                    <a:pt x="f327" y="f328"/>
                    <a:pt x="f329" y="f330"/>
                    <a:pt x="f331" y="f330"/>
                  </a:cubicBezTo>
                  <a:cubicBezTo>
                    <a:pt x="f332" y="f330"/>
                    <a:pt x="f333" y="f334"/>
                    <a:pt x="f335" y="f336"/>
                  </a:cubicBezTo>
                  <a:lnTo>
                    <a:pt x="f337" y="f338"/>
                  </a:lnTo>
                  <a:cubicBezTo>
                    <a:pt x="f339" y="f340"/>
                    <a:pt x="f341" y="f342"/>
                    <a:pt x="f343" y="f344"/>
                  </a:cubicBezTo>
                  <a:cubicBezTo>
                    <a:pt x="f345" y="f346"/>
                    <a:pt x="f345" y="f347"/>
                    <a:pt x="f343" y="f348"/>
                  </a:cubicBezTo>
                  <a:cubicBezTo>
                    <a:pt x="f349" y="f350"/>
                    <a:pt x="f351" y="f313"/>
                    <a:pt x="f352" y="f353"/>
                  </a:cubicBezTo>
                  <a:cubicBezTo>
                    <a:pt x="f354" y="f355"/>
                    <a:pt x="f356" y="f357"/>
                    <a:pt x="f358" y="f359"/>
                  </a:cubicBezTo>
                  <a:cubicBezTo>
                    <a:pt x="f360" y="f361"/>
                    <a:pt x="f362" y="f311"/>
                    <a:pt x="f363" y="f309"/>
                  </a:cubicBezTo>
                  <a:cubicBezTo>
                    <a:pt x="f364" y="f306"/>
                    <a:pt x="f365" y="f306"/>
                    <a:pt x="f305" y="f306"/>
                  </a:cubicBezTo>
                  <a:close/>
                  <a:moveTo>
                    <a:pt x="f366" y="f367"/>
                  </a:moveTo>
                  <a:lnTo>
                    <a:pt x="f368" y="f369"/>
                  </a:lnTo>
                  <a:lnTo>
                    <a:pt x="f370" y="f371"/>
                  </a:lnTo>
                  <a:lnTo>
                    <a:pt x="f372" y="f373"/>
                  </a:lnTo>
                  <a:lnTo>
                    <a:pt x="f366" y="f367"/>
                  </a:lnTo>
                  <a:close/>
                  <a:moveTo>
                    <a:pt x="f374" y="f375"/>
                  </a:moveTo>
                  <a:cubicBezTo>
                    <a:pt x="f376" y="f375"/>
                    <a:pt x="f377" y="f378"/>
                    <a:pt x="f379" y="f380"/>
                  </a:cubicBezTo>
                  <a:lnTo>
                    <a:pt x="f381" y="f382"/>
                  </a:lnTo>
                  <a:cubicBezTo>
                    <a:pt x="f383" y="f384"/>
                    <a:pt x="f385" y="f386"/>
                    <a:pt x="f387" y="f388"/>
                  </a:cubicBezTo>
                  <a:cubicBezTo>
                    <a:pt x="f389" y="f390"/>
                    <a:pt x="f391" y="f392"/>
                    <a:pt x="f393" y="f392"/>
                  </a:cubicBezTo>
                  <a:cubicBezTo>
                    <a:pt x="f394" y="f392"/>
                    <a:pt x="f395" y="f396"/>
                    <a:pt x="f397" y="f398"/>
                  </a:cubicBezTo>
                  <a:lnTo>
                    <a:pt x="f399" y="f400"/>
                  </a:lnTo>
                  <a:cubicBezTo>
                    <a:pt x="f401" y="f402"/>
                    <a:pt x="f403" y="f404"/>
                    <a:pt x="f405" y="f404"/>
                  </a:cubicBezTo>
                  <a:cubicBezTo>
                    <a:pt x="f406" y="f404"/>
                    <a:pt x="f407" y="f408"/>
                    <a:pt x="f409" y="f410"/>
                  </a:cubicBezTo>
                  <a:lnTo>
                    <a:pt x="f411" y="f412"/>
                  </a:lnTo>
                  <a:cubicBezTo>
                    <a:pt x="f413" y="f414"/>
                    <a:pt x="f415" y="f416"/>
                    <a:pt x="f417" y="f418"/>
                  </a:cubicBezTo>
                  <a:cubicBezTo>
                    <a:pt x="f419" y="f420"/>
                    <a:pt x="f421" y="f422"/>
                    <a:pt x="f423" y="f424"/>
                  </a:cubicBezTo>
                  <a:lnTo>
                    <a:pt x="f415" y="f425"/>
                  </a:lnTo>
                  <a:lnTo>
                    <a:pt x="f426" y="f427"/>
                  </a:lnTo>
                  <a:cubicBezTo>
                    <a:pt x="f428" y="f429"/>
                    <a:pt x="f430" y="f166"/>
                    <a:pt x="f431" y="f432"/>
                  </a:cubicBezTo>
                  <a:cubicBezTo>
                    <a:pt x="f433" y="f434"/>
                    <a:pt x="f435" y="f436"/>
                    <a:pt x="f437" y="f436"/>
                  </a:cubicBezTo>
                  <a:cubicBezTo>
                    <a:pt x="f438" y="f436"/>
                    <a:pt x="f439" y="f440"/>
                    <a:pt x="f441" y="f442"/>
                  </a:cubicBezTo>
                  <a:lnTo>
                    <a:pt x="f443" y="f444"/>
                  </a:lnTo>
                  <a:cubicBezTo>
                    <a:pt x="f445" y="f446"/>
                    <a:pt x="f447" y="f117"/>
                    <a:pt x="f447" y="f448"/>
                  </a:cubicBezTo>
                  <a:cubicBezTo>
                    <a:pt x="f449" y="f450"/>
                    <a:pt x="f451" y="f452"/>
                    <a:pt x="f453" y="f454"/>
                  </a:cubicBezTo>
                  <a:lnTo>
                    <a:pt x="f455" y="f456"/>
                  </a:lnTo>
                  <a:cubicBezTo>
                    <a:pt x="f457" y="f458"/>
                    <a:pt x="f459" y="f460"/>
                    <a:pt x="f461" y="f462"/>
                  </a:cubicBezTo>
                  <a:lnTo>
                    <a:pt x="f463" y="f260"/>
                  </a:lnTo>
                  <a:cubicBezTo>
                    <a:pt x="f464" y="f465"/>
                    <a:pt x="f466" y="f467"/>
                    <a:pt x="f285" y="f468"/>
                  </a:cubicBezTo>
                  <a:lnTo>
                    <a:pt x="f445" y="f469"/>
                  </a:lnTo>
                  <a:cubicBezTo>
                    <a:pt x="f470" y="f471"/>
                    <a:pt x="f472" y="f276"/>
                    <a:pt x="f473" y="f474"/>
                  </a:cubicBezTo>
                  <a:cubicBezTo>
                    <a:pt x="f475" y="f476"/>
                    <a:pt x="f477" y="f478"/>
                    <a:pt x="f479" y="f480"/>
                  </a:cubicBezTo>
                  <a:lnTo>
                    <a:pt x="f481" y="f316"/>
                  </a:lnTo>
                  <a:lnTo>
                    <a:pt x="f482" y="f316"/>
                  </a:lnTo>
                  <a:cubicBezTo>
                    <a:pt x="f483" y="f484"/>
                    <a:pt x="f485" y="f486"/>
                    <a:pt x="f487" y="f488"/>
                  </a:cubicBezTo>
                  <a:cubicBezTo>
                    <a:pt x="f489" y="f490"/>
                    <a:pt x="f491" y="f492"/>
                    <a:pt x="f493" y="f494"/>
                  </a:cubicBezTo>
                  <a:lnTo>
                    <a:pt x="f495" y="f496"/>
                  </a:lnTo>
                  <a:cubicBezTo>
                    <a:pt x="f497" y="f498"/>
                    <a:pt x="f499" y="f500"/>
                    <a:pt x="f501" y="f500"/>
                  </a:cubicBezTo>
                  <a:cubicBezTo>
                    <a:pt x="f502" y="f500"/>
                    <a:pt x="f503" y="f504"/>
                    <a:pt x="f505" y="f506"/>
                  </a:cubicBezTo>
                  <a:lnTo>
                    <a:pt x="f507" y="f508"/>
                  </a:lnTo>
                  <a:lnTo>
                    <a:pt x="f507" y="f509"/>
                  </a:lnTo>
                  <a:cubicBezTo>
                    <a:pt x="f510" y="f496"/>
                    <a:pt x="f511" y="f512"/>
                    <a:pt x="f513" y="f514"/>
                  </a:cubicBezTo>
                  <a:cubicBezTo>
                    <a:pt x="f515" y="f516"/>
                    <a:pt x="f517" y="f518"/>
                    <a:pt x="f519" y="f520"/>
                  </a:cubicBezTo>
                  <a:lnTo>
                    <a:pt x="f521" y="f522"/>
                  </a:lnTo>
                  <a:cubicBezTo>
                    <a:pt x="f523" y="f524"/>
                    <a:pt x="f525" y="f526"/>
                    <a:pt x="f527" y="f526"/>
                  </a:cubicBezTo>
                  <a:cubicBezTo>
                    <a:pt x="f528" y="f526"/>
                    <a:pt x="f529" y="f530"/>
                    <a:pt x="f531" y="f532"/>
                  </a:cubicBezTo>
                  <a:cubicBezTo>
                    <a:pt x="f533" y="f518"/>
                    <a:pt x="f534" y="f535"/>
                    <a:pt x="f536" y="f537"/>
                  </a:cubicBezTo>
                  <a:lnTo>
                    <a:pt x="f538" y="f539"/>
                  </a:lnTo>
                  <a:cubicBezTo>
                    <a:pt x="f540" y="f541"/>
                    <a:pt x="f542" y="f543"/>
                    <a:pt x="f544" y="f545"/>
                  </a:cubicBezTo>
                  <a:cubicBezTo>
                    <a:pt x="f546" y="f547"/>
                    <a:pt x="f546" y="f548"/>
                    <a:pt x="f546" y="f549"/>
                  </a:cubicBezTo>
                  <a:cubicBezTo>
                    <a:pt x="f550" y="f551"/>
                    <a:pt x="f552" y="f553"/>
                    <a:pt x="f554" y="f553"/>
                  </a:cubicBezTo>
                  <a:cubicBezTo>
                    <a:pt x="f555" y="f553"/>
                    <a:pt x="f556" y="f557"/>
                    <a:pt x="f558" y="f559"/>
                  </a:cubicBezTo>
                  <a:cubicBezTo>
                    <a:pt x="f560" y="f561"/>
                    <a:pt x="f562" y="f563"/>
                    <a:pt x="f564" y="f565"/>
                  </a:cubicBezTo>
                  <a:lnTo>
                    <a:pt x="f566" y="f476"/>
                  </a:lnTo>
                  <a:cubicBezTo>
                    <a:pt x="f567" y="f568"/>
                    <a:pt x="f569" y="f570"/>
                    <a:pt x="f571" y="f570"/>
                  </a:cubicBezTo>
                  <a:cubicBezTo>
                    <a:pt x="f572" y="f570"/>
                    <a:pt x="f573" y="f574"/>
                    <a:pt x="f575" y="f576"/>
                  </a:cubicBezTo>
                  <a:cubicBezTo>
                    <a:pt x="f2" y="f272"/>
                    <a:pt x="f577" y="f578"/>
                    <a:pt x="f579" y="f580"/>
                  </a:cubicBezTo>
                  <a:lnTo>
                    <a:pt x="f581" y="f582"/>
                  </a:lnTo>
                  <a:cubicBezTo>
                    <a:pt x="f583" y="f584"/>
                    <a:pt x="f585" y="f316"/>
                    <a:pt x="f586" y="f316"/>
                  </a:cubicBezTo>
                  <a:cubicBezTo>
                    <a:pt x="f587" y="f316"/>
                    <a:pt x="f588" y="f589"/>
                    <a:pt x="f590" y="f591"/>
                  </a:cubicBezTo>
                  <a:cubicBezTo>
                    <a:pt x="f592" y="f593"/>
                    <a:pt x="f594" y="f595"/>
                    <a:pt x="f596" y="f597"/>
                  </a:cubicBezTo>
                  <a:lnTo>
                    <a:pt x="f598" y="f599"/>
                  </a:lnTo>
                  <a:cubicBezTo>
                    <a:pt x="f600" y="f601"/>
                    <a:pt x="f602" y="f603"/>
                    <a:pt x="f604" y="f605"/>
                  </a:cubicBezTo>
                  <a:cubicBezTo>
                    <a:pt x="f606" y="f607"/>
                    <a:pt x="f608" y="f609"/>
                    <a:pt x="f610" y="f611"/>
                  </a:cubicBezTo>
                  <a:lnTo>
                    <a:pt x="f612" y="f613"/>
                  </a:lnTo>
                  <a:cubicBezTo>
                    <a:pt x="f614" y="f615"/>
                    <a:pt x="f616" y="f617"/>
                    <a:pt x="f618" y="f617"/>
                  </a:cubicBezTo>
                  <a:cubicBezTo>
                    <a:pt x="f619" y="f617"/>
                    <a:pt x="f620" y="f621"/>
                    <a:pt x="f622" y="f623"/>
                  </a:cubicBezTo>
                  <a:cubicBezTo>
                    <a:pt x="f624" y="f625"/>
                    <a:pt x="f626" y="f627"/>
                    <a:pt x="f628" y="f629"/>
                  </a:cubicBezTo>
                  <a:lnTo>
                    <a:pt x="f457" y="f630"/>
                  </a:lnTo>
                  <a:lnTo>
                    <a:pt x="f631" y="f630"/>
                  </a:lnTo>
                  <a:lnTo>
                    <a:pt x="f632" y="f633"/>
                  </a:lnTo>
                  <a:cubicBezTo>
                    <a:pt x="f485" y="f634"/>
                    <a:pt x="f481" y="f635"/>
                    <a:pt x="f636" y="f637"/>
                  </a:cubicBezTo>
                  <a:lnTo>
                    <a:pt x="f638" y="f639"/>
                  </a:lnTo>
                  <a:cubicBezTo>
                    <a:pt x="f640" y="f641"/>
                    <a:pt x="f642" y="f643"/>
                    <a:pt x="f644" y="f645"/>
                  </a:cubicBezTo>
                  <a:cubicBezTo>
                    <a:pt x="f646" y="f647"/>
                    <a:pt x="f463" y="f647"/>
                    <a:pt x="f648" y="f647"/>
                  </a:cubicBezTo>
                  <a:cubicBezTo>
                    <a:pt x="f649" y="f647"/>
                    <a:pt x="f650" y="f651"/>
                    <a:pt x="f652" y="f653"/>
                  </a:cubicBezTo>
                  <a:lnTo>
                    <a:pt x="f654" y="f655"/>
                  </a:lnTo>
                  <a:lnTo>
                    <a:pt x="f656" y="f657"/>
                  </a:lnTo>
                  <a:lnTo>
                    <a:pt x="f658" y="f659"/>
                  </a:lnTo>
                  <a:cubicBezTo>
                    <a:pt x="f660" y="f661"/>
                    <a:pt x="f662" y="f663"/>
                    <a:pt x="f664" y="f665"/>
                  </a:cubicBezTo>
                  <a:cubicBezTo>
                    <a:pt x="f666" y="f667"/>
                    <a:pt x="f668" y="f667"/>
                    <a:pt x="f127" y="f667"/>
                  </a:cubicBezTo>
                  <a:cubicBezTo>
                    <a:pt x="f669" y="f667"/>
                    <a:pt x="f670" y="f671"/>
                    <a:pt x="f672" y="f673"/>
                  </a:cubicBezTo>
                  <a:lnTo>
                    <a:pt x="f674" y="f675"/>
                  </a:lnTo>
                  <a:cubicBezTo>
                    <a:pt x="f676" y="f677"/>
                    <a:pt x="f678" y="f679"/>
                    <a:pt x="f680" y="f681"/>
                  </a:cubicBezTo>
                  <a:lnTo>
                    <a:pt x="f682" y="f683"/>
                  </a:lnTo>
                  <a:cubicBezTo>
                    <a:pt x="f684" y="f685"/>
                    <a:pt x="f54" y="f686"/>
                    <a:pt x="f687" y="f688"/>
                  </a:cubicBezTo>
                  <a:cubicBezTo>
                    <a:pt x="f689" y="f690"/>
                    <a:pt x="f691" y="f692"/>
                    <a:pt x="f693" y="f694"/>
                  </a:cubicBezTo>
                  <a:lnTo>
                    <a:pt x="f247" y="f695"/>
                  </a:lnTo>
                  <a:cubicBezTo>
                    <a:pt x="f696" y="f697"/>
                    <a:pt x="f698" y="f699"/>
                    <a:pt x="f700" y="f701"/>
                  </a:cubicBezTo>
                  <a:lnTo>
                    <a:pt x="f702" y="f703"/>
                  </a:lnTo>
                  <a:cubicBezTo>
                    <a:pt x="f704" y="f705"/>
                    <a:pt x="f706" y="f388"/>
                    <a:pt x="f707" y="f384"/>
                  </a:cubicBezTo>
                  <a:cubicBezTo>
                    <a:pt x="f708" y="f709"/>
                    <a:pt x="f710" y="f416"/>
                    <a:pt x="f711" y="f712"/>
                  </a:cubicBezTo>
                  <a:lnTo>
                    <a:pt x="f713" y="f714"/>
                  </a:lnTo>
                  <a:cubicBezTo>
                    <a:pt x="f715" y="f716"/>
                    <a:pt x="f717" y="f718"/>
                    <a:pt x="f719" y="f718"/>
                  </a:cubicBezTo>
                  <a:cubicBezTo>
                    <a:pt x="f720" y="f718"/>
                    <a:pt x="f721" y="f722"/>
                    <a:pt x="f723" y="f724"/>
                  </a:cubicBezTo>
                  <a:cubicBezTo>
                    <a:pt x="f725" y="f726"/>
                    <a:pt x="f727" y="f728"/>
                    <a:pt x="f729" y="f730"/>
                  </a:cubicBezTo>
                  <a:lnTo>
                    <a:pt x="f731" y="f732"/>
                  </a:lnTo>
                  <a:cubicBezTo>
                    <a:pt x="f733" y="f734"/>
                    <a:pt x="f735" y="f736"/>
                    <a:pt x="f737" y="f736"/>
                  </a:cubicBezTo>
                  <a:cubicBezTo>
                    <a:pt x="f738" y="f736"/>
                    <a:pt x="f739" y="f740"/>
                    <a:pt x="f115" y="f741"/>
                  </a:cubicBezTo>
                  <a:cubicBezTo>
                    <a:pt x="f742" y="f743"/>
                    <a:pt x="f744" y="f745"/>
                    <a:pt x="f746" y="f747"/>
                  </a:cubicBezTo>
                  <a:lnTo>
                    <a:pt x="f748" y="f749"/>
                  </a:lnTo>
                  <a:cubicBezTo>
                    <a:pt x="f750" y="f751"/>
                    <a:pt x="f752" y="f753"/>
                    <a:pt x="f754" y="f753"/>
                  </a:cubicBezTo>
                  <a:cubicBezTo>
                    <a:pt x="f755" y="f753"/>
                    <a:pt x="f756" y="f757"/>
                    <a:pt x="f758" y="f759"/>
                  </a:cubicBezTo>
                  <a:cubicBezTo>
                    <a:pt x="f760" y="f761"/>
                    <a:pt x="f762" y="f763"/>
                    <a:pt x="f764" y="f765"/>
                  </a:cubicBezTo>
                  <a:lnTo>
                    <a:pt x="f766" y="f767"/>
                  </a:lnTo>
                  <a:cubicBezTo>
                    <a:pt x="f768" y="f769"/>
                    <a:pt x="f770" y="f375"/>
                    <a:pt x="f374" y="f37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356;p46">
              <a:extLst>
                <a:ext uri="{FF2B5EF4-FFF2-40B4-BE49-F238E27FC236}">
                  <a16:creationId xmlns:a16="http://schemas.microsoft.com/office/drawing/2014/main" id="{5FC3A469-8B02-4750-A768-C97C71F430B5}"/>
                </a:ext>
              </a:extLst>
            </p:cNvPr>
            <p:cNvSpPr/>
            <p:nvPr/>
          </p:nvSpPr>
          <p:spPr>
            <a:xfrm>
              <a:off x="4796064" y="3149358"/>
              <a:ext cx="28611" cy="992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91"/>
                <a:gd name="f4" fmla="val 38488"/>
                <a:gd name="f5" fmla="val 7838"/>
                <a:gd name="f6" fmla="val 6337"/>
                <a:gd name="f7" fmla="val 5005"/>
                <a:gd name="f8" fmla="val 1114"/>
                <a:gd name="f9" fmla="val 4795"/>
                <a:gd name="f10" fmla="val 2638"/>
                <a:gd name="f11" fmla="val 229"/>
                <a:gd name="f12" fmla="val 34997"/>
                <a:gd name="f13" fmla="val 36661"/>
                <a:gd name="f14" fmla="val 1142"/>
                <a:gd name="f15" fmla="val 38227"/>
                <a:gd name="f16" fmla="val 2838"/>
                <a:gd name="f17" fmla="val 38455"/>
                <a:gd name="f18" fmla="val 2969"/>
                <a:gd name="f19" fmla="val 38487"/>
                <a:gd name="f20" fmla="val 3132"/>
                <a:gd name="f21" fmla="val 3262"/>
                <a:gd name="f22" fmla="val 4763"/>
                <a:gd name="f23" fmla="val 6067"/>
                <a:gd name="f24" fmla="val 37378"/>
                <a:gd name="f25" fmla="val 6296"/>
                <a:gd name="f26" fmla="val 35845"/>
                <a:gd name="f27" fmla="val 10863"/>
                <a:gd name="f28" fmla="val 3486"/>
                <a:gd name="f29" fmla="val 1823"/>
                <a:gd name="f30" fmla="val 9917"/>
                <a:gd name="f31" fmla="val 290"/>
                <a:gd name="f32" fmla="val 8253"/>
                <a:gd name="f33" fmla="val 29"/>
                <a:gd name="f34" fmla="val 8114"/>
                <a:gd name="f35" fmla="val 10"/>
                <a:gd name="f36" fmla="val 7975"/>
                <a:gd name="f37" fmla="*/ f0 1 11091"/>
                <a:gd name="f38" fmla="*/ f1 1 38488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11091"/>
                <a:gd name="f45" fmla="*/ f42 1 38488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11091" h="3848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2" y="f13"/>
                    <a:pt x="f14" y="f15"/>
                    <a:pt x="f16" y="f17"/>
                  </a:cubicBezTo>
                  <a:cubicBezTo>
                    <a:pt x="f18" y="f19"/>
                    <a:pt x="f20" y="f19"/>
                    <a:pt x="f21" y="f19"/>
                  </a:cubicBezTo>
                  <a:cubicBezTo>
                    <a:pt x="f22" y="f19"/>
                    <a:pt x="f23" y="f24"/>
                    <a:pt x="f25" y="f26"/>
                  </a:cubicBezTo>
                  <a:lnTo>
                    <a:pt x="f27" y="f28"/>
                  </a:lnTo>
                  <a:cubicBezTo>
                    <a:pt x="f3" y="f29"/>
                    <a:pt x="f30" y="f31"/>
                    <a:pt x="f32" y="f33"/>
                  </a:cubicBezTo>
                  <a:cubicBezTo>
                    <a:pt x="f34" y="f35"/>
                    <a:pt x="f36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357;p46">
              <a:extLst>
                <a:ext uri="{FF2B5EF4-FFF2-40B4-BE49-F238E27FC236}">
                  <a16:creationId xmlns:a16="http://schemas.microsoft.com/office/drawing/2014/main" id="{5C368864-F52F-4E4E-8322-CE628C72BB63}"/>
                </a:ext>
              </a:extLst>
            </p:cNvPr>
            <p:cNvSpPr/>
            <p:nvPr/>
          </p:nvSpPr>
          <p:spPr>
            <a:xfrm>
              <a:off x="4625382" y="3143624"/>
              <a:ext cx="15819" cy="270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33"/>
                <a:gd name="f4" fmla="val 10472"/>
                <a:gd name="f5" fmla="val 3009"/>
                <a:gd name="f6" fmla="val 1371"/>
                <a:gd name="f7" fmla="val 1390"/>
                <a:gd name="f8" fmla="val 3067"/>
                <a:gd name="f9" fmla="val 7406"/>
                <a:gd name="f10" fmla="val 9102"/>
                <a:gd name="f11" fmla="val 1337"/>
                <a:gd name="f12" fmla="val 3034"/>
                <a:gd name="f13" fmla="val 4730"/>
                <a:gd name="f14" fmla="val 6100"/>
                <a:gd name="f15" fmla="val 7438"/>
                <a:gd name="f16" fmla="val 4763"/>
                <a:gd name="f17" fmla="val 1"/>
                <a:gd name="f18" fmla="val 3066"/>
                <a:gd name="f19" fmla="val 3047"/>
                <a:gd name="f20" fmla="val 3028"/>
                <a:gd name="f21" fmla="*/ f0 1 6133"/>
                <a:gd name="f22" fmla="*/ f1 1 10472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6133"/>
                <a:gd name="f29" fmla="*/ f26 1 10472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6133" h="1047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4"/>
                    <a:pt x="f12" y="f4"/>
                  </a:cubicBezTo>
                  <a:cubicBezTo>
                    <a:pt x="f13" y="f4"/>
                    <a:pt x="f14" y="f10"/>
                    <a:pt x="f14" y="f15"/>
                  </a:cubicBezTo>
                  <a:lnTo>
                    <a:pt x="f3" y="f8"/>
                  </a:lnTo>
                  <a:cubicBezTo>
                    <a:pt x="f3" y="f6"/>
                    <a:pt x="f16" y="f17"/>
                    <a:pt x="f18" y="f17"/>
                  </a:cubicBezTo>
                  <a:cubicBezTo>
                    <a:pt x="f19" y="f17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358;p46">
              <a:extLst>
                <a:ext uri="{FF2B5EF4-FFF2-40B4-BE49-F238E27FC236}">
                  <a16:creationId xmlns:a16="http://schemas.microsoft.com/office/drawing/2014/main" id="{ACFF2235-6592-440E-9B1A-F389209F805E}"/>
                </a:ext>
              </a:extLst>
            </p:cNvPr>
            <p:cNvSpPr/>
            <p:nvPr/>
          </p:nvSpPr>
          <p:spPr>
            <a:xfrm>
              <a:off x="4652320" y="3138851"/>
              <a:ext cx="23902" cy="254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265"/>
                <a:gd name="f4" fmla="val 9876"/>
                <a:gd name="f5" fmla="val 3522"/>
                <a:gd name="f6" fmla="val 1"/>
                <a:gd name="f7" fmla="val 2980"/>
                <a:gd name="f8" fmla="val 2429"/>
                <a:gd name="f9" fmla="val 146"/>
                <a:gd name="f10" fmla="val 1925"/>
                <a:gd name="f11" fmla="val 448"/>
                <a:gd name="f12" fmla="val 490"/>
                <a:gd name="f13" fmla="val 1296"/>
                <a:gd name="f14" fmla="val 3188"/>
                <a:gd name="f15" fmla="val 881"/>
                <a:gd name="f16" fmla="val 4624"/>
                <a:gd name="f17" fmla="val 3132"/>
                <a:gd name="f18" fmla="val 8407"/>
                <a:gd name="f19" fmla="val 3719"/>
                <a:gd name="f20" fmla="val 9353"/>
                <a:gd name="f21" fmla="val 4730"/>
                <a:gd name="f22" fmla="val 9875"/>
                <a:gd name="f23" fmla="val 5774"/>
                <a:gd name="f24" fmla="val 6296"/>
                <a:gd name="f25" fmla="val 6851"/>
                <a:gd name="f26" fmla="val 9745"/>
                <a:gd name="f27" fmla="val 7340"/>
                <a:gd name="f28" fmla="val 9451"/>
                <a:gd name="f29" fmla="val 8775"/>
                <a:gd name="f30" fmla="val 8603"/>
                <a:gd name="f31" fmla="val 9264"/>
                <a:gd name="f32" fmla="val 6711"/>
                <a:gd name="f33" fmla="val 8384"/>
                <a:gd name="f34" fmla="val 5276"/>
                <a:gd name="f35" fmla="val 6133"/>
                <a:gd name="f36" fmla="val 1492"/>
                <a:gd name="f37" fmla="val 5555"/>
                <a:gd name="f38" fmla="val 529"/>
                <a:gd name="f39" fmla="val 4555"/>
                <a:gd name="f40" fmla="*/ f0 1 9265"/>
                <a:gd name="f41" fmla="*/ f1 1 9876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9265"/>
                <a:gd name="f48" fmla="*/ f45 1 9876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9265" h="987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2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7" y="f38"/>
                    <a:pt x="f39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359;p46">
              <a:extLst>
                <a:ext uri="{FF2B5EF4-FFF2-40B4-BE49-F238E27FC236}">
                  <a16:creationId xmlns:a16="http://schemas.microsoft.com/office/drawing/2014/main" id="{250FD1CA-0644-419E-BB12-2B93EF20B138}"/>
                </a:ext>
              </a:extLst>
            </p:cNvPr>
            <p:cNvSpPr/>
            <p:nvPr/>
          </p:nvSpPr>
          <p:spPr>
            <a:xfrm>
              <a:off x="4590379" y="3138677"/>
              <a:ext cx="23902" cy="254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265"/>
                <a:gd name="f4" fmla="val 9877"/>
                <a:gd name="f5" fmla="val 5750"/>
                <a:gd name="f6" fmla="val 4719"/>
                <a:gd name="f7" fmla="val 3708"/>
                <a:gd name="f8" fmla="val 520"/>
                <a:gd name="f9" fmla="val 3132"/>
                <a:gd name="f10" fmla="val 1460"/>
                <a:gd name="f11" fmla="val 848"/>
                <a:gd name="f12" fmla="val 5244"/>
                <a:gd name="f13" fmla="val 6679"/>
                <a:gd name="f14" fmla="val 457"/>
                <a:gd name="f15" fmla="val 8571"/>
                <a:gd name="f16" fmla="val 1892"/>
                <a:gd name="f17" fmla="val 9452"/>
                <a:gd name="f18" fmla="val 2381"/>
                <a:gd name="f19" fmla="val 9746"/>
                <a:gd name="f20" fmla="val 2936"/>
                <a:gd name="f21" fmla="val 9876"/>
                <a:gd name="f22" fmla="val 3491"/>
                <a:gd name="f23" fmla="val 4502"/>
                <a:gd name="f24" fmla="val 5513"/>
                <a:gd name="f25" fmla="val 9354"/>
                <a:gd name="f26" fmla="val 6100"/>
                <a:gd name="f27" fmla="val 8408"/>
                <a:gd name="f28" fmla="val 8384"/>
                <a:gd name="f29" fmla="val 4657"/>
                <a:gd name="f30" fmla="val 9264"/>
                <a:gd name="f31" fmla="val 3222"/>
                <a:gd name="f32" fmla="val 8808"/>
                <a:gd name="f33" fmla="val 1330"/>
                <a:gd name="f34" fmla="val 7340"/>
                <a:gd name="f35" fmla="val 449"/>
                <a:gd name="f36" fmla="val 6844"/>
                <a:gd name="f37" fmla="val 145"/>
                <a:gd name="f38" fmla="val 6294"/>
                <a:gd name="f39" fmla="*/ f0 1 9265"/>
                <a:gd name="f40" fmla="*/ f1 1 987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9265"/>
                <a:gd name="f47" fmla="*/ f44 1 987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9265" h="98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360;p46">
              <a:extLst>
                <a:ext uri="{FF2B5EF4-FFF2-40B4-BE49-F238E27FC236}">
                  <a16:creationId xmlns:a16="http://schemas.microsoft.com/office/drawing/2014/main" id="{8CC1919F-68E2-46E8-B59D-61BE9011DEEB}"/>
                </a:ext>
              </a:extLst>
            </p:cNvPr>
            <p:cNvSpPr/>
            <p:nvPr/>
          </p:nvSpPr>
          <p:spPr>
            <a:xfrm>
              <a:off x="4607122" y="2943490"/>
              <a:ext cx="15828" cy="270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34"/>
                <a:gd name="f4" fmla="val 10472"/>
                <a:gd name="f5" fmla="val 3067"/>
                <a:gd name="f6" fmla="val 1"/>
                <a:gd name="f7" fmla="val 1403"/>
                <a:gd name="f8" fmla="val 33"/>
                <a:gd name="f9" fmla="val 1371"/>
                <a:gd name="f10" fmla="val 7406"/>
                <a:gd name="f11" fmla="val 9102"/>
                <a:gd name="f12" fmla="val 3034"/>
                <a:gd name="f13" fmla="val 4730"/>
                <a:gd name="f14" fmla="val 6100"/>
                <a:gd name="f15" fmla="val 7438"/>
                <a:gd name="f16" fmla="val 6133"/>
                <a:gd name="f17" fmla="val 4763"/>
                <a:gd name="f18" fmla="*/ f0 1 6134"/>
                <a:gd name="f19" fmla="*/ f1 1 1047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6134"/>
                <a:gd name="f26" fmla="*/ f23 1 1047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6134" h="10472">
                  <a:moveTo>
                    <a:pt x="f5" y="f6"/>
                  </a:moveTo>
                  <a:cubicBezTo>
                    <a:pt x="f7" y="f6"/>
                    <a:pt x="f8" y="f9"/>
                    <a:pt x="f6" y="f5"/>
                  </a:cubicBezTo>
                  <a:lnTo>
                    <a:pt x="f6" y="f10"/>
                  </a:lnTo>
                  <a:cubicBezTo>
                    <a:pt x="f6" y="f11"/>
                    <a:pt x="f9" y="f4"/>
                    <a:pt x="f12" y="f4"/>
                  </a:cubicBezTo>
                  <a:lnTo>
                    <a:pt x="f5" y="f4"/>
                  </a:lnTo>
                  <a:cubicBezTo>
                    <a:pt x="f13" y="f4"/>
                    <a:pt x="f14" y="f11"/>
                    <a:pt x="f14" y="f15"/>
                  </a:cubicBezTo>
                  <a:lnTo>
                    <a:pt x="f16" y="f5"/>
                  </a:lnTo>
                  <a:cubicBezTo>
                    <a:pt x="f16" y="f9"/>
                    <a:pt x="f17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361;p46">
              <a:extLst>
                <a:ext uri="{FF2B5EF4-FFF2-40B4-BE49-F238E27FC236}">
                  <a16:creationId xmlns:a16="http://schemas.microsoft.com/office/drawing/2014/main" id="{E92BE9FB-A245-46EB-8043-F0E57521E5FD}"/>
                </a:ext>
              </a:extLst>
            </p:cNvPr>
            <p:cNvSpPr/>
            <p:nvPr/>
          </p:nvSpPr>
          <p:spPr>
            <a:xfrm>
              <a:off x="4572109" y="2949762"/>
              <a:ext cx="23820" cy="25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233"/>
                <a:gd name="f4" fmla="val 9901"/>
                <a:gd name="f5" fmla="val 3485"/>
                <a:gd name="f6" fmla="val 2952"/>
                <a:gd name="f7" fmla="val 2412"/>
                <a:gd name="f8" fmla="val 142"/>
                <a:gd name="f9" fmla="val 1925"/>
                <a:gd name="f10" fmla="val 440"/>
                <a:gd name="f11" fmla="val 457"/>
                <a:gd name="f12" fmla="val 1321"/>
                <a:gd name="f13" fmla="val 1"/>
                <a:gd name="f14" fmla="val 3180"/>
                <a:gd name="f15" fmla="val 849"/>
                <a:gd name="f16" fmla="val 4648"/>
                <a:gd name="f17" fmla="val 3132"/>
                <a:gd name="f18" fmla="val 8400"/>
                <a:gd name="f19" fmla="val 3687"/>
                <a:gd name="f20" fmla="val 9378"/>
                <a:gd name="f21" fmla="val 4698"/>
                <a:gd name="f22" fmla="val 9900"/>
                <a:gd name="f23" fmla="val 5742"/>
                <a:gd name="f24" fmla="val 6296"/>
                <a:gd name="f25" fmla="val 6818"/>
                <a:gd name="f26" fmla="val 9770"/>
                <a:gd name="f27" fmla="val 7308"/>
                <a:gd name="f28" fmla="val 9476"/>
                <a:gd name="f29" fmla="val 8775"/>
                <a:gd name="f30" fmla="val 8595"/>
                <a:gd name="f31" fmla="val 9232"/>
                <a:gd name="f32" fmla="val 6703"/>
                <a:gd name="f33" fmla="val 8384"/>
                <a:gd name="f34" fmla="val 5268"/>
                <a:gd name="f35" fmla="val 6101"/>
                <a:gd name="f36" fmla="val 1484"/>
                <a:gd name="f37" fmla="val 5540"/>
                <a:gd name="f38" fmla="val 536"/>
                <a:gd name="f39" fmla="val 4524"/>
                <a:gd name="f40" fmla="*/ f0 1 9233"/>
                <a:gd name="f41" fmla="*/ f1 1 990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9233"/>
                <a:gd name="f48" fmla="*/ f45 1 990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9233" h="99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7" y="f38"/>
                    <a:pt x="f39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362;p46">
              <a:extLst>
                <a:ext uri="{FF2B5EF4-FFF2-40B4-BE49-F238E27FC236}">
                  <a16:creationId xmlns:a16="http://schemas.microsoft.com/office/drawing/2014/main" id="{C5E427AF-5D05-4D0E-92EC-5A18F4818928}"/>
                </a:ext>
              </a:extLst>
            </p:cNvPr>
            <p:cNvSpPr/>
            <p:nvPr/>
          </p:nvSpPr>
          <p:spPr>
            <a:xfrm>
              <a:off x="4634051" y="2949973"/>
              <a:ext cx="23902" cy="255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265"/>
                <a:gd name="f4" fmla="val 9886"/>
                <a:gd name="f5" fmla="val 5797"/>
                <a:gd name="f6" fmla="val 4756"/>
                <a:gd name="f7" fmla="val 3747"/>
                <a:gd name="f8" fmla="val 521"/>
                <a:gd name="f9" fmla="val 3165"/>
                <a:gd name="f10" fmla="val 1469"/>
                <a:gd name="f11" fmla="val 882"/>
                <a:gd name="f12" fmla="val 5221"/>
                <a:gd name="f13" fmla="val 1"/>
                <a:gd name="f14" fmla="val 6689"/>
                <a:gd name="f15" fmla="val 458"/>
                <a:gd name="f16" fmla="val 8548"/>
                <a:gd name="f17" fmla="val 1893"/>
                <a:gd name="f18" fmla="val 9429"/>
                <a:gd name="f19" fmla="val 2382"/>
                <a:gd name="f20" fmla="val 9722"/>
                <a:gd name="f21" fmla="val 2937"/>
                <a:gd name="f22" fmla="val 9885"/>
                <a:gd name="f23" fmla="val 3491"/>
                <a:gd name="f24" fmla="val 4535"/>
                <a:gd name="f25" fmla="val 5514"/>
                <a:gd name="f26" fmla="val 9363"/>
                <a:gd name="f27" fmla="val 6101"/>
                <a:gd name="f28" fmla="val 8417"/>
                <a:gd name="f29" fmla="val 8384"/>
                <a:gd name="f30" fmla="val 4634"/>
                <a:gd name="f31" fmla="val 3198"/>
                <a:gd name="f32" fmla="val 8808"/>
                <a:gd name="f33" fmla="val 1306"/>
                <a:gd name="f34" fmla="val 7373"/>
                <a:gd name="f35" fmla="val 426"/>
                <a:gd name="f36" fmla="val 6875"/>
                <a:gd name="f37" fmla="val 138"/>
                <a:gd name="f38" fmla="val 6332"/>
                <a:gd name="f39" fmla="*/ f0 1 9265"/>
                <a:gd name="f40" fmla="*/ f1 1 9886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9265"/>
                <a:gd name="f47" fmla="*/ f44 1 9886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9265" h="988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cubicBezTo>
                    <a:pt x="f3" y="f31"/>
                    <a:pt x="f32" y="f33"/>
                    <a:pt x="f34" y="f35"/>
                  </a:cubicBezTo>
                  <a:cubicBezTo>
                    <a:pt x="f36" y="f37"/>
                    <a:pt x="f38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363;p46">
              <a:extLst>
                <a:ext uri="{FF2B5EF4-FFF2-40B4-BE49-F238E27FC236}">
                  <a16:creationId xmlns:a16="http://schemas.microsoft.com/office/drawing/2014/main" id="{5E2F443E-D101-483C-83A0-D9B3F2F1138D}"/>
                </a:ext>
              </a:extLst>
            </p:cNvPr>
            <p:cNvSpPr/>
            <p:nvPr/>
          </p:nvSpPr>
          <p:spPr>
            <a:xfrm>
              <a:off x="4729825" y="3041888"/>
              <a:ext cx="17593" cy="206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18"/>
                <a:gd name="f4" fmla="val 8021"/>
                <a:gd name="f5" fmla="val 3581"/>
                <a:gd name="f6" fmla="val 2063"/>
                <a:gd name="f7" fmla="val 761"/>
                <a:gd name="f8" fmla="val 1085"/>
                <a:gd name="f9" fmla="val 522"/>
                <a:gd name="f10" fmla="val 2606"/>
                <a:gd name="f11" fmla="val 261"/>
                <a:gd name="f12" fmla="val 4498"/>
                <a:gd name="f13" fmla="val 6194"/>
                <a:gd name="f14" fmla="val 1175"/>
                <a:gd name="f15" fmla="val 7727"/>
                <a:gd name="f16" fmla="val 2838"/>
                <a:gd name="f17" fmla="val 7988"/>
                <a:gd name="f18" fmla="val 2969"/>
                <a:gd name="f19" fmla="val 3132"/>
                <a:gd name="f20" fmla="val 3295"/>
                <a:gd name="f21" fmla="val 4763"/>
                <a:gd name="f22" fmla="val 6068"/>
                <a:gd name="f23" fmla="val 6912"/>
                <a:gd name="f24" fmla="val 6296"/>
                <a:gd name="f25" fmla="val 5411"/>
                <a:gd name="f26" fmla="val 6590"/>
                <a:gd name="f27" fmla="val 3519"/>
                <a:gd name="f28" fmla="val 1823"/>
                <a:gd name="f29" fmla="val 5676"/>
                <a:gd name="f30" fmla="val 290"/>
                <a:gd name="f31" fmla="val 4013"/>
                <a:gd name="f32" fmla="val 29"/>
                <a:gd name="f33" fmla="val 3867"/>
                <a:gd name="f34" fmla="val 10"/>
                <a:gd name="f35" fmla="val 3723"/>
                <a:gd name="f36" fmla="*/ f0 1 6818"/>
                <a:gd name="f37" fmla="*/ f1 1 8021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6818"/>
                <a:gd name="f44" fmla="*/ f41 1 8021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6817" h="802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2" y="f13"/>
                    <a:pt x="f14" y="f15"/>
                    <a:pt x="f16" y="f17"/>
                  </a:cubicBezTo>
                  <a:cubicBezTo>
                    <a:pt x="f18" y="f17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27"/>
                  </a:lnTo>
                  <a:cubicBezTo>
                    <a:pt x="f3" y="f28"/>
                    <a:pt x="f29" y="f30"/>
                    <a:pt x="f31" y="f32"/>
                  </a:cubicBez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364;p46">
              <a:extLst>
                <a:ext uri="{FF2B5EF4-FFF2-40B4-BE49-F238E27FC236}">
                  <a16:creationId xmlns:a16="http://schemas.microsoft.com/office/drawing/2014/main" id="{DC60614B-CA55-4AB2-90E8-5DE9DEB00777}"/>
                </a:ext>
              </a:extLst>
            </p:cNvPr>
            <p:cNvSpPr/>
            <p:nvPr/>
          </p:nvSpPr>
          <p:spPr>
            <a:xfrm>
              <a:off x="4501417" y="3062737"/>
              <a:ext cx="17593" cy="206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18"/>
                <a:gd name="f4" fmla="val 7997"/>
                <a:gd name="f5" fmla="val 3270"/>
                <a:gd name="f6" fmla="val 3117"/>
                <a:gd name="f7" fmla="val 2961"/>
                <a:gd name="f8" fmla="val 12"/>
                <a:gd name="f9" fmla="val 2805"/>
                <a:gd name="f10" fmla="val 37"/>
                <a:gd name="f11" fmla="val 1142"/>
                <a:gd name="f12" fmla="val 298"/>
                <a:gd name="f13" fmla="val 1831"/>
                <a:gd name="f14" fmla="val 228"/>
                <a:gd name="f15" fmla="val 3495"/>
                <a:gd name="f16" fmla="val 522"/>
                <a:gd name="f17" fmla="val 5386"/>
                <a:gd name="f18" fmla="val 750"/>
                <a:gd name="f19" fmla="val 6920"/>
                <a:gd name="f20" fmla="val 2055"/>
                <a:gd name="f21" fmla="val 7996"/>
                <a:gd name="f22" fmla="val 3523"/>
                <a:gd name="f23" fmla="val 3686"/>
                <a:gd name="f24" fmla="val 3849"/>
                <a:gd name="f25" fmla="val 3980"/>
                <a:gd name="f26" fmla="val 7963"/>
                <a:gd name="f27" fmla="val 5643"/>
                <a:gd name="f28" fmla="val 7735"/>
                <a:gd name="f29" fmla="val 6169"/>
                <a:gd name="f30" fmla="val 6557"/>
                <a:gd name="f31" fmla="val 4506"/>
                <a:gd name="f32" fmla="val 6296"/>
                <a:gd name="f33" fmla="val 2614"/>
                <a:gd name="f34" fmla="val 6059"/>
                <a:gd name="f35" fmla="val 1106"/>
                <a:gd name="f36" fmla="val 4751"/>
                <a:gd name="f37" fmla="*/ f0 1 6818"/>
                <a:gd name="f38" fmla="*/ f1 1 7997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818"/>
                <a:gd name="f45" fmla="*/ f42 1 7997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817" h="799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2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1"/>
                    <a:pt x="f25" y="f26"/>
                  </a:cubicBezTo>
                  <a:cubicBezTo>
                    <a:pt x="f27" y="f28"/>
                    <a:pt x="f3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9" name="Google Shape;365;p46">
            <a:extLst>
              <a:ext uri="{FF2B5EF4-FFF2-40B4-BE49-F238E27FC236}">
                <a16:creationId xmlns:a16="http://schemas.microsoft.com/office/drawing/2014/main" id="{07D88902-DC40-46F2-B08D-4C9F14B1170A}"/>
              </a:ext>
            </a:extLst>
          </p:cNvPr>
          <p:cNvGrpSpPr/>
          <p:nvPr/>
        </p:nvGrpSpPr>
        <p:grpSpPr>
          <a:xfrm>
            <a:off x="4350943" y="918843"/>
            <a:ext cx="540136" cy="428525"/>
            <a:chOff x="4350943" y="918843"/>
            <a:chExt cx="540136" cy="428525"/>
          </a:xfrm>
        </p:grpSpPr>
        <p:sp>
          <p:nvSpPr>
            <p:cNvPr id="40" name="Google Shape;366;p46">
              <a:extLst>
                <a:ext uri="{FF2B5EF4-FFF2-40B4-BE49-F238E27FC236}">
                  <a16:creationId xmlns:a16="http://schemas.microsoft.com/office/drawing/2014/main" id="{DE002F6F-6A31-4E29-B5FA-E3F9B5112C97}"/>
                </a:ext>
              </a:extLst>
            </p:cNvPr>
            <p:cNvSpPr/>
            <p:nvPr/>
          </p:nvSpPr>
          <p:spPr>
            <a:xfrm>
              <a:off x="4446964" y="918843"/>
              <a:ext cx="348084" cy="1199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4917"/>
                <a:gd name="f4" fmla="val 46509"/>
                <a:gd name="f5" fmla="val 3361"/>
                <a:gd name="f6" fmla="val 1"/>
                <a:gd name="f7" fmla="val 2578"/>
                <a:gd name="f8" fmla="val 1795"/>
                <a:gd name="f9" fmla="val 302"/>
                <a:gd name="f10" fmla="val 1208"/>
                <a:gd name="f11" fmla="val 906"/>
                <a:gd name="f12" fmla="val 2080"/>
                <a:gd name="f13" fmla="val 4037"/>
                <a:gd name="f14" fmla="val 5212"/>
                <a:gd name="f15" fmla="val 24857"/>
                <a:gd name="f16" fmla="val 28894"/>
                <a:gd name="f17" fmla="val 12461"/>
                <a:gd name="f18" fmla="val 41289"/>
                <a:gd name="f19" fmla="val 11255"/>
                <a:gd name="f20" fmla="val 42496"/>
                <a:gd name="f21" fmla="val 44421"/>
                <a:gd name="f22" fmla="val 45628"/>
                <a:gd name="f23" fmla="val 13049"/>
                <a:gd name="f24" fmla="val 46215"/>
                <a:gd name="f25" fmla="val 13832"/>
                <a:gd name="f26" fmla="val 46508"/>
                <a:gd name="f27" fmla="val 14614"/>
                <a:gd name="f28" fmla="val 15397"/>
                <a:gd name="f29" fmla="val 16180"/>
                <a:gd name="f30" fmla="val 16767"/>
                <a:gd name="f31" fmla="val 30957"/>
                <a:gd name="f32" fmla="val 31405"/>
                <a:gd name="f33" fmla="val 44462"/>
                <a:gd name="f34" fmla="val 25044"/>
                <a:gd name="f35" fmla="val 46458"/>
                <a:gd name="f36" fmla="val 24102"/>
                <a:gd name="f37" fmla="val 48590"/>
                <a:gd name="f38" fmla="val 23630"/>
                <a:gd name="f39" fmla="val 50734"/>
                <a:gd name="f40" fmla="val 52374"/>
                <a:gd name="f41" fmla="val 54020"/>
                <a:gd name="f42" fmla="val 23906"/>
                <a:gd name="f43" fmla="val 55618"/>
                <a:gd name="f44" fmla="val 24457"/>
                <a:gd name="f45" fmla="val 77016"/>
                <a:gd name="f46" fmla="val 31862"/>
                <a:gd name="f47" fmla="val 85106"/>
                <a:gd name="f48" fmla="val 40996"/>
                <a:gd name="f49" fmla="val 85705"/>
                <a:gd name="f50" fmla="val 41683"/>
                <a:gd name="f51" fmla="val 86543"/>
                <a:gd name="f52" fmla="val 42037"/>
                <a:gd name="f53" fmla="val 87387"/>
                <a:gd name="f54" fmla="val 88105"/>
                <a:gd name="f55" fmla="val 88827"/>
                <a:gd name="f56" fmla="val 41781"/>
                <a:gd name="f57" fmla="val 89412"/>
                <a:gd name="f58" fmla="val 41257"/>
                <a:gd name="f59" fmla="val 90684"/>
                <a:gd name="f60" fmla="val 40147"/>
                <a:gd name="f61" fmla="val 90782"/>
                <a:gd name="f62" fmla="val 38223"/>
                <a:gd name="f63" fmla="val 89673"/>
                <a:gd name="f64" fmla="val 36951"/>
                <a:gd name="f65" fmla="val 81061"/>
                <a:gd name="f66" fmla="val 27197"/>
                <a:gd name="f67" fmla="val 80702"/>
                <a:gd name="f68" fmla="val 26806"/>
                <a:gd name="f69" fmla="val 80278"/>
                <a:gd name="f70" fmla="val 26512"/>
                <a:gd name="f71" fmla="val 79756"/>
                <a:gd name="f72" fmla="val 26349"/>
                <a:gd name="f73" fmla="val 77277"/>
                <a:gd name="f74" fmla="val 25469"/>
                <a:gd name="f75" fmla="val 79463"/>
                <a:gd name="f76" fmla="val 24392"/>
                <a:gd name="f77" fmla="val 80992"/>
                <a:gd name="f78" fmla="val 23882"/>
                <a:gd name="f79" fmla="val 82575"/>
                <a:gd name="f80" fmla="val 23628"/>
                <a:gd name="f81" fmla="val 84152"/>
                <a:gd name="f82" fmla="val 86309"/>
                <a:gd name="f83" fmla="val 88459"/>
                <a:gd name="f84" fmla="val 24103"/>
                <a:gd name="f85" fmla="val 90456"/>
                <a:gd name="f86" fmla="val 104417"/>
                <a:gd name="f87" fmla="val 31634"/>
                <a:gd name="f88" fmla="val 104841"/>
                <a:gd name="f89" fmla="val 31829"/>
                <a:gd name="f90" fmla="val 105298"/>
                <a:gd name="f91" fmla="val 31927"/>
                <a:gd name="f92" fmla="val 105722"/>
                <a:gd name="f93" fmla="val 106537"/>
                <a:gd name="f94" fmla="val 107320"/>
                <a:gd name="f95" fmla="val 107907"/>
                <a:gd name="f96" fmla="val 31047"/>
                <a:gd name="f97" fmla="val 133710"/>
                <a:gd name="f98" fmla="val 134916"/>
                <a:gd name="f99" fmla="val 133122"/>
                <a:gd name="f100" fmla="val 132339"/>
                <a:gd name="f101" fmla="val 131557"/>
                <a:gd name="f102" fmla="val 130774"/>
                <a:gd name="f103" fmla="val 129991"/>
                <a:gd name="f104" fmla="val 129404"/>
                <a:gd name="f105" fmla="val 105102"/>
                <a:gd name="f106" fmla="val 25208"/>
                <a:gd name="f107" fmla="val 93065"/>
                <a:gd name="f108" fmla="val 19532"/>
                <a:gd name="f109" fmla="val 90226"/>
                <a:gd name="f110" fmla="val 18196"/>
                <a:gd name="f111" fmla="val 87197"/>
                <a:gd name="f112" fmla="val 17525"/>
                <a:gd name="f113" fmla="val 84158"/>
                <a:gd name="f114" fmla="val 81855"/>
                <a:gd name="f115" fmla="val 79546"/>
                <a:gd name="f116" fmla="val 17910"/>
                <a:gd name="f117" fmla="val 77310"/>
                <a:gd name="f118" fmla="val 18684"/>
                <a:gd name="f119" fmla="val 69253"/>
                <a:gd name="f120" fmla="val 22598"/>
                <a:gd name="f121" fmla="val 69220"/>
                <a:gd name="f122" fmla="val 22631"/>
                <a:gd name="f123" fmla="val 69155"/>
                <a:gd name="f124" fmla="val 69122"/>
                <a:gd name="f125" fmla="val 22663"/>
                <a:gd name="f126" fmla="val 57607"/>
                <a:gd name="f127" fmla="val 55371"/>
                <a:gd name="f128" fmla="val 53062"/>
                <a:gd name="f129" fmla="val 50759"/>
                <a:gd name="f130" fmla="val 47720"/>
                <a:gd name="f131" fmla="val 44691"/>
                <a:gd name="f132" fmla="val 41852"/>
                <a:gd name="f133" fmla="val 29815"/>
                <a:gd name="f134" fmla="val 5513"/>
                <a:gd name="f135" fmla="val 4926"/>
                <a:gd name="f136" fmla="val 4143"/>
                <a:gd name="f137" fmla="*/ f0 1 134917"/>
                <a:gd name="f138" fmla="*/ f1 1 46509"/>
                <a:gd name="f139" fmla="val f2"/>
                <a:gd name="f140" fmla="val f3"/>
                <a:gd name="f141" fmla="val f4"/>
                <a:gd name="f142" fmla="+- f141 0 f139"/>
                <a:gd name="f143" fmla="+- f140 0 f139"/>
                <a:gd name="f144" fmla="*/ f143 1 134917"/>
                <a:gd name="f145" fmla="*/ f142 1 46509"/>
                <a:gd name="f146" fmla="*/ f139 1 f144"/>
                <a:gd name="f147" fmla="*/ f140 1 f144"/>
                <a:gd name="f148" fmla="*/ f139 1 f145"/>
                <a:gd name="f149" fmla="*/ f141 1 f145"/>
                <a:gd name="f150" fmla="*/ f146 f137 1"/>
                <a:gd name="f151" fmla="*/ f147 f137 1"/>
                <a:gd name="f152" fmla="*/ f149 f138 1"/>
                <a:gd name="f153" fmla="*/ f148 f1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0" t="f153" r="f151" b="f152"/>
              <a:pathLst>
                <a:path w="134917" h="465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lnTo>
                    <a:pt x="f33" y="f34"/>
                  </a:lnTo>
                  <a:cubicBezTo>
                    <a:pt x="f35" y="f36"/>
                    <a:pt x="f37" y="f38"/>
                    <a:pt x="f39" y="f38"/>
                  </a:cubicBezTo>
                  <a:cubicBezTo>
                    <a:pt x="f40" y="f38"/>
                    <a:pt x="f41" y="f42"/>
                    <a:pt x="f43" y="f44"/>
                  </a:cubicBezTo>
                  <a:lnTo>
                    <a:pt x="f45" y="f46"/>
                  </a:lnTo>
                  <a:lnTo>
                    <a:pt x="f47" y="f48"/>
                  </a:ln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cubicBezTo>
                    <a:pt x="f67" y="f68"/>
                    <a:pt x="f69" y="f70"/>
                    <a:pt x="f71" y="f72"/>
                  </a:cubicBezTo>
                  <a:lnTo>
                    <a:pt x="f73" y="f74"/>
                  </a:lnTo>
                  <a:lnTo>
                    <a:pt x="f75" y="f76"/>
                  </a:lnTo>
                  <a:cubicBezTo>
                    <a:pt x="f77" y="f78"/>
                    <a:pt x="f79" y="f80"/>
                    <a:pt x="f81" y="f80"/>
                  </a:cubicBezTo>
                  <a:cubicBezTo>
                    <a:pt x="f82" y="f80"/>
                    <a:pt x="f83" y="f84"/>
                    <a:pt x="f85" y="f34"/>
                  </a:cubicBezTo>
                  <a:lnTo>
                    <a:pt x="f86" y="f87"/>
                  </a:lnTo>
                  <a:cubicBezTo>
                    <a:pt x="f88" y="f89"/>
                    <a:pt x="f90" y="f91"/>
                    <a:pt x="f92" y="f91"/>
                  </a:cubicBezTo>
                  <a:cubicBezTo>
                    <a:pt x="f93" y="f91"/>
                    <a:pt x="f94" y="f87"/>
                    <a:pt x="f95" y="f96"/>
                  </a:cubicBezTo>
                  <a:lnTo>
                    <a:pt x="f97" y="f14"/>
                  </a:lnTo>
                  <a:cubicBezTo>
                    <a:pt x="f98" y="f13"/>
                    <a:pt x="f98" y="f12"/>
                    <a:pt x="f97" y="f11"/>
                  </a:cubicBezTo>
                  <a:cubicBezTo>
                    <a:pt x="f99" y="f9"/>
                    <a:pt x="f100" y="f6"/>
                    <a:pt x="f101" y="f6"/>
                  </a:cubicBezTo>
                  <a:cubicBezTo>
                    <a:pt x="f102" y="f6"/>
                    <a:pt x="f103" y="f9"/>
                    <a:pt x="f104" y="f11"/>
                  </a:cubicBezTo>
                  <a:lnTo>
                    <a:pt x="f105" y="f106"/>
                  </a:lnTo>
                  <a:lnTo>
                    <a:pt x="f107" y="f108"/>
                  </a:lnTo>
                  <a:cubicBezTo>
                    <a:pt x="f109" y="f110"/>
                    <a:pt x="f111" y="f112"/>
                    <a:pt x="f113" y="f112"/>
                  </a:cubicBezTo>
                  <a:cubicBezTo>
                    <a:pt x="f114" y="f112"/>
                    <a:pt x="f115" y="f116"/>
                    <a:pt x="f117" y="f118"/>
                  </a:cubicBezTo>
                  <a:lnTo>
                    <a:pt x="f119" y="f120"/>
                  </a:lnTo>
                  <a:cubicBezTo>
                    <a:pt x="f121" y="f122"/>
                    <a:pt x="f123" y="f122"/>
                    <a:pt x="f124" y="f125"/>
                  </a:cubicBezTo>
                  <a:lnTo>
                    <a:pt x="f126" y="f118"/>
                  </a:lnTo>
                  <a:cubicBezTo>
                    <a:pt x="f127" y="f116"/>
                    <a:pt x="f128" y="f112"/>
                    <a:pt x="f129" y="f112"/>
                  </a:cubicBezTo>
                  <a:cubicBezTo>
                    <a:pt x="f130" y="f112"/>
                    <a:pt x="f131" y="f110"/>
                    <a:pt x="f132" y="f108"/>
                  </a:cubicBezTo>
                  <a:lnTo>
                    <a:pt x="f133" y="f106"/>
                  </a:lnTo>
                  <a:lnTo>
                    <a:pt x="f134" y="f11"/>
                  </a:lnTo>
                  <a:cubicBezTo>
                    <a:pt x="f135" y="f9"/>
                    <a:pt x="f136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367;p46">
              <a:extLst>
                <a:ext uri="{FF2B5EF4-FFF2-40B4-BE49-F238E27FC236}">
                  <a16:creationId xmlns:a16="http://schemas.microsoft.com/office/drawing/2014/main" id="{F76C874F-3BE5-424D-A1E4-E66E34571AEB}"/>
                </a:ext>
              </a:extLst>
            </p:cNvPr>
            <p:cNvSpPr/>
            <p:nvPr/>
          </p:nvSpPr>
          <p:spPr>
            <a:xfrm>
              <a:off x="4350943" y="1014874"/>
              <a:ext cx="39895" cy="384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463"/>
                <a:gd name="f4" fmla="val 14900"/>
                <a:gd name="f5" fmla="val 3344"/>
                <a:gd name="f6" fmla="val 1"/>
                <a:gd name="f7" fmla="val 2561"/>
                <a:gd name="f8" fmla="val 1778"/>
                <a:gd name="f9" fmla="val 303"/>
                <a:gd name="f10" fmla="val 1175"/>
                <a:gd name="f11" fmla="val 906"/>
                <a:gd name="f12" fmla="val 2080"/>
                <a:gd name="f13" fmla="val 4038"/>
                <a:gd name="f14" fmla="val 5212"/>
                <a:gd name="f15" fmla="val 9949"/>
                <a:gd name="f16" fmla="val 13987"/>
                <a:gd name="f17" fmla="val 10569"/>
                <a:gd name="f18" fmla="val 14574"/>
                <a:gd name="f19" fmla="val 11352"/>
                <a:gd name="f20" fmla="val 12135"/>
                <a:gd name="f21" fmla="val 12885"/>
                <a:gd name="f22" fmla="val 13668"/>
                <a:gd name="f23" fmla="val 14288"/>
                <a:gd name="f24" fmla="val 15462"/>
                <a:gd name="f25" fmla="val 12812"/>
                <a:gd name="f26" fmla="val 10855"/>
                <a:gd name="f27" fmla="val 9681"/>
                <a:gd name="f28" fmla="val 5513"/>
                <a:gd name="f29" fmla="val 4910"/>
                <a:gd name="f30" fmla="val 4127"/>
                <a:gd name="f31" fmla="*/ f0 1 15463"/>
                <a:gd name="f32" fmla="*/ f1 1 1490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5463"/>
                <a:gd name="f39" fmla="*/ f36 1 1490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5462" h="1489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24" y="f25"/>
                    <a:pt x="f24" y="f26"/>
                    <a:pt x="f23" y="f27"/>
                  </a:cubicBezTo>
                  <a:lnTo>
                    <a:pt x="f28" y="f11"/>
                  </a:ln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368;p46">
              <a:extLst>
                <a:ext uri="{FF2B5EF4-FFF2-40B4-BE49-F238E27FC236}">
                  <a16:creationId xmlns:a16="http://schemas.microsoft.com/office/drawing/2014/main" id="{14EA0BEF-DA99-486B-A5DD-1FD67A1235F7}"/>
                </a:ext>
              </a:extLst>
            </p:cNvPr>
            <p:cNvSpPr/>
            <p:nvPr/>
          </p:nvSpPr>
          <p:spPr>
            <a:xfrm>
              <a:off x="4531382" y="1024868"/>
              <a:ext cx="196852" cy="962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99"/>
                <a:gd name="f4" fmla="val 37318"/>
                <a:gd name="f5" fmla="val 25199"/>
                <a:gd name="f6" fmla="val 24416"/>
                <a:gd name="f7" fmla="val 23634"/>
                <a:gd name="f8" fmla="val 294"/>
                <a:gd name="f9" fmla="val 23030"/>
                <a:gd name="f10" fmla="val 881"/>
                <a:gd name="f11" fmla="val 21856"/>
                <a:gd name="f12" fmla="val 2088"/>
                <a:gd name="f13" fmla="val 4013"/>
                <a:gd name="f14" fmla="val 5220"/>
                <a:gd name="f15" fmla="val 27434"/>
                <a:gd name="f16" fmla="val 9623"/>
                <a:gd name="f17" fmla="val 26586"/>
                <a:gd name="f18" fmla="val 10471"/>
                <a:gd name="f19" fmla="val 22258"/>
                <a:gd name="f20" fmla="val 14799"/>
                <a:gd name="f21" fmla="val 16424"/>
                <a:gd name="f22" fmla="val 17156"/>
                <a:gd name="f23" fmla="val 10454"/>
                <a:gd name="f24" fmla="val 8369"/>
                <a:gd name="f25" fmla="val 6268"/>
                <a:gd name="f26" fmla="val 16869"/>
                <a:gd name="f27" fmla="val 4208"/>
                <a:gd name="f28" fmla="val 16278"/>
                <a:gd name="f29" fmla="val 3936"/>
                <a:gd name="f30" fmla="val 16200"/>
                <a:gd name="f31" fmla="val 3661"/>
                <a:gd name="f32" fmla="val 16163"/>
                <a:gd name="f33" fmla="val 3390"/>
                <a:gd name="f34" fmla="val 2069"/>
                <a:gd name="f35" fmla="val 836"/>
                <a:gd name="f36" fmla="val 17045"/>
                <a:gd name="f37" fmla="val 457"/>
                <a:gd name="f38" fmla="val 18398"/>
                <a:gd name="f39" fmla="val 20029"/>
                <a:gd name="f40" fmla="val 914"/>
                <a:gd name="f41" fmla="val 21725"/>
                <a:gd name="f42" fmla="val 2545"/>
                <a:gd name="f43" fmla="val 22182"/>
                <a:gd name="f44" fmla="val 5179"/>
                <a:gd name="f45" fmla="val 22930"/>
                <a:gd name="f46" fmla="val 7840"/>
                <a:gd name="f47" fmla="val 23266"/>
                <a:gd name="f48" fmla="val 10478"/>
                <a:gd name="f49" fmla="val 10715"/>
                <a:gd name="f50" fmla="val 10952"/>
                <a:gd name="f51" fmla="val 23264"/>
                <a:gd name="f52" fmla="val 11189"/>
                <a:gd name="f53" fmla="val 23258"/>
                <a:gd name="f54" fmla="val 2349"/>
                <a:gd name="f55" fmla="val 32098"/>
                <a:gd name="f56" fmla="val 1142"/>
                <a:gd name="f57" fmla="val 33305"/>
                <a:gd name="f58" fmla="val 35230"/>
                <a:gd name="f59" fmla="val 36437"/>
                <a:gd name="f60" fmla="val 2936"/>
                <a:gd name="f61" fmla="val 37024"/>
                <a:gd name="f62" fmla="val 3719"/>
                <a:gd name="f63" fmla="val 4502"/>
                <a:gd name="f64" fmla="val 5285"/>
                <a:gd name="f65" fmla="val 6068"/>
                <a:gd name="f66" fmla="val 6655"/>
                <a:gd name="f67" fmla="val 22247"/>
                <a:gd name="f68" fmla="val 20845"/>
                <a:gd name="f69" fmla="val 22312"/>
                <a:gd name="f70" fmla="val 20714"/>
                <a:gd name="f71" fmla="val 25477"/>
                <a:gd name="f72" fmla="val 19311"/>
                <a:gd name="f73" fmla="val 28380"/>
                <a:gd name="f74" fmla="val 17322"/>
                <a:gd name="f75" fmla="val 30891"/>
                <a:gd name="f76" fmla="val 14810"/>
                <a:gd name="f77" fmla="val 31772"/>
                <a:gd name="f78" fmla="val 13929"/>
                <a:gd name="f79" fmla="val 44070"/>
                <a:gd name="f80" fmla="val 26227"/>
                <a:gd name="f81" fmla="val 47919"/>
                <a:gd name="f82" fmla="val 30076"/>
                <a:gd name="f83" fmla="val 53008"/>
                <a:gd name="f84" fmla="val 32196"/>
                <a:gd name="f85" fmla="val 58455"/>
                <a:gd name="f86" fmla="val 63903"/>
                <a:gd name="f87" fmla="val 69024"/>
                <a:gd name="f88" fmla="val 72841"/>
                <a:gd name="f89" fmla="val 76135"/>
                <a:gd name="f90" fmla="val 22965"/>
                <a:gd name="f91" fmla="val 76298"/>
                <a:gd name="f92" fmla="val 17680"/>
                <a:gd name="f93" fmla="val 73232"/>
                <a:gd name="f94" fmla="val 14223"/>
                <a:gd name="f95" fmla="val 66480"/>
                <a:gd name="f96" fmla="val 6622"/>
                <a:gd name="f97" fmla="val 65880"/>
                <a:gd name="f98" fmla="val 5935"/>
                <a:gd name="f99" fmla="val 65043"/>
                <a:gd name="f100" fmla="val 5581"/>
                <a:gd name="f101" fmla="val 64199"/>
                <a:gd name="f102" fmla="val 63481"/>
                <a:gd name="f103" fmla="val 62758"/>
                <a:gd name="f104" fmla="val 5837"/>
                <a:gd name="f105" fmla="val 62174"/>
                <a:gd name="f106" fmla="val 6361"/>
                <a:gd name="f107" fmla="val 60902"/>
                <a:gd name="f108" fmla="val 7470"/>
                <a:gd name="f109" fmla="val 60804"/>
                <a:gd name="f110" fmla="val 9395"/>
                <a:gd name="f111" fmla="val 61913"/>
                <a:gd name="f112" fmla="val 10667"/>
                <a:gd name="f113" fmla="val 68633"/>
                <a:gd name="f114" fmla="val 18268"/>
                <a:gd name="f115" fmla="val 69579"/>
                <a:gd name="f116" fmla="val 69513"/>
                <a:gd name="f117" fmla="val 20910"/>
                <a:gd name="f118" fmla="val 68535"/>
                <a:gd name="f119" fmla="val 21888"/>
                <a:gd name="f120" fmla="val 65827"/>
                <a:gd name="f121" fmla="val 24596"/>
                <a:gd name="f122" fmla="val 62272"/>
                <a:gd name="f123" fmla="val 26064"/>
                <a:gd name="f124" fmla="val 54639"/>
                <a:gd name="f125" fmla="val 51083"/>
                <a:gd name="f126" fmla="val 48376"/>
                <a:gd name="f127" fmla="val 27368"/>
                <a:gd name="f128" fmla="val 26765"/>
                <a:gd name="f129" fmla="val 25982"/>
                <a:gd name="f130" fmla="*/ f0 1 76299"/>
                <a:gd name="f131" fmla="*/ f1 1 37318"/>
                <a:gd name="f132" fmla="val f2"/>
                <a:gd name="f133" fmla="val f3"/>
                <a:gd name="f134" fmla="val f4"/>
                <a:gd name="f135" fmla="+- f134 0 f132"/>
                <a:gd name="f136" fmla="+- f133 0 f132"/>
                <a:gd name="f137" fmla="*/ f136 1 76299"/>
                <a:gd name="f138" fmla="*/ f135 1 37318"/>
                <a:gd name="f139" fmla="*/ f132 1 f137"/>
                <a:gd name="f140" fmla="*/ f133 1 f137"/>
                <a:gd name="f141" fmla="*/ f132 1 f138"/>
                <a:gd name="f142" fmla="*/ f134 1 f138"/>
                <a:gd name="f143" fmla="*/ f139 f130 1"/>
                <a:gd name="f144" fmla="*/ f140 f130 1"/>
                <a:gd name="f145" fmla="*/ f142 f131 1"/>
                <a:gd name="f146" fmla="*/ f141 f1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3" t="f146" r="f144" b="f145"/>
              <a:pathLst>
                <a:path w="76299" h="3731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6"/>
                    <a:pt x="f37" y="f38"/>
                  </a:cubicBezTo>
                  <a:cubicBezTo>
                    <a:pt x="f2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lnTo>
                    <a:pt x="f52" y="f53"/>
                  </a:lnTo>
                  <a:lnTo>
                    <a:pt x="f54" y="f55"/>
                  </a:lnTo>
                  <a:cubicBezTo>
                    <a:pt x="f56" y="f57"/>
                    <a:pt x="f56" y="f58"/>
                    <a:pt x="f54" y="f59"/>
                  </a:cubicBezTo>
                  <a:cubicBezTo>
                    <a:pt x="f60" y="f61"/>
                    <a:pt x="f62" y="f4"/>
                    <a:pt x="f63" y="f4"/>
                  </a:cubicBezTo>
                  <a:cubicBezTo>
                    <a:pt x="f64" y="f4"/>
                    <a:pt x="f65" y="f61"/>
                    <a:pt x="f66" y="f59"/>
                  </a:cubicBezTo>
                  <a:cubicBezTo>
                    <a:pt x="f66" y="f59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8" y="f80"/>
                  </a:cubicBezTo>
                  <a:cubicBezTo>
                    <a:pt x="f89" y="f90"/>
                    <a:pt x="f91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9" y="f100"/>
                    <a:pt x="f101" y="f100"/>
                  </a:cubicBezTo>
                  <a:cubicBezTo>
                    <a:pt x="f102" y="f100"/>
                    <a:pt x="f103" y="f104"/>
                    <a:pt x="f105" y="f106"/>
                  </a:cubicBezTo>
                  <a:cubicBezTo>
                    <a:pt x="f107" y="f108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72"/>
                    <a:pt x="f116" y="f117"/>
                    <a:pt x="f118" y="f119"/>
                  </a:cubicBezTo>
                  <a:cubicBezTo>
                    <a:pt x="f120" y="f121"/>
                    <a:pt x="f122" y="f123"/>
                    <a:pt x="f85" y="f123"/>
                  </a:cubicBezTo>
                  <a:cubicBezTo>
                    <a:pt x="f124" y="f123"/>
                    <a:pt x="f125" y="f121"/>
                    <a:pt x="f126" y="f119"/>
                  </a:cubicBezTo>
                  <a:lnTo>
                    <a:pt x="f127" y="f10"/>
                  </a:lnTo>
                  <a:cubicBezTo>
                    <a:pt x="f128" y="f8"/>
                    <a:pt x="f129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369;p46">
              <a:extLst>
                <a:ext uri="{FF2B5EF4-FFF2-40B4-BE49-F238E27FC236}">
                  <a16:creationId xmlns:a16="http://schemas.microsoft.com/office/drawing/2014/main" id="{85C0DAA7-A4D7-4A58-819D-99D4819B6B2F}"/>
                </a:ext>
              </a:extLst>
            </p:cNvPr>
            <p:cNvSpPr/>
            <p:nvPr/>
          </p:nvSpPr>
          <p:spPr>
            <a:xfrm>
              <a:off x="4399836" y="1014874"/>
              <a:ext cx="491243" cy="3324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0403"/>
                <a:gd name="f4" fmla="val 128874"/>
                <a:gd name="f5" fmla="val 138798"/>
                <a:gd name="f6" fmla="val 63340"/>
                <a:gd name="f7" fmla="val 140462"/>
                <a:gd name="f8" fmla="val 142060"/>
                <a:gd name="f9" fmla="val 63993"/>
                <a:gd name="f10" fmla="val 143234"/>
                <a:gd name="f11" fmla="val 65167"/>
                <a:gd name="f12" fmla="val 145844"/>
                <a:gd name="f13" fmla="val 67777"/>
                <a:gd name="f14" fmla="val 146366"/>
                <a:gd name="f15" fmla="val 68299"/>
                <a:gd name="f16" fmla="val 146659"/>
                <a:gd name="f17" fmla="val 69016"/>
                <a:gd name="f18" fmla="val 69734"/>
                <a:gd name="f19" fmla="val 70484"/>
                <a:gd name="f20" fmla="val 71202"/>
                <a:gd name="f21" fmla="val 71724"/>
                <a:gd name="f22" fmla="val 139450"/>
                <a:gd name="f23" fmla="val 78052"/>
                <a:gd name="f24" fmla="val 138912"/>
                <a:gd name="f25" fmla="val 78607"/>
                <a:gd name="f26" fmla="val 138203"/>
                <a:gd name="f27" fmla="val 78884"/>
                <a:gd name="f28" fmla="val 137489"/>
                <a:gd name="f29" fmla="val 136776"/>
                <a:gd name="f30" fmla="val 136058"/>
                <a:gd name="f31" fmla="val 135503"/>
                <a:gd name="f32" fmla="val 132927"/>
                <a:gd name="f33" fmla="val 75475"/>
                <a:gd name="f34" fmla="val 131752"/>
                <a:gd name="f35" fmla="val 74301"/>
                <a:gd name="f36" fmla="val 131100"/>
                <a:gd name="f37" fmla="val 72702"/>
                <a:gd name="f38" fmla="val 71039"/>
                <a:gd name="f39" fmla="val 69342"/>
                <a:gd name="f40" fmla="val 66570"/>
                <a:gd name="f41" fmla="val 134329"/>
                <a:gd name="f42" fmla="val 135536"/>
                <a:gd name="f43" fmla="val 137102"/>
                <a:gd name="f44" fmla="val 124168"/>
                <a:gd name="f45" fmla="val 77979"/>
                <a:gd name="f46" fmla="val 125783"/>
                <a:gd name="f47" fmla="val 127397"/>
                <a:gd name="f48" fmla="val 78590"/>
                <a:gd name="f49" fmla="val 128621"/>
                <a:gd name="f50" fmla="val 79813"/>
                <a:gd name="f51" fmla="val 131165"/>
                <a:gd name="f52" fmla="val 82358"/>
                <a:gd name="f53" fmla="val 131687"/>
                <a:gd name="f54" fmla="val 82912"/>
                <a:gd name="f55" fmla="val 131981"/>
                <a:gd name="f56" fmla="val 83597"/>
                <a:gd name="f57" fmla="val 84348"/>
                <a:gd name="f58" fmla="val 85098"/>
                <a:gd name="f59" fmla="val 85816"/>
                <a:gd name="f60" fmla="val 86337"/>
                <a:gd name="f61" fmla="val 124804"/>
                <a:gd name="f62" fmla="val 92666"/>
                <a:gd name="f63" fmla="val 124266"/>
                <a:gd name="f64" fmla="val 93204"/>
                <a:gd name="f65" fmla="val 123548"/>
                <a:gd name="f66" fmla="val 93473"/>
                <a:gd name="f67" fmla="val 122831"/>
                <a:gd name="f68" fmla="val 122113"/>
                <a:gd name="f69" fmla="val 121395"/>
                <a:gd name="f70" fmla="val 120857"/>
                <a:gd name="f71" fmla="val 118313"/>
                <a:gd name="f72" fmla="val 90121"/>
                <a:gd name="f73" fmla="val 115866"/>
                <a:gd name="f74" fmla="val 87675"/>
                <a:gd name="f75" fmla="val 83663"/>
                <a:gd name="f76" fmla="val 81216"/>
                <a:gd name="f77" fmla="val 119715"/>
                <a:gd name="f78" fmla="val 120939"/>
                <a:gd name="f79" fmla="val 122553"/>
                <a:gd name="f80" fmla="val 109522"/>
                <a:gd name="f81" fmla="val 92600"/>
                <a:gd name="f82" fmla="val 111136"/>
                <a:gd name="f83" fmla="val 112751"/>
                <a:gd name="f84" fmla="val 93220"/>
                <a:gd name="f85" fmla="val 113974"/>
                <a:gd name="f86" fmla="val 94460"/>
                <a:gd name="f87" fmla="val 116519"/>
                <a:gd name="f88" fmla="val 96972"/>
                <a:gd name="f89" fmla="val 117595"/>
                <a:gd name="f90" fmla="val 98081"/>
                <a:gd name="f91" fmla="val 99842"/>
                <a:gd name="f92" fmla="val 100951"/>
                <a:gd name="f93" fmla="val 110190"/>
                <a:gd name="f94" fmla="val 107279"/>
                <a:gd name="f95" fmla="val 109636"/>
                <a:gd name="f96" fmla="val 107834"/>
                <a:gd name="f97" fmla="val 108951"/>
                <a:gd name="f98" fmla="val 108128"/>
                <a:gd name="f99" fmla="val 108201"/>
                <a:gd name="f100" fmla="val 107450"/>
                <a:gd name="f101" fmla="val 106733"/>
                <a:gd name="f102" fmla="val 106211"/>
                <a:gd name="f103" fmla="val 103666"/>
                <a:gd name="f104" fmla="val 104768"/>
                <a:gd name="f105" fmla="val 101220"/>
                <a:gd name="f106" fmla="val 102289"/>
                <a:gd name="f107" fmla="val 98309"/>
                <a:gd name="f108" fmla="val 95830"/>
                <a:gd name="f109" fmla="val 105069"/>
                <a:gd name="f110" fmla="val 106292"/>
                <a:gd name="f111" fmla="val 107907"/>
                <a:gd name="f112" fmla="val 94892"/>
                <a:gd name="f113" fmla="val 107247"/>
                <a:gd name="f114" fmla="val 96588"/>
                <a:gd name="f115" fmla="val 98154"/>
                <a:gd name="f116" fmla="val 107899"/>
                <a:gd name="f117" fmla="val 99361"/>
                <a:gd name="f118" fmla="val 109073"/>
                <a:gd name="f119" fmla="val 101905"/>
                <a:gd name="f120" fmla="val 111618"/>
                <a:gd name="f121" fmla="val 102981"/>
                <a:gd name="f122" fmla="val 112727"/>
                <a:gd name="f123" fmla="val 114488"/>
                <a:gd name="f124" fmla="val 115565"/>
                <a:gd name="f125" fmla="val 95544"/>
                <a:gd name="f126" fmla="val 121926"/>
                <a:gd name="f127" fmla="val 95022"/>
                <a:gd name="f128" fmla="val 122448"/>
                <a:gd name="f129" fmla="val 94305"/>
                <a:gd name="f130" fmla="val 122741"/>
                <a:gd name="f131" fmla="val 93587"/>
                <a:gd name="f132" fmla="val 92837"/>
                <a:gd name="f133" fmla="val 92119"/>
                <a:gd name="f134" fmla="val 91597"/>
                <a:gd name="f135" fmla="val 89053"/>
                <a:gd name="f136" fmla="val 119381"/>
                <a:gd name="f137" fmla="val 87846"/>
                <a:gd name="f138" fmla="val 118207"/>
                <a:gd name="f139" fmla="val 87193"/>
                <a:gd name="f140" fmla="val 116609"/>
                <a:gd name="f141" fmla="val 114912"/>
                <a:gd name="f142" fmla="val 113249"/>
                <a:gd name="f143" fmla="val 111650"/>
                <a:gd name="f144" fmla="val 110476"/>
                <a:gd name="f145" fmla="val 90423"/>
                <a:gd name="f146" fmla="val 91630"/>
                <a:gd name="f147" fmla="val 93196"/>
                <a:gd name="f148" fmla="val 187059"/>
                <a:gd name="f149" fmla="val 1"/>
                <a:gd name="f150" fmla="val 186276"/>
                <a:gd name="f151" fmla="val 185493"/>
                <a:gd name="f152" fmla="val 303"/>
                <a:gd name="f153" fmla="val 184890"/>
                <a:gd name="f154" fmla="val 906"/>
                <a:gd name="f155" fmla="val 157065"/>
                <a:gd name="f156" fmla="val 28731"/>
                <a:gd name="f157" fmla="val 156609"/>
                <a:gd name="f158" fmla="val 29187"/>
                <a:gd name="f159" fmla="val 156282"/>
                <a:gd name="f160" fmla="val 29807"/>
                <a:gd name="f161" fmla="val 156184"/>
                <a:gd name="f162" fmla="val 30460"/>
                <a:gd name="f163" fmla="val 154586"/>
                <a:gd name="f164" fmla="val 42007"/>
                <a:gd name="f165" fmla="val 153673"/>
                <a:gd name="f166" fmla="val 48596"/>
                <a:gd name="f167" fmla="val 150802"/>
                <a:gd name="f168" fmla="val 54827"/>
                <a:gd name="f169" fmla="val 146399"/>
                <a:gd name="f170" fmla="val 59850"/>
                <a:gd name="f171" fmla="val 144246"/>
                <a:gd name="f172" fmla="val 58154"/>
                <a:gd name="f173" fmla="val 141603"/>
                <a:gd name="f174" fmla="val 57208"/>
                <a:gd name="f175" fmla="val 135471"/>
                <a:gd name="f176" fmla="val 132372"/>
                <a:gd name="f177" fmla="val 58513"/>
                <a:gd name="f178" fmla="val 130023"/>
                <a:gd name="f179" fmla="val 60861"/>
                <a:gd name="f180" fmla="val 62264"/>
                <a:gd name="f181" fmla="val 126272"/>
                <a:gd name="f182" fmla="val 64580"/>
                <a:gd name="f183" fmla="val 124967"/>
                <a:gd name="f184" fmla="val 67711"/>
                <a:gd name="f185" fmla="val 71332"/>
                <a:gd name="f186" fmla="val 125000"/>
                <a:gd name="f187" fmla="val 71593"/>
                <a:gd name="f188" fmla="val 71887"/>
                <a:gd name="f189" fmla="val 124725"/>
                <a:gd name="f190" fmla="val 71869"/>
                <a:gd name="f191" fmla="val 124449"/>
                <a:gd name="f192" fmla="val 71860"/>
                <a:gd name="f193" fmla="val 124173"/>
                <a:gd name="f194" fmla="val 120987"/>
                <a:gd name="f195" fmla="val 117809"/>
                <a:gd name="f196" fmla="val 73073"/>
                <a:gd name="f197" fmla="val 115377"/>
                <a:gd name="f198" fmla="val 76878"/>
                <a:gd name="f199" fmla="val 111332"/>
                <a:gd name="f200" fmla="val 79520"/>
                <a:gd name="f201" fmla="val 110158"/>
                <a:gd name="f202" fmla="val 83075"/>
                <a:gd name="f203" fmla="val 110386"/>
                <a:gd name="f204" fmla="val 86533"/>
                <a:gd name="f205" fmla="val 110079"/>
                <a:gd name="f206" fmla="val 86510"/>
                <a:gd name="f207" fmla="val 109770"/>
                <a:gd name="f208" fmla="val 86498"/>
                <a:gd name="f209" fmla="val 109462"/>
                <a:gd name="f210" fmla="val 106303"/>
                <a:gd name="f211" fmla="val 103138"/>
                <a:gd name="f212" fmla="val 87714"/>
                <a:gd name="f213" fmla="val 100731"/>
                <a:gd name="f214" fmla="val 91524"/>
                <a:gd name="f215" fmla="val 96718"/>
                <a:gd name="f216" fmla="val 94166"/>
                <a:gd name="f217" fmla="val 95512"/>
                <a:gd name="f218" fmla="val 97689"/>
                <a:gd name="f219" fmla="val 95740"/>
                <a:gd name="f220" fmla="val 101147"/>
                <a:gd name="f221" fmla="val 95479"/>
                <a:gd name="f222" fmla="val 101114"/>
                <a:gd name="f223" fmla="val 95185"/>
                <a:gd name="f224" fmla="val 91565"/>
                <a:gd name="f225" fmla="val 88466"/>
                <a:gd name="f226" fmla="val 102419"/>
                <a:gd name="f227" fmla="val 86117"/>
                <a:gd name="f228" fmla="val 84714"/>
                <a:gd name="f229" fmla="val 106138"/>
                <a:gd name="f230" fmla="val 82366"/>
                <a:gd name="f231" fmla="val 108486"/>
                <a:gd name="f232" fmla="val 81094"/>
                <a:gd name="f233" fmla="val 117555"/>
                <a:gd name="f234" fmla="val 81909"/>
                <a:gd name="f235" fmla="val 120066"/>
                <a:gd name="f236" fmla="val 83410"/>
                <a:gd name="f237" fmla="val 122187"/>
                <a:gd name="f238" fmla="val 82523"/>
                <a:gd name="f239" fmla="val 122559"/>
                <a:gd name="f240" fmla="val 81578"/>
                <a:gd name="f241" fmla="val 122744"/>
                <a:gd name="f242" fmla="val 80631"/>
                <a:gd name="f243" fmla="val 78758"/>
                <a:gd name="f244" fmla="val 76881"/>
                <a:gd name="f245" fmla="val 122019"/>
                <a:gd name="f246" fmla="val 75450"/>
                <a:gd name="f247" fmla="val 120588"/>
                <a:gd name="f248" fmla="val 74080"/>
                <a:gd name="f249" fmla="val 119218"/>
                <a:gd name="f250" fmla="val 73330"/>
                <a:gd name="f251" fmla="val 117392"/>
                <a:gd name="f252" fmla="val 115434"/>
                <a:gd name="f253" fmla="val 113510"/>
                <a:gd name="f254" fmla="val 111683"/>
                <a:gd name="f255" fmla="val 110280"/>
                <a:gd name="f256" fmla="val 75679"/>
                <a:gd name="f257" fmla="val 110052"/>
                <a:gd name="f258" fmla="val 109995"/>
                <a:gd name="f259" fmla="val 75769"/>
                <a:gd name="f260" fmla="val 111202"/>
                <a:gd name="f261" fmla="val 74562"/>
                <a:gd name="f262" fmla="val 72637"/>
                <a:gd name="f263" fmla="val 71430"/>
                <a:gd name="f264" fmla="val 109391"/>
                <a:gd name="f265" fmla="val 70827"/>
                <a:gd name="f266" fmla="val 108608"/>
                <a:gd name="f267" fmla="val 70525"/>
                <a:gd name="f268" fmla="val 107826"/>
                <a:gd name="f269" fmla="val 107043"/>
                <a:gd name="f270" fmla="val 106260"/>
                <a:gd name="f271" fmla="val 105656"/>
                <a:gd name="f272" fmla="val 62500"/>
                <a:gd name="f273" fmla="val 114619"/>
                <a:gd name="f274" fmla="val 61098"/>
                <a:gd name="f275" fmla="val 115989"/>
                <a:gd name="f276" fmla="val 59271"/>
                <a:gd name="f277" fmla="val 116739"/>
                <a:gd name="f278" fmla="val 57346"/>
                <a:gd name="f279" fmla="val 55389"/>
                <a:gd name="f280" fmla="val 53562"/>
                <a:gd name="f281" fmla="val 52192"/>
                <a:gd name="f282" fmla="val 49354"/>
                <a:gd name="f283" fmla="val 111781"/>
                <a:gd name="f284" fmla="val 107149"/>
                <a:gd name="f285" fmla="val 104311"/>
                <a:gd name="f286" fmla="val 96360"/>
                <a:gd name="f287" fmla="val 60111"/>
                <a:gd name="f288" fmla="val 97567"/>
                <a:gd name="f289" fmla="val 58904"/>
                <a:gd name="f290" fmla="val 56980"/>
                <a:gd name="f291" fmla="val 55773"/>
                <a:gd name="f292" fmla="val 95772"/>
                <a:gd name="f293" fmla="val 55185"/>
                <a:gd name="f294" fmla="val 94990"/>
                <a:gd name="f295" fmla="val 54892"/>
                <a:gd name="f296" fmla="val 94207"/>
                <a:gd name="f297" fmla="val 93424"/>
                <a:gd name="f298" fmla="val 92641"/>
                <a:gd name="f299" fmla="val 92054"/>
                <a:gd name="f300" fmla="val 40873"/>
                <a:gd name="f301" fmla="val 106953"/>
                <a:gd name="f302" fmla="val 39454"/>
                <a:gd name="f303" fmla="val 108372"/>
                <a:gd name="f304" fmla="val 37587"/>
                <a:gd name="f305" fmla="val 109082"/>
                <a:gd name="f306" fmla="val 35719"/>
                <a:gd name="f307" fmla="val 33852"/>
                <a:gd name="f308" fmla="val 31984"/>
                <a:gd name="f309" fmla="val 30565"/>
                <a:gd name="f310" fmla="val 29195"/>
                <a:gd name="f311" fmla="val 105583"/>
                <a:gd name="f312" fmla="val 28412"/>
                <a:gd name="f313" fmla="val 103756"/>
                <a:gd name="f314" fmla="val 101799"/>
                <a:gd name="f315" fmla="val 99875"/>
                <a:gd name="f316" fmla="val 98048"/>
                <a:gd name="f317" fmla="val 96645"/>
                <a:gd name="f318" fmla="val 82431"/>
                <a:gd name="f319" fmla="val 44780"/>
                <a:gd name="f320" fmla="val 83638"/>
                <a:gd name="f321" fmla="val 43573"/>
                <a:gd name="f322" fmla="val 41648"/>
                <a:gd name="f323" fmla="val 40441"/>
                <a:gd name="f324" fmla="val 81844"/>
                <a:gd name="f325" fmla="val 39854"/>
                <a:gd name="f326" fmla="val 81061"/>
                <a:gd name="f327" fmla="val 39561"/>
                <a:gd name="f328" fmla="val 80278"/>
                <a:gd name="f329" fmla="val 79495"/>
                <a:gd name="f330" fmla="val 78712"/>
                <a:gd name="f331" fmla="val 78125"/>
                <a:gd name="f332" fmla="val 39568"/>
                <a:gd name="f333" fmla="val 78998"/>
                <a:gd name="f334" fmla="val 38149"/>
                <a:gd name="f335" fmla="val 80417"/>
                <a:gd name="f336" fmla="val 36282"/>
                <a:gd name="f337" fmla="val 81126"/>
                <a:gd name="f338" fmla="val 34415"/>
                <a:gd name="f339" fmla="val 32547"/>
                <a:gd name="f340" fmla="val 30680"/>
                <a:gd name="f341" fmla="val 29261"/>
                <a:gd name="f342" fmla="val 26423"/>
                <a:gd name="f343" fmla="val 76160"/>
                <a:gd name="f344" fmla="val 71528"/>
                <a:gd name="f345" fmla="val 68690"/>
                <a:gd name="f346" fmla="val 47430"/>
                <a:gd name="f347" fmla="val 50521"/>
                <a:gd name="f348" fmla="val 48637"/>
                <a:gd name="f349" fmla="val 49314"/>
                <a:gd name="f350" fmla="val 47389"/>
                <a:gd name="f351" fmla="val 46182"/>
                <a:gd name="f352" fmla="val 46843"/>
                <a:gd name="f353" fmla="val 45595"/>
                <a:gd name="f354" fmla="val 46060"/>
                <a:gd name="f355" fmla="val 45302"/>
                <a:gd name="f356" fmla="val 45277"/>
                <a:gd name="f357" fmla="val 44494"/>
                <a:gd name="f358" fmla="val 43711"/>
                <a:gd name="f359" fmla="val 43124"/>
                <a:gd name="f360" fmla="val 27206"/>
                <a:gd name="f361" fmla="val 62101"/>
                <a:gd name="f362" fmla="val 26553"/>
                <a:gd name="f363" fmla="val 61481"/>
                <a:gd name="f364" fmla="val 21334"/>
                <a:gd name="f365" fmla="val 56229"/>
                <a:gd name="f366" fmla="val 17876"/>
                <a:gd name="f367" fmla="val 16865"/>
                <a:gd name="f368" fmla="val 15267"/>
                <a:gd name="f369" fmla="val 15169"/>
                <a:gd name="f370" fmla="val 14843"/>
                <a:gd name="f371" fmla="val 14386"/>
                <a:gd name="f372" fmla="val 5546"/>
                <a:gd name="f373" fmla="val 19858"/>
                <a:gd name="f374" fmla="val 4942"/>
                <a:gd name="f375" fmla="val 19271"/>
                <a:gd name="f376" fmla="val 4160"/>
                <a:gd name="f377" fmla="val 18977"/>
                <a:gd name="f378" fmla="val 3377"/>
                <a:gd name="f379" fmla="val 2594"/>
                <a:gd name="f380" fmla="val 1811"/>
                <a:gd name="f381" fmla="val 1208"/>
                <a:gd name="f382" fmla="val 21065"/>
                <a:gd name="f383" fmla="val 22990"/>
                <a:gd name="f384" fmla="val 24197"/>
                <a:gd name="f385" fmla="val 9330"/>
                <a:gd name="f386" fmla="val 32319"/>
                <a:gd name="f387" fmla="val 10798"/>
                <a:gd name="f388" fmla="val 42823"/>
                <a:gd name="f389" fmla="val 12005"/>
                <a:gd name="f390" fmla="val 51467"/>
                <a:gd name="f391" fmla="val 16050"/>
                <a:gd name="f392" fmla="val 59622"/>
                <a:gd name="f393" fmla="val 22247"/>
                <a:gd name="f394" fmla="val 65787"/>
                <a:gd name="f395" fmla="val 23095"/>
                <a:gd name="f396" fmla="val 66668"/>
                <a:gd name="f397" fmla="val 21725"/>
                <a:gd name="f398" fmla="val 68788"/>
                <a:gd name="f399" fmla="val 21008"/>
                <a:gd name="f400" fmla="val 71267"/>
                <a:gd name="f401" fmla="val 73844"/>
                <a:gd name="f402" fmla="val 77432"/>
                <a:gd name="f403" fmla="val 22410"/>
                <a:gd name="f404" fmla="val 80792"/>
                <a:gd name="f405" fmla="val 24922"/>
                <a:gd name="f406" fmla="val 83336"/>
                <a:gd name="f407" fmla="val 26847"/>
                <a:gd name="f408" fmla="val 85228"/>
                <a:gd name="f409" fmla="val 29163"/>
                <a:gd name="f410" fmla="val 86435"/>
                <a:gd name="f411" fmla="val 31609"/>
                <a:gd name="f412" fmla="val 86957"/>
                <a:gd name="f413" fmla="val 26227"/>
                <a:gd name="f414" fmla="val 92339"/>
                <a:gd name="f415" fmla="val 23715"/>
                <a:gd name="f416" fmla="val 94851"/>
                <a:gd name="f417" fmla="val 22313"/>
                <a:gd name="f418" fmla="val 98244"/>
                <a:gd name="f419" fmla="val 105387"/>
                <a:gd name="f420" fmla="val 108747"/>
                <a:gd name="f421" fmla="val 111292"/>
                <a:gd name="f422" fmla="val 28771"/>
                <a:gd name="f423" fmla="val 113803"/>
                <a:gd name="f424" fmla="val 32131"/>
                <a:gd name="f425" fmla="val 115206"/>
                <a:gd name="f426" fmla="val 38851"/>
                <a:gd name="f427" fmla="val 41819"/>
                <a:gd name="f428" fmla="val 114130"/>
                <a:gd name="f429" fmla="val 44200"/>
                <a:gd name="f430" fmla="val 112172"/>
                <a:gd name="f431" fmla="val 44722"/>
                <a:gd name="f432" fmla="val 114651"/>
                <a:gd name="f433" fmla="val 45929"/>
                <a:gd name="f434" fmla="val 117000"/>
                <a:gd name="f435" fmla="val 47854"/>
                <a:gd name="f436" fmla="val 118925"/>
                <a:gd name="f437" fmla="val 50398"/>
                <a:gd name="f438" fmla="val 121469"/>
                <a:gd name="f439" fmla="val 53758"/>
                <a:gd name="f440" fmla="val 122872"/>
                <a:gd name="f441" fmla="val 60902"/>
                <a:gd name="f442" fmla="val 64294"/>
                <a:gd name="f443" fmla="val 66806"/>
                <a:gd name="f444" fmla="val 67491"/>
                <a:gd name="f445" fmla="val 118240"/>
                <a:gd name="f446" fmla="val 68013"/>
                <a:gd name="f447" fmla="val 120751"/>
                <a:gd name="f448" fmla="val 69285"/>
                <a:gd name="f449" fmla="val 123067"/>
                <a:gd name="f450" fmla="val 71112"/>
                <a:gd name="f451" fmla="val 124927"/>
                <a:gd name="f452" fmla="val 73721"/>
                <a:gd name="f453" fmla="val 127536"/>
                <a:gd name="f454" fmla="val 77179"/>
                <a:gd name="f455" fmla="val 80604"/>
                <a:gd name="f456" fmla="val 83116"/>
                <a:gd name="f457" fmla="val 85595"/>
                <a:gd name="f458" fmla="val 128156"/>
                <a:gd name="f459" fmla="val 87813"/>
                <a:gd name="f460" fmla="val 126753"/>
                <a:gd name="f461" fmla="val 89412"/>
                <a:gd name="f462" fmla="val 128123"/>
                <a:gd name="f463" fmla="val 91434"/>
                <a:gd name="f464" fmla="val 95968"/>
                <a:gd name="f465" fmla="val 98186"/>
                <a:gd name="f466" fmla="val 127928"/>
                <a:gd name="f467" fmla="val 99883"/>
                <a:gd name="f468" fmla="val 126264"/>
                <a:gd name="f469" fmla="val 119903"/>
                <a:gd name="f470" fmla="val 107809"/>
                <a:gd name="f471" fmla="val 118305"/>
                <a:gd name="f472" fmla="val 108657"/>
                <a:gd name="f473" fmla="val 116282"/>
                <a:gd name="f474" fmla="val 108788"/>
                <a:gd name="f475" fmla="val 114195"/>
                <a:gd name="f476" fmla="val 110973"/>
                <a:gd name="f477" fmla="val 114064"/>
                <a:gd name="f478" fmla="val 112963"/>
                <a:gd name="f479" fmla="val 113151"/>
                <a:gd name="f480" fmla="val 114496"/>
                <a:gd name="f481" fmla="val 105257"/>
                <a:gd name="f482" fmla="val 122423"/>
                <a:gd name="f483" fmla="val 103659"/>
                <a:gd name="f484" fmla="val 123271"/>
                <a:gd name="f485" fmla="val 101636"/>
                <a:gd name="f486" fmla="val 123434"/>
                <a:gd name="f487" fmla="val 99548"/>
                <a:gd name="f488" fmla="val 125489"/>
                <a:gd name="f489" fmla="val 99418"/>
                <a:gd name="f490" fmla="val 127544"/>
                <a:gd name="f491" fmla="val 98570"/>
                <a:gd name="f492" fmla="val 129110"/>
                <a:gd name="f493" fmla="val 97004"/>
                <a:gd name="f494" fmla="val 90676"/>
                <a:gd name="f495" fmla="val 137037"/>
                <a:gd name="f496" fmla="val 89110"/>
                <a:gd name="f497" fmla="val 137917"/>
                <a:gd name="f498" fmla="val 87120"/>
                <a:gd name="f499" fmla="val 138080"/>
                <a:gd name="f500" fmla="val 84967"/>
                <a:gd name="f501" fmla="val 140168"/>
                <a:gd name="f502" fmla="val 84837"/>
                <a:gd name="f503" fmla="val 142191"/>
                <a:gd name="f504" fmla="val 83989"/>
                <a:gd name="f505" fmla="val 143789"/>
                <a:gd name="f506" fmla="val 82390"/>
                <a:gd name="f507" fmla="val 150150"/>
                <a:gd name="f508" fmla="val 76062"/>
                <a:gd name="f509" fmla="val 151846"/>
                <a:gd name="f510" fmla="val 74366"/>
                <a:gd name="f511" fmla="val 152759"/>
                <a:gd name="f512" fmla="val 72148"/>
                <a:gd name="f513" fmla="val 69767"/>
                <a:gd name="f514" fmla="val 67679"/>
                <a:gd name="f515" fmla="val 152074"/>
                <a:gd name="f516" fmla="val 65722"/>
                <a:gd name="f517" fmla="val 150770"/>
                <a:gd name="f518" fmla="val 64123"/>
                <a:gd name="f519" fmla="val 156054"/>
                <a:gd name="f520" fmla="val 58186"/>
                <a:gd name="f521" fmla="val 159544"/>
                <a:gd name="f522" fmla="val 50717"/>
                <a:gd name="f523" fmla="val 160653"/>
                <a:gd name="f524" fmla="val 162121"/>
                <a:gd name="f525" fmla="val 189228"/>
                <a:gd name="f526" fmla="val 5212"/>
                <a:gd name="f527" fmla="val 4038"/>
                <a:gd name="f528" fmla="val 2080"/>
                <a:gd name="f529" fmla="val 188625"/>
                <a:gd name="f530" fmla="val 187842"/>
                <a:gd name="f531" fmla="*/ f0 1 190403"/>
                <a:gd name="f532" fmla="*/ f1 1 128874"/>
                <a:gd name="f533" fmla="val f2"/>
                <a:gd name="f534" fmla="val f3"/>
                <a:gd name="f535" fmla="val f4"/>
                <a:gd name="f536" fmla="+- f535 0 f533"/>
                <a:gd name="f537" fmla="+- f534 0 f533"/>
                <a:gd name="f538" fmla="*/ f537 1 190403"/>
                <a:gd name="f539" fmla="*/ f536 1 128874"/>
                <a:gd name="f540" fmla="*/ f533 1 f538"/>
                <a:gd name="f541" fmla="*/ f534 1 f538"/>
                <a:gd name="f542" fmla="*/ f533 1 f539"/>
                <a:gd name="f543" fmla="*/ f535 1 f539"/>
                <a:gd name="f544" fmla="*/ f540 f531 1"/>
                <a:gd name="f545" fmla="*/ f541 f531 1"/>
                <a:gd name="f546" fmla="*/ f543 f532 1"/>
                <a:gd name="f547" fmla="*/ f542 f5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4" t="f547" r="f545" b="f546"/>
              <a:pathLst>
                <a:path w="190403" h="1288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6" y="f18"/>
                  </a:cubicBezTo>
                  <a:cubicBezTo>
                    <a:pt x="f16" y="f19"/>
                    <a:pt x="f14" y="f20"/>
                    <a:pt x="f12" y="f21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34" y="f13"/>
                    <a:pt x="f32" y="f40"/>
                  </a:cubicBezTo>
                  <a:lnTo>
                    <a:pt x="f41" y="f11"/>
                  </a:lnTo>
                  <a:cubicBezTo>
                    <a:pt x="f42" y="f9"/>
                    <a:pt x="f43" y="f6"/>
                    <a:pt x="f5" y="f6"/>
                  </a:cubicBezTo>
                  <a:close/>
                  <a:moveTo>
                    <a:pt x="f44" y="f45"/>
                  </a:moveTo>
                  <a:cubicBezTo>
                    <a:pt x="f46" y="f45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56"/>
                    <a:pt x="f55" y="f57"/>
                  </a:cubicBezTo>
                  <a:cubicBezTo>
                    <a:pt x="f55" y="f58"/>
                    <a:pt x="f53" y="f59"/>
                    <a:pt x="f51" y="f60"/>
                  </a:cubicBezTo>
                  <a:lnTo>
                    <a:pt x="f61" y="f6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62"/>
                  </a:cubicBezTo>
                  <a:lnTo>
                    <a:pt x="f71" y="f72"/>
                  </a:lnTo>
                  <a:cubicBezTo>
                    <a:pt x="f73" y="f74"/>
                    <a:pt x="f73" y="f75"/>
                    <a:pt x="f71" y="f76"/>
                  </a:cubicBezTo>
                  <a:lnTo>
                    <a:pt x="f77" y="f50"/>
                  </a:lnTo>
                  <a:cubicBezTo>
                    <a:pt x="f78" y="f48"/>
                    <a:pt x="f79" y="f45"/>
                    <a:pt x="f44" y="f45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lnTo>
                    <a:pt x="f87" y="f88"/>
                  </a:lnTo>
                  <a:cubicBezTo>
                    <a:pt x="f89" y="f90"/>
                    <a:pt x="f89" y="f91"/>
                    <a:pt x="f87" y="f92"/>
                  </a:cubicBezTo>
                  <a:lnTo>
                    <a:pt x="f93" y="f94"/>
                  </a:lnTo>
                  <a:cubicBezTo>
                    <a:pt x="f95" y="f96"/>
                    <a:pt x="f97" y="f98"/>
                    <a:pt x="f99" y="f98"/>
                  </a:cubicBezTo>
                  <a:cubicBezTo>
                    <a:pt x="f100" y="f98"/>
                    <a:pt x="f101" y="f96"/>
                    <a:pt x="f102" y="f94"/>
                  </a:cubicBezTo>
                  <a:lnTo>
                    <a:pt x="f103" y="f104"/>
                  </a:lnTo>
                  <a:cubicBezTo>
                    <a:pt x="f105" y="f106"/>
                    <a:pt x="f105" y="f107"/>
                    <a:pt x="f103" y="f108"/>
                  </a:cubicBezTo>
                  <a:lnTo>
                    <a:pt x="f109" y="f86"/>
                  </a:lnTo>
                  <a:cubicBezTo>
                    <a:pt x="f110" y="f84"/>
                    <a:pt x="f111" y="f81"/>
                    <a:pt x="f80" y="f81"/>
                  </a:cubicBezTo>
                  <a:close/>
                  <a:moveTo>
                    <a:pt x="f112" y="f113"/>
                  </a:moveTo>
                  <a:cubicBezTo>
                    <a:pt x="f114" y="f113"/>
                    <a:pt x="f115" y="f116"/>
                    <a:pt x="f117" y="f118"/>
                  </a:cubicBezTo>
                  <a:lnTo>
                    <a:pt x="f119" y="f120"/>
                  </a:lnTo>
                  <a:cubicBezTo>
                    <a:pt x="f121" y="f122"/>
                    <a:pt x="f121" y="f123"/>
                    <a:pt x="f119" y="f124"/>
                  </a:cubicBezTo>
                  <a:lnTo>
                    <a:pt x="f125" y="f126"/>
                  </a:lnTo>
                  <a:cubicBezTo>
                    <a:pt x="f127" y="f128"/>
                    <a:pt x="f129" y="f130"/>
                    <a:pt x="f131" y="f130"/>
                  </a:cubicBezTo>
                  <a:cubicBezTo>
                    <a:pt x="f132" y="f130"/>
                    <a:pt x="f133" y="f128"/>
                    <a:pt x="f134" y="f126"/>
                  </a:cubicBezTo>
                  <a:lnTo>
                    <a:pt x="f135" y="f136"/>
                  </a:lnTo>
                  <a:cubicBezTo>
                    <a:pt x="f137" y="f138"/>
                    <a:pt x="f139" y="f140"/>
                    <a:pt x="f139" y="f141"/>
                  </a:cubicBezTo>
                  <a:cubicBezTo>
                    <a:pt x="f139" y="f142"/>
                    <a:pt x="f137" y="f143"/>
                    <a:pt x="f135" y="f144"/>
                  </a:cubicBezTo>
                  <a:lnTo>
                    <a:pt x="f145" y="f118"/>
                  </a:lnTo>
                  <a:cubicBezTo>
                    <a:pt x="f146" y="f116"/>
                    <a:pt x="f147" y="f113"/>
                    <a:pt x="f112" y="f113"/>
                  </a:cubicBezTo>
                  <a:close/>
                  <a:moveTo>
                    <a:pt x="f148" y="f149"/>
                  </a:moveTo>
                  <a:cubicBezTo>
                    <a:pt x="f150" y="f149"/>
                    <a:pt x="f151" y="f152"/>
                    <a:pt x="f153" y="f154"/>
                  </a:cubicBezTo>
                  <a:lnTo>
                    <a:pt x="f155" y="f156"/>
                  </a:lnTo>
                  <a:cubicBezTo>
                    <a:pt x="f157" y="f158"/>
                    <a:pt x="f159" y="f160"/>
                    <a:pt x="f161" y="f162"/>
                  </a:cubicBezTo>
                  <a:lnTo>
                    <a:pt x="f163" y="f164"/>
                  </a:lnTo>
                  <a:cubicBezTo>
                    <a:pt x="f165" y="f166"/>
                    <a:pt x="f167" y="f168"/>
                    <a:pt x="f169" y="f170"/>
                  </a:cubicBezTo>
                  <a:cubicBezTo>
                    <a:pt x="f171" y="f172"/>
                    <a:pt x="f173" y="f174"/>
                    <a:pt x="f5" y="f174"/>
                  </a:cubicBezTo>
                  <a:cubicBezTo>
                    <a:pt x="f175" y="f174"/>
                    <a:pt x="f176" y="f177"/>
                    <a:pt x="f178" y="f179"/>
                  </a:cubicBezTo>
                  <a:lnTo>
                    <a:pt x="f49" y="f180"/>
                  </a:lnTo>
                  <a:cubicBezTo>
                    <a:pt x="f181" y="f182"/>
                    <a:pt x="f183" y="f184"/>
                    <a:pt x="f183" y="f38"/>
                  </a:cubicBezTo>
                  <a:cubicBezTo>
                    <a:pt x="f183" y="f185"/>
                    <a:pt x="f186" y="f187"/>
                    <a:pt x="f186" y="f188"/>
                  </a:cubicBezTo>
                  <a:cubicBezTo>
                    <a:pt x="f189" y="f190"/>
                    <a:pt x="f191" y="f192"/>
                    <a:pt x="f193" y="f192"/>
                  </a:cubicBezTo>
                  <a:cubicBezTo>
                    <a:pt x="f194" y="f192"/>
                    <a:pt x="f195" y="f196"/>
                    <a:pt x="f197" y="f33"/>
                  </a:cubicBezTo>
                  <a:lnTo>
                    <a:pt x="f85" y="f198"/>
                  </a:lnTo>
                  <a:cubicBezTo>
                    <a:pt x="f199" y="f200"/>
                    <a:pt x="f201" y="f202"/>
                    <a:pt x="f203" y="f204"/>
                  </a:cubicBezTo>
                  <a:cubicBezTo>
                    <a:pt x="f205" y="f206"/>
                    <a:pt x="f207" y="f208"/>
                    <a:pt x="f209" y="f208"/>
                  </a:cubicBezTo>
                  <a:cubicBezTo>
                    <a:pt x="f210" y="f208"/>
                    <a:pt x="f211" y="f212"/>
                    <a:pt x="f213" y="f72"/>
                  </a:cubicBezTo>
                  <a:lnTo>
                    <a:pt x="f117" y="f214"/>
                  </a:lnTo>
                  <a:cubicBezTo>
                    <a:pt x="f215" y="f216"/>
                    <a:pt x="f217" y="f218"/>
                    <a:pt x="f219" y="f220"/>
                  </a:cubicBezTo>
                  <a:cubicBezTo>
                    <a:pt x="f221" y="f222"/>
                    <a:pt x="f223" y="f222"/>
                    <a:pt x="f112" y="f222"/>
                  </a:cubicBezTo>
                  <a:cubicBezTo>
                    <a:pt x="f224" y="f222"/>
                    <a:pt x="f225" y="f226"/>
                    <a:pt x="f227" y="f104"/>
                  </a:cubicBezTo>
                  <a:lnTo>
                    <a:pt x="f228" y="f229"/>
                  </a:lnTo>
                  <a:cubicBezTo>
                    <a:pt x="f230" y="f231"/>
                    <a:pt x="f232" y="f120"/>
                    <a:pt x="f232" y="f141"/>
                  </a:cubicBezTo>
                  <a:cubicBezTo>
                    <a:pt x="f232" y="f233"/>
                    <a:pt x="f234" y="f235"/>
                    <a:pt x="f236" y="f237"/>
                  </a:cubicBezTo>
                  <a:cubicBezTo>
                    <a:pt x="f238" y="f239"/>
                    <a:pt x="f240" y="f241"/>
                    <a:pt x="f242" y="f241"/>
                  </a:cubicBezTo>
                  <a:cubicBezTo>
                    <a:pt x="f243" y="f241"/>
                    <a:pt x="f244" y="f245"/>
                    <a:pt x="f246" y="f247"/>
                  </a:cubicBezTo>
                  <a:cubicBezTo>
                    <a:pt x="f248" y="f249"/>
                    <a:pt x="f250" y="f251"/>
                    <a:pt x="f250" y="f252"/>
                  </a:cubicBezTo>
                  <a:cubicBezTo>
                    <a:pt x="f250" y="f253"/>
                    <a:pt x="f248" y="f254"/>
                    <a:pt x="f246" y="f255"/>
                  </a:cubicBezTo>
                  <a:cubicBezTo>
                    <a:pt x="f256" y="f257"/>
                    <a:pt x="f258" y="f259"/>
                    <a:pt x="f258" y="f259"/>
                  </a:cubicBezTo>
                  <a:cubicBezTo>
                    <a:pt x="f260" y="f261"/>
                    <a:pt x="f260" y="f262"/>
                    <a:pt x="f258" y="f263"/>
                  </a:cubicBezTo>
                  <a:cubicBezTo>
                    <a:pt x="f264" y="f265"/>
                    <a:pt x="f266" y="f267"/>
                    <a:pt x="f268" y="f267"/>
                  </a:cubicBezTo>
                  <a:cubicBezTo>
                    <a:pt x="f269" y="f267"/>
                    <a:pt x="f270" y="f265"/>
                    <a:pt x="f271" y="f263"/>
                  </a:cubicBezTo>
                  <a:lnTo>
                    <a:pt x="f272" y="f273"/>
                  </a:lnTo>
                  <a:cubicBezTo>
                    <a:pt x="f274" y="f275"/>
                    <a:pt x="f276" y="f277"/>
                    <a:pt x="f278" y="f277"/>
                  </a:cubicBezTo>
                  <a:cubicBezTo>
                    <a:pt x="f279" y="f277"/>
                    <a:pt x="f280" y="f275"/>
                    <a:pt x="f281" y="f273"/>
                  </a:cubicBezTo>
                  <a:cubicBezTo>
                    <a:pt x="f282" y="f283"/>
                    <a:pt x="f282" y="f284"/>
                    <a:pt x="f281" y="f285"/>
                  </a:cubicBezTo>
                  <a:lnTo>
                    <a:pt x="f286" y="f287"/>
                  </a:lnTo>
                  <a:cubicBezTo>
                    <a:pt x="f288" y="f289"/>
                    <a:pt x="f288" y="f290"/>
                    <a:pt x="f286" y="f291"/>
                  </a:cubicBezTo>
                  <a:cubicBezTo>
                    <a:pt x="f292" y="f293"/>
                    <a:pt x="f294" y="f295"/>
                    <a:pt x="f296" y="f295"/>
                  </a:cubicBezTo>
                  <a:cubicBezTo>
                    <a:pt x="f297" y="f295"/>
                    <a:pt x="f298" y="f293"/>
                    <a:pt x="f299" y="f291"/>
                  </a:cubicBezTo>
                  <a:lnTo>
                    <a:pt x="f300" y="f301"/>
                  </a:lnTo>
                  <a:cubicBezTo>
                    <a:pt x="f302" y="f303"/>
                    <a:pt x="f304" y="f305"/>
                    <a:pt x="f306" y="f305"/>
                  </a:cubicBezTo>
                  <a:cubicBezTo>
                    <a:pt x="f307" y="f305"/>
                    <a:pt x="f308" y="f303"/>
                    <a:pt x="f309" y="f301"/>
                  </a:cubicBezTo>
                  <a:cubicBezTo>
                    <a:pt x="f310" y="f311"/>
                    <a:pt x="f312" y="f313"/>
                    <a:pt x="f312" y="f314"/>
                  </a:cubicBezTo>
                  <a:cubicBezTo>
                    <a:pt x="f312" y="f315"/>
                    <a:pt x="f310" y="f316"/>
                    <a:pt x="f309" y="f317"/>
                  </a:cubicBezTo>
                  <a:lnTo>
                    <a:pt x="f318" y="f319"/>
                  </a:lnTo>
                  <a:cubicBezTo>
                    <a:pt x="f320" y="f321"/>
                    <a:pt x="f320" y="f322"/>
                    <a:pt x="f318" y="f323"/>
                  </a:cubicBezTo>
                  <a:cubicBezTo>
                    <a:pt x="f324" y="f325"/>
                    <a:pt x="f326" y="f327"/>
                    <a:pt x="f328" y="f327"/>
                  </a:cubicBezTo>
                  <a:cubicBezTo>
                    <a:pt x="f329" y="f327"/>
                    <a:pt x="f330" y="f325"/>
                    <a:pt x="f331" y="f323"/>
                  </a:cubicBezTo>
                  <a:lnTo>
                    <a:pt x="f332" y="f333"/>
                  </a:lnTo>
                  <a:cubicBezTo>
                    <a:pt x="f334" y="f335"/>
                    <a:pt x="f336" y="f337"/>
                    <a:pt x="f338" y="f337"/>
                  </a:cubicBezTo>
                  <a:cubicBezTo>
                    <a:pt x="f339" y="f337"/>
                    <a:pt x="f340" y="f335"/>
                    <a:pt x="f341" y="f333"/>
                  </a:cubicBezTo>
                  <a:cubicBezTo>
                    <a:pt x="f342" y="f343"/>
                    <a:pt x="f342" y="f344"/>
                    <a:pt x="f341" y="f345"/>
                  </a:cubicBezTo>
                  <a:lnTo>
                    <a:pt x="f346" y="f347"/>
                  </a:lnTo>
                  <a:cubicBezTo>
                    <a:pt x="f348" y="f349"/>
                    <a:pt x="f348" y="f350"/>
                    <a:pt x="f346" y="f351"/>
                  </a:cubicBezTo>
                  <a:cubicBezTo>
                    <a:pt x="f352" y="f353"/>
                    <a:pt x="f354" y="f355"/>
                    <a:pt x="f356" y="f355"/>
                  </a:cubicBezTo>
                  <a:cubicBezTo>
                    <a:pt x="f357" y="f355"/>
                    <a:pt x="f358" y="f353"/>
                    <a:pt x="f359" y="f351"/>
                  </a:cubicBezTo>
                  <a:lnTo>
                    <a:pt x="f360" y="f361"/>
                  </a:lnTo>
                  <a:lnTo>
                    <a:pt x="f362" y="f363"/>
                  </a:lnTo>
                  <a:cubicBezTo>
                    <a:pt x="f364" y="f365"/>
                    <a:pt x="f366" y="f349"/>
                    <a:pt x="f367" y="f164"/>
                  </a:cubicBezTo>
                  <a:lnTo>
                    <a:pt x="f368" y="f162"/>
                  </a:lnTo>
                  <a:cubicBezTo>
                    <a:pt x="f369" y="f160"/>
                    <a:pt x="f370" y="f158"/>
                    <a:pt x="f371" y="f156"/>
                  </a:cubicBezTo>
                  <a:lnTo>
                    <a:pt x="f372" y="f373"/>
                  </a:lnTo>
                  <a:cubicBezTo>
                    <a:pt x="f374" y="f375"/>
                    <a:pt x="f376" y="f377"/>
                    <a:pt x="f378" y="f377"/>
                  </a:cubicBezTo>
                  <a:cubicBezTo>
                    <a:pt x="f379" y="f377"/>
                    <a:pt x="f380" y="f375"/>
                    <a:pt x="f381" y="f373"/>
                  </a:cubicBezTo>
                  <a:cubicBezTo>
                    <a:pt x="f149" y="f382"/>
                    <a:pt x="f149" y="f383"/>
                    <a:pt x="f381" y="f384"/>
                  </a:cubicBezTo>
                  <a:lnTo>
                    <a:pt x="f385" y="f386"/>
                  </a:lnTo>
                  <a:lnTo>
                    <a:pt x="f387" y="f388"/>
                  </a:lnTo>
                  <a:cubicBezTo>
                    <a:pt x="f389" y="f390"/>
                    <a:pt x="f391" y="f392"/>
                    <a:pt x="f393" y="f394"/>
                  </a:cubicBezTo>
                  <a:lnTo>
                    <a:pt x="f395" y="f396"/>
                  </a:lnTo>
                  <a:cubicBezTo>
                    <a:pt x="f397" y="f398"/>
                    <a:pt x="f399" y="f400"/>
                    <a:pt x="f399" y="f401"/>
                  </a:cubicBezTo>
                  <a:cubicBezTo>
                    <a:pt x="f399" y="f402"/>
                    <a:pt x="f403" y="f404"/>
                    <a:pt x="f405" y="f406"/>
                  </a:cubicBezTo>
                  <a:cubicBezTo>
                    <a:pt x="f407" y="f408"/>
                    <a:pt x="f409" y="f410"/>
                    <a:pt x="f411" y="f412"/>
                  </a:cubicBezTo>
                  <a:lnTo>
                    <a:pt x="f413" y="f414"/>
                  </a:lnTo>
                  <a:cubicBezTo>
                    <a:pt x="f415" y="f416"/>
                    <a:pt x="f417" y="f418"/>
                    <a:pt x="f417" y="f314"/>
                  </a:cubicBezTo>
                  <a:cubicBezTo>
                    <a:pt x="f417" y="f419"/>
                    <a:pt x="f415" y="f420"/>
                    <a:pt x="f413" y="f421"/>
                  </a:cubicBezTo>
                  <a:cubicBezTo>
                    <a:pt x="f422" y="f423"/>
                    <a:pt x="f424" y="f425"/>
                    <a:pt x="f306" y="f425"/>
                  </a:cubicBezTo>
                  <a:cubicBezTo>
                    <a:pt x="f426" y="f425"/>
                    <a:pt x="f427" y="f428"/>
                    <a:pt x="f429" y="f430"/>
                  </a:cubicBezTo>
                  <a:cubicBezTo>
                    <a:pt x="f431" y="f432"/>
                    <a:pt x="f433" y="f434"/>
                    <a:pt x="f435" y="f436"/>
                  </a:cubicBezTo>
                  <a:cubicBezTo>
                    <a:pt x="f437" y="f438"/>
                    <a:pt x="f439" y="f440"/>
                    <a:pt x="f278" y="f440"/>
                  </a:cubicBezTo>
                  <a:cubicBezTo>
                    <a:pt x="f441" y="f440"/>
                    <a:pt x="f442" y="f438"/>
                    <a:pt x="f443" y="f436"/>
                  </a:cubicBezTo>
                  <a:lnTo>
                    <a:pt x="f444" y="f445"/>
                  </a:lnTo>
                  <a:cubicBezTo>
                    <a:pt x="f446" y="f447"/>
                    <a:pt x="f448" y="f449"/>
                    <a:pt x="f450" y="f451"/>
                  </a:cubicBezTo>
                  <a:cubicBezTo>
                    <a:pt x="f452" y="f453"/>
                    <a:pt x="f454" y="f4"/>
                    <a:pt x="f455" y="f4"/>
                  </a:cubicBezTo>
                  <a:cubicBezTo>
                    <a:pt x="f456" y="f4"/>
                    <a:pt x="f457" y="f458"/>
                    <a:pt x="f459" y="f460"/>
                  </a:cubicBezTo>
                  <a:cubicBezTo>
                    <a:pt x="f461" y="f462"/>
                    <a:pt x="f463" y="f4"/>
                    <a:pt x="f131" y="f4"/>
                  </a:cubicBezTo>
                  <a:cubicBezTo>
                    <a:pt x="f464" y="f4"/>
                    <a:pt x="f465" y="f466"/>
                    <a:pt x="f467" y="f468"/>
                  </a:cubicBezTo>
                  <a:lnTo>
                    <a:pt x="f102" y="f469"/>
                  </a:lnTo>
                  <a:cubicBezTo>
                    <a:pt x="f470" y="f471"/>
                    <a:pt x="f472" y="f473"/>
                    <a:pt x="f474" y="f475"/>
                  </a:cubicBezTo>
                  <a:cubicBezTo>
                    <a:pt x="f476" y="f477"/>
                    <a:pt x="f478" y="f479"/>
                    <a:pt x="f480" y="f120"/>
                  </a:cubicBezTo>
                  <a:lnTo>
                    <a:pt x="f70" y="f481"/>
                  </a:lnTo>
                  <a:cubicBezTo>
                    <a:pt x="f482" y="f483"/>
                    <a:pt x="f484" y="f485"/>
                    <a:pt x="f486" y="f487"/>
                  </a:cubicBezTo>
                  <a:cubicBezTo>
                    <a:pt x="f488" y="f489"/>
                    <a:pt x="f490" y="f491"/>
                    <a:pt x="f492" y="f493"/>
                  </a:cubicBezTo>
                  <a:lnTo>
                    <a:pt x="f175" y="f494"/>
                  </a:lnTo>
                  <a:cubicBezTo>
                    <a:pt x="f495" y="f496"/>
                    <a:pt x="f497" y="f498"/>
                    <a:pt x="f499" y="f500"/>
                  </a:cubicBezTo>
                  <a:cubicBezTo>
                    <a:pt x="f501" y="f502"/>
                    <a:pt x="f503" y="f504"/>
                    <a:pt x="f505" y="f506"/>
                  </a:cubicBezTo>
                  <a:lnTo>
                    <a:pt x="f507" y="f508"/>
                  </a:lnTo>
                  <a:cubicBezTo>
                    <a:pt x="f509" y="f510"/>
                    <a:pt x="f511" y="f512"/>
                    <a:pt x="f511" y="f513"/>
                  </a:cubicBezTo>
                  <a:cubicBezTo>
                    <a:pt x="f511" y="f514"/>
                    <a:pt x="f515" y="f516"/>
                    <a:pt x="f517" y="f518"/>
                  </a:cubicBezTo>
                  <a:cubicBezTo>
                    <a:pt x="f519" y="f520"/>
                    <a:pt x="f521" y="f522"/>
                    <a:pt x="f523" y="f388"/>
                  </a:cubicBezTo>
                  <a:lnTo>
                    <a:pt x="f524" y="f386"/>
                  </a:lnTo>
                  <a:lnTo>
                    <a:pt x="f525" y="f526"/>
                  </a:lnTo>
                  <a:cubicBezTo>
                    <a:pt x="f3" y="f527"/>
                    <a:pt x="f3" y="f528"/>
                    <a:pt x="f525" y="f154"/>
                  </a:cubicBezTo>
                  <a:cubicBezTo>
                    <a:pt x="f529" y="f152"/>
                    <a:pt x="f530" y="f149"/>
                    <a:pt x="f148" y="f14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48" name="Imagen 47">
            <a:extLst>
              <a:ext uri="{FF2B5EF4-FFF2-40B4-BE49-F238E27FC236}">
                <a16:creationId xmlns:a16="http://schemas.microsoft.com/office/drawing/2014/main" id="{0555963A-19C0-4F50-B71F-C432BBBED1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557" y="357065"/>
            <a:ext cx="3885647" cy="246539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75;p47">
            <a:extLst>
              <a:ext uri="{FF2B5EF4-FFF2-40B4-BE49-F238E27FC236}">
                <a16:creationId xmlns:a16="http://schemas.microsoft.com/office/drawing/2014/main" id="{C49F55B4-04FA-4C74-8B5B-0281D386947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en-US" sz="2600"/>
              <a:t>SECTION 2 </a:t>
            </a:r>
          </a:p>
        </p:txBody>
      </p:sp>
      <p:sp>
        <p:nvSpPr>
          <p:cNvPr id="3" name="Google Shape;377;p47">
            <a:extLst>
              <a:ext uri="{FF2B5EF4-FFF2-40B4-BE49-F238E27FC236}">
                <a16:creationId xmlns:a16="http://schemas.microsoft.com/office/drawing/2014/main" id="{1CDAE4AD-E76F-47C6-AFB0-5906CD7818D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31770" y="3519909"/>
            <a:ext cx="3246897" cy="404402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1700">
                <a:solidFill>
                  <a:srgbClr val="FFFFFF"/>
                </a:solidFill>
              </a:rPr>
              <a:t>Enter a subtitle here if you need it</a:t>
            </a:r>
          </a:p>
          <a:p>
            <a:pPr marL="0" lvl="0" indent="0" algn="ctr">
              <a:lnSpc>
                <a:spcPct val="100000"/>
              </a:lnSpc>
              <a:buNone/>
            </a:pPr>
            <a:endParaRPr lang="en-US" sz="1700">
              <a:solidFill>
                <a:srgbClr val="FFFFFF"/>
              </a:solidFill>
            </a:endParaRPr>
          </a:p>
        </p:txBody>
      </p:sp>
      <p:sp>
        <p:nvSpPr>
          <p:cNvPr id="4" name="Google Shape;378;p47">
            <a:extLst>
              <a:ext uri="{FF2B5EF4-FFF2-40B4-BE49-F238E27FC236}">
                <a16:creationId xmlns:a16="http://schemas.microsoft.com/office/drawing/2014/main" id="{9D37F925-01BF-4E14-AA96-1F8117A7031E}"/>
              </a:ext>
            </a:extLst>
          </p:cNvPr>
          <p:cNvSpPr/>
          <p:nvPr/>
        </p:nvSpPr>
        <p:spPr>
          <a:xfrm>
            <a:off x="4530970" y="0"/>
            <a:ext cx="4622703" cy="5143499"/>
          </a:xfrm>
          <a:custGeom>
            <a:avLst>
              <a:gd name="f5" fmla="val 3424"/>
            </a:avLst>
            <a:gdLst>
              <a:gd name="f1" fmla="val w"/>
              <a:gd name="f2" fmla="val h"/>
              <a:gd name="f3" fmla="val ss"/>
              <a:gd name="f4" fmla="val 0"/>
              <a:gd name="f5" fmla="val 3424"/>
              <a:gd name="f6" fmla="abs f1"/>
              <a:gd name="f7" fmla="abs f2"/>
              <a:gd name="f8" fmla="abs f3"/>
              <a:gd name="f9" fmla="val f4"/>
              <a:gd name="f10" fmla="val f5"/>
              <a:gd name="f11" fmla="?: f6 f1 1"/>
              <a:gd name="f12" fmla="?: f7 f2 1"/>
              <a:gd name="f13" fmla="?: f8 f3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9 f18 1"/>
              <a:gd name="f24" fmla="+- f22 0 f9"/>
              <a:gd name="f25" fmla="+- f21 0 f9"/>
              <a:gd name="f26" fmla="*/ f21 f18 1"/>
              <a:gd name="f27" fmla="*/ f22 f18 1"/>
              <a:gd name="f28" fmla="min f25 f24"/>
              <a:gd name="f29" fmla="*/ f28 f10 1"/>
              <a:gd name="f30" fmla="*/ f29 1 100000"/>
              <a:gd name="f31" fmla="+- f21 0 f30"/>
              <a:gd name="f32" fmla="+- f22 0 f30"/>
              <a:gd name="f33" fmla="*/ f30 f18 1"/>
              <a:gd name="f34" fmla="*/ f31 f18 1"/>
              <a:gd name="f35" fmla="*/ f32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3" r="f34" b="f35"/>
            <a:pathLst>
              <a:path>
                <a:moveTo>
                  <a:pt x="f23" y="f23"/>
                </a:moveTo>
                <a:lnTo>
                  <a:pt x="f26" y="f23"/>
                </a:lnTo>
                <a:lnTo>
                  <a:pt x="f26" y="f27"/>
                </a:lnTo>
                <a:lnTo>
                  <a:pt x="f23" y="f27"/>
                </a:lnTo>
                <a:close/>
                <a:moveTo>
                  <a:pt x="f33" y="f33"/>
                </a:moveTo>
                <a:lnTo>
                  <a:pt x="f33" y="f35"/>
                </a:lnTo>
                <a:lnTo>
                  <a:pt x="f34" y="f35"/>
                </a:lnTo>
                <a:lnTo>
                  <a:pt x="f34" y="f33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4848629F-570D-4811-B451-3765A46D1906}"/>
              </a:ext>
            </a:extLst>
          </p:cNvPr>
          <p:cNvSpPr/>
          <p:nvPr/>
        </p:nvSpPr>
        <p:spPr>
          <a:xfrm>
            <a:off x="1381329" y="1826029"/>
            <a:ext cx="1347789" cy="96361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58"/>
              <a:gd name="f7" fmla="val 469"/>
              <a:gd name="f8" fmla="val 260"/>
              <a:gd name="f9" fmla="val 468"/>
              <a:gd name="f10" fmla="val 101"/>
              <a:gd name="f11" fmla="val 22"/>
              <a:gd name="f12" fmla="val 7"/>
              <a:gd name="f13" fmla="val 459"/>
              <a:gd name="f14" fmla="val 447"/>
              <a:gd name="f15" fmla="val 305"/>
              <a:gd name="f16" fmla="val 164"/>
              <a:gd name="f17" fmla="val 23"/>
              <a:gd name="f18" fmla="val 6"/>
              <a:gd name="f19" fmla="val 1"/>
              <a:gd name="f20" fmla="val 174"/>
              <a:gd name="f21" fmla="val 327"/>
              <a:gd name="f22" fmla="val 479"/>
              <a:gd name="f23" fmla="val 501"/>
              <a:gd name="f24" fmla="val 523"/>
              <a:gd name="f25" fmla="val 5"/>
              <a:gd name="f26" fmla="val 545"/>
              <a:gd name="f27" fmla="val 8"/>
              <a:gd name="f28" fmla="val 576"/>
              <a:gd name="f29" fmla="val 11"/>
              <a:gd name="f30" fmla="val 606"/>
              <a:gd name="f31" fmla="val 15"/>
              <a:gd name="f32" fmla="val 637"/>
              <a:gd name="f33" fmla="val 18"/>
              <a:gd name="f34" fmla="val 651"/>
              <a:gd name="f35" fmla="val 20"/>
              <a:gd name="f36" fmla="val 657"/>
              <a:gd name="f37" fmla="val 26"/>
              <a:gd name="f38" fmla="val 40"/>
              <a:gd name="f39" fmla="val 153"/>
              <a:gd name="f40" fmla="val 266"/>
              <a:gd name="f41" fmla="val 379"/>
              <a:gd name="f42" fmla="val 389"/>
              <a:gd name="f43" fmla="val 654"/>
              <a:gd name="f44" fmla="val 395"/>
              <a:gd name="f45" fmla="val 645"/>
              <a:gd name="f46" fmla="val 399"/>
              <a:gd name="f47" fmla="val 601"/>
              <a:gd name="f48" fmla="val 421"/>
              <a:gd name="f49" fmla="val 556"/>
              <a:gd name="f50" fmla="val 443"/>
              <a:gd name="f51" fmla="val 512"/>
              <a:gd name="f52" fmla="val 465"/>
              <a:gd name="f53" fmla="val 508"/>
              <a:gd name="f54" fmla="val 467"/>
              <a:gd name="f55" fmla="val 502"/>
              <a:gd name="f56" fmla="val 497"/>
              <a:gd name="f57" fmla="val 418"/>
              <a:gd name="f58" fmla="val 339"/>
              <a:gd name="f59" fmla="val 35"/>
              <a:gd name="f60" fmla="val 434"/>
              <a:gd name="f61" fmla="val 185"/>
              <a:gd name="f62" fmla="val 334"/>
              <a:gd name="f63" fmla="val 483"/>
              <a:gd name="f64" fmla="val 301"/>
              <a:gd name="f65" fmla="val 168"/>
              <a:gd name="f66" fmla="val 36"/>
              <a:gd name="f67" fmla="val 437"/>
              <a:gd name="f68" fmla="val 392"/>
              <a:gd name="f69" fmla="val 346"/>
              <a:gd name="f70" fmla="val 58"/>
              <a:gd name="f71" fmla="val 78"/>
              <a:gd name="f72" fmla="val 99"/>
              <a:gd name="f73" fmla="val 114"/>
              <a:gd name="f74" fmla="val 338"/>
              <a:gd name="f75" fmla="val 122"/>
              <a:gd name="f76" fmla="val 323"/>
              <a:gd name="f77" fmla="val 123"/>
              <a:gd name="f78" fmla="val 281"/>
              <a:gd name="f79" fmla="val 238"/>
              <a:gd name="f80" fmla="val 195"/>
              <a:gd name="f81" fmla="val 181"/>
              <a:gd name="f82" fmla="val 173"/>
              <a:gd name="f83" fmla="val 113"/>
              <a:gd name="f84" fmla="val 81"/>
              <a:gd name="f85" fmla="val 63"/>
              <a:gd name="f86" fmla="val 45"/>
              <a:gd name="f87" fmla="val 42"/>
              <a:gd name="f88" fmla="val 39"/>
              <a:gd name="f89" fmla="val 126"/>
              <a:gd name="f90" fmla="val 169"/>
              <a:gd name="f91" fmla="+- 0 0 -90"/>
              <a:gd name="f92" fmla="*/ f3 1 658"/>
              <a:gd name="f93" fmla="*/ f4 1 469"/>
              <a:gd name="f94" fmla="val f5"/>
              <a:gd name="f95" fmla="val f6"/>
              <a:gd name="f96" fmla="val f7"/>
              <a:gd name="f97" fmla="*/ f91 f0 1"/>
              <a:gd name="f98" fmla="+- f96 0 f94"/>
              <a:gd name="f99" fmla="+- f95 0 f94"/>
              <a:gd name="f100" fmla="*/ f97 1 f2"/>
              <a:gd name="f101" fmla="*/ f99 1 658"/>
              <a:gd name="f102" fmla="*/ f98 1 469"/>
              <a:gd name="f103" fmla="*/ 260 f99 1"/>
              <a:gd name="f104" fmla="*/ 468 f98 1"/>
              <a:gd name="f105" fmla="*/ 22 f99 1"/>
              <a:gd name="f106" fmla="*/ 469 f98 1"/>
              <a:gd name="f107" fmla="*/ 0 f99 1"/>
              <a:gd name="f108" fmla="*/ 447 f98 1"/>
              <a:gd name="f109" fmla="*/ 23 f98 1"/>
              <a:gd name="f110" fmla="*/ 1 f98 1"/>
              <a:gd name="f111" fmla="*/ 479 f99 1"/>
              <a:gd name="f112" fmla="*/ 545 f99 1"/>
              <a:gd name="f113" fmla="*/ 8 f98 1"/>
              <a:gd name="f114" fmla="*/ 637 f99 1"/>
              <a:gd name="f115" fmla="*/ 18 f98 1"/>
              <a:gd name="f116" fmla="*/ 657 f99 1"/>
              <a:gd name="f117" fmla="*/ 40 f98 1"/>
              <a:gd name="f118" fmla="*/ 379 f98 1"/>
              <a:gd name="f119" fmla="*/ 645 f99 1"/>
              <a:gd name="f120" fmla="*/ 399 f98 1"/>
              <a:gd name="f121" fmla="*/ 512 f99 1"/>
              <a:gd name="f122" fmla="*/ 465 f98 1"/>
              <a:gd name="f123" fmla="*/ 497 f99 1"/>
              <a:gd name="f124" fmla="*/ 35 f99 1"/>
              <a:gd name="f125" fmla="*/ 434 f98 1"/>
              <a:gd name="f126" fmla="*/ 483 f99 1"/>
              <a:gd name="f127" fmla="*/ 36 f98 1"/>
              <a:gd name="f128" fmla="*/ 346 f99 1"/>
              <a:gd name="f129" fmla="*/ 99 f98 1"/>
              <a:gd name="f130" fmla="*/ 323 f99 1"/>
              <a:gd name="f131" fmla="*/ 123 f98 1"/>
              <a:gd name="f132" fmla="*/ 195 f99 1"/>
              <a:gd name="f133" fmla="*/ 173 f99 1"/>
              <a:gd name="f134" fmla="*/ 45 f98 1"/>
              <a:gd name="f135" fmla="+- f100 0 f1"/>
              <a:gd name="f136" fmla="*/ f103 1 658"/>
              <a:gd name="f137" fmla="*/ f104 1 469"/>
              <a:gd name="f138" fmla="*/ f105 1 658"/>
              <a:gd name="f139" fmla="*/ f106 1 469"/>
              <a:gd name="f140" fmla="*/ f107 1 658"/>
              <a:gd name="f141" fmla="*/ f108 1 469"/>
              <a:gd name="f142" fmla="*/ f109 1 469"/>
              <a:gd name="f143" fmla="*/ f110 1 469"/>
              <a:gd name="f144" fmla="*/ f111 1 658"/>
              <a:gd name="f145" fmla="*/ f112 1 658"/>
              <a:gd name="f146" fmla="*/ f113 1 469"/>
              <a:gd name="f147" fmla="*/ f114 1 658"/>
              <a:gd name="f148" fmla="*/ f115 1 469"/>
              <a:gd name="f149" fmla="*/ f116 1 658"/>
              <a:gd name="f150" fmla="*/ f117 1 469"/>
              <a:gd name="f151" fmla="*/ f118 1 469"/>
              <a:gd name="f152" fmla="*/ f119 1 658"/>
              <a:gd name="f153" fmla="*/ f120 1 469"/>
              <a:gd name="f154" fmla="*/ f121 1 658"/>
              <a:gd name="f155" fmla="*/ f122 1 469"/>
              <a:gd name="f156" fmla="*/ f123 1 658"/>
              <a:gd name="f157" fmla="*/ f124 1 658"/>
              <a:gd name="f158" fmla="*/ f125 1 469"/>
              <a:gd name="f159" fmla="*/ f126 1 658"/>
              <a:gd name="f160" fmla="*/ f127 1 469"/>
              <a:gd name="f161" fmla="*/ f128 1 658"/>
              <a:gd name="f162" fmla="*/ f129 1 469"/>
              <a:gd name="f163" fmla="*/ f130 1 658"/>
              <a:gd name="f164" fmla="*/ f131 1 469"/>
              <a:gd name="f165" fmla="*/ f132 1 658"/>
              <a:gd name="f166" fmla="*/ f133 1 658"/>
              <a:gd name="f167" fmla="*/ f134 1 469"/>
              <a:gd name="f168" fmla="*/ 0 1 f101"/>
              <a:gd name="f169" fmla="*/ f95 1 f101"/>
              <a:gd name="f170" fmla="*/ 0 1 f102"/>
              <a:gd name="f171" fmla="*/ f96 1 f102"/>
              <a:gd name="f172" fmla="*/ f136 1 f101"/>
              <a:gd name="f173" fmla="*/ f137 1 f102"/>
              <a:gd name="f174" fmla="*/ f138 1 f101"/>
              <a:gd name="f175" fmla="*/ f139 1 f102"/>
              <a:gd name="f176" fmla="*/ f140 1 f101"/>
              <a:gd name="f177" fmla="*/ f141 1 f102"/>
              <a:gd name="f178" fmla="*/ f142 1 f102"/>
              <a:gd name="f179" fmla="*/ f143 1 f102"/>
              <a:gd name="f180" fmla="*/ f144 1 f101"/>
              <a:gd name="f181" fmla="*/ f145 1 f101"/>
              <a:gd name="f182" fmla="*/ f146 1 f102"/>
              <a:gd name="f183" fmla="*/ f147 1 f101"/>
              <a:gd name="f184" fmla="*/ f148 1 f102"/>
              <a:gd name="f185" fmla="*/ f149 1 f101"/>
              <a:gd name="f186" fmla="*/ f150 1 f102"/>
              <a:gd name="f187" fmla="*/ f151 1 f102"/>
              <a:gd name="f188" fmla="*/ f152 1 f101"/>
              <a:gd name="f189" fmla="*/ f153 1 f102"/>
              <a:gd name="f190" fmla="*/ f154 1 f101"/>
              <a:gd name="f191" fmla="*/ f155 1 f102"/>
              <a:gd name="f192" fmla="*/ f156 1 f101"/>
              <a:gd name="f193" fmla="*/ f157 1 f101"/>
              <a:gd name="f194" fmla="*/ f158 1 f102"/>
              <a:gd name="f195" fmla="*/ f159 1 f101"/>
              <a:gd name="f196" fmla="*/ f160 1 f102"/>
              <a:gd name="f197" fmla="*/ f161 1 f101"/>
              <a:gd name="f198" fmla="*/ f162 1 f102"/>
              <a:gd name="f199" fmla="*/ f163 1 f101"/>
              <a:gd name="f200" fmla="*/ f164 1 f102"/>
              <a:gd name="f201" fmla="*/ f165 1 f101"/>
              <a:gd name="f202" fmla="*/ f166 1 f101"/>
              <a:gd name="f203" fmla="*/ f167 1 f102"/>
              <a:gd name="f204" fmla="*/ f168 f92 1"/>
              <a:gd name="f205" fmla="*/ f169 f92 1"/>
              <a:gd name="f206" fmla="*/ f171 f93 1"/>
              <a:gd name="f207" fmla="*/ f170 f93 1"/>
              <a:gd name="f208" fmla="*/ f172 f92 1"/>
              <a:gd name="f209" fmla="*/ f173 f93 1"/>
              <a:gd name="f210" fmla="*/ f174 f92 1"/>
              <a:gd name="f211" fmla="*/ f175 f93 1"/>
              <a:gd name="f212" fmla="*/ f176 f92 1"/>
              <a:gd name="f213" fmla="*/ f177 f93 1"/>
              <a:gd name="f214" fmla="*/ f178 f93 1"/>
              <a:gd name="f215" fmla="*/ f179 f93 1"/>
              <a:gd name="f216" fmla="*/ f180 f92 1"/>
              <a:gd name="f217" fmla="*/ f181 f92 1"/>
              <a:gd name="f218" fmla="*/ f182 f93 1"/>
              <a:gd name="f219" fmla="*/ f183 f92 1"/>
              <a:gd name="f220" fmla="*/ f184 f93 1"/>
              <a:gd name="f221" fmla="*/ f185 f92 1"/>
              <a:gd name="f222" fmla="*/ f186 f93 1"/>
              <a:gd name="f223" fmla="*/ f187 f93 1"/>
              <a:gd name="f224" fmla="*/ f188 f92 1"/>
              <a:gd name="f225" fmla="*/ f189 f93 1"/>
              <a:gd name="f226" fmla="*/ f190 f92 1"/>
              <a:gd name="f227" fmla="*/ f191 f93 1"/>
              <a:gd name="f228" fmla="*/ f192 f92 1"/>
              <a:gd name="f229" fmla="*/ f193 f92 1"/>
              <a:gd name="f230" fmla="*/ f194 f93 1"/>
              <a:gd name="f231" fmla="*/ f195 f92 1"/>
              <a:gd name="f232" fmla="*/ f196 f93 1"/>
              <a:gd name="f233" fmla="*/ f197 f92 1"/>
              <a:gd name="f234" fmla="*/ f198 f93 1"/>
              <a:gd name="f235" fmla="*/ f199 f92 1"/>
              <a:gd name="f236" fmla="*/ f200 f93 1"/>
              <a:gd name="f237" fmla="*/ f201 f92 1"/>
              <a:gd name="f238" fmla="*/ f202 f92 1"/>
              <a:gd name="f239" fmla="*/ f203 f9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35">
                <a:pos x="f208" y="f209"/>
              </a:cxn>
              <a:cxn ang="f135">
                <a:pos x="f210" y="f211"/>
              </a:cxn>
              <a:cxn ang="f135">
                <a:pos x="f212" y="f213"/>
              </a:cxn>
              <a:cxn ang="f135">
                <a:pos x="f212" y="f214"/>
              </a:cxn>
              <a:cxn ang="f135">
                <a:pos x="f210" y="f215"/>
              </a:cxn>
              <a:cxn ang="f135">
                <a:pos x="f216" y="f215"/>
              </a:cxn>
              <a:cxn ang="f135">
                <a:pos x="f217" y="f218"/>
              </a:cxn>
              <a:cxn ang="f135">
                <a:pos x="f219" y="f220"/>
              </a:cxn>
              <a:cxn ang="f135">
                <a:pos x="f221" y="f222"/>
              </a:cxn>
              <a:cxn ang="f135">
                <a:pos x="f221" y="f223"/>
              </a:cxn>
              <a:cxn ang="f135">
                <a:pos x="f224" y="f225"/>
              </a:cxn>
              <a:cxn ang="f135">
                <a:pos x="f226" y="f227"/>
              </a:cxn>
              <a:cxn ang="f135">
                <a:pos x="f228" y="f209"/>
              </a:cxn>
              <a:cxn ang="f135">
                <a:pos x="f208" y="f209"/>
              </a:cxn>
              <a:cxn ang="f135">
                <a:pos x="f229" y="f230"/>
              </a:cxn>
              <a:cxn ang="f135">
                <a:pos x="f231" y="f230"/>
              </a:cxn>
              <a:cxn ang="f135">
                <a:pos x="f231" y="f232"/>
              </a:cxn>
              <a:cxn ang="f135">
                <a:pos x="f233" y="f232"/>
              </a:cxn>
              <a:cxn ang="f135">
                <a:pos x="f233" y="f234"/>
              </a:cxn>
              <a:cxn ang="f135">
                <a:pos x="f235" y="f236"/>
              </a:cxn>
              <a:cxn ang="f135">
                <a:pos x="f237" y="f236"/>
              </a:cxn>
              <a:cxn ang="f135">
                <a:pos x="f238" y="f234"/>
              </a:cxn>
              <a:cxn ang="f135">
                <a:pos x="f238" y="f239"/>
              </a:cxn>
              <a:cxn ang="f135">
                <a:pos x="f238" y="f232"/>
              </a:cxn>
              <a:cxn ang="f135">
                <a:pos x="f229" y="f232"/>
              </a:cxn>
              <a:cxn ang="f135">
                <a:pos x="f229" y="f230"/>
              </a:cxn>
            </a:cxnLst>
            <a:rect l="f204" t="f207" r="f205" b="f206"/>
            <a:pathLst>
              <a:path w="658" h="469">
                <a:moveTo>
                  <a:pt x="f8" y="f9"/>
                </a:moveTo>
                <a:cubicBezTo>
                  <a:pt x="f2" y="f9"/>
                  <a:pt x="f10" y="f9"/>
                  <a:pt x="f11" y="f7"/>
                </a:cubicBezTo>
                <a:cubicBezTo>
                  <a:pt x="f12" y="f7"/>
                  <a:pt x="f5" y="f13"/>
                  <a:pt x="f5" y="f14"/>
                </a:cubicBezTo>
                <a:cubicBezTo>
                  <a:pt x="f5" y="f15"/>
                  <a:pt x="f5" y="f16"/>
                  <a:pt x="f5" y="f17"/>
                </a:cubicBezTo>
                <a:cubicBezTo>
                  <a:pt x="f5" y="f12"/>
                  <a:pt x="f18" y="f19"/>
                  <a:pt x="f11" y="f19"/>
                </a:cubicBezTo>
                <a:cubicBezTo>
                  <a:pt x="f20" y="f19"/>
                  <a:pt x="f21" y="f5"/>
                  <a:pt x="f22" y="f19"/>
                </a:cubicBezTo>
                <a:cubicBezTo>
                  <a:pt x="f23" y="f19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6" y="f40"/>
                  <a:pt x="f36" y="f41"/>
                </a:cubicBezTo>
                <a:cubicBezTo>
                  <a:pt x="f6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9"/>
                  <a:pt x="f56" y="f9"/>
                </a:cubicBezTo>
                <a:cubicBezTo>
                  <a:pt x="f57" y="f9"/>
                  <a:pt x="f58" y="f9"/>
                  <a:pt x="f8" y="f9"/>
                </a:cubicBezTo>
                <a:close/>
                <a:moveTo>
                  <a:pt x="f59" y="f60"/>
                </a:moveTo>
                <a:cubicBezTo>
                  <a:pt x="f61" y="f60"/>
                  <a:pt x="f62" y="f60"/>
                  <a:pt x="f63" y="f60"/>
                </a:cubicBezTo>
                <a:cubicBezTo>
                  <a:pt x="f63" y="f64"/>
                  <a:pt x="f63" y="f65"/>
                  <a:pt x="f63" y="f66"/>
                </a:cubicBezTo>
                <a:cubicBezTo>
                  <a:pt x="f67" y="f66"/>
                  <a:pt x="f68" y="f66"/>
                  <a:pt x="f69" y="f66"/>
                </a:cubicBezTo>
                <a:cubicBezTo>
                  <a:pt x="f69" y="f70"/>
                  <a:pt x="f69" y="f71"/>
                  <a:pt x="f69" y="f72"/>
                </a:cubicBezTo>
                <a:cubicBezTo>
                  <a:pt x="f69" y="f73"/>
                  <a:pt x="f74" y="f75"/>
                  <a:pt x="f76" y="f77"/>
                </a:cubicBezTo>
                <a:cubicBezTo>
                  <a:pt x="f78" y="f77"/>
                  <a:pt x="f79" y="f77"/>
                  <a:pt x="f80" y="f77"/>
                </a:cubicBezTo>
                <a:cubicBezTo>
                  <a:pt x="f81" y="f75"/>
                  <a:pt x="f82" y="f83"/>
                  <a:pt x="f82" y="f72"/>
                </a:cubicBezTo>
                <a:cubicBezTo>
                  <a:pt x="f82" y="f84"/>
                  <a:pt x="f82" y="f85"/>
                  <a:pt x="f82" y="f86"/>
                </a:cubicBezTo>
                <a:cubicBezTo>
                  <a:pt x="f82" y="f87"/>
                  <a:pt x="f82" y="f88"/>
                  <a:pt x="f82" y="f66"/>
                </a:cubicBezTo>
                <a:cubicBezTo>
                  <a:pt x="f89" y="f66"/>
                  <a:pt x="f84" y="f66"/>
                  <a:pt x="f59" y="f66"/>
                </a:cubicBezTo>
                <a:cubicBezTo>
                  <a:pt x="f59" y="f90"/>
                  <a:pt x="f59" y="f64"/>
                  <a:pt x="f59" y="f60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Rectángulo 9">
            <a:extLst>
              <a:ext uri="{FF2B5EF4-FFF2-40B4-BE49-F238E27FC236}">
                <a16:creationId xmlns:a16="http://schemas.microsoft.com/office/drawing/2014/main" id="{D5701979-6F08-4F26-98C3-DA9D32536AD6}"/>
              </a:ext>
            </a:extLst>
          </p:cNvPr>
          <p:cNvSpPr/>
          <p:nvPr/>
        </p:nvSpPr>
        <p:spPr>
          <a:xfrm>
            <a:off x="166256" y="193962"/>
            <a:ext cx="8742221" cy="4738256"/>
          </a:xfrm>
          <a:prstGeom prst="rect">
            <a:avLst/>
          </a:prstGeom>
          <a:noFill/>
          <a:ln w="76196" cap="flat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90B6647-F0DF-400D-BD4F-D37EB0EA4C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8667" y="638174"/>
            <a:ext cx="5465333" cy="3867150"/>
          </a:xfrm>
          <a:prstGeom prst="rect">
            <a:avLst/>
          </a:prstGeom>
        </p:spPr>
      </p:pic>
      <p:sp>
        <p:nvSpPr>
          <p:cNvPr id="10" name="Triángulo isósceles 9">
            <a:extLst>
              <a:ext uri="{FF2B5EF4-FFF2-40B4-BE49-F238E27FC236}">
                <a16:creationId xmlns:a16="http://schemas.microsoft.com/office/drawing/2014/main" id="{0D9CF498-962A-4545-9DA1-7FC37B0D115C}"/>
              </a:ext>
            </a:extLst>
          </p:cNvPr>
          <p:cNvSpPr/>
          <p:nvPr/>
        </p:nvSpPr>
        <p:spPr>
          <a:xfrm rot="2710558">
            <a:off x="4481231" y="-122524"/>
            <a:ext cx="5134635" cy="4426410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19;p51">
            <a:extLst>
              <a:ext uri="{FF2B5EF4-FFF2-40B4-BE49-F238E27FC236}">
                <a16:creationId xmlns:a16="http://schemas.microsoft.com/office/drawing/2014/main" id="{98F7F094-8A1D-4EAC-91F5-97DE3C84B794}"/>
              </a:ext>
            </a:extLst>
          </p:cNvPr>
          <p:cNvSpPr/>
          <p:nvPr/>
        </p:nvSpPr>
        <p:spPr>
          <a:xfrm>
            <a:off x="1401427" y="1930472"/>
            <a:ext cx="6364800" cy="1267797"/>
          </a:xfrm>
          <a:prstGeom prst="rect">
            <a:avLst/>
          </a:prstGeom>
          <a:solidFill>
            <a:srgbClr val="252525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421;p51">
            <a:extLst>
              <a:ext uri="{FF2B5EF4-FFF2-40B4-BE49-F238E27FC236}">
                <a16:creationId xmlns:a16="http://schemas.microsoft.com/office/drawing/2014/main" id="{1DFE5294-860E-4FD8-955E-670FB9ABCBEA}"/>
              </a:ext>
            </a:extLst>
          </p:cNvPr>
          <p:cNvSpPr/>
          <p:nvPr/>
        </p:nvSpPr>
        <p:spPr>
          <a:xfrm>
            <a:off x="1401427" y="556375"/>
            <a:ext cx="4211698" cy="1267797"/>
          </a:xfrm>
          <a:prstGeom prst="rect">
            <a:avLst/>
          </a:prstGeom>
          <a:solidFill>
            <a:srgbClr val="252525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422;p51">
            <a:extLst>
              <a:ext uri="{FF2B5EF4-FFF2-40B4-BE49-F238E27FC236}">
                <a16:creationId xmlns:a16="http://schemas.microsoft.com/office/drawing/2014/main" id="{F760639B-A5C6-467B-B1DC-77648FD465B9}"/>
              </a:ext>
            </a:extLst>
          </p:cNvPr>
          <p:cNvSpPr/>
          <p:nvPr/>
        </p:nvSpPr>
        <p:spPr>
          <a:xfrm>
            <a:off x="3530873" y="3304550"/>
            <a:ext cx="4211698" cy="1267797"/>
          </a:xfrm>
          <a:prstGeom prst="rect">
            <a:avLst/>
          </a:prstGeom>
          <a:solidFill>
            <a:srgbClr val="252525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424;p51">
            <a:extLst>
              <a:ext uri="{FF2B5EF4-FFF2-40B4-BE49-F238E27FC236}">
                <a16:creationId xmlns:a16="http://schemas.microsoft.com/office/drawing/2014/main" id="{C648FF2D-57E1-4A77-82BE-C82503BB88F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solidFill>
                  <a:srgbClr val="FFFFFF"/>
                </a:solidFill>
              </a:rPr>
              <a:t>333,000.00</a:t>
            </a:r>
          </a:p>
        </p:txBody>
      </p:sp>
      <p:sp>
        <p:nvSpPr>
          <p:cNvPr id="8" name="Google Shape;425;p51">
            <a:extLst>
              <a:ext uri="{FF2B5EF4-FFF2-40B4-BE49-F238E27FC236}">
                <a16:creationId xmlns:a16="http://schemas.microsoft.com/office/drawing/2014/main" id="{A545727F-9097-45FF-88FB-06359ABA496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910550" y="3452472"/>
            <a:ext cx="3633304" cy="758101"/>
          </a:xfrm>
        </p:spPr>
        <p:txBody>
          <a:bodyPr anchor="b"/>
          <a:lstStyle/>
          <a:p>
            <a:pPr lvl="0" algn="r"/>
            <a:r>
              <a:rPr lang="en-US" sz="4400">
                <a:solidFill>
                  <a:srgbClr val="FFFFFF"/>
                </a:solidFill>
              </a:rPr>
              <a:t>386,000 km</a:t>
            </a:r>
          </a:p>
        </p:txBody>
      </p:sp>
      <p:sp>
        <p:nvSpPr>
          <p:cNvPr id="9" name="Google Shape;426;p51">
            <a:extLst>
              <a:ext uri="{FF2B5EF4-FFF2-40B4-BE49-F238E27FC236}">
                <a16:creationId xmlns:a16="http://schemas.microsoft.com/office/drawing/2014/main" id="{E9A83DC7-5637-4C3D-8AFD-09BE317FC61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00200" y="1275679"/>
            <a:ext cx="3633304" cy="393603"/>
          </a:xfrm>
        </p:spPr>
        <p:txBody>
          <a:bodyPr/>
          <a:lstStyle/>
          <a:p>
            <a:pPr marL="0" lvl="0" indent="0">
              <a:buNone/>
            </a:pPr>
            <a:r>
              <a:rPr lang="en-US" sz="1400">
                <a:solidFill>
                  <a:srgbClr val="FFFFFF"/>
                </a:solidFill>
              </a:rPr>
              <a:t>Earths is the Sun’s mass</a:t>
            </a:r>
          </a:p>
          <a:p>
            <a:pPr marL="0" lvl="0" indent="0">
              <a:spcBef>
                <a:spcPts val="1600"/>
              </a:spcBef>
              <a:buNone/>
            </a:pPr>
            <a:endParaRPr lang="en-US" sz="1400">
              <a:solidFill>
                <a:srgbClr val="FFFFFF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0" name="Google Shape;427;p51">
            <a:extLst>
              <a:ext uri="{FF2B5EF4-FFF2-40B4-BE49-F238E27FC236}">
                <a16:creationId xmlns:a16="http://schemas.microsoft.com/office/drawing/2014/main" id="{F8A2A3F6-1675-4902-8569-1BB0C5BD25D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755343" y="2075121"/>
            <a:ext cx="3633304" cy="758101"/>
          </a:xfrm>
        </p:spPr>
        <p:txBody>
          <a:bodyPr anchor="b" anchorCtr="1"/>
          <a:lstStyle/>
          <a:p>
            <a:pPr lvl="0" algn="ctr"/>
            <a:r>
              <a:rPr lang="en-US" sz="4400">
                <a:solidFill>
                  <a:srgbClr val="FFFFFF"/>
                </a:solidFill>
              </a:rPr>
              <a:t>24h 37m</a:t>
            </a:r>
          </a:p>
        </p:txBody>
      </p:sp>
      <p:sp>
        <p:nvSpPr>
          <p:cNvPr id="11" name="Google Shape;428;p51">
            <a:extLst>
              <a:ext uri="{FF2B5EF4-FFF2-40B4-BE49-F238E27FC236}">
                <a16:creationId xmlns:a16="http://schemas.microsoft.com/office/drawing/2014/main" id="{83DE107F-00B0-430D-9AD3-812EEE99CF6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755352" y="2651046"/>
            <a:ext cx="3633304" cy="393603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 sz="1400">
                <a:solidFill>
                  <a:srgbClr val="FFFFFF"/>
                </a:solidFill>
              </a:rPr>
              <a:t>Despite being red, Mars is a cold place</a:t>
            </a:r>
          </a:p>
          <a:p>
            <a:pPr marL="0" lvl="0" indent="0" algn="ctr">
              <a:spcBef>
                <a:spcPts val="1600"/>
              </a:spcBef>
              <a:spcAft>
                <a:spcPts val="1600"/>
              </a:spcAft>
              <a:buNone/>
            </a:pP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2" name="Google Shape;429;p51">
            <a:extLst>
              <a:ext uri="{FF2B5EF4-FFF2-40B4-BE49-F238E27FC236}">
                <a16:creationId xmlns:a16="http://schemas.microsoft.com/office/drawing/2014/main" id="{5698175A-DE6F-43D5-9859-AA41D26B061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10559" y="4027675"/>
            <a:ext cx="3633304" cy="393603"/>
          </a:xfrm>
        </p:spPr>
        <p:txBody>
          <a:bodyPr/>
          <a:lstStyle/>
          <a:p>
            <a:pPr marL="0" lvl="0" indent="0" algn="r">
              <a:buNone/>
            </a:pPr>
            <a:r>
              <a:rPr lang="en-US" sz="1400">
                <a:solidFill>
                  <a:srgbClr val="FFFFFF"/>
                </a:solidFill>
              </a:rPr>
              <a:t>Saturn is a gas giant and has rings</a:t>
            </a:r>
          </a:p>
          <a:p>
            <a:pPr marL="0" lvl="0" indent="0" algn="r">
              <a:spcBef>
                <a:spcPts val="1600"/>
              </a:spcBef>
              <a:spcAft>
                <a:spcPts val="1600"/>
              </a:spcAft>
              <a:buNone/>
            </a:pPr>
            <a:endParaRPr lang="en-US" sz="1400">
              <a:solidFill>
                <a:srgbClr val="FFFFFF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CF2C5D6-F388-474A-8BE4-54772E6EEA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1427" y="3304550"/>
            <a:ext cx="2015425" cy="11911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D1E0AB4-287D-4A9B-B82E-80FB7D6A17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7201" y="541747"/>
            <a:ext cx="2015369" cy="126779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58;p53">
            <a:extLst>
              <a:ext uri="{FF2B5EF4-FFF2-40B4-BE49-F238E27FC236}">
                <a16:creationId xmlns:a16="http://schemas.microsoft.com/office/drawing/2014/main" id="{4AB2B662-584A-4549-8486-7CF548D216D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SHORT TERM</a:t>
            </a:r>
          </a:p>
        </p:txBody>
      </p:sp>
      <p:sp>
        <p:nvSpPr>
          <p:cNvPr id="3" name="Google Shape;459;p53">
            <a:extLst>
              <a:ext uri="{FF2B5EF4-FFF2-40B4-BE49-F238E27FC236}">
                <a16:creationId xmlns:a16="http://schemas.microsoft.com/office/drawing/2014/main" id="{3188FC3D-A732-494C-8CF0-7382E8D315F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240149" y="3314928"/>
            <a:ext cx="1871100" cy="308701"/>
          </a:xfrm>
        </p:spPr>
        <p:txBody>
          <a:bodyPr anchor="ctr"/>
          <a:lstStyle/>
          <a:p>
            <a:pPr lvl="0"/>
            <a:r>
              <a:rPr lang="en-US" sz="1700">
                <a:solidFill>
                  <a:srgbClr val="FFFFFF"/>
                </a:solidFill>
                <a:latin typeface="Montserrat"/>
              </a:rPr>
              <a:t>LONG TERM</a:t>
            </a:r>
          </a:p>
        </p:txBody>
      </p:sp>
      <p:sp>
        <p:nvSpPr>
          <p:cNvPr id="4" name="Google Shape;460;p53">
            <a:extLst>
              <a:ext uri="{FF2B5EF4-FFF2-40B4-BE49-F238E27FC236}">
                <a16:creationId xmlns:a16="http://schemas.microsoft.com/office/drawing/2014/main" id="{21CBE771-3DBA-40C4-B7B7-314C16A9EA7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87950" y="311253"/>
            <a:ext cx="5768099" cy="528596"/>
          </a:xfrm>
        </p:spPr>
        <p:txBody>
          <a:bodyPr anchorCtr="1"/>
          <a:lstStyle/>
          <a:p>
            <a:pPr lvl="0" algn="ctr"/>
            <a:r>
              <a:rPr lang="en-US" sz="4400" b="1" dirty="0">
                <a:latin typeface="Montserrat"/>
              </a:rPr>
              <a:t>OUR GOALS</a:t>
            </a:r>
          </a:p>
        </p:txBody>
      </p:sp>
      <p:sp>
        <p:nvSpPr>
          <p:cNvPr id="5" name="Google Shape;462;p53">
            <a:extLst>
              <a:ext uri="{FF2B5EF4-FFF2-40B4-BE49-F238E27FC236}">
                <a16:creationId xmlns:a16="http://schemas.microsoft.com/office/drawing/2014/main" id="{30675DD5-1B72-470C-A41E-8BC72EAEE5D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80745" y="3314928"/>
            <a:ext cx="1871100" cy="308701"/>
          </a:xfrm>
        </p:spPr>
        <p:txBody>
          <a:bodyPr anchor="ctr"/>
          <a:lstStyle/>
          <a:p>
            <a:pPr lvl="0"/>
            <a:r>
              <a:rPr lang="en-US" sz="1700">
                <a:solidFill>
                  <a:srgbClr val="FFFFFF"/>
                </a:solidFill>
                <a:latin typeface="Montserrat"/>
              </a:rPr>
              <a:t>MIDDLE TERM</a:t>
            </a:r>
          </a:p>
        </p:txBody>
      </p:sp>
      <p:sp>
        <p:nvSpPr>
          <p:cNvPr id="6" name="Google Shape;463;p53">
            <a:extLst>
              <a:ext uri="{FF2B5EF4-FFF2-40B4-BE49-F238E27FC236}">
                <a16:creationId xmlns:a16="http://schemas.microsoft.com/office/drawing/2014/main" id="{8CA89ECD-98FC-4F7B-B226-28E04735FB8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9724" y="3640354"/>
            <a:ext cx="2290197" cy="308701"/>
          </a:xfrm>
        </p:spPr>
        <p:txBody>
          <a:bodyPr/>
          <a:lstStyle/>
          <a:p>
            <a:pPr lvl="0" indent="-317497">
              <a:lnSpc>
                <a:spcPct val="100000"/>
              </a:lnSpc>
              <a:buClr>
                <a:srgbClr val="FFFFFF"/>
              </a:buClr>
              <a:buSzPts val="1400"/>
            </a:pPr>
            <a:r>
              <a:rPr lang="en-US" sz="1400">
                <a:solidFill>
                  <a:srgbClr val="FFFFFF"/>
                </a:solidFill>
              </a:rPr>
              <a:t>Put here your goals</a:t>
            </a:r>
          </a:p>
          <a:p>
            <a:pPr lvl="0" indent="-317497">
              <a:lnSpc>
                <a:spcPct val="100000"/>
              </a:lnSpc>
              <a:buClr>
                <a:srgbClr val="FFFFFF"/>
              </a:buClr>
              <a:buSzPts val="1400"/>
            </a:pPr>
            <a:r>
              <a:rPr lang="en-US" sz="1400">
                <a:solidFill>
                  <a:srgbClr val="FFFFFF"/>
                </a:solidFill>
              </a:rPr>
              <a:t>Put here your goals</a:t>
            </a:r>
          </a:p>
          <a:p>
            <a:pPr lvl="0" indent="-317497">
              <a:lnSpc>
                <a:spcPct val="100000"/>
              </a:lnSpc>
              <a:buClr>
                <a:srgbClr val="FFFFFF"/>
              </a:buClr>
              <a:buSzPts val="1400"/>
            </a:pPr>
            <a:r>
              <a:rPr lang="en-US" sz="1400">
                <a:solidFill>
                  <a:srgbClr val="FFFFFF"/>
                </a:solidFill>
              </a:rPr>
              <a:t>Put here your goals</a:t>
            </a:r>
          </a:p>
          <a:p>
            <a:pPr lvl="0" indent="-317497">
              <a:lnSpc>
                <a:spcPct val="100000"/>
              </a:lnSpc>
              <a:buClr>
                <a:srgbClr val="FFFFFF"/>
              </a:buClr>
              <a:buSzPts val="1400"/>
            </a:pPr>
            <a:r>
              <a:rPr lang="en-US" sz="1400">
                <a:solidFill>
                  <a:srgbClr val="FFFFFF"/>
                </a:solidFill>
              </a:rPr>
              <a:t>Put here your goals</a:t>
            </a:r>
          </a:p>
        </p:txBody>
      </p:sp>
      <p:sp>
        <p:nvSpPr>
          <p:cNvPr id="7" name="Google Shape;464;p53">
            <a:extLst>
              <a:ext uri="{FF2B5EF4-FFF2-40B4-BE49-F238E27FC236}">
                <a16:creationId xmlns:a16="http://schemas.microsoft.com/office/drawing/2014/main" id="{8A59E8A8-00C3-4671-9DE9-1397D71830B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240149" y="3640354"/>
            <a:ext cx="2290197" cy="308701"/>
          </a:xfrm>
        </p:spPr>
        <p:txBody>
          <a:bodyPr/>
          <a:lstStyle/>
          <a:p>
            <a:pPr lvl="0" indent="-317497">
              <a:lnSpc>
                <a:spcPct val="100000"/>
              </a:lnSpc>
              <a:buClr>
                <a:srgbClr val="FFFFFF"/>
              </a:buClr>
              <a:buSzPts val="1400"/>
            </a:pPr>
            <a:r>
              <a:rPr lang="en-US" sz="1400">
                <a:solidFill>
                  <a:srgbClr val="FFFFFF"/>
                </a:solidFill>
              </a:rPr>
              <a:t>Put here your goals</a:t>
            </a:r>
          </a:p>
          <a:p>
            <a:pPr lvl="0" indent="-317497">
              <a:lnSpc>
                <a:spcPct val="100000"/>
              </a:lnSpc>
              <a:buClr>
                <a:srgbClr val="FFFFFF"/>
              </a:buClr>
              <a:buSzPts val="1400"/>
            </a:pPr>
            <a:r>
              <a:rPr lang="en-US" sz="1400">
                <a:solidFill>
                  <a:srgbClr val="FFFFFF"/>
                </a:solidFill>
              </a:rPr>
              <a:t>Put here your goals</a:t>
            </a:r>
          </a:p>
          <a:p>
            <a:pPr lvl="0" indent="-317497">
              <a:lnSpc>
                <a:spcPct val="100000"/>
              </a:lnSpc>
              <a:buClr>
                <a:srgbClr val="FFFFFF"/>
              </a:buClr>
              <a:buSzPts val="1400"/>
            </a:pPr>
            <a:r>
              <a:rPr lang="en-US" sz="1400">
                <a:solidFill>
                  <a:srgbClr val="FFFFFF"/>
                </a:solidFill>
              </a:rPr>
              <a:t>Put here your goals</a:t>
            </a:r>
          </a:p>
          <a:p>
            <a:pPr lvl="0" indent="-317497">
              <a:lnSpc>
                <a:spcPct val="100000"/>
              </a:lnSpc>
              <a:buClr>
                <a:srgbClr val="FFFFFF"/>
              </a:buClr>
              <a:buSzPts val="1400"/>
            </a:pPr>
            <a:r>
              <a:rPr lang="en-US" sz="1400">
                <a:solidFill>
                  <a:srgbClr val="FFFFFF"/>
                </a:solidFill>
              </a:rPr>
              <a:t>Put here your goals</a:t>
            </a:r>
          </a:p>
        </p:txBody>
      </p:sp>
      <p:sp>
        <p:nvSpPr>
          <p:cNvPr id="8" name="Google Shape;465;p53">
            <a:extLst>
              <a:ext uri="{FF2B5EF4-FFF2-40B4-BE49-F238E27FC236}">
                <a16:creationId xmlns:a16="http://schemas.microsoft.com/office/drawing/2014/main" id="{48FADD84-22B0-4144-A1A0-9033539E744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80745" y="3640354"/>
            <a:ext cx="2290197" cy="308701"/>
          </a:xfrm>
        </p:spPr>
        <p:txBody>
          <a:bodyPr/>
          <a:lstStyle/>
          <a:p>
            <a:pPr lvl="0" indent="-317497">
              <a:lnSpc>
                <a:spcPct val="100000"/>
              </a:lnSpc>
              <a:buClr>
                <a:srgbClr val="FFFFFF"/>
              </a:buClr>
              <a:buSzPts val="1400"/>
            </a:pPr>
            <a:r>
              <a:rPr lang="en-US" sz="1400">
                <a:solidFill>
                  <a:srgbClr val="FFFFFF"/>
                </a:solidFill>
              </a:rPr>
              <a:t>Put here your goals</a:t>
            </a:r>
          </a:p>
          <a:p>
            <a:pPr lvl="0" indent="-317497">
              <a:lnSpc>
                <a:spcPct val="100000"/>
              </a:lnSpc>
              <a:buClr>
                <a:srgbClr val="FFFFFF"/>
              </a:buClr>
              <a:buSzPts val="1400"/>
            </a:pPr>
            <a:r>
              <a:rPr lang="en-US" sz="1400">
                <a:solidFill>
                  <a:srgbClr val="FFFFFF"/>
                </a:solidFill>
              </a:rPr>
              <a:t>Put here your goals</a:t>
            </a:r>
          </a:p>
          <a:p>
            <a:pPr lvl="0" indent="-317497">
              <a:lnSpc>
                <a:spcPct val="100000"/>
              </a:lnSpc>
              <a:buClr>
                <a:srgbClr val="FFFFFF"/>
              </a:buClr>
              <a:buSzPts val="1400"/>
            </a:pPr>
            <a:r>
              <a:rPr lang="en-US" sz="1400">
                <a:solidFill>
                  <a:srgbClr val="FFFFFF"/>
                </a:solidFill>
              </a:rPr>
              <a:t>Put here your goals</a:t>
            </a:r>
          </a:p>
          <a:p>
            <a:pPr lvl="0" indent="-317497">
              <a:lnSpc>
                <a:spcPct val="100000"/>
              </a:lnSpc>
              <a:buClr>
                <a:srgbClr val="FFFFFF"/>
              </a:buClr>
              <a:buSzPts val="1400"/>
            </a:pPr>
            <a:r>
              <a:rPr lang="en-US" sz="1400">
                <a:solidFill>
                  <a:srgbClr val="FFFFFF"/>
                </a:solidFill>
              </a:rPr>
              <a:t>Put here your goals</a:t>
            </a:r>
          </a:p>
        </p:txBody>
      </p:sp>
      <p:sp>
        <p:nvSpPr>
          <p:cNvPr id="9" name="Trapecio 1">
            <a:extLst>
              <a:ext uri="{FF2B5EF4-FFF2-40B4-BE49-F238E27FC236}">
                <a16:creationId xmlns:a16="http://schemas.microsoft.com/office/drawing/2014/main" id="{34E27D1A-4B39-483C-9A46-7899EB2E2053}"/>
              </a:ext>
            </a:extLst>
          </p:cNvPr>
          <p:cNvSpPr/>
          <p:nvPr/>
        </p:nvSpPr>
        <p:spPr>
          <a:xfrm rot="10799991">
            <a:off x="387934" y="630"/>
            <a:ext cx="8368140" cy="96350"/>
          </a:xfrm>
          <a:custGeom>
            <a:avLst>
              <a:gd name="f8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5000"/>
              <a:gd name="f9" fmla="+- 0 0 -270"/>
              <a:gd name="f10" fmla="+- 0 0 -9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*/ f35 1 3"/>
              <a:gd name="f41" fmla="*/ f36 1 4"/>
              <a:gd name="f42" fmla="min f36 f35"/>
              <a:gd name="f43" fmla="*/ 50000 f36 1"/>
              <a:gd name="f44" fmla="+- f14 f39 0"/>
              <a:gd name="f45" fmla="*/ f43 1 f42"/>
              <a:gd name="f46" fmla="*/ f42 f15 1"/>
              <a:gd name="f47" fmla="*/ f41 f15 1"/>
              <a:gd name="f48" fmla="*/ f40 f15 1"/>
              <a:gd name="f49" fmla="*/ f46 1 200000"/>
              <a:gd name="f50" fmla="*/ f46 1 100000"/>
              <a:gd name="f51" fmla="*/ f47 1 f45"/>
              <a:gd name="f52" fmla="*/ f48 1 f45"/>
              <a:gd name="f53" fmla="*/ f44 f29 1"/>
              <a:gd name="f54" fmla="+- f32 0 f50"/>
              <a:gd name="f55" fmla="+- f32 0 f49"/>
              <a:gd name="f56" fmla="+- f32 0 f51"/>
              <a:gd name="f57" fmla="*/ f51 f29 1"/>
              <a:gd name="f58" fmla="*/ f52 f29 1"/>
              <a:gd name="f59" fmla="*/ f50 f29 1"/>
              <a:gd name="f60" fmla="*/ f49 f29 1"/>
              <a:gd name="f61" fmla="*/ f56 f29 1"/>
              <a:gd name="f62" fmla="*/ f54 f29 1"/>
              <a:gd name="f63" fmla="*/ f55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60" y="f53"/>
              </a:cxn>
              <a:cxn ang="f28">
                <a:pos x="f63" y="f53"/>
              </a:cxn>
            </a:cxnLst>
            <a:rect l="f57" t="f58" r="f61" b="f37"/>
            <a:pathLst>
              <a:path>
                <a:moveTo>
                  <a:pt x="f34" y="f37"/>
                </a:moveTo>
                <a:lnTo>
                  <a:pt x="f59" y="f34"/>
                </a:lnTo>
                <a:lnTo>
                  <a:pt x="f62" y="f34"/>
                </a:lnTo>
                <a:lnTo>
                  <a:pt x="f38" y="f37"/>
                </a:ln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0" name="Trapecio 10">
            <a:extLst>
              <a:ext uri="{FF2B5EF4-FFF2-40B4-BE49-F238E27FC236}">
                <a16:creationId xmlns:a16="http://schemas.microsoft.com/office/drawing/2014/main" id="{0E548B4F-33B9-431D-9EA5-C9B958A76988}"/>
              </a:ext>
            </a:extLst>
          </p:cNvPr>
          <p:cNvSpPr/>
          <p:nvPr/>
        </p:nvSpPr>
        <p:spPr>
          <a:xfrm>
            <a:off x="441774" y="5047149"/>
            <a:ext cx="8368140" cy="96350"/>
          </a:xfrm>
          <a:custGeom>
            <a:avLst>
              <a:gd name="f8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5000"/>
              <a:gd name="f9" fmla="+- 0 0 -270"/>
              <a:gd name="f10" fmla="+- 0 0 -9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*/ f35 1 3"/>
              <a:gd name="f41" fmla="*/ f36 1 4"/>
              <a:gd name="f42" fmla="min f36 f35"/>
              <a:gd name="f43" fmla="*/ 50000 f36 1"/>
              <a:gd name="f44" fmla="+- f14 f39 0"/>
              <a:gd name="f45" fmla="*/ f43 1 f42"/>
              <a:gd name="f46" fmla="*/ f42 f15 1"/>
              <a:gd name="f47" fmla="*/ f41 f15 1"/>
              <a:gd name="f48" fmla="*/ f40 f15 1"/>
              <a:gd name="f49" fmla="*/ f46 1 200000"/>
              <a:gd name="f50" fmla="*/ f46 1 100000"/>
              <a:gd name="f51" fmla="*/ f47 1 f45"/>
              <a:gd name="f52" fmla="*/ f48 1 f45"/>
              <a:gd name="f53" fmla="*/ f44 f29 1"/>
              <a:gd name="f54" fmla="+- f32 0 f50"/>
              <a:gd name="f55" fmla="+- f32 0 f49"/>
              <a:gd name="f56" fmla="+- f32 0 f51"/>
              <a:gd name="f57" fmla="*/ f51 f29 1"/>
              <a:gd name="f58" fmla="*/ f52 f29 1"/>
              <a:gd name="f59" fmla="*/ f50 f29 1"/>
              <a:gd name="f60" fmla="*/ f49 f29 1"/>
              <a:gd name="f61" fmla="*/ f56 f29 1"/>
              <a:gd name="f62" fmla="*/ f54 f29 1"/>
              <a:gd name="f63" fmla="*/ f55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60" y="f53"/>
              </a:cxn>
              <a:cxn ang="f28">
                <a:pos x="f63" y="f53"/>
              </a:cxn>
            </a:cxnLst>
            <a:rect l="f57" t="f58" r="f61" b="f37"/>
            <a:pathLst>
              <a:path>
                <a:moveTo>
                  <a:pt x="f34" y="f37"/>
                </a:moveTo>
                <a:lnTo>
                  <a:pt x="f59" y="f34"/>
                </a:lnTo>
                <a:lnTo>
                  <a:pt x="f62" y="f34"/>
                </a:lnTo>
                <a:lnTo>
                  <a:pt x="f38" y="f37"/>
                </a:ln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B72BD1D-104D-476E-B9D1-896FCB8794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541" y="1503146"/>
            <a:ext cx="7686915" cy="14867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E31D0B14-674B-4876-986F-A84B2938F5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7570" y="1"/>
            <a:ext cx="4006424" cy="5143500"/>
          </a:xfrm>
          <a:prstGeom prst="rect">
            <a:avLst/>
          </a:prstGeom>
        </p:spPr>
      </p:pic>
      <p:sp>
        <p:nvSpPr>
          <p:cNvPr id="3" name="Rectangle 9">
            <a:extLst>
              <a:ext uri="{FF2B5EF4-FFF2-40B4-BE49-F238E27FC236}">
                <a16:creationId xmlns:a16="http://schemas.microsoft.com/office/drawing/2014/main" id="{6E7E7B47-121E-456D-A377-CCB0D17D6721}"/>
              </a:ext>
            </a:extLst>
          </p:cNvPr>
          <p:cNvSpPr/>
          <p:nvPr/>
        </p:nvSpPr>
        <p:spPr>
          <a:xfrm>
            <a:off x="3857625" y="1532250"/>
            <a:ext cx="2681651" cy="2078998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4" name="그룹 2">
            <a:extLst>
              <a:ext uri="{FF2B5EF4-FFF2-40B4-BE49-F238E27FC236}">
                <a16:creationId xmlns:a16="http://schemas.microsoft.com/office/drawing/2014/main" id="{2490124D-43F8-44DE-8F01-AAE60EB34BB1}"/>
              </a:ext>
            </a:extLst>
          </p:cNvPr>
          <p:cNvGrpSpPr/>
          <p:nvPr/>
        </p:nvGrpSpPr>
        <p:grpSpPr>
          <a:xfrm>
            <a:off x="4273064" y="2488887"/>
            <a:ext cx="1850782" cy="991977"/>
            <a:chOff x="4273064" y="2488887"/>
            <a:chExt cx="1850782" cy="991977"/>
          </a:xfrm>
        </p:grpSpPr>
        <p:sp>
          <p:nvSpPr>
            <p:cNvPr id="5" name="TextBox 14">
              <a:extLst>
                <a:ext uri="{FF2B5EF4-FFF2-40B4-BE49-F238E27FC236}">
                  <a16:creationId xmlns:a16="http://schemas.microsoft.com/office/drawing/2014/main" id="{AD4FC226-2BD2-4801-9121-14FCC38421A5}"/>
                </a:ext>
              </a:extLst>
            </p:cNvPr>
            <p:cNvSpPr txBox="1"/>
            <p:nvPr/>
          </p:nvSpPr>
          <p:spPr>
            <a:xfrm>
              <a:off x="4273064" y="2488887"/>
              <a:ext cx="1850782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 dirty="0">
                  <a:solidFill>
                    <a:srgbClr val="FFFFFF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Contents Here</a:t>
              </a:r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ED2B37D1-251C-4B2E-B3C6-B34A595716BA}"/>
                </a:ext>
              </a:extLst>
            </p:cNvPr>
            <p:cNvSpPr txBox="1"/>
            <p:nvPr/>
          </p:nvSpPr>
          <p:spPr>
            <a:xfrm>
              <a:off x="4273064" y="2696035"/>
              <a:ext cx="1850782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FFFFFF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 can simply impress your audience and add a unique zing and appeal to your Reports and Presentations with our Templates.</a:t>
              </a:r>
            </a:p>
          </p:txBody>
        </p:sp>
      </p:grpSp>
      <p:sp>
        <p:nvSpPr>
          <p:cNvPr id="7" name="직사각형 1">
            <a:extLst>
              <a:ext uri="{FF2B5EF4-FFF2-40B4-BE49-F238E27FC236}">
                <a16:creationId xmlns:a16="http://schemas.microsoft.com/office/drawing/2014/main" id="{64924866-2B96-4CF0-A23D-35AC78198A84}"/>
              </a:ext>
            </a:extLst>
          </p:cNvPr>
          <p:cNvSpPr/>
          <p:nvPr/>
        </p:nvSpPr>
        <p:spPr>
          <a:xfrm>
            <a:off x="478148" y="3948562"/>
            <a:ext cx="4424306" cy="78482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5C5C5C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Reports and Presentations with our Templates. Get a modern PowerPoint  Presentation that is beautifully designed. </a:t>
            </a:r>
          </a:p>
        </p:txBody>
      </p:sp>
      <p:sp>
        <p:nvSpPr>
          <p:cNvPr id="8" name="TextBox 22">
            <a:extLst>
              <a:ext uri="{FF2B5EF4-FFF2-40B4-BE49-F238E27FC236}">
                <a16:creationId xmlns:a16="http://schemas.microsoft.com/office/drawing/2014/main" id="{F5B3768F-5018-4FFC-9D6C-435957F32B4E}"/>
              </a:ext>
            </a:extLst>
          </p:cNvPr>
          <p:cNvSpPr txBox="1"/>
          <p:nvPr/>
        </p:nvSpPr>
        <p:spPr>
          <a:xfrm>
            <a:off x="478148" y="199741"/>
            <a:ext cx="2505081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Images &amp; Contents</a:t>
            </a:r>
          </a:p>
        </p:txBody>
      </p:sp>
      <p:sp>
        <p:nvSpPr>
          <p:cNvPr id="9" name="Right Triangle 33">
            <a:extLst>
              <a:ext uri="{FF2B5EF4-FFF2-40B4-BE49-F238E27FC236}">
                <a16:creationId xmlns:a16="http://schemas.microsoft.com/office/drawing/2014/main" id="{AD0D7D01-4A13-4AA3-89AD-F159DF3EDE00}"/>
              </a:ext>
            </a:extLst>
          </p:cNvPr>
          <p:cNvSpPr/>
          <p:nvPr/>
        </p:nvSpPr>
        <p:spPr>
          <a:xfrm rot="5400013">
            <a:off x="4057047" y="1657542"/>
            <a:ext cx="432044" cy="4320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val f6"/>
              <a:gd name="f14" fmla="*/ f7 f0 1"/>
              <a:gd name="f15" fmla="*/ f8 f0 1"/>
              <a:gd name="f16" fmla="*/ f9 f0 1"/>
              <a:gd name="f17" fmla="?: f10 f3 1"/>
              <a:gd name="f18" fmla="?: f11 f4 1"/>
              <a:gd name="f19" fmla="?: f12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13 f30 1"/>
              <a:gd name="f36" fmla="+- f34 0 f13"/>
              <a:gd name="f37" fmla="+- f33 0 f13"/>
              <a:gd name="f38" fmla="*/ f34 f30 1"/>
              <a:gd name="f39" fmla="*/ f33 f30 1"/>
              <a:gd name="f40" fmla="*/ f36 1 2"/>
              <a:gd name="f41" fmla="*/ f37 1 2"/>
              <a:gd name="f42" fmla="*/ f37 1 12"/>
              <a:gd name="f43" fmla="*/ f36 7 1"/>
              <a:gd name="f44" fmla="*/ f37 7 1"/>
              <a:gd name="f45" fmla="*/ f36 11 1"/>
              <a:gd name="f46" fmla="+- f13 f40 0"/>
              <a:gd name="f47" fmla="+- f13 f41 0"/>
              <a:gd name="f48" fmla="*/ f43 1 12"/>
              <a:gd name="f49" fmla="*/ f44 1 12"/>
              <a:gd name="f50" fmla="*/ f45 1 12"/>
              <a:gd name="f51" fmla="*/ f42 f30 1"/>
              <a:gd name="f52" fmla="*/ f48 f30 1"/>
              <a:gd name="f53" fmla="*/ f49 f30 1"/>
              <a:gd name="f54" fmla="*/ f50 f30 1"/>
              <a:gd name="f55" fmla="*/ f47 f30 1"/>
              <a:gd name="f56" fmla="*/ f46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5" y="f35"/>
              </a:cxn>
              <a:cxn ang="f28">
                <a:pos x="f35" y="f38"/>
              </a:cxn>
              <a:cxn ang="f28">
                <a:pos x="f39" y="f38"/>
              </a:cxn>
              <a:cxn ang="f29">
                <a:pos x="f55" y="f56"/>
              </a:cxn>
            </a:cxnLst>
            <a:rect l="f51" t="f52" r="f53" b="f54"/>
            <a:pathLst>
              <a:path>
                <a:moveTo>
                  <a:pt x="f35" y="f38"/>
                </a:moveTo>
                <a:lnTo>
                  <a:pt x="f35" y="f35"/>
                </a:lnTo>
                <a:lnTo>
                  <a:pt x="f39" y="f38"/>
                </a:lnTo>
                <a:close/>
              </a:path>
            </a:pathLst>
          </a:custGeom>
          <a:solidFill>
            <a:srgbClr val="FFFFFF">
              <a:alpha val="52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Right Triangle 33">
            <a:extLst>
              <a:ext uri="{FF2B5EF4-FFF2-40B4-BE49-F238E27FC236}">
                <a16:creationId xmlns:a16="http://schemas.microsoft.com/office/drawing/2014/main" id="{BE94B617-556B-479B-86E0-E30862CDA65B}"/>
              </a:ext>
            </a:extLst>
          </p:cNvPr>
          <p:cNvSpPr/>
          <p:nvPr/>
        </p:nvSpPr>
        <p:spPr>
          <a:xfrm rot="16200004">
            <a:off x="5991340" y="3051710"/>
            <a:ext cx="432044" cy="4320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val f6"/>
              <a:gd name="f14" fmla="*/ f7 f0 1"/>
              <a:gd name="f15" fmla="*/ f8 f0 1"/>
              <a:gd name="f16" fmla="*/ f9 f0 1"/>
              <a:gd name="f17" fmla="?: f10 f3 1"/>
              <a:gd name="f18" fmla="?: f11 f4 1"/>
              <a:gd name="f19" fmla="?: f12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13 f30 1"/>
              <a:gd name="f36" fmla="+- f34 0 f13"/>
              <a:gd name="f37" fmla="+- f33 0 f13"/>
              <a:gd name="f38" fmla="*/ f34 f30 1"/>
              <a:gd name="f39" fmla="*/ f33 f30 1"/>
              <a:gd name="f40" fmla="*/ f36 1 2"/>
              <a:gd name="f41" fmla="*/ f37 1 2"/>
              <a:gd name="f42" fmla="*/ f37 1 12"/>
              <a:gd name="f43" fmla="*/ f36 7 1"/>
              <a:gd name="f44" fmla="*/ f37 7 1"/>
              <a:gd name="f45" fmla="*/ f36 11 1"/>
              <a:gd name="f46" fmla="+- f13 f40 0"/>
              <a:gd name="f47" fmla="+- f13 f41 0"/>
              <a:gd name="f48" fmla="*/ f43 1 12"/>
              <a:gd name="f49" fmla="*/ f44 1 12"/>
              <a:gd name="f50" fmla="*/ f45 1 12"/>
              <a:gd name="f51" fmla="*/ f42 f30 1"/>
              <a:gd name="f52" fmla="*/ f48 f30 1"/>
              <a:gd name="f53" fmla="*/ f49 f30 1"/>
              <a:gd name="f54" fmla="*/ f50 f30 1"/>
              <a:gd name="f55" fmla="*/ f47 f30 1"/>
              <a:gd name="f56" fmla="*/ f46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5" y="f35"/>
              </a:cxn>
              <a:cxn ang="f28">
                <a:pos x="f35" y="f38"/>
              </a:cxn>
              <a:cxn ang="f28">
                <a:pos x="f39" y="f38"/>
              </a:cxn>
              <a:cxn ang="f29">
                <a:pos x="f55" y="f56"/>
              </a:cxn>
            </a:cxnLst>
            <a:rect l="f51" t="f52" r="f53" b="f54"/>
            <a:pathLst>
              <a:path>
                <a:moveTo>
                  <a:pt x="f35" y="f38"/>
                </a:moveTo>
                <a:lnTo>
                  <a:pt x="f35" y="f35"/>
                </a:lnTo>
                <a:lnTo>
                  <a:pt x="f39" y="f38"/>
                </a:lnTo>
                <a:close/>
              </a:path>
            </a:pathLst>
          </a:custGeom>
          <a:solidFill>
            <a:srgbClr val="FFFFFF">
              <a:alpha val="52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1" name="Trapecio 11">
            <a:extLst>
              <a:ext uri="{FF2B5EF4-FFF2-40B4-BE49-F238E27FC236}">
                <a16:creationId xmlns:a16="http://schemas.microsoft.com/office/drawing/2014/main" id="{12596D30-2B69-405D-9BFC-FCA817F1C9CC}"/>
              </a:ext>
            </a:extLst>
          </p:cNvPr>
          <p:cNvSpPr/>
          <p:nvPr/>
        </p:nvSpPr>
        <p:spPr>
          <a:xfrm rot="16200004">
            <a:off x="6912997" y="2453852"/>
            <a:ext cx="4264286" cy="197702"/>
          </a:xfrm>
          <a:custGeom>
            <a:avLst>
              <a:gd name="f8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5000"/>
              <a:gd name="f9" fmla="+- 0 0 -270"/>
              <a:gd name="f10" fmla="+- 0 0 -9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*/ f35 1 3"/>
              <a:gd name="f41" fmla="*/ f36 1 4"/>
              <a:gd name="f42" fmla="min f36 f35"/>
              <a:gd name="f43" fmla="*/ 50000 f36 1"/>
              <a:gd name="f44" fmla="+- f14 f39 0"/>
              <a:gd name="f45" fmla="*/ f43 1 f42"/>
              <a:gd name="f46" fmla="*/ f42 f15 1"/>
              <a:gd name="f47" fmla="*/ f41 f15 1"/>
              <a:gd name="f48" fmla="*/ f40 f15 1"/>
              <a:gd name="f49" fmla="*/ f46 1 200000"/>
              <a:gd name="f50" fmla="*/ f46 1 100000"/>
              <a:gd name="f51" fmla="*/ f47 1 f45"/>
              <a:gd name="f52" fmla="*/ f48 1 f45"/>
              <a:gd name="f53" fmla="*/ f44 f29 1"/>
              <a:gd name="f54" fmla="+- f32 0 f50"/>
              <a:gd name="f55" fmla="+- f32 0 f49"/>
              <a:gd name="f56" fmla="+- f32 0 f51"/>
              <a:gd name="f57" fmla="*/ f51 f29 1"/>
              <a:gd name="f58" fmla="*/ f52 f29 1"/>
              <a:gd name="f59" fmla="*/ f50 f29 1"/>
              <a:gd name="f60" fmla="*/ f49 f29 1"/>
              <a:gd name="f61" fmla="*/ f56 f29 1"/>
              <a:gd name="f62" fmla="*/ f54 f29 1"/>
              <a:gd name="f63" fmla="*/ f55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60" y="f53"/>
              </a:cxn>
              <a:cxn ang="f28">
                <a:pos x="f63" y="f53"/>
              </a:cxn>
            </a:cxnLst>
            <a:rect l="f57" t="f58" r="f61" b="f37"/>
            <a:pathLst>
              <a:path>
                <a:moveTo>
                  <a:pt x="f34" y="f37"/>
                </a:moveTo>
                <a:lnTo>
                  <a:pt x="f59" y="f34"/>
                </a:lnTo>
                <a:lnTo>
                  <a:pt x="f62" y="f34"/>
                </a:lnTo>
                <a:lnTo>
                  <a:pt x="f38" y="f37"/>
                </a:ln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2" name="Trapecio 12">
            <a:extLst>
              <a:ext uri="{FF2B5EF4-FFF2-40B4-BE49-F238E27FC236}">
                <a16:creationId xmlns:a16="http://schemas.microsoft.com/office/drawing/2014/main" id="{2C21E218-5A0A-4C0B-B869-922443466E6D}"/>
              </a:ext>
            </a:extLst>
          </p:cNvPr>
          <p:cNvSpPr/>
          <p:nvPr/>
        </p:nvSpPr>
        <p:spPr>
          <a:xfrm rot="5400013">
            <a:off x="-2033439" y="2472898"/>
            <a:ext cx="4264286" cy="197702"/>
          </a:xfrm>
          <a:custGeom>
            <a:avLst>
              <a:gd name="f8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5000"/>
              <a:gd name="f9" fmla="+- 0 0 -270"/>
              <a:gd name="f10" fmla="+- 0 0 -9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*/ f35 1 3"/>
              <a:gd name="f41" fmla="*/ f36 1 4"/>
              <a:gd name="f42" fmla="min f36 f35"/>
              <a:gd name="f43" fmla="*/ 50000 f36 1"/>
              <a:gd name="f44" fmla="+- f14 f39 0"/>
              <a:gd name="f45" fmla="*/ f43 1 f42"/>
              <a:gd name="f46" fmla="*/ f42 f15 1"/>
              <a:gd name="f47" fmla="*/ f41 f15 1"/>
              <a:gd name="f48" fmla="*/ f40 f15 1"/>
              <a:gd name="f49" fmla="*/ f46 1 200000"/>
              <a:gd name="f50" fmla="*/ f46 1 100000"/>
              <a:gd name="f51" fmla="*/ f47 1 f45"/>
              <a:gd name="f52" fmla="*/ f48 1 f45"/>
              <a:gd name="f53" fmla="*/ f44 f29 1"/>
              <a:gd name="f54" fmla="+- f32 0 f50"/>
              <a:gd name="f55" fmla="+- f32 0 f49"/>
              <a:gd name="f56" fmla="+- f32 0 f51"/>
              <a:gd name="f57" fmla="*/ f51 f29 1"/>
              <a:gd name="f58" fmla="*/ f52 f29 1"/>
              <a:gd name="f59" fmla="*/ f50 f29 1"/>
              <a:gd name="f60" fmla="*/ f49 f29 1"/>
              <a:gd name="f61" fmla="*/ f56 f29 1"/>
              <a:gd name="f62" fmla="*/ f54 f29 1"/>
              <a:gd name="f63" fmla="*/ f55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60" y="f53"/>
              </a:cxn>
              <a:cxn ang="f28">
                <a:pos x="f63" y="f53"/>
              </a:cxn>
            </a:cxnLst>
            <a:rect l="f57" t="f58" r="f61" b="f37"/>
            <a:pathLst>
              <a:path>
                <a:moveTo>
                  <a:pt x="f34" y="f37"/>
                </a:moveTo>
                <a:lnTo>
                  <a:pt x="f59" y="f34"/>
                </a:lnTo>
                <a:lnTo>
                  <a:pt x="f62" y="f34"/>
                </a:lnTo>
                <a:lnTo>
                  <a:pt x="f38" y="f37"/>
                </a:ln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3" name="Trapecio 13">
            <a:extLst>
              <a:ext uri="{FF2B5EF4-FFF2-40B4-BE49-F238E27FC236}">
                <a16:creationId xmlns:a16="http://schemas.microsoft.com/office/drawing/2014/main" id="{CB7460A1-59E1-41AA-AA7A-5C069901B898}"/>
              </a:ext>
            </a:extLst>
          </p:cNvPr>
          <p:cNvSpPr/>
          <p:nvPr/>
        </p:nvSpPr>
        <p:spPr>
          <a:xfrm rot="10799991">
            <a:off x="197555" y="4197"/>
            <a:ext cx="8748741" cy="205246"/>
          </a:xfrm>
          <a:custGeom>
            <a:avLst>
              <a:gd name="f8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5000"/>
              <a:gd name="f9" fmla="+- 0 0 -270"/>
              <a:gd name="f10" fmla="+- 0 0 -9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*/ f35 1 3"/>
              <a:gd name="f41" fmla="*/ f36 1 4"/>
              <a:gd name="f42" fmla="min f36 f35"/>
              <a:gd name="f43" fmla="*/ 50000 f36 1"/>
              <a:gd name="f44" fmla="+- f14 f39 0"/>
              <a:gd name="f45" fmla="*/ f43 1 f42"/>
              <a:gd name="f46" fmla="*/ f42 f15 1"/>
              <a:gd name="f47" fmla="*/ f41 f15 1"/>
              <a:gd name="f48" fmla="*/ f40 f15 1"/>
              <a:gd name="f49" fmla="*/ f46 1 200000"/>
              <a:gd name="f50" fmla="*/ f46 1 100000"/>
              <a:gd name="f51" fmla="*/ f47 1 f45"/>
              <a:gd name="f52" fmla="*/ f48 1 f45"/>
              <a:gd name="f53" fmla="*/ f44 f29 1"/>
              <a:gd name="f54" fmla="+- f32 0 f50"/>
              <a:gd name="f55" fmla="+- f32 0 f49"/>
              <a:gd name="f56" fmla="+- f32 0 f51"/>
              <a:gd name="f57" fmla="*/ f51 f29 1"/>
              <a:gd name="f58" fmla="*/ f52 f29 1"/>
              <a:gd name="f59" fmla="*/ f50 f29 1"/>
              <a:gd name="f60" fmla="*/ f49 f29 1"/>
              <a:gd name="f61" fmla="*/ f56 f29 1"/>
              <a:gd name="f62" fmla="*/ f54 f29 1"/>
              <a:gd name="f63" fmla="*/ f55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60" y="f53"/>
              </a:cxn>
              <a:cxn ang="f28">
                <a:pos x="f63" y="f53"/>
              </a:cxn>
            </a:cxnLst>
            <a:rect l="f57" t="f58" r="f61" b="f37"/>
            <a:pathLst>
              <a:path>
                <a:moveTo>
                  <a:pt x="f34" y="f37"/>
                </a:moveTo>
                <a:lnTo>
                  <a:pt x="f59" y="f34"/>
                </a:lnTo>
                <a:lnTo>
                  <a:pt x="f62" y="f34"/>
                </a:lnTo>
                <a:lnTo>
                  <a:pt x="f38" y="f37"/>
                </a:ln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4" name="Trapecio 16">
            <a:extLst>
              <a:ext uri="{FF2B5EF4-FFF2-40B4-BE49-F238E27FC236}">
                <a16:creationId xmlns:a16="http://schemas.microsoft.com/office/drawing/2014/main" id="{26CA5EC9-586B-4F57-A6E6-DFD42B0498EA}"/>
              </a:ext>
            </a:extLst>
          </p:cNvPr>
          <p:cNvSpPr/>
          <p:nvPr/>
        </p:nvSpPr>
        <p:spPr>
          <a:xfrm>
            <a:off x="197556" y="4938253"/>
            <a:ext cx="8748741" cy="205246"/>
          </a:xfrm>
          <a:custGeom>
            <a:avLst>
              <a:gd name="f8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5000"/>
              <a:gd name="f9" fmla="+- 0 0 -270"/>
              <a:gd name="f10" fmla="+- 0 0 -9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*/ f35 1 3"/>
              <a:gd name="f41" fmla="*/ f36 1 4"/>
              <a:gd name="f42" fmla="min f36 f35"/>
              <a:gd name="f43" fmla="*/ 50000 f36 1"/>
              <a:gd name="f44" fmla="+- f14 f39 0"/>
              <a:gd name="f45" fmla="*/ f43 1 f42"/>
              <a:gd name="f46" fmla="*/ f42 f15 1"/>
              <a:gd name="f47" fmla="*/ f41 f15 1"/>
              <a:gd name="f48" fmla="*/ f40 f15 1"/>
              <a:gd name="f49" fmla="*/ f46 1 200000"/>
              <a:gd name="f50" fmla="*/ f46 1 100000"/>
              <a:gd name="f51" fmla="*/ f47 1 f45"/>
              <a:gd name="f52" fmla="*/ f48 1 f45"/>
              <a:gd name="f53" fmla="*/ f44 f29 1"/>
              <a:gd name="f54" fmla="+- f32 0 f50"/>
              <a:gd name="f55" fmla="+- f32 0 f49"/>
              <a:gd name="f56" fmla="+- f32 0 f51"/>
              <a:gd name="f57" fmla="*/ f51 f29 1"/>
              <a:gd name="f58" fmla="*/ f52 f29 1"/>
              <a:gd name="f59" fmla="*/ f50 f29 1"/>
              <a:gd name="f60" fmla="*/ f49 f29 1"/>
              <a:gd name="f61" fmla="*/ f56 f29 1"/>
              <a:gd name="f62" fmla="*/ f54 f29 1"/>
              <a:gd name="f63" fmla="*/ f55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60" y="f53"/>
              </a:cxn>
              <a:cxn ang="f28">
                <a:pos x="f63" y="f53"/>
              </a:cxn>
            </a:cxnLst>
            <a:rect l="f57" t="f58" r="f61" b="f37"/>
            <a:pathLst>
              <a:path>
                <a:moveTo>
                  <a:pt x="f34" y="f37"/>
                </a:moveTo>
                <a:lnTo>
                  <a:pt x="f59" y="f34"/>
                </a:lnTo>
                <a:lnTo>
                  <a:pt x="f62" y="f34"/>
                </a:lnTo>
                <a:lnTo>
                  <a:pt x="f38" y="f37"/>
                </a:ln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774B64E-A2EC-427D-A199-82ECBBF8CD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506" y="1647900"/>
            <a:ext cx="3113305" cy="175123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71;p54">
            <a:extLst>
              <a:ext uri="{FF2B5EF4-FFF2-40B4-BE49-F238E27FC236}">
                <a16:creationId xmlns:a16="http://schemas.microsoft.com/office/drawing/2014/main" id="{37648C77-597D-48C0-B187-411D270332B1}"/>
              </a:ext>
            </a:extLst>
          </p:cNvPr>
          <p:cNvSpPr/>
          <p:nvPr/>
        </p:nvSpPr>
        <p:spPr>
          <a:xfrm>
            <a:off x="872538" y="3017227"/>
            <a:ext cx="3623401" cy="1542903"/>
          </a:xfrm>
          <a:prstGeom prst="rect">
            <a:avLst/>
          </a:prstGeom>
          <a:solidFill>
            <a:srgbClr val="252525"/>
          </a:solidFill>
          <a:ln w="9528" cap="flat">
            <a:solidFill>
              <a:srgbClr val="6B6B6B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473;p54">
            <a:extLst>
              <a:ext uri="{FF2B5EF4-FFF2-40B4-BE49-F238E27FC236}">
                <a16:creationId xmlns:a16="http://schemas.microsoft.com/office/drawing/2014/main" id="{B72222F7-6931-4F9B-9D81-9A98D2547F1E}"/>
              </a:ext>
            </a:extLst>
          </p:cNvPr>
          <p:cNvSpPr/>
          <p:nvPr/>
        </p:nvSpPr>
        <p:spPr>
          <a:xfrm>
            <a:off x="872538" y="1284448"/>
            <a:ext cx="3623401" cy="1542903"/>
          </a:xfrm>
          <a:prstGeom prst="rect">
            <a:avLst/>
          </a:prstGeom>
          <a:solidFill>
            <a:srgbClr val="252525"/>
          </a:solidFill>
          <a:ln w="9528" cap="flat">
            <a:solidFill>
              <a:srgbClr val="6B6B6B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474;p54">
            <a:extLst>
              <a:ext uri="{FF2B5EF4-FFF2-40B4-BE49-F238E27FC236}">
                <a16:creationId xmlns:a16="http://schemas.microsoft.com/office/drawing/2014/main" id="{CD578D42-A5A4-4D32-B810-75FCC7374D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11624" y="393599"/>
            <a:ext cx="3856630" cy="528596"/>
          </a:xfrm>
        </p:spPr>
        <p:txBody>
          <a:bodyPr anchor="t" anchorCtr="0"/>
          <a:lstStyle/>
          <a:p>
            <a:pPr lvl="0"/>
            <a:r>
              <a:rPr lang="en-US" sz="3600" b="1" dirty="0">
                <a:solidFill>
                  <a:schemeClr val="tx1"/>
                </a:solidFill>
              </a:rPr>
              <a:t>ASSOCIATIONS</a:t>
            </a:r>
          </a:p>
        </p:txBody>
      </p:sp>
      <p:sp>
        <p:nvSpPr>
          <p:cNvPr id="8" name="Google Shape;475;p54">
            <a:extLst>
              <a:ext uri="{FF2B5EF4-FFF2-40B4-BE49-F238E27FC236}">
                <a16:creationId xmlns:a16="http://schemas.microsoft.com/office/drawing/2014/main" id="{BEC80BB9-244B-4117-8C41-F1001C9C2C5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54575" y="1680520"/>
            <a:ext cx="1511100" cy="333902"/>
          </a:xfrm>
        </p:spPr>
        <p:txBody>
          <a:bodyPr anchor="ctr" anchorCtr="1"/>
          <a:lstStyle/>
          <a:p>
            <a:pPr lvl="0" algn="ctr"/>
            <a:r>
              <a:rPr lang="en-US" sz="1700">
                <a:solidFill>
                  <a:srgbClr val="FFFFFF"/>
                </a:solidFill>
                <a:latin typeface="Montserrat"/>
              </a:rPr>
              <a:t>MERCURY</a:t>
            </a:r>
          </a:p>
        </p:txBody>
      </p:sp>
      <p:sp>
        <p:nvSpPr>
          <p:cNvPr id="9" name="Google Shape;476;p54">
            <a:extLst>
              <a:ext uri="{FF2B5EF4-FFF2-40B4-BE49-F238E27FC236}">
                <a16:creationId xmlns:a16="http://schemas.microsoft.com/office/drawing/2014/main" id="{78FAA7BA-C1D3-496C-879B-C7E101B7C1E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343774" y="2008955"/>
            <a:ext cx="2732702" cy="208199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1400">
                <a:solidFill>
                  <a:srgbClr val="FFFFFF"/>
                </a:solidFill>
              </a:rPr>
              <a:t>Mercury is the closest planet to the Sun and the smallest one </a:t>
            </a:r>
          </a:p>
          <a:p>
            <a:pPr marL="0" lvl="0" indent="0" algn="ctr">
              <a:lnSpc>
                <a:spcPct val="100000"/>
              </a:lnSpc>
              <a:spcBef>
                <a:spcPts val="1600"/>
              </a:spcBef>
              <a:buNone/>
            </a:pP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2" name="Google Shape;479;p54">
            <a:extLst>
              <a:ext uri="{FF2B5EF4-FFF2-40B4-BE49-F238E27FC236}">
                <a16:creationId xmlns:a16="http://schemas.microsoft.com/office/drawing/2014/main" id="{2E23C053-E901-4013-B285-43D8EF74623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54575" y="3325572"/>
            <a:ext cx="1511100" cy="333902"/>
          </a:xfrm>
        </p:spPr>
        <p:txBody>
          <a:bodyPr anchor="ctr" anchorCtr="1"/>
          <a:lstStyle/>
          <a:p>
            <a:pPr lvl="0" algn="ctr"/>
            <a:r>
              <a:rPr lang="en-US" sz="1700">
                <a:solidFill>
                  <a:srgbClr val="FFFFFF"/>
                </a:solidFill>
                <a:latin typeface="Montserrat"/>
              </a:rPr>
              <a:t>MARS</a:t>
            </a:r>
          </a:p>
        </p:txBody>
      </p:sp>
      <p:sp>
        <p:nvSpPr>
          <p:cNvPr id="13" name="Google Shape;480;p54">
            <a:extLst>
              <a:ext uri="{FF2B5EF4-FFF2-40B4-BE49-F238E27FC236}">
                <a16:creationId xmlns:a16="http://schemas.microsoft.com/office/drawing/2014/main" id="{D3BEA8B5-2A0C-4B39-A420-1ECD9FB2423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343774" y="3654875"/>
            <a:ext cx="2732702" cy="208199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1400">
                <a:solidFill>
                  <a:srgbClr val="FFFFFF"/>
                </a:solidFill>
              </a:rPr>
              <a:t>Despite being red, Mars is actually a very cold place</a:t>
            </a:r>
          </a:p>
          <a:p>
            <a:pPr marL="0" lvl="0" indent="0" algn="ctr">
              <a:lnSpc>
                <a:spcPct val="100000"/>
              </a:lnSpc>
              <a:spcBef>
                <a:spcPts val="1600"/>
              </a:spcBef>
              <a:buNone/>
            </a:pPr>
            <a:endParaRPr lang="en-US" sz="1400">
              <a:solidFill>
                <a:srgbClr val="FFFFFF"/>
              </a:solidFill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4B4F1A25-18DF-4972-8884-7A2C64C64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8328" y="0"/>
            <a:ext cx="2833051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89;p55">
            <a:extLst>
              <a:ext uri="{FF2B5EF4-FFF2-40B4-BE49-F238E27FC236}">
                <a16:creationId xmlns:a16="http://schemas.microsoft.com/office/drawing/2014/main" id="{6407F2EE-A083-4B67-8075-6DC533A743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5309" y="350772"/>
            <a:ext cx="5768099" cy="528596"/>
          </a:xfrm>
        </p:spPr>
        <p:txBody>
          <a:bodyPr anchor="t" anchorCtr="0"/>
          <a:lstStyle/>
          <a:p>
            <a:pPr lvl="0" algn="l"/>
            <a:r>
              <a:rPr lang="en-US" sz="2600">
                <a:solidFill>
                  <a:srgbClr val="252525"/>
                </a:solidFill>
              </a:rPr>
              <a:t>OUR TEAM</a:t>
            </a:r>
          </a:p>
        </p:txBody>
      </p:sp>
      <p:sp>
        <p:nvSpPr>
          <p:cNvPr id="3" name="Google Shape;490;p55">
            <a:extLst>
              <a:ext uri="{FF2B5EF4-FFF2-40B4-BE49-F238E27FC236}">
                <a16:creationId xmlns:a16="http://schemas.microsoft.com/office/drawing/2014/main" id="{674B4B71-311E-48ED-90A0-568B1DCA8ED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50626" y="3553047"/>
            <a:ext cx="2134200" cy="308701"/>
          </a:xfrm>
        </p:spPr>
        <p:txBody>
          <a:bodyPr anchor="ctr" anchorCtr="1"/>
          <a:lstStyle/>
          <a:p>
            <a:pPr lvl="0" algn="ctr"/>
            <a:r>
              <a:rPr lang="en-US" sz="1700">
                <a:solidFill>
                  <a:srgbClr val="FFFFFF"/>
                </a:solidFill>
                <a:latin typeface="Montserrat"/>
              </a:rPr>
              <a:t>AMANDA WHITE</a:t>
            </a:r>
          </a:p>
        </p:txBody>
      </p:sp>
      <p:sp>
        <p:nvSpPr>
          <p:cNvPr id="4" name="Google Shape;491;p55">
            <a:extLst>
              <a:ext uri="{FF2B5EF4-FFF2-40B4-BE49-F238E27FC236}">
                <a16:creationId xmlns:a16="http://schemas.microsoft.com/office/drawing/2014/main" id="{B8566392-6AF1-4F54-BFFE-20CAA9CF2D3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367329" y="3851754"/>
            <a:ext cx="3100803" cy="990596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 sz="1400">
                <a:solidFill>
                  <a:srgbClr val="FFFFFF"/>
                </a:solidFill>
              </a:rPr>
              <a:t>You can replace the image on the screen with your own</a:t>
            </a:r>
          </a:p>
        </p:txBody>
      </p:sp>
      <p:sp>
        <p:nvSpPr>
          <p:cNvPr id="5" name="Google Shape;492;p55">
            <a:extLst>
              <a:ext uri="{FF2B5EF4-FFF2-40B4-BE49-F238E27FC236}">
                <a16:creationId xmlns:a16="http://schemas.microsoft.com/office/drawing/2014/main" id="{1BE61716-A154-44C4-8A0B-ED6A8FB1FF6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675875" y="3851754"/>
            <a:ext cx="3100803" cy="990596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1400">
                <a:solidFill>
                  <a:srgbClr val="FFFFFF"/>
                </a:solidFill>
              </a:rPr>
              <a:t>You can replace the image on the screen with your own</a:t>
            </a:r>
          </a:p>
          <a:p>
            <a:pPr marL="0" lvl="0" indent="0" algn="ctr">
              <a:lnSpc>
                <a:spcPct val="100000"/>
              </a:lnSpc>
              <a:spcBef>
                <a:spcPts val="1600"/>
              </a:spcBef>
              <a:buNone/>
            </a:pP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6" name="Google Shape;493;p55">
            <a:extLst>
              <a:ext uri="{FF2B5EF4-FFF2-40B4-BE49-F238E27FC236}">
                <a16:creationId xmlns:a16="http://schemas.microsoft.com/office/drawing/2014/main" id="{B0C9E116-83A7-442C-B6CD-14FF7D92CDC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59172" y="3553047"/>
            <a:ext cx="2134200" cy="308701"/>
          </a:xfrm>
        </p:spPr>
        <p:txBody>
          <a:bodyPr anchor="ctr" anchorCtr="1"/>
          <a:lstStyle/>
          <a:p>
            <a:pPr lvl="0" algn="ctr"/>
            <a:r>
              <a:rPr lang="en-US" sz="1700">
                <a:solidFill>
                  <a:srgbClr val="FFFFFF"/>
                </a:solidFill>
                <a:latin typeface="Montserrat"/>
              </a:rPr>
              <a:t>SAMUEL BROWN</a:t>
            </a:r>
          </a:p>
        </p:txBody>
      </p:sp>
      <p:sp>
        <p:nvSpPr>
          <p:cNvPr id="7" name="Rectángulo 10">
            <a:extLst>
              <a:ext uri="{FF2B5EF4-FFF2-40B4-BE49-F238E27FC236}">
                <a16:creationId xmlns:a16="http://schemas.microsoft.com/office/drawing/2014/main" id="{EA12BB1D-F260-4B84-A461-C6BF251755E5}"/>
              </a:ext>
            </a:extLst>
          </p:cNvPr>
          <p:cNvSpPr/>
          <p:nvPr/>
        </p:nvSpPr>
        <p:spPr>
          <a:xfrm>
            <a:off x="8973519" y="1059323"/>
            <a:ext cx="170480" cy="4084176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" name="Rectángulo 13">
            <a:extLst>
              <a:ext uri="{FF2B5EF4-FFF2-40B4-BE49-F238E27FC236}">
                <a16:creationId xmlns:a16="http://schemas.microsoft.com/office/drawing/2014/main" id="{53E86F8C-F690-4DEF-8EFE-A32D950610BA}"/>
              </a:ext>
            </a:extLst>
          </p:cNvPr>
          <p:cNvSpPr/>
          <p:nvPr/>
        </p:nvSpPr>
        <p:spPr>
          <a:xfrm>
            <a:off x="0" y="1038886"/>
            <a:ext cx="170480" cy="4084176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1" name="Rectángulo 16">
            <a:extLst>
              <a:ext uri="{FF2B5EF4-FFF2-40B4-BE49-F238E27FC236}">
                <a16:creationId xmlns:a16="http://schemas.microsoft.com/office/drawing/2014/main" id="{9718793C-7934-4D52-8837-FC5A0ED716C1}"/>
              </a:ext>
            </a:extLst>
          </p:cNvPr>
          <p:cNvSpPr/>
          <p:nvPr/>
        </p:nvSpPr>
        <p:spPr>
          <a:xfrm>
            <a:off x="1267577" y="1053589"/>
            <a:ext cx="6608853" cy="3753849"/>
          </a:xfrm>
          <a:prstGeom prst="rect">
            <a:avLst/>
          </a:prstGeom>
          <a:noFill/>
          <a:ln w="38103" cap="flat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9C6CD9-B68F-4EA1-A64E-29B7104E88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7871" y="1038886"/>
            <a:ext cx="2596802" cy="259680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C9D21B17-F1DF-4376-994F-DEF304BA1CB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5151" y="1291746"/>
            <a:ext cx="2465149" cy="246514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01;p56">
            <a:extLst>
              <a:ext uri="{FF2B5EF4-FFF2-40B4-BE49-F238E27FC236}">
                <a16:creationId xmlns:a16="http://schemas.microsoft.com/office/drawing/2014/main" id="{343D1F45-AA1C-473A-9BF0-B90848DB33ED}"/>
              </a:ext>
            </a:extLst>
          </p:cNvPr>
          <p:cNvSpPr/>
          <p:nvPr/>
        </p:nvSpPr>
        <p:spPr>
          <a:xfrm>
            <a:off x="1396901" y="3812078"/>
            <a:ext cx="953399" cy="258299"/>
          </a:xfrm>
          <a:prstGeom prst="rect">
            <a:avLst/>
          </a:prstGeom>
          <a:solidFill>
            <a:srgbClr val="252525"/>
          </a:solidFill>
          <a:ln w="9528" cap="flat">
            <a:solidFill>
              <a:srgbClr val="252525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502;p56">
            <a:extLst>
              <a:ext uri="{FF2B5EF4-FFF2-40B4-BE49-F238E27FC236}">
                <a16:creationId xmlns:a16="http://schemas.microsoft.com/office/drawing/2014/main" id="{33092209-00A7-441E-9BC3-D8342B02F75C}"/>
              </a:ext>
            </a:extLst>
          </p:cNvPr>
          <p:cNvSpPr/>
          <p:nvPr/>
        </p:nvSpPr>
        <p:spPr>
          <a:xfrm>
            <a:off x="4095295" y="3812078"/>
            <a:ext cx="953399" cy="258299"/>
          </a:xfrm>
          <a:prstGeom prst="rect">
            <a:avLst/>
          </a:prstGeom>
          <a:solidFill>
            <a:srgbClr val="252525"/>
          </a:solidFill>
          <a:ln w="9528" cap="flat">
            <a:solidFill>
              <a:srgbClr val="252525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503;p56">
            <a:extLst>
              <a:ext uri="{FF2B5EF4-FFF2-40B4-BE49-F238E27FC236}">
                <a16:creationId xmlns:a16="http://schemas.microsoft.com/office/drawing/2014/main" id="{ACB75DB8-B68B-4353-8842-35C75D37648F}"/>
              </a:ext>
            </a:extLst>
          </p:cNvPr>
          <p:cNvSpPr/>
          <p:nvPr/>
        </p:nvSpPr>
        <p:spPr>
          <a:xfrm>
            <a:off x="6726948" y="3812078"/>
            <a:ext cx="953399" cy="258299"/>
          </a:xfrm>
          <a:prstGeom prst="rect">
            <a:avLst/>
          </a:prstGeom>
          <a:solidFill>
            <a:srgbClr val="252525"/>
          </a:solidFill>
          <a:ln w="9528" cap="flat">
            <a:solidFill>
              <a:srgbClr val="252525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504;p56">
            <a:extLst>
              <a:ext uri="{FF2B5EF4-FFF2-40B4-BE49-F238E27FC236}">
                <a16:creationId xmlns:a16="http://schemas.microsoft.com/office/drawing/2014/main" id="{88B8022F-337B-4173-A2FE-02747FCD10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2070" y="476058"/>
            <a:ext cx="5768099" cy="528596"/>
          </a:xfrm>
        </p:spPr>
        <p:txBody>
          <a:bodyPr/>
          <a:lstStyle/>
          <a:p>
            <a:pPr lvl="0"/>
            <a:r>
              <a:rPr lang="en-US" dirty="0"/>
              <a:t>UPCOMING EVENTS</a:t>
            </a:r>
          </a:p>
        </p:txBody>
      </p:sp>
      <p:sp>
        <p:nvSpPr>
          <p:cNvPr id="6" name="Google Shape;505;p56">
            <a:extLst>
              <a:ext uri="{FF2B5EF4-FFF2-40B4-BE49-F238E27FC236}">
                <a16:creationId xmlns:a16="http://schemas.microsoft.com/office/drawing/2014/main" id="{CB1DCA64-AADB-4600-9ADF-2092AD69DF06}"/>
              </a:ext>
            </a:extLst>
          </p:cNvPr>
          <p:cNvSpPr txBox="1"/>
          <p:nvPr/>
        </p:nvSpPr>
        <p:spPr>
          <a:xfrm>
            <a:off x="3736357" y="2889632"/>
            <a:ext cx="1671303" cy="7971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00" b="0" i="0" u="none" strike="noStrike" kern="0" cap="none" spc="0" baseline="0">
                <a:solidFill>
                  <a:srgbClr val="252525"/>
                </a:solidFill>
                <a:uFillTx/>
                <a:latin typeface="Montserrat"/>
                <a:ea typeface="Montserrat"/>
                <a:cs typeface="Montserrat"/>
              </a:rPr>
              <a:t>VENUS</a:t>
            </a:r>
          </a:p>
        </p:txBody>
      </p:sp>
      <p:sp>
        <p:nvSpPr>
          <p:cNvPr id="7" name="Google Shape;506;p56">
            <a:extLst>
              <a:ext uri="{FF2B5EF4-FFF2-40B4-BE49-F238E27FC236}">
                <a16:creationId xmlns:a16="http://schemas.microsoft.com/office/drawing/2014/main" id="{1B204D53-BEE9-4AE3-8C60-624E50CD004D}"/>
              </a:ext>
            </a:extLst>
          </p:cNvPr>
          <p:cNvSpPr txBox="1"/>
          <p:nvPr/>
        </p:nvSpPr>
        <p:spPr>
          <a:xfrm>
            <a:off x="4083609" y="3746379"/>
            <a:ext cx="965999" cy="3896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FFFFFF"/>
                </a:solidFill>
                <a:uFillTx/>
                <a:latin typeface="Montserrat Medium"/>
                <a:ea typeface="Montserrat Medium"/>
                <a:cs typeface="Montserrat Medium"/>
              </a:rPr>
              <a:t>May 13</a:t>
            </a:r>
          </a:p>
        </p:txBody>
      </p:sp>
      <p:sp>
        <p:nvSpPr>
          <p:cNvPr id="8" name="Google Shape;507;p56">
            <a:extLst>
              <a:ext uri="{FF2B5EF4-FFF2-40B4-BE49-F238E27FC236}">
                <a16:creationId xmlns:a16="http://schemas.microsoft.com/office/drawing/2014/main" id="{F27E1614-0561-40D7-BD10-CC3A7AF8A209}"/>
              </a:ext>
            </a:extLst>
          </p:cNvPr>
          <p:cNvSpPr txBox="1"/>
          <p:nvPr/>
        </p:nvSpPr>
        <p:spPr>
          <a:xfrm>
            <a:off x="1072527" y="2889632"/>
            <a:ext cx="1671303" cy="7971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00" b="0" i="0" u="none" strike="noStrike" kern="0" cap="none" spc="0" baseline="0">
                <a:solidFill>
                  <a:srgbClr val="252525"/>
                </a:solidFill>
                <a:uFillTx/>
                <a:latin typeface="Montserrat"/>
                <a:ea typeface="Montserrat"/>
                <a:cs typeface="Montserrat"/>
              </a:rPr>
              <a:t>MERCURY</a:t>
            </a:r>
          </a:p>
        </p:txBody>
      </p:sp>
      <p:sp>
        <p:nvSpPr>
          <p:cNvPr id="9" name="Google Shape;508;p56">
            <a:extLst>
              <a:ext uri="{FF2B5EF4-FFF2-40B4-BE49-F238E27FC236}">
                <a16:creationId xmlns:a16="http://schemas.microsoft.com/office/drawing/2014/main" id="{1D75F603-1659-4A3B-B7C2-2AFC81DFE981}"/>
              </a:ext>
            </a:extLst>
          </p:cNvPr>
          <p:cNvSpPr txBox="1"/>
          <p:nvPr/>
        </p:nvSpPr>
        <p:spPr>
          <a:xfrm>
            <a:off x="1398455" y="3746379"/>
            <a:ext cx="953399" cy="3896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FFFFFF"/>
                </a:solidFill>
                <a:uFillTx/>
                <a:latin typeface="Montserrat Medium"/>
                <a:ea typeface="Montserrat Medium"/>
                <a:cs typeface="Montserrat Medium"/>
              </a:rPr>
              <a:t>Feb 27</a:t>
            </a:r>
          </a:p>
        </p:txBody>
      </p:sp>
      <p:sp>
        <p:nvSpPr>
          <p:cNvPr id="10" name="Google Shape;509;p56">
            <a:extLst>
              <a:ext uri="{FF2B5EF4-FFF2-40B4-BE49-F238E27FC236}">
                <a16:creationId xmlns:a16="http://schemas.microsoft.com/office/drawing/2014/main" id="{C999C3D3-38DD-425D-94CA-AE78BBC368B8}"/>
              </a:ext>
            </a:extLst>
          </p:cNvPr>
          <p:cNvSpPr txBox="1"/>
          <p:nvPr/>
        </p:nvSpPr>
        <p:spPr>
          <a:xfrm>
            <a:off x="6400169" y="2889632"/>
            <a:ext cx="1671303" cy="7971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00" b="0" i="0" u="none" strike="noStrike" kern="0" cap="none" spc="0" baseline="0">
                <a:solidFill>
                  <a:srgbClr val="252525"/>
                </a:solidFill>
                <a:uFillTx/>
                <a:latin typeface="Montserrat"/>
                <a:ea typeface="Montserrat"/>
                <a:cs typeface="Montserrat"/>
              </a:rPr>
              <a:t>MARS</a:t>
            </a:r>
          </a:p>
        </p:txBody>
      </p:sp>
      <p:sp>
        <p:nvSpPr>
          <p:cNvPr id="11" name="Google Shape;510;p56">
            <a:extLst>
              <a:ext uri="{FF2B5EF4-FFF2-40B4-BE49-F238E27FC236}">
                <a16:creationId xmlns:a16="http://schemas.microsoft.com/office/drawing/2014/main" id="{CFABC89D-A9DC-4E14-AED7-024F873A283B}"/>
              </a:ext>
            </a:extLst>
          </p:cNvPr>
          <p:cNvSpPr txBox="1"/>
          <p:nvPr/>
        </p:nvSpPr>
        <p:spPr>
          <a:xfrm>
            <a:off x="6726737" y="3746379"/>
            <a:ext cx="953399" cy="3896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FFFFFF"/>
                </a:solidFill>
                <a:uFillTx/>
                <a:latin typeface="Montserrat Medium"/>
                <a:ea typeface="Montserrat Medium"/>
                <a:cs typeface="Montserrat Medium"/>
              </a:rPr>
              <a:t>Jun 10</a:t>
            </a:r>
          </a:p>
        </p:txBody>
      </p:sp>
      <p:sp>
        <p:nvSpPr>
          <p:cNvPr id="12" name="Google Shape;511;p56">
            <a:extLst>
              <a:ext uri="{FF2B5EF4-FFF2-40B4-BE49-F238E27FC236}">
                <a16:creationId xmlns:a16="http://schemas.microsoft.com/office/drawing/2014/main" id="{B70D6C16-982A-4119-BF82-587AA24C1E6C}"/>
              </a:ext>
            </a:extLst>
          </p:cNvPr>
          <p:cNvSpPr txBox="1"/>
          <p:nvPr/>
        </p:nvSpPr>
        <p:spPr>
          <a:xfrm>
            <a:off x="980108" y="4159413"/>
            <a:ext cx="1790102" cy="4694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252525"/>
                </a:solidFill>
                <a:uFillTx/>
                <a:latin typeface="Abel"/>
                <a:ea typeface="Abel"/>
                <a:cs typeface="Abel"/>
              </a:rPr>
              <a:t>Mercury is the closest planet to the Sun</a:t>
            </a:r>
          </a:p>
        </p:txBody>
      </p:sp>
      <p:sp>
        <p:nvSpPr>
          <p:cNvPr id="13" name="Google Shape;512;p56">
            <a:extLst>
              <a:ext uri="{FF2B5EF4-FFF2-40B4-BE49-F238E27FC236}">
                <a16:creationId xmlns:a16="http://schemas.microsoft.com/office/drawing/2014/main" id="{A55D3F28-FF60-4CA8-865A-4472066E52B3}"/>
              </a:ext>
            </a:extLst>
          </p:cNvPr>
          <p:cNvSpPr txBox="1"/>
          <p:nvPr/>
        </p:nvSpPr>
        <p:spPr>
          <a:xfrm>
            <a:off x="3671553" y="4159413"/>
            <a:ext cx="1790102" cy="4694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252525"/>
                </a:solidFill>
                <a:uFillTx/>
                <a:latin typeface="Abel"/>
                <a:ea typeface="Abel"/>
                <a:cs typeface="Abel"/>
              </a:rPr>
              <a:t>Venus has a very beautiful name</a:t>
            </a:r>
          </a:p>
        </p:txBody>
      </p:sp>
      <p:sp>
        <p:nvSpPr>
          <p:cNvPr id="14" name="Google Shape;513;p56">
            <a:extLst>
              <a:ext uri="{FF2B5EF4-FFF2-40B4-BE49-F238E27FC236}">
                <a16:creationId xmlns:a16="http://schemas.microsoft.com/office/drawing/2014/main" id="{919A1763-F9FB-4522-AFD5-3C880261D77A}"/>
              </a:ext>
            </a:extLst>
          </p:cNvPr>
          <p:cNvSpPr txBox="1"/>
          <p:nvPr/>
        </p:nvSpPr>
        <p:spPr>
          <a:xfrm>
            <a:off x="6308381" y="4159413"/>
            <a:ext cx="1790102" cy="4694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252525"/>
                </a:solidFill>
                <a:uFillTx/>
                <a:latin typeface="Abel"/>
                <a:ea typeface="Abel"/>
                <a:cs typeface="Abel"/>
              </a:rPr>
              <a:t>Despite being red, Mars is a cold place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252525"/>
              </a:solidFill>
              <a:uFillTx/>
              <a:latin typeface="Abel"/>
              <a:ea typeface="Abel"/>
              <a:cs typeface="Abel"/>
            </a:endParaRPr>
          </a:p>
        </p:txBody>
      </p:sp>
      <p:cxnSp>
        <p:nvCxnSpPr>
          <p:cNvPr id="15" name="Google Shape;514;p56">
            <a:extLst>
              <a:ext uri="{FF2B5EF4-FFF2-40B4-BE49-F238E27FC236}">
                <a16:creationId xmlns:a16="http://schemas.microsoft.com/office/drawing/2014/main" id="{C11051EE-24C7-4FA6-8492-C40EEEA4AE7D}"/>
              </a:ext>
            </a:extLst>
          </p:cNvPr>
          <p:cNvCxnSpPr>
            <a:stCxn id="2" idx="3"/>
            <a:endCxn id="3" idx="1"/>
          </p:cNvCxnSpPr>
          <p:nvPr/>
        </p:nvCxnSpPr>
        <p:spPr>
          <a:xfrm>
            <a:off x="2350300" y="3941228"/>
            <a:ext cx="1744995" cy="0"/>
          </a:xfrm>
          <a:prstGeom prst="straightConnector1">
            <a:avLst/>
          </a:prstGeom>
          <a:noFill/>
          <a:ln w="19046" cap="flat">
            <a:solidFill>
              <a:srgbClr val="252525"/>
            </a:solidFill>
            <a:prstDash val="solid"/>
            <a:round/>
          </a:ln>
        </p:spPr>
      </p:cxnSp>
      <p:cxnSp>
        <p:nvCxnSpPr>
          <p:cNvPr id="16" name="Google Shape;515;p56">
            <a:extLst>
              <a:ext uri="{FF2B5EF4-FFF2-40B4-BE49-F238E27FC236}">
                <a16:creationId xmlns:a16="http://schemas.microsoft.com/office/drawing/2014/main" id="{13A2715C-F76F-43BA-9C70-09342D56515B}"/>
              </a:ext>
            </a:extLst>
          </p:cNvPr>
          <p:cNvCxnSpPr>
            <a:stCxn id="3" idx="3"/>
            <a:endCxn id="4" idx="1"/>
          </p:cNvCxnSpPr>
          <p:nvPr/>
        </p:nvCxnSpPr>
        <p:spPr>
          <a:xfrm>
            <a:off x="5048694" y="3941228"/>
            <a:ext cx="1678254" cy="0"/>
          </a:xfrm>
          <a:prstGeom prst="straightConnector1">
            <a:avLst/>
          </a:prstGeom>
          <a:noFill/>
          <a:ln w="19046" cap="flat">
            <a:solidFill>
              <a:srgbClr val="252525"/>
            </a:solidFill>
            <a:prstDash val="solid"/>
            <a:round/>
          </a:ln>
        </p:spPr>
      </p:cxnSp>
      <p:pic>
        <p:nvPicPr>
          <p:cNvPr id="21" name="Imagen 20">
            <a:extLst>
              <a:ext uri="{FF2B5EF4-FFF2-40B4-BE49-F238E27FC236}">
                <a16:creationId xmlns:a16="http://schemas.microsoft.com/office/drawing/2014/main" id="{5D82E711-711E-4A8B-8BF2-4FCD2DFABD1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8559" y="655512"/>
            <a:ext cx="5494873" cy="309086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4;p36">
            <a:extLst>
              <a:ext uri="{FF2B5EF4-FFF2-40B4-BE49-F238E27FC236}">
                <a16:creationId xmlns:a16="http://schemas.microsoft.com/office/drawing/2014/main" id="{00A041C4-452A-45C3-9E80-EE930BF40AE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59023" y="1386750"/>
            <a:ext cx="2454002" cy="236701"/>
          </a:xfrm>
        </p:spPr>
        <p:txBody>
          <a:bodyPr anchor="ctr"/>
          <a:lstStyle/>
          <a:p>
            <a:pPr marL="0" lvl="0" indent="0">
              <a:lnSpc>
                <a:spcPct val="100000"/>
              </a:lnSpc>
              <a:buNone/>
            </a:pPr>
            <a:r>
              <a:rPr lang="en-US" sz="1400">
                <a:solidFill>
                  <a:srgbClr val="FFFFFF"/>
                </a:solidFill>
              </a:rPr>
              <a:t>Topic of the section</a:t>
            </a:r>
          </a:p>
        </p:txBody>
      </p:sp>
      <p:sp>
        <p:nvSpPr>
          <p:cNvPr id="3" name="Google Shape;205;p36">
            <a:extLst>
              <a:ext uri="{FF2B5EF4-FFF2-40B4-BE49-F238E27FC236}">
                <a16:creationId xmlns:a16="http://schemas.microsoft.com/office/drawing/2014/main" id="{AA8B108F-0FF0-4805-84A0-B79FD49F5F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59023" y="987377"/>
            <a:ext cx="2719498" cy="325197"/>
          </a:xfrm>
        </p:spPr>
        <p:txBody>
          <a:bodyPr/>
          <a:lstStyle/>
          <a:p>
            <a:pPr lvl="0"/>
            <a:r>
              <a:rPr lang="en-US"/>
              <a:t>SECTION 1</a:t>
            </a:r>
          </a:p>
        </p:txBody>
      </p:sp>
      <p:sp>
        <p:nvSpPr>
          <p:cNvPr id="4" name="Google Shape;206;p36">
            <a:extLst>
              <a:ext uri="{FF2B5EF4-FFF2-40B4-BE49-F238E27FC236}">
                <a16:creationId xmlns:a16="http://schemas.microsoft.com/office/drawing/2014/main" id="{580921F3-9677-4662-B3D8-D5DF3DD7ED4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59023" y="1826604"/>
            <a:ext cx="2807098" cy="325197"/>
          </a:xfrm>
        </p:spPr>
        <p:txBody>
          <a:bodyPr anchor="ctr"/>
          <a:lstStyle/>
          <a:p>
            <a:pPr lvl="0"/>
            <a:r>
              <a:rPr lang="en-US" sz="1700">
                <a:solidFill>
                  <a:srgbClr val="FFFFFF"/>
                </a:solidFill>
                <a:latin typeface="Montserrat"/>
              </a:rPr>
              <a:t>SECTION 2</a:t>
            </a:r>
          </a:p>
        </p:txBody>
      </p:sp>
      <p:sp>
        <p:nvSpPr>
          <p:cNvPr id="5" name="Google Shape;207;p36">
            <a:extLst>
              <a:ext uri="{FF2B5EF4-FFF2-40B4-BE49-F238E27FC236}">
                <a16:creationId xmlns:a16="http://schemas.microsoft.com/office/drawing/2014/main" id="{7870508A-22C4-4365-825E-C4DF96FF02F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59023" y="2172750"/>
            <a:ext cx="2454002" cy="236701"/>
          </a:xfrm>
        </p:spPr>
        <p:txBody>
          <a:bodyPr anchor="ctr"/>
          <a:lstStyle/>
          <a:p>
            <a:pPr marL="0" lvl="0" indent="0">
              <a:lnSpc>
                <a:spcPct val="100000"/>
              </a:lnSpc>
              <a:buNone/>
            </a:pPr>
            <a:r>
              <a:rPr lang="en-US" sz="1400">
                <a:solidFill>
                  <a:srgbClr val="FFFFFF"/>
                </a:solidFill>
              </a:rPr>
              <a:t>Topic of the section</a:t>
            </a:r>
          </a:p>
        </p:txBody>
      </p:sp>
      <p:sp>
        <p:nvSpPr>
          <p:cNvPr id="6" name="Google Shape;208;p36">
            <a:extLst>
              <a:ext uri="{FF2B5EF4-FFF2-40B4-BE49-F238E27FC236}">
                <a16:creationId xmlns:a16="http://schemas.microsoft.com/office/drawing/2014/main" id="{A9417CA7-37F3-43FC-A260-79F3F026EEF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50618" y="987377"/>
            <a:ext cx="684602" cy="290404"/>
          </a:xfrm>
        </p:spPr>
        <p:txBody>
          <a:bodyPr anchor="ctr"/>
          <a:lstStyle/>
          <a:p>
            <a:pPr lvl="0"/>
            <a:r>
              <a:rPr lang="en-US" sz="1700">
                <a:solidFill>
                  <a:srgbClr val="FFFFFF"/>
                </a:solidFill>
                <a:latin typeface="Montserrat"/>
              </a:rPr>
              <a:t>01</a:t>
            </a:r>
          </a:p>
        </p:txBody>
      </p:sp>
      <p:sp>
        <p:nvSpPr>
          <p:cNvPr id="7" name="Google Shape;209;p36">
            <a:extLst>
              <a:ext uri="{FF2B5EF4-FFF2-40B4-BE49-F238E27FC236}">
                <a16:creationId xmlns:a16="http://schemas.microsoft.com/office/drawing/2014/main" id="{90069E5F-1830-488C-844A-E21F67C7E96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50618" y="1855298"/>
            <a:ext cx="684602" cy="290404"/>
          </a:xfrm>
        </p:spPr>
        <p:txBody>
          <a:bodyPr anchor="ctr"/>
          <a:lstStyle/>
          <a:p>
            <a:pPr lvl="0"/>
            <a:r>
              <a:rPr lang="en-US" sz="1700">
                <a:solidFill>
                  <a:srgbClr val="FFFFFF"/>
                </a:solidFill>
                <a:latin typeface="Montserrat"/>
              </a:rPr>
              <a:t>02</a:t>
            </a:r>
          </a:p>
        </p:txBody>
      </p:sp>
      <p:sp>
        <p:nvSpPr>
          <p:cNvPr id="8" name="Google Shape;210;p36">
            <a:extLst>
              <a:ext uri="{FF2B5EF4-FFF2-40B4-BE49-F238E27FC236}">
                <a16:creationId xmlns:a16="http://schemas.microsoft.com/office/drawing/2014/main" id="{0083B7FC-BDD6-41E7-8F19-95F4FE7FD6C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59023" y="2802212"/>
            <a:ext cx="2719498" cy="325197"/>
          </a:xfrm>
        </p:spPr>
        <p:txBody>
          <a:bodyPr anchor="ctr"/>
          <a:lstStyle/>
          <a:p>
            <a:pPr lvl="0"/>
            <a:r>
              <a:rPr lang="en-US" sz="1700">
                <a:solidFill>
                  <a:srgbClr val="FFFFFF"/>
                </a:solidFill>
                <a:latin typeface="Montserrat"/>
              </a:rPr>
              <a:t>SECTION 3</a:t>
            </a:r>
          </a:p>
        </p:txBody>
      </p:sp>
      <p:sp>
        <p:nvSpPr>
          <p:cNvPr id="9" name="Google Shape;211;p36">
            <a:extLst>
              <a:ext uri="{FF2B5EF4-FFF2-40B4-BE49-F238E27FC236}">
                <a16:creationId xmlns:a16="http://schemas.microsoft.com/office/drawing/2014/main" id="{848DF362-9649-4F73-920A-59CA6B0F018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59023" y="3201586"/>
            <a:ext cx="2454002" cy="236701"/>
          </a:xfrm>
        </p:spPr>
        <p:txBody>
          <a:bodyPr anchor="ctr"/>
          <a:lstStyle/>
          <a:p>
            <a:pPr marL="0" lvl="0" indent="0">
              <a:lnSpc>
                <a:spcPct val="100000"/>
              </a:lnSpc>
              <a:buNone/>
            </a:pPr>
            <a:r>
              <a:rPr lang="en-US" sz="1400">
                <a:solidFill>
                  <a:srgbClr val="FFFFFF"/>
                </a:solidFill>
              </a:rPr>
              <a:t>Topic of the section</a:t>
            </a:r>
          </a:p>
        </p:txBody>
      </p:sp>
      <p:sp>
        <p:nvSpPr>
          <p:cNvPr id="10" name="Google Shape;212;p36">
            <a:extLst>
              <a:ext uri="{FF2B5EF4-FFF2-40B4-BE49-F238E27FC236}">
                <a16:creationId xmlns:a16="http://schemas.microsoft.com/office/drawing/2014/main" id="{1B81F425-B9D9-44B5-B39F-F6969DA727A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59023" y="3670142"/>
            <a:ext cx="2719498" cy="325197"/>
          </a:xfrm>
        </p:spPr>
        <p:txBody>
          <a:bodyPr anchor="ctr"/>
          <a:lstStyle/>
          <a:p>
            <a:pPr lvl="0"/>
            <a:r>
              <a:rPr lang="en-US" sz="1700">
                <a:solidFill>
                  <a:srgbClr val="FFFFFF"/>
                </a:solidFill>
                <a:latin typeface="Montserrat"/>
              </a:rPr>
              <a:t>SECTION 4</a:t>
            </a:r>
          </a:p>
        </p:txBody>
      </p:sp>
      <p:sp>
        <p:nvSpPr>
          <p:cNvPr id="11" name="Google Shape;213;p36">
            <a:extLst>
              <a:ext uri="{FF2B5EF4-FFF2-40B4-BE49-F238E27FC236}">
                <a16:creationId xmlns:a16="http://schemas.microsoft.com/office/drawing/2014/main" id="{90A65D1A-CBDD-4FE3-BFD5-0D0DCF1D998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59023" y="4016289"/>
            <a:ext cx="2454002" cy="236701"/>
          </a:xfrm>
        </p:spPr>
        <p:txBody>
          <a:bodyPr anchor="ctr"/>
          <a:lstStyle/>
          <a:p>
            <a:pPr marL="0" lvl="0" indent="0">
              <a:lnSpc>
                <a:spcPct val="100000"/>
              </a:lnSpc>
              <a:buNone/>
            </a:pPr>
            <a:r>
              <a:rPr lang="en-US" sz="1400">
                <a:solidFill>
                  <a:srgbClr val="FFFFFF"/>
                </a:solidFill>
              </a:rPr>
              <a:t>Topic of the section</a:t>
            </a:r>
          </a:p>
        </p:txBody>
      </p:sp>
      <p:sp>
        <p:nvSpPr>
          <p:cNvPr id="12" name="Google Shape;214;p36">
            <a:extLst>
              <a:ext uri="{FF2B5EF4-FFF2-40B4-BE49-F238E27FC236}">
                <a16:creationId xmlns:a16="http://schemas.microsoft.com/office/drawing/2014/main" id="{077BAF76-E2B9-4550-BDEC-3F36935AE58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50618" y="2802212"/>
            <a:ext cx="684602" cy="290404"/>
          </a:xfrm>
        </p:spPr>
        <p:txBody>
          <a:bodyPr anchor="ctr"/>
          <a:lstStyle/>
          <a:p>
            <a:pPr lvl="0"/>
            <a:r>
              <a:rPr lang="en-US" sz="1700">
                <a:solidFill>
                  <a:srgbClr val="FFFFFF"/>
                </a:solidFill>
                <a:latin typeface="Montserrat"/>
              </a:rPr>
              <a:t>03</a:t>
            </a:r>
          </a:p>
        </p:txBody>
      </p:sp>
      <p:sp>
        <p:nvSpPr>
          <p:cNvPr id="13" name="Google Shape;215;p36">
            <a:extLst>
              <a:ext uri="{FF2B5EF4-FFF2-40B4-BE49-F238E27FC236}">
                <a16:creationId xmlns:a16="http://schemas.microsoft.com/office/drawing/2014/main" id="{457C826E-DA3A-42A3-ACAC-FE644A53BFA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50618" y="3670142"/>
            <a:ext cx="684602" cy="290404"/>
          </a:xfrm>
        </p:spPr>
        <p:txBody>
          <a:bodyPr anchor="ctr"/>
          <a:lstStyle/>
          <a:p>
            <a:pPr lvl="0"/>
            <a:r>
              <a:rPr lang="en-US" sz="1700">
                <a:solidFill>
                  <a:srgbClr val="FFFFFF"/>
                </a:solidFill>
                <a:latin typeface="Montserrat"/>
              </a:rPr>
              <a:t>04</a:t>
            </a:r>
          </a:p>
        </p:txBody>
      </p:sp>
      <p:sp>
        <p:nvSpPr>
          <p:cNvPr id="14" name="Google Shape;216;p36">
            <a:extLst>
              <a:ext uri="{FF2B5EF4-FFF2-40B4-BE49-F238E27FC236}">
                <a16:creationId xmlns:a16="http://schemas.microsoft.com/office/drawing/2014/main" id="{B9753B21-BD33-4321-80F5-BD4C09BC040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6186" y="621380"/>
            <a:ext cx="3769202" cy="528596"/>
          </a:xfrm>
        </p:spPr>
        <p:txBody>
          <a:bodyPr/>
          <a:lstStyle/>
          <a:p>
            <a:pPr lvl="0"/>
            <a:r>
              <a:rPr lang="en-US" sz="2600">
                <a:solidFill>
                  <a:srgbClr val="000000"/>
                </a:solidFill>
                <a:latin typeface="Montserrat"/>
              </a:rPr>
              <a:t>TABLE OF CONTENTS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93E6395D-B1DE-468D-B1FA-11958FE3D4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967" y="1718316"/>
            <a:ext cx="4265297" cy="281818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B8FFEDD4-3108-4E84-AD14-C356EB03A5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" y="0"/>
            <a:ext cx="9142676" cy="5143500"/>
          </a:xfrm>
          <a:prstGeom prst="rect">
            <a:avLst/>
          </a:prstGeom>
        </p:spPr>
      </p:pic>
      <p:sp>
        <p:nvSpPr>
          <p:cNvPr id="3" name="Google Shape;520;p57">
            <a:extLst>
              <a:ext uri="{FF2B5EF4-FFF2-40B4-BE49-F238E27FC236}">
                <a16:creationId xmlns:a16="http://schemas.microsoft.com/office/drawing/2014/main" id="{6966754D-BACA-472D-8402-058A6EA2F5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79469" y="3896965"/>
            <a:ext cx="7607215" cy="1254485"/>
          </a:xfrm>
        </p:spPr>
        <p:txBody>
          <a:bodyPr anchorCtr="1"/>
          <a:lstStyle/>
          <a:p>
            <a:pPr lvl="0" algn="ctr"/>
            <a:r>
              <a:rPr lang="en-US" b="1" dirty="0">
                <a:solidFill>
                  <a:schemeClr val="bg1"/>
                </a:solidFill>
              </a:rPr>
              <a:t>AWESOME WORDS</a:t>
            </a:r>
          </a:p>
        </p:txBody>
      </p:sp>
      <p:grpSp>
        <p:nvGrpSpPr>
          <p:cNvPr id="4" name="Grupo 2">
            <a:extLst>
              <a:ext uri="{FF2B5EF4-FFF2-40B4-BE49-F238E27FC236}">
                <a16:creationId xmlns:a16="http://schemas.microsoft.com/office/drawing/2014/main" id="{4B16A09C-55C3-4FDD-87C2-5FC59864788C}"/>
              </a:ext>
            </a:extLst>
          </p:cNvPr>
          <p:cNvGrpSpPr/>
          <p:nvPr/>
        </p:nvGrpSpPr>
        <p:grpSpPr>
          <a:xfrm>
            <a:off x="-25813" y="7937"/>
            <a:ext cx="1010026" cy="5135562"/>
            <a:chOff x="-25813" y="7937"/>
            <a:chExt cx="1010026" cy="5135562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5" name="Triángulo rectángulo 3">
              <a:extLst>
                <a:ext uri="{FF2B5EF4-FFF2-40B4-BE49-F238E27FC236}">
                  <a16:creationId xmlns:a16="http://schemas.microsoft.com/office/drawing/2014/main" id="{7D7A4C5E-F1FB-4225-B857-D5B3D5B1C4F7}"/>
                </a:ext>
              </a:extLst>
            </p:cNvPr>
            <p:cNvSpPr/>
            <p:nvPr/>
          </p:nvSpPr>
          <p:spPr>
            <a:xfrm>
              <a:off x="-25813" y="4138217"/>
              <a:ext cx="1005282" cy="10052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180"/>
                <a:gd name="f9" fmla="+- 0 0 -90"/>
                <a:gd name="f10" fmla="abs f3"/>
                <a:gd name="f11" fmla="abs f4"/>
                <a:gd name="f12" fmla="abs f5"/>
                <a:gd name="f13" fmla="val f6"/>
                <a:gd name="f14" fmla="*/ f7 f0 1"/>
                <a:gd name="f15" fmla="*/ f8 f0 1"/>
                <a:gd name="f16" fmla="*/ f9 f0 1"/>
                <a:gd name="f17" fmla="?: f10 f3 1"/>
                <a:gd name="f18" fmla="?: f11 f4 1"/>
                <a:gd name="f19" fmla="?: f12 f5 1"/>
                <a:gd name="f20" fmla="*/ f14 1 f2"/>
                <a:gd name="f21" fmla="*/ f15 1 f2"/>
                <a:gd name="f22" fmla="*/ f16 1 f2"/>
                <a:gd name="f23" fmla="*/ f17 1 21600"/>
                <a:gd name="f24" fmla="*/ f18 1 21600"/>
                <a:gd name="f25" fmla="*/ 21600 f17 1"/>
                <a:gd name="f26" fmla="*/ 21600 f18 1"/>
                <a:gd name="f27" fmla="+- f20 0 f1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val f31"/>
                <a:gd name="f34" fmla="val f32"/>
                <a:gd name="f35" fmla="*/ f13 f30 1"/>
                <a:gd name="f36" fmla="+- f34 0 f13"/>
                <a:gd name="f37" fmla="+- f33 0 f13"/>
                <a:gd name="f38" fmla="*/ f34 f30 1"/>
                <a:gd name="f39" fmla="*/ f33 f30 1"/>
                <a:gd name="f40" fmla="*/ f36 1 2"/>
                <a:gd name="f41" fmla="*/ f37 1 2"/>
                <a:gd name="f42" fmla="*/ f37 1 12"/>
                <a:gd name="f43" fmla="*/ f36 7 1"/>
                <a:gd name="f44" fmla="*/ f37 7 1"/>
                <a:gd name="f45" fmla="*/ f36 11 1"/>
                <a:gd name="f46" fmla="+- f13 f40 0"/>
                <a:gd name="f47" fmla="+- f13 f41 0"/>
                <a:gd name="f48" fmla="*/ f43 1 12"/>
                <a:gd name="f49" fmla="*/ f44 1 12"/>
                <a:gd name="f50" fmla="*/ f45 1 12"/>
                <a:gd name="f51" fmla="*/ f42 f30 1"/>
                <a:gd name="f52" fmla="*/ f48 f30 1"/>
                <a:gd name="f53" fmla="*/ f49 f30 1"/>
                <a:gd name="f54" fmla="*/ f50 f30 1"/>
                <a:gd name="f55" fmla="*/ f47 f30 1"/>
                <a:gd name="f56" fmla="*/ f46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5" y="f35"/>
                </a:cxn>
                <a:cxn ang="f28">
                  <a:pos x="f35" y="f38"/>
                </a:cxn>
                <a:cxn ang="f28">
                  <a:pos x="f39" y="f38"/>
                </a:cxn>
                <a:cxn ang="f29">
                  <a:pos x="f55" y="f56"/>
                </a:cxn>
              </a:cxnLst>
              <a:rect l="f51" t="f52" r="f53" b="f54"/>
              <a:pathLst>
                <a:path>
                  <a:moveTo>
                    <a:pt x="f35" y="f38"/>
                  </a:moveTo>
                  <a:lnTo>
                    <a:pt x="f35" y="f35"/>
                  </a:lnTo>
                  <a:lnTo>
                    <a:pt x="f39" y="f38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" name="Triángulo rectángulo 4">
              <a:extLst>
                <a:ext uri="{FF2B5EF4-FFF2-40B4-BE49-F238E27FC236}">
                  <a16:creationId xmlns:a16="http://schemas.microsoft.com/office/drawing/2014/main" id="{1B0BB1F3-6531-4C96-88CC-CEA1718E7E28}"/>
                </a:ext>
              </a:extLst>
            </p:cNvPr>
            <p:cNvSpPr/>
            <p:nvPr/>
          </p:nvSpPr>
          <p:spPr>
            <a:xfrm rot="5400013">
              <a:off x="-21069" y="7937"/>
              <a:ext cx="1005282" cy="10052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180"/>
                <a:gd name="f9" fmla="+- 0 0 -90"/>
                <a:gd name="f10" fmla="abs f3"/>
                <a:gd name="f11" fmla="abs f4"/>
                <a:gd name="f12" fmla="abs f5"/>
                <a:gd name="f13" fmla="val f6"/>
                <a:gd name="f14" fmla="*/ f7 f0 1"/>
                <a:gd name="f15" fmla="*/ f8 f0 1"/>
                <a:gd name="f16" fmla="*/ f9 f0 1"/>
                <a:gd name="f17" fmla="?: f10 f3 1"/>
                <a:gd name="f18" fmla="?: f11 f4 1"/>
                <a:gd name="f19" fmla="?: f12 f5 1"/>
                <a:gd name="f20" fmla="*/ f14 1 f2"/>
                <a:gd name="f21" fmla="*/ f15 1 f2"/>
                <a:gd name="f22" fmla="*/ f16 1 f2"/>
                <a:gd name="f23" fmla="*/ f17 1 21600"/>
                <a:gd name="f24" fmla="*/ f18 1 21600"/>
                <a:gd name="f25" fmla="*/ 21600 f17 1"/>
                <a:gd name="f26" fmla="*/ 21600 f18 1"/>
                <a:gd name="f27" fmla="+- f20 0 f1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val f31"/>
                <a:gd name="f34" fmla="val f32"/>
                <a:gd name="f35" fmla="*/ f13 f30 1"/>
                <a:gd name="f36" fmla="+- f34 0 f13"/>
                <a:gd name="f37" fmla="+- f33 0 f13"/>
                <a:gd name="f38" fmla="*/ f34 f30 1"/>
                <a:gd name="f39" fmla="*/ f33 f30 1"/>
                <a:gd name="f40" fmla="*/ f36 1 2"/>
                <a:gd name="f41" fmla="*/ f37 1 2"/>
                <a:gd name="f42" fmla="*/ f37 1 12"/>
                <a:gd name="f43" fmla="*/ f36 7 1"/>
                <a:gd name="f44" fmla="*/ f37 7 1"/>
                <a:gd name="f45" fmla="*/ f36 11 1"/>
                <a:gd name="f46" fmla="+- f13 f40 0"/>
                <a:gd name="f47" fmla="+- f13 f41 0"/>
                <a:gd name="f48" fmla="*/ f43 1 12"/>
                <a:gd name="f49" fmla="*/ f44 1 12"/>
                <a:gd name="f50" fmla="*/ f45 1 12"/>
                <a:gd name="f51" fmla="*/ f42 f30 1"/>
                <a:gd name="f52" fmla="*/ f48 f30 1"/>
                <a:gd name="f53" fmla="*/ f49 f30 1"/>
                <a:gd name="f54" fmla="*/ f50 f30 1"/>
                <a:gd name="f55" fmla="*/ f47 f30 1"/>
                <a:gd name="f56" fmla="*/ f46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5" y="f35"/>
                </a:cxn>
                <a:cxn ang="f28">
                  <a:pos x="f35" y="f38"/>
                </a:cxn>
                <a:cxn ang="f28">
                  <a:pos x="f39" y="f38"/>
                </a:cxn>
                <a:cxn ang="f29">
                  <a:pos x="f55" y="f56"/>
                </a:cxn>
              </a:cxnLst>
              <a:rect l="f51" t="f52" r="f53" b="f54"/>
              <a:pathLst>
                <a:path>
                  <a:moveTo>
                    <a:pt x="f35" y="f38"/>
                  </a:moveTo>
                  <a:lnTo>
                    <a:pt x="f35" y="f35"/>
                  </a:lnTo>
                  <a:lnTo>
                    <a:pt x="f39" y="f38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grpSp>
        <p:nvGrpSpPr>
          <p:cNvPr id="7" name="Grupo 5">
            <a:extLst>
              <a:ext uri="{FF2B5EF4-FFF2-40B4-BE49-F238E27FC236}">
                <a16:creationId xmlns:a16="http://schemas.microsoft.com/office/drawing/2014/main" id="{8EDE8ADD-E359-4122-9998-13ACD4D8046F}"/>
              </a:ext>
            </a:extLst>
          </p:cNvPr>
          <p:cNvGrpSpPr/>
          <p:nvPr/>
        </p:nvGrpSpPr>
        <p:grpSpPr>
          <a:xfrm>
            <a:off x="8133972" y="-10"/>
            <a:ext cx="1010027" cy="5135572"/>
            <a:chOff x="8133972" y="-10"/>
            <a:chExt cx="1010027" cy="5135572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8" name="Triángulo rectángulo 6">
              <a:extLst>
                <a:ext uri="{FF2B5EF4-FFF2-40B4-BE49-F238E27FC236}">
                  <a16:creationId xmlns:a16="http://schemas.microsoft.com/office/drawing/2014/main" id="{9AA6E994-7476-4F33-B27A-419E7BFCDFF3}"/>
                </a:ext>
              </a:extLst>
            </p:cNvPr>
            <p:cNvSpPr/>
            <p:nvPr/>
          </p:nvSpPr>
          <p:spPr>
            <a:xfrm rot="10799991">
              <a:off x="8138717" y="-10"/>
              <a:ext cx="1005282" cy="10052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180"/>
                <a:gd name="f9" fmla="+- 0 0 -90"/>
                <a:gd name="f10" fmla="abs f3"/>
                <a:gd name="f11" fmla="abs f4"/>
                <a:gd name="f12" fmla="abs f5"/>
                <a:gd name="f13" fmla="val f6"/>
                <a:gd name="f14" fmla="*/ f7 f0 1"/>
                <a:gd name="f15" fmla="*/ f8 f0 1"/>
                <a:gd name="f16" fmla="*/ f9 f0 1"/>
                <a:gd name="f17" fmla="?: f10 f3 1"/>
                <a:gd name="f18" fmla="?: f11 f4 1"/>
                <a:gd name="f19" fmla="?: f12 f5 1"/>
                <a:gd name="f20" fmla="*/ f14 1 f2"/>
                <a:gd name="f21" fmla="*/ f15 1 f2"/>
                <a:gd name="f22" fmla="*/ f16 1 f2"/>
                <a:gd name="f23" fmla="*/ f17 1 21600"/>
                <a:gd name="f24" fmla="*/ f18 1 21600"/>
                <a:gd name="f25" fmla="*/ 21600 f17 1"/>
                <a:gd name="f26" fmla="*/ 21600 f18 1"/>
                <a:gd name="f27" fmla="+- f20 0 f1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val f31"/>
                <a:gd name="f34" fmla="val f32"/>
                <a:gd name="f35" fmla="*/ f13 f30 1"/>
                <a:gd name="f36" fmla="+- f34 0 f13"/>
                <a:gd name="f37" fmla="+- f33 0 f13"/>
                <a:gd name="f38" fmla="*/ f34 f30 1"/>
                <a:gd name="f39" fmla="*/ f33 f30 1"/>
                <a:gd name="f40" fmla="*/ f36 1 2"/>
                <a:gd name="f41" fmla="*/ f37 1 2"/>
                <a:gd name="f42" fmla="*/ f37 1 12"/>
                <a:gd name="f43" fmla="*/ f36 7 1"/>
                <a:gd name="f44" fmla="*/ f37 7 1"/>
                <a:gd name="f45" fmla="*/ f36 11 1"/>
                <a:gd name="f46" fmla="+- f13 f40 0"/>
                <a:gd name="f47" fmla="+- f13 f41 0"/>
                <a:gd name="f48" fmla="*/ f43 1 12"/>
                <a:gd name="f49" fmla="*/ f44 1 12"/>
                <a:gd name="f50" fmla="*/ f45 1 12"/>
                <a:gd name="f51" fmla="*/ f42 f30 1"/>
                <a:gd name="f52" fmla="*/ f48 f30 1"/>
                <a:gd name="f53" fmla="*/ f49 f30 1"/>
                <a:gd name="f54" fmla="*/ f50 f30 1"/>
                <a:gd name="f55" fmla="*/ f47 f30 1"/>
                <a:gd name="f56" fmla="*/ f46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5" y="f35"/>
                </a:cxn>
                <a:cxn ang="f28">
                  <a:pos x="f35" y="f38"/>
                </a:cxn>
                <a:cxn ang="f28">
                  <a:pos x="f39" y="f38"/>
                </a:cxn>
                <a:cxn ang="f29">
                  <a:pos x="f55" y="f56"/>
                </a:cxn>
              </a:cxnLst>
              <a:rect l="f51" t="f52" r="f53" b="f54"/>
              <a:pathLst>
                <a:path>
                  <a:moveTo>
                    <a:pt x="f35" y="f38"/>
                  </a:moveTo>
                  <a:lnTo>
                    <a:pt x="f35" y="f35"/>
                  </a:lnTo>
                  <a:lnTo>
                    <a:pt x="f39" y="f38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9" name="Triángulo rectángulo 7">
              <a:extLst>
                <a:ext uri="{FF2B5EF4-FFF2-40B4-BE49-F238E27FC236}">
                  <a16:creationId xmlns:a16="http://schemas.microsoft.com/office/drawing/2014/main" id="{7E16823E-CC08-4B8A-8640-12D84BC6BDF4}"/>
                </a:ext>
              </a:extLst>
            </p:cNvPr>
            <p:cNvSpPr/>
            <p:nvPr/>
          </p:nvSpPr>
          <p:spPr>
            <a:xfrm rot="16200004">
              <a:off x="8133972" y="4130280"/>
              <a:ext cx="1005282" cy="10052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180"/>
                <a:gd name="f9" fmla="+- 0 0 -90"/>
                <a:gd name="f10" fmla="abs f3"/>
                <a:gd name="f11" fmla="abs f4"/>
                <a:gd name="f12" fmla="abs f5"/>
                <a:gd name="f13" fmla="val f6"/>
                <a:gd name="f14" fmla="*/ f7 f0 1"/>
                <a:gd name="f15" fmla="*/ f8 f0 1"/>
                <a:gd name="f16" fmla="*/ f9 f0 1"/>
                <a:gd name="f17" fmla="?: f10 f3 1"/>
                <a:gd name="f18" fmla="?: f11 f4 1"/>
                <a:gd name="f19" fmla="?: f12 f5 1"/>
                <a:gd name="f20" fmla="*/ f14 1 f2"/>
                <a:gd name="f21" fmla="*/ f15 1 f2"/>
                <a:gd name="f22" fmla="*/ f16 1 f2"/>
                <a:gd name="f23" fmla="*/ f17 1 21600"/>
                <a:gd name="f24" fmla="*/ f18 1 21600"/>
                <a:gd name="f25" fmla="*/ 21600 f17 1"/>
                <a:gd name="f26" fmla="*/ 21600 f18 1"/>
                <a:gd name="f27" fmla="+- f20 0 f1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val f31"/>
                <a:gd name="f34" fmla="val f32"/>
                <a:gd name="f35" fmla="*/ f13 f30 1"/>
                <a:gd name="f36" fmla="+- f34 0 f13"/>
                <a:gd name="f37" fmla="+- f33 0 f13"/>
                <a:gd name="f38" fmla="*/ f34 f30 1"/>
                <a:gd name="f39" fmla="*/ f33 f30 1"/>
                <a:gd name="f40" fmla="*/ f36 1 2"/>
                <a:gd name="f41" fmla="*/ f37 1 2"/>
                <a:gd name="f42" fmla="*/ f37 1 12"/>
                <a:gd name="f43" fmla="*/ f36 7 1"/>
                <a:gd name="f44" fmla="*/ f37 7 1"/>
                <a:gd name="f45" fmla="*/ f36 11 1"/>
                <a:gd name="f46" fmla="+- f13 f40 0"/>
                <a:gd name="f47" fmla="+- f13 f41 0"/>
                <a:gd name="f48" fmla="*/ f43 1 12"/>
                <a:gd name="f49" fmla="*/ f44 1 12"/>
                <a:gd name="f50" fmla="*/ f45 1 12"/>
                <a:gd name="f51" fmla="*/ f42 f30 1"/>
                <a:gd name="f52" fmla="*/ f48 f30 1"/>
                <a:gd name="f53" fmla="*/ f49 f30 1"/>
                <a:gd name="f54" fmla="*/ f50 f30 1"/>
                <a:gd name="f55" fmla="*/ f47 f30 1"/>
                <a:gd name="f56" fmla="*/ f46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5" y="f35"/>
                </a:cxn>
                <a:cxn ang="f28">
                  <a:pos x="f35" y="f38"/>
                </a:cxn>
                <a:cxn ang="f28">
                  <a:pos x="f39" y="f38"/>
                </a:cxn>
                <a:cxn ang="f29">
                  <a:pos x="f55" y="f56"/>
                </a:cxn>
              </a:cxnLst>
              <a:rect l="f51" t="f52" r="f53" b="f54"/>
              <a:pathLst>
                <a:path>
                  <a:moveTo>
                    <a:pt x="f35" y="f38"/>
                  </a:moveTo>
                  <a:lnTo>
                    <a:pt x="f35" y="f35"/>
                  </a:lnTo>
                  <a:lnTo>
                    <a:pt x="f39" y="f38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15" name="Diagrama de flujo: retraso 14">
            <a:extLst>
              <a:ext uri="{FF2B5EF4-FFF2-40B4-BE49-F238E27FC236}">
                <a16:creationId xmlns:a16="http://schemas.microsoft.com/office/drawing/2014/main" id="{31B046FC-D13D-4CDC-8E45-C8B96F9FF14C}"/>
              </a:ext>
            </a:extLst>
          </p:cNvPr>
          <p:cNvSpPr/>
          <p:nvPr/>
        </p:nvSpPr>
        <p:spPr>
          <a:xfrm rot="10800000">
            <a:off x="6321115" y="1169666"/>
            <a:ext cx="2843956" cy="2843956"/>
          </a:xfrm>
          <a:prstGeom prst="flowChartDelay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E240791-E8E4-4B67-8987-C2A8FEDC0E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92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9663" y="1418273"/>
            <a:ext cx="2106859" cy="210685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41;p59">
            <a:extLst>
              <a:ext uri="{FF2B5EF4-FFF2-40B4-BE49-F238E27FC236}">
                <a16:creationId xmlns:a16="http://schemas.microsoft.com/office/drawing/2014/main" id="{0E350CF7-CC11-4F61-B543-676D010276F5}"/>
              </a:ext>
            </a:extLst>
          </p:cNvPr>
          <p:cNvSpPr/>
          <p:nvPr/>
        </p:nvSpPr>
        <p:spPr>
          <a:xfrm>
            <a:off x="3528047" y="2095896"/>
            <a:ext cx="670502" cy="670502"/>
          </a:xfrm>
          <a:prstGeom prst="rect">
            <a:avLst/>
          </a:prstGeom>
          <a:solidFill>
            <a:srgbClr val="252525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542;p59">
            <a:extLst>
              <a:ext uri="{FF2B5EF4-FFF2-40B4-BE49-F238E27FC236}">
                <a16:creationId xmlns:a16="http://schemas.microsoft.com/office/drawing/2014/main" id="{3410602A-DE13-4EAE-94CC-E0A93AC6EA20}"/>
              </a:ext>
            </a:extLst>
          </p:cNvPr>
          <p:cNvSpPr/>
          <p:nvPr/>
        </p:nvSpPr>
        <p:spPr>
          <a:xfrm>
            <a:off x="4921529" y="2095896"/>
            <a:ext cx="670502" cy="670502"/>
          </a:xfrm>
          <a:prstGeom prst="rect">
            <a:avLst/>
          </a:prstGeom>
          <a:solidFill>
            <a:srgbClr val="252525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543;p59">
            <a:extLst>
              <a:ext uri="{FF2B5EF4-FFF2-40B4-BE49-F238E27FC236}">
                <a16:creationId xmlns:a16="http://schemas.microsoft.com/office/drawing/2014/main" id="{E65DF8A8-D47A-43C3-9034-9F7B7AEC10C5}"/>
              </a:ext>
            </a:extLst>
          </p:cNvPr>
          <p:cNvSpPr/>
          <p:nvPr/>
        </p:nvSpPr>
        <p:spPr>
          <a:xfrm>
            <a:off x="3540017" y="3537200"/>
            <a:ext cx="670502" cy="670502"/>
          </a:xfrm>
          <a:prstGeom prst="rect">
            <a:avLst/>
          </a:prstGeom>
          <a:solidFill>
            <a:srgbClr val="252525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544;p59">
            <a:extLst>
              <a:ext uri="{FF2B5EF4-FFF2-40B4-BE49-F238E27FC236}">
                <a16:creationId xmlns:a16="http://schemas.microsoft.com/office/drawing/2014/main" id="{01125D29-57BC-4CA8-90FD-7E0A9A052B79}"/>
              </a:ext>
            </a:extLst>
          </p:cNvPr>
          <p:cNvSpPr/>
          <p:nvPr/>
        </p:nvSpPr>
        <p:spPr>
          <a:xfrm>
            <a:off x="4933489" y="3537200"/>
            <a:ext cx="670502" cy="670502"/>
          </a:xfrm>
          <a:prstGeom prst="rect">
            <a:avLst/>
          </a:prstGeom>
          <a:solidFill>
            <a:srgbClr val="252525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545;p59">
            <a:extLst>
              <a:ext uri="{FF2B5EF4-FFF2-40B4-BE49-F238E27FC236}">
                <a16:creationId xmlns:a16="http://schemas.microsoft.com/office/drawing/2014/main" id="{8006B0EE-1111-464A-8691-73922776AF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9709" y="488645"/>
            <a:ext cx="5768099" cy="528596"/>
          </a:xfrm>
        </p:spPr>
        <p:txBody>
          <a:bodyPr/>
          <a:lstStyle/>
          <a:p>
            <a:pPr lvl="0"/>
            <a:r>
              <a:rPr lang="en-US" sz="2800" b="1" dirty="0"/>
              <a:t>INFOGRAPHICS MAKE YOUR IDEA UNDERSTANDABLE... </a:t>
            </a:r>
          </a:p>
        </p:txBody>
      </p:sp>
      <p:sp>
        <p:nvSpPr>
          <p:cNvPr id="7" name="Google Shape;546;p59">
            <a:extLst>
              <a:ext uri="{FF2B5EF4-FFF2-40B4-BE49-F238E27FC236}">
                <a16:creationId xmlns:a16="http://schemas.microsoft.com/office/drawing/2014/main" id="{21E18AE5-730E-40BE-AC71-38329CBCC4CD}"/>
              </a:ext>
            </a:extLst>
          </p:cNvPr>
          <p:cNvSpPr txBox="1"/>
          <p:nvPr/>
        </p:nvSpPr>
        <p:spPr>
          <a:xfrm>
            <a:off x="1283296" y="3708842"/>
            <a:ext cx="1849200" cy="6489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252525"/>
                </a:solidFill>
                <a:uFillTx/>
                <a:latin typeface="Abel"/>
                <a:ea typeface="Abel"/>
                <a:cs typeface="Abel"/>
              </a:rPr>
              <a:t>Mercury is the smallest planet of them all</a:t>
            </a:r>
          </a:p>
        </p:txBody>
      </p:sp>
      <p:sp>
        <p:nvSpPr>
          <p:cNvPr id="8" name="Google Shape;547;p59">
            <a:extLst>
              <a:ext uri="{FF2B5EF4-FFF2-40B4-BE49-F238E27FC236}">
                <a16:creationId xmlns:a16="http://schemas.microsoft.com/office/drawing/2014/main" id="{0C3A1F28-9A6E-4EF2-B391-5E88847BBA42}"/>
              </a:ext>
            </a:extLst>
          </p:cNvPr>
          <p:cNvSpPr txBox="1"/>
          <p:nvPr/>
        </p:nvSpPr>
        <p:spPr>
          <a:xfrm>
            <a:off x="1283296" y="2266971"/>
            <a:ext cx="1849200" cy="6489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252525"/>
                </a:solidFill>
                <a:uFillTx/>
                <a:latin typeface="Abel"/>
                <a:ea typeface="Abel"/>
                <a:cs typeface="Abel"/>
              </a:rPr>
              <a:t>Despite being red, Mars is a cold place</a:t>
            </a:r>
          </a:p>
        </p:txBody>
      </p:sp>
      <p:sp>
        <p:nvSpPr>
          <p:cNvPr id="9" name="Google Shape;548;p59">
            <a:extLst>
              <a:ext uri="{FF2B5EF4-FFF2-40B4-BE49-F238E27FC236}">
                <a16:creationId xmlns:a16="http://schemas.microsoft.com/office/drawing/2014/main" id="{B958D2B8-41C8-4640-8C41-389E6F82A1AD}"/>
              </a:ext>
            </a:extLst>
          </p:cNvPr>
          <p:cNvSpPr txBox="1"/>
          <p:nvPr/>
        </p:nvSpPr>
        <p:spPr>
          <a:xfrm>
            <a:off x="6011503" y="2279123"/>
            <a:ext cx="1849200" cy="6489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252525"/>
                </a:solidFill>
                <a:uFillTx/>
                <a:latin typeface="Abel"/>
                <a:ea typeface="Abel"/>
                <a:cs typeface="Abel"/>
              </a:rPr>
              <a:t>It’s the biggest planet in the Solar System </a:t>
            </a:r>
          </a:p>
        </p:txBody>
      </p:sp>
      <p:sp>
        <p:nvSpPr>
          <p:cNvPr id="10" name="Google Shape;549;p59">
            <a:extLst>
              <a:ext uri="{FF2B5EF4-FFF2-40B4-BE49-F238E27FC236}">
                <a16:creationId xmlns:a16="http://schemas.microsoft.com/office/drawing/2014/main" id="{A60A5215-4009-4A3F-AC3E-FAEE9513B144}"/>
              </a:ext>
            </a:extLst>
          </p:cNvPr>
          <p:cNvSpPr txBox="1"/>
          <p:nvPr/>
        </p:nvSpPr>
        <p:spPr>
          <a:xfrm>
            <a:off x="6011503" y="3708842"/>
            <a:ext cx="1840796" cy="6489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252525"/>
                </a:solidFill>
                <a:uFillTx/>
                <a:latin typeface="Abel"/>
                <a:ea typeface="Abel"/>
                <a:cs typeface="Abel"/>
              </a:rPr>
              <a:t>Neptune is the farthest planet from the Sun</a:t>
            </a:r>
          </a:p>
        </p:txBody>
      </p:sp>
      <p:cxnSp>
        <p:nvCxnSpPr>
          <p:cNvPr id="11" name="Google Shape;550;p59">
            <a:extLst>
              <a:ext uri="{FF2B5EF4-FFF2-40B4-BE49-F238E27FC236}">
                <a16:creationId xmlns:a16="http://schemas.microsoft.com/office/drawing/2014/main" id="{8A7833F5-28AA-447C-B129-3499C5750921}"/>
              </a:ext>
            </a:extLst>
          </p:cNvPr>
          <p:cNvCxnSpPr/>
          <p:nvPr/>
        </p:nvCxnSpPr>
        <p:spPr>
          <a:xfrm>
            <a:off x="4266078" y="2424952"/>
            <a:ext cx="622203" cy="0"/>
          </a:xfrm>
          <a:prstGeom prst="straightConnector1">
            <a:avLst/>
          </a:prstGeom>
          <a:noFill/>
          <a:ln w="19046" cap="flat">
            <a:solidFill>
              <a:srgbClr val="252525"/>
            </a:solidFill>
            <a:prstDash val="solid"/>
            <a:round/>
          </a:ln>
        </p:spPr>
      </p:cxnSp>
      <p:cxnSp>
        <p:nvCxnSpPr>
          <p:cNvPr id="12" name="Google Shape;553;p59">
            <a:extLst>
              <a:ext uri="{FF2B5EF4-FFF2-40B4-BE49-F238E27FC236}">
                <a16:creationId xmlns:a16="http://schemas.microsoft.com/office/drawing/2014/main" id="{FCFE05B8-9BC6-40DA-9909-650CACABDCDB}"/>
              </a:ext>
            </a:extLst>
          </p:cNvPr>
          <p:cNvCxnSpPr>
            <a:stCxn id="22" idx="3"/>
          </p:cNvCxnSpPr>
          <p:nvPr/>
        </p:nvCxnSpPr>
        <p:spPr>
          <a:xfrm>
            <a:off x="4251310" y="3875053"/>
            <a:ext cx="631192" cy="3594"/>
          </a:xfrm>
          <a:prstGeom prst="straightConnector1">
            <a:avLst/>
          </a:prstGeom>
          <a:noFill/>
          <a:ln w="19046" cap="flat">
            <a:solidFill>
              <a:srgbClr val="252525"/>
            </a:solidFill>
            <a:prstDash val="solid"/>
            <a:round/>
          </a:ln>
        </p:spPr>
      </p:cxnSp>
      <p:cxnSp>
        <p:nvCxnSpPr>
          <p:cNvPr id="13" name="Google Shape;556;p59">
            <a:extLst>
              <a:ext uri="{FF2B5EF4-FFF2-40B4-BE49-F238E27FC236}">
                <a16:creationId xmlns:a16="http://schemas.microsoft.com/office/drawing/2014/main" id="{CAEAD006-F891-4AC4-B486-3926E24732FA}"/>
              </a:ext>
            </a:extLst>
          </p:cNvPr>
          <p:cNvCxnSpPr/>
          <p:nvPr/>
        </p:nvCxnSpPr>
        <p:spPr>
          <a:xfrm rot="10800009" flipH="1">
            <a:off x="3860889" y="2816543"/>
            <a:ext cx="4801" cy="670502"/>
          </a:xfrm>
          <a:prstGeom prst="straightConnector1">
            <a:avLst/>
          </a:prstGeom>
          <a:noFill/>
          <a:ln w="19046" cap="flat">
            <a:solidFill>
              <a:srgbClr val="252525"/>
            </a:solidFill>
            <a:prstDash val="solid"/>
            <a:round/>
          </a:ln>
        </p:spPr>
      </p:cxnSp>
      <p:cxnSp>
        <p:nvCxnSpPr>
          <p:cNvPr id="14" name="Google Shape;558;p59">
            <a:extLst>
              <a:ext uri="{FF2B5EF4-FFF2-40B4-BE49-F238E27FC236}">
                <a16:creationId xmlns:a16="http://schemas.microsoft.com/office/drawing/2014/main" id="{12860E6A-2AAF-41F9-87A6-6E1ED27278AF}"/>
              </a:ext>
            </a:extLst>
          </p:cNvPr>
          <p:cNvCxnSpPr/>
          <p:nvPr/>
        </p:nvCxnSpPr>
        <p:spPr>
          <a:xfrm rot="10800009" flipH="1">
            <a:off x="5286301" y="2816543"/>
            <a:ext cx="4801" cy="670502"/>
          </a:xfrm>
          <a:prstGeom prst="straightConnector1">
            <a:avLst/>
          </a:prstGeom>
          <a:noFill/>
          <a:ln w="19046" cap="flat">
            <a:solidFill>
              <a:srgbClr val="252525"/>
            </a:solidFill>
            <a:prstDash val="solid"/>
            <a:round/>
          </a:ln>
        </p:spPr>
      </p:cxnSp>
      <p:sp>
        <p:nvSpPr>
          <p:cNvPr id="15" name="Google Shape;559;p59">
            <a:extLst>
              <a:ext uri="{FF2B5EF4-FFF2-40B4-BE49-F238E27FC236}">
                <a16:creationId xmlns:a16="http://schemas.microsoft.com/office/drawing/2014/main" id="{3BC63FAD-99A1-49D0-BAF0-DA6348762B16}"/>
              </a:ext>
            </a:extLst>
          </p:cNvPr>
          <p:cNvSpPr txBox="1"/>
          <p:nvPr/>
        </p:nvSpPr>
        <p:spPr>
          <a:xfrm>
            <a:off x="1484601" y="1936022"/>
            <a:ext cx="1647904" cy="2745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00" b="0" i="0" u="none" strike="noStrike" kern="0" cap="none" spc="0" baseline="0">
                <a:solidFill>
                  <a:srgbClr val="252525"/>
                </a:solidFill>
                <a:uFillTx/>
                <a:latin typeface="Montserrat"/>
                <a:ea typeface="Montserrat"/>
                <a:cs typeface="Montserrat"/>
              </a:rPr>
              <a:t>MARS</a:t>
            </a:r>
          </a:p>
        </p:txBody>
      </p:sp>
      <p:sp>
        <p:nvSpPr>
          <p:cNvPr id="16" name="Google Shape;560;p59">
            <a:extLst>
              <a:ext uri="{FF2B5EF4-FFF2-40B4-BE49-F238E27FC236}">
                <a16:creationId xmlns:a16="http://schemas.microsoft.com/office/drawing/2014/main" id="{484FBD62-3F22-4B74-BE4F-818FE3436A61}"/>
              </a:ext>
            </a:extLst>
          </p:cNvPr>
          <p:cNvSpPr txBox="1"/>
          <p:nvPr/>
        </p:nvSpPr>
        <p:spPr>
          <a:xfrm>
            <a:off x="1484601" y="3393585"/>
            <a:ext cx="1647904" cy="2745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00" b="0" i="0" u="none" strike="noStrike" kern="0" cap="none" spc="0" baseline="0">
                <a:solidFill>
                  <a:srgbClr val="252525"/>
                </a:solidFill>
                <a:uFillTx/>
                <a:latin typeface="Montserrat"/>
                <a:ea typeface="Montserrat"/>
                <a:cs typeface="Montserrat"/>
              </a:rPr>
              <a:t>MERCURY</a:t>
            </a:r>
          </a:p>
        </p:txBody>
      </p:sp>
      <p:sp>
        <p:nvSpPr>
          <p:cNvPr id="17" name="Google Shape;561;p59">
            <a:extLst>
              <a:ext uri="{FF2B5EF4-FFF2-40B4-BE49-F238E27FC236}">
                <a16:creationId xmlns:a16="http://schemas.microsoft.com/office/drawing/2014/main" id="{69EB3DF1-6AC2-4200-AB85-B19FE86EB4C7}"/>
              </a:ext>
            </a:extLst>
          </p:cNvPr>
          <p:cNvSpPr txBox="1"/>
          <p:nvPr/>
        </p:nvSpPr>
        <p:spPr>
          <a:xfrm>
            <a:off x="6011503" y="1936022"/>
            <a:ext cx="1647904" cy="2745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00" b="0" i="0" u="none" strike="noStrike" kern="0" cap="none" spc="0" baseline="0">
                <a:solidFill>
                  <a:srgbClr val="252525"/>
                </a:solidFill>
                <a:uFillTx/>
                <a:latin typeface="Montserrat"/>
                <a:ea typeface="Montserrat"/>
                <a:cs typeface="Montserrat"/>
              </a:rPr>
              <a:t>JUPITER</a:t>
            </a:r>
          </a:p>
        </p:txBody>
      </p:sp>
      <p:sp>
        <p:nvSpPr>
          <p:cNvPr id="18" name="Google Shape;562;p59">
            <a:extLst>
              <a:ext uri="{FF2B5EF4-FFF2-40B4-BE49-F238E27FC236}">
                <a16:creationId xmlns:a16="http://schemas.microsoft.com/office/drawing/2014/main" id="{1E393E0B-8C86-446D-97FF-22353B364D81}"/>
              </a:ext>
            </a:extLst>
          </p:cNvPr>
          <p:cNvSpPr txBox="1"/>
          <p:nvPr/>
        </p:nvSpPr>
        <p:spPr>
          <a:xfrm>
            <a:off x="6011503" y="3393585"/>
            <a:ext cx="1647904" cy="2745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00" b="0" i="0" u="none" strike="noStrike" kern="0" cap="none" spc="0" baseline="0">
                <a:solidFill>
                  <a:srgbClr val="252525"/>
                </a:solidFill>
                <a:uFillTx/>
                <a:latin typeface="Montserrat"/>
                <a:ea typeface="Montserrat"/>
                <a:cs typeface="Montserrat"/>
              </a:rPr>
              <a:t>NEPTUNE</a:t>
            </a:r>
          </a:p>
        </p:txBody>
      </p:sp>
      <p:sp>
        <p:nvSpPr>
          <p:cNvPr id="19" name="Google Shape;563;p59">
            <a:extLst>
              <a:ext uri="{FF2B5EF4-FFF2-40B4-BE49-F238E27FC236}">
                <a16:creationId xmlns:a16="http://schemas.microsoft.com/office/drawing/2014/main" id="{A5B587D9-BEE8-4DAC-992A-D0BD82ED50DD}"/>
              </a:ext>
            </a:extLst>
          </p:cNvPr>
          <p:cNvSpPr txBox="1"/>
          <p:nvPr/>
        </p:nvSpPr>
        <p:spPr>
          <a:xfrm>
            <a:off x="3473759" y="2283211"/>
            <a:ext cx="800703" cy="2745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00" b="0" i="0" u="none" strike="noStrike" kern="0" cap="none" spc="0" baseline="0">
                <a:solidFill>
                  <a:srgbClr val="FFFFFF"/>
                </a:solidFill>
                <a:uFillTx/>
                <a:latin typeface="Montserrat"/>
                <a:ea typeface="Montserrat"/>
                <a:cs typeface="Montserrat"/>
              </a:rPr>
              <a:t>20%</a:t>
            </a:r>
          </a:p>
        </p:txBody>
      </p:sp>
      <p:sp>
        <p:nvSpPr>
          <p:cNvPr id="20" name="Google Shape;564;p59">
            <a:extLst>
              <a:ext uri="{FF2B5EF4-FFF2-40B4-BE49-F238E27FC236}">
                <a16:creationId xmlns:a16="http://schemas.microsoft.com/office/drawing/2014/main" id="{C0340388-1D6B-4355-B869-1EFBFB918E4D}"/>
              </a:ext>
            </a:extLst>
          </p:cNvPr>
          <p:cNvSpPr txBox="1"/>
          <p:nvPr/>
        </p:nvSpPr>
        <p:spPr>
          <a:xfrm>
            <a:off x="4885264" y="2283211"/>
            <a:ext cx="800703" cy="2745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00" b="0" i="0" u="none" strike="noStrike" kern="0" cap="none" spc="0" baseline="0">
                <a:solidFill>
                  <a:srgbClr val="FFFFFF"/>
                </a:solidFill>
                <a:uFillTx/>
                <a:latin typeface="Montserrat"/>
                <a:ea typeface="Montserrat"/>
                <a:cs typeface="Montserrat"/>
              </a:rPr>
              <a:t>10%</a:t>
            </a:r>
          </a:p>
        </p:txBody>
      </p:sp>
      <p:sp>
        <p:nvSpPr>
          <p:cNvPr id="21" name="Google Shape;565;p59">
            <a:extLst>
              <a:ext uri="{FF2B5EF4-FFF2-40B4-BE49-F238E27FC236}">
                <a16:creationId xmlns:a16="http://schemas.microsoft.com/office/drawing/2014/main" id="{C73F33CB-4FA6-46D0-BD61-0E2AC4491CCA}"/>
              </a:ext>
            </a:extLst>
          </p:cNvPr>
          <p:cNvSpPr txBox="1"/>
          <p:nvPr/>
        </p:nvSpPr>
        <p:spPr>
          <a:xfrm>
            <a:off x="4892698" y="3740792"/>
            <a:ext cx="800703" cy="2745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00" b="0" i="0" u="none" strike="noStrike" kern="0" cap="none" spc="0" baseline="0">
                <a:solidFill>
                  <a:srgbClr val="FFFFFF"/>
                </a:solidFill>
                <a:uFillTx/>
                <a:latin typeface="Montserrat"/>
                <a:ea typeface="Montserrat"/>
                <a:cs typeface="Montserrat"/>
              </a:rPr>
              <a:t>40%</a:t>
            </a:r>
          </a:p>
        </p:txBody>
      </p:sp>
      <p:sp>
        <p:nvSpPr>
          <p:cNvPr id="22" name="Google Shape;554;p59">
            <a:extLst>
              <a:ext uri="{FF2B5EF4-FFF2-40B4-BE49-F238E27FC236}">
                <a16:creationId xmlns:a16="http://schemas.microsoft.com/office/drawing/2014/main" id="{BED5DB72-2C46-4EF8-A1DF-CE2BD565AB8B}"/>
              </a:ext>
            </a:extLst>
          </p:cNvPr>
          <p:cNvSpPr txBox="1"/>
          <p:nvPr/>
        </p:nvSpPr>
        <p:spPr>
          <a:xfrm>
            <a:off x="3450607" y="3737802"/>
            <a:ext cx="800703" cy="2745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00" b="0" i="0" u="none" strike="noStrike" kern="0" cap="none" spc="0" baseline="0">
                <a:solidFill>
                  <a:srgbClr val="FFFFFF"/>
                </a:solidFill>
                <a:uFillTx/>
                <a:latin typeface="Montserrat"/>
                <a:ea typeface="Montserrat"/>
                <a:cs typeface="Montserrat"/>
              </a:rPr>
              <a:t>30%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90;p63">
            <a:extLst>
              <a:ext uri="{FF2B5EF4-FFF2-40B4-BE49-F238E27FC236}">
                <a16:creationId xmlns:a16="http://schemas.microsoft.com/office/drawing/2014/main" id="{EC0BDFA8-2534-4722-8371-7F6E3951B8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0938" y="299648"/>
            <a:ext cx="5768099" cy="528596"/>
          </a:xfrm>
        </p:spPr>
        <p:txBody>
          <a:bodyPr/>
          <a:lstStyle/>
          <a:p>
            <a:pPr lvl="0"/>
            <a:r>
              <a:rPr lang="en-US"/>
              <a:t>PERCENTAGES</a:t>
            </a:r>
          </a:p>
        </p:txBody>
      </p:sp>
      <p:sp>
        <p:nvSpPr>
          <p:cNvPr id="3" name="Google Shape;691;p63">
            <a:extLst>
              <a:ext uri="{FF2B5EF4-FFF2-40B4-BE49-F238E27FC236}">
                <a16:creationId xmlns:a16="http://schemas.microsoft.com/office/drawing/2014/main" id="{D1332C78-0F26-435D-8B25-7D39574135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40976" y="2775798"/>
            <a:ext cx="1492501" cy="329101"/>
          </a:xfrm>
        </p:spPr>
        <p:txBody>
          <a:bodyPr anchor="ctr" anchorCtr="1"/>
          <a:lstStyle/>
          <a:p>
            <a:pPr lvl="0" algn="ctr"/>
            <a:r>
              <a:rPr lang="en-US" sz="3500">
                <a:solidFill>
                  <a:srgbClr val="6B6B6B"/>
                </a:solidFill>
                <a:latin typeface="Montserrat"/>
              </a:rPr>
              <a:t>50%</a:t>
            </a:r>
          </a:p>
        </p:txBody>
      </p:sp>
      <p:sp>
        <p:nvSpPr>
          <p:cNvPr id="4" name="Google Shape;692;p63">
            <a:extLst>
              <a:ext uri="{FF2B5EF4-FFF2-40B4-BE49-F238E27FC236}">
                <a16:creationId xmlns:a16="http://schemas.microsoft.com/office/drawing/2014/main" id="{30023C87-5F42-4DAB-B374-FBC8012B115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10521" y="2775798"/>
            <a:ext cx="1492501" cy="329101"/>
          </a:xfrm>
        </p:spPr>
        <p:txBody>
          <a:bodyPr anchor="ctr" anchorCtr="1"/>
          <a:lstStyle/>
          <a:p>
            <a:pPr lvl="0" algn="ctr"/>
            <a:r>
              <a:rPr lang="en-US" sz="3500">
                <a:solidFill>
                  <a:srgbClr val="6B6B6B"/>
                </a:solidFill>
                <a:latin typeface="Montserrat"/>
              </a:rPr>
              <a:t>70%</a:t>
            </a:r>
          </a:p>
        </p:txBody>
      </p:sp>
      <p:sp>
        <p:nvSpPr>
          <p:cNvPr id="5" name="Google Shape;693;p63">
            <a:extLst>
              <a:ext uri="{FF2B5EF4-FFF2-40B4-BE49-F238E27FC236}">
                <a16:creationId xmlns:a16="http://schemas.microsoft.com/office/drawing/2014/main" id="{C39B291A-A599-415A-AC89-B46DB58FCBF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232279" y="4181432"/>
            <a:ext cx="2585100" cy="1080299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1400"/>
              <a:t>Despite being red, Mars is a very cold planet</a:t>
            </a:r>
          </a:p>
        </p:txBody>
      </p:sp>
      <p:sp>
        <p:nvSpPr>
          <p:cNvPr id="6" name="Google Shape;694;p63">
            <a:extLst>
              <a:ext uri="{FF2B5EF4-FFF2-40B4-BE49-F238E27FC236}">
                <a16:creationId xmlns:a16="http://schemas.microsoft.com/office/drawing/2014/main" id="{D4B1B4C6-A313-401F-8D56-AC3BC1F2BA0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263353" y="4181432"/>
            <a:ext cx="2585100" cy="1080299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 sz="1400"/>
              <a:t>Neptune is the farthest planet  from the Sun</a:t>
            </a:r>
          </a:p>
        </p:txBody>
      </p:sp>
      <p:sp>
        <p:nvSpPr>
          <p:cNvPr id="7" name="Google Shape;695;p63">
            <a:extLst>
              <a:ext uri="{FF2B5EF4-FFF2-40B4-BE49-F238E27FC236}">
                <a16:creationId xmlns:a16="http://schemas.microsoft.com/office/drawing/2014/main" id="{F298F13F-CE15-491A-AD07-5B97B64DE0D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809652" y="3792473"/>
            <a:ext cx="1492501" cy="309003"/>
          </a:xfrm>
        </p:spPr>
        <p:txBody>
          <a:bodyPr anchorCtr="1"/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en-US" sz="1700">
                <a:latin typeface="Montserrat"/>
              </a:rPr>
              <a:t>NEPTUNE</a:t>
            </a:r>
          </a:p>
        </p:txBody>
      </p:sp>
      <p:sp>
        <p:nvSpPr>
          <p:cNvPr id="8" name="Google Shape;696;p63">
            <a:extLst>
              <a:ext uri="{FF2B5EF4-FFF2-40B4-BE49-F238E27FC236}">
                <a16:creationId xmlns:a16="http://schemas.microsoft.com/office/drawing/2014/main" id="{D49F6CC3-0320-4391-B5CF-78DD1F9DF46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778578" y="3792473"/>
            <a:ext cx="1492501" cy="309003"/>
          </a:xfrm>
        </p:spPr>
        <p:txBody>
          <a:bodyPr anchorCtr="1"/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en-US" sz="1700">
                <a:latin typeface="Montserrat"/>
              </a:rPr>
              <a:t>MARS</a:t>
            </a:r>
          </a:p>
        </p:txBody>
      </p:sp>
      <p:grpSp>
        <p:nvGrpSpPr>
          <p:cNvPr id="9" name="Google Shape;697;p63">
            <a:extLst>
              <a:ext uri="{FF2B5EF4-FFF2-40B4-BE49-F238E27FC236}">
                <a16:creationId xmlns:a16="http://schemas.microsoft.com/office/drawing/2014/main" id="{3807BCA8-2500-4157-8394-DA0BD4B823FE}"/>
              </a:ext>
            </a:extLst>
          </p:cNvPr>
          <p:cNvGrpSpPr/>
          <p:nvPr/>
        </p:nvGrpSpPr>
        <p:grpSpPr>
          <a:xfrm>
            <a:off x="1037423" y="3353672"/>
            <a:ext cx="3029983" cy="329101"/>
            <a:chOff x="1037423" y="3353672"/>
            <a:chExt cx="3029983" cy="329101"/>
          </a:xfrm>
        </p:grpSpPr>
        <p:sp>
          <p:nvSpPr>
            <p:cNvPr id="10" name="Google Shape;698;p63">
              <a:extLst>
                <a:ext uri="{FF2B5EF4-FFF2-40B4-BE49-F238E27FC236}">
                  <a16:creationId xmlns:a16="http://schemas.microsoft.com/office/drawing/2014/main" id="{03019F4F-9AEE-4A16-A87A-B8A7E17D9A68}"/>
                </a:ext>
              </a:extLst>
            </p:cNvPr>
            <p:cNvSpPr/>
            <p:nvPr/>
          </p:nvSpPr>
          <p:spPr>
            <a:xfrm rot="5399996" flipH="1">
              <a:off x="2387864" y="2003231"/>
              <a:ext cx="329101" cy="3029983"/>
            </a:xfrm>
            <a:custGeom>
              <a:avLst>
                <a:gd name="f9" fmla="val 0"/>
                <a:gd name="f10" fmla="val 0"/>
              </a:avLst>
              <a:gdLst>
                <a:gd name="f2" fmla="val 10800000"/>
                <a:gd name="f3" fmla="val 5400000"/>
                <a:gd name="f4" fmla="val 16200000"/>
                <a:gd name="f5" fmla="val w"/>
                <a:gd name="f6" fmla="val h"/>
                <a:gd name="f7" fmla="val ss"/>
                <a:gd name="f8" fmla="val 0"/>
                <a:gd name="f9" fmla="val 0"/>
                <a:gd name="f10" fmla="val 0"/>
                <a:gd name="f11" fmla="abs f5"/>
                <a:gd name="f12" fmla="abs f6"/>
                <a:gd name="f13" fmla="abs f7"/>
                <a:gd name="f14" fmla="val f8"/>
                <a:gd name="f15" fmla="val f9"/>
                <a:gd name="f16" fmla="val f10"/>
                <a:gd name="f17" fmla="?: f11 f5 1"/>
                <a:gd name="f18" fmla="?: f12 f6 1"/>
                <a:gd name="f19" fmla="?: f13 f7 1"/>
                <a:gd name="f20" fmla="*/ f17 1 21600"/>
                <a:gd name="f21" fmla="*/ f18 1 21600"/>
                <a:gd name="f22" fmla="*/ 21600 f17 1"/>
                <a:gd name="f23" fmla="*/ 21600 f18 1"/>
                <a:gd name="f24" fmla="min f21 f20"/>
                <a:gd name="f25" fmla="*/ f22 1 f19"/>
                <a:gd name="f26" fmla="*/ f23 1 f19"/>
                <a:gd name="f27" fmla="val f25"/>
                <a:gd name="f28" fmla="val f26"/>
                <a:gd name="f29" fmla="*/ f14 f24 1"/>
                <a:gd name="f30" fmla="+- f28 0 f14"/>
                <a:gd name="f31" fmla="+- f27 0 f14"/>
                <a:gd name="f32" fmla="*/ f27 f24 1"/>
                <a:gd name="f33" fmla="*/ f28 f24 1"/>
                <a:gd name="f34" fmla="min f31 f30"/>
                <a:gd name="f35" fmla="*/ f34 f15 1"/>
                <a:gd name="f36" fmla="*/ f34 f16 1"/>
                <a:gd name="f37" fmla="*/ f35 1 100000"/>
                <a:gd name="f38" fmla="*/ f36 1 100000"/>
                <a:gd name="f39" fmla="+- f27 0 f37"/>
                <a:gd name="f40" fmla="+- f28 0 f38"/>
                <a:gd name="f41" fmla="+- f37 0 f38"/>
                <a:gd name="f42" fmla="*/ f37 29289 1"/>
                <a:gd name="f43" fmla="*/ f38 29289 1"/>
                <a:gd name="f44" fmla="*/ f37 f24 1"/>
                <a:gd name="f45" fmla="*/ f38 f24 1"/>
                <a:gd name="f46" fmla="*/ f42 1 100000"/>
                <a:gd name="f47" fmla="*/ f43 1 100000"/>
                <a:gd name="f48" fmla="*/ f39 f24 1"/>
                <a:gd name="f49" fmla="*/ f40 f24 1"/>
                <a:gd name="f50" fmla="?: f41 f46 f47"/>
                <a:gd name="f51" fmla="+- f28 0 f47"/>
                <a:gd name="f52" fmla="*/ f46 f24 1"/>
                <a:gd name="f53" fmla="+- f27 0 f50"/>
                <a:gd name="f54" fmla="*/ f50 f24 1"/>
                <a:gd name="f55" fmla="*/ f51 f24 1"/>
                <a:gd name="f56" fmla="*/ f53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2" r="f56" b="f55"/>
              <a:pathLst>
                <a:path>
                  <a:moveTo>
                    <a:pt x="f44" y="f29"/>
                  </a:moveTo>
                  <a:lnTo>
                    <a:pt x="f48" y="f29"/>
                  </a:lnTo>
                  <a:arcTo wR="f44" hR="f44" stAng="f4" swAng="f3"/>
                  <a:lnTo>
                    <a:pt x="f32" y="f49"/>
                  </a:lnTo>
                  <a:arcTo wR="f45" hR="f45" stAng="f8" swAng="f3"/>
                  <a:lnTo>
                    <a:pt x="f45" y="f33"/>
                  </a:lnTo>
                  <a:arcTo wR="f45" hR="f45" stAng="f3" swAng="f3"/>
                  <a:lnTo>
                    <a:pt x="f29" y="f44"/>
                  </a:lnTo>
                  <a:arcTo wR="f44" hR="f44" stAng="f2" swAng="f3"/>
                  <a:close/>
                </a:path>
              </a:pathLst>
            </a:custGeom>
            <a:solidFill>
              <a:srgbClr val="FFFFFF"/>
            </a:solidFill>
            <a:ln w="19046" cap="flat">
              <a:solidFill>
                <a:srgbClr val="6B6B6B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699;p63">
              <a:extLst>
                <a:ext uri="{FF2B5EF4-FFF2-40B4-BE49-F238E27FC236}">
                  <a16:creationId xmlns:a16="http://schemas.microsoft.com/office/drawing/2014/main" id="{3230D755-41C6-4032-B388-A6B7C9D5727D}"/>
                </a:ext>
              </a:extLst>
            </p:cNvPr>
            <p:cNvSpPr/>
            <p:nvPr/>
          </p:nvSpPr>
          <p:spPr>
            <a:xfrm rot="5399996" flipH="1">
              <a:off x="1938848" y="2462023"/>
              <a:ext cx="309588" cy="2112437"/>
            </a:xfrm>
            <a:custGeom>
              <a:avLst>
                <a:gd name="f9" fmla="val 0"/>
                <a:gd name="f10" fmla="val 0"/>
              </a:avLst>
              <a:gdLst>
                <a:gd name="f2" fmla="val 10800000"/>
                <a:gd name="f3" fmla="val 5400000"/>
                <a:gd name="f4" fmla="val 16200000"/>
                <a:gd name="f5" fmla="val w"/>
                <a:gd name="f6" fmla="val h"/>
                <a:gd name="f7" fmla="val ss"/>
                <a:gd name="f8" fmla="val 0"/>
                <a:gd name="f9" fmla="val 0"/>
                <a:gd name="f10" fmla="val 0"/>
                <a:gd name="f11" fmla="abs f5"/>
                <a:gd name="f12" fmla="abs f6"/>
                <a:gd name="f13" fmla="abs f7"/>
                <a:gd name="f14" fmla="val f8"/>
                <a:gd name="f15" fmla="val f9"/>
                <a:gd name="f16" fmla="val f10"/>
                <a:gd name="f17" fmla="?: f11 f5 1"/>
                <a:gd name="f18" fmla="?: f12 f6 1"/>
                <a:gd name="f19" fmla="?: f13 f7 1"/>
                <a:gd name="f20" fmla="*/ f17 1 21600"/>
                <a:gd name="f21" fmla="*/ f18 1 21600"/>
                <a:gd name="f22" fmla="*/ 21600 f17 1"/>
                <a:gd name="f23" fmla="*/ 21600 f18 1"/>
                <a:gd name="f24" fmla="min f21 f20"/>
                <a:gd name="f25" fmla="*/ f22 1 f19"/>
                <a:gd name="f26" fmla="*/ f23 1 f19"/>
                <a:gd name="f27" fmla="val f25"/>
                <a:gd name="f28" fmla="val f26"/>
                <a:gd name="f29" fmla="*/ f14 f24 1"/>
                <a:gd name="f30" fmla="+- f28 0 f14"/>
                <a:gd name="f31" fmla="+- f27 0 f14"/>
                <a:gd name="f32" fmla="*/ f27 f24 1"/>
                <a:gd name="f33" fmla="*/ f28 f24 1"/>
                <a:gd name="f34" fmla="min f31 f30"/>
                <a:gd name="f35" fmla="*/ f34 f15 1"/>
                <a:gd name="f36" fmla="*/ f34 f16 1"/>
                <a:gd name="f37" fmla="*/ f35 1 100000"/>
                <a:gd name="f38" fmla="*/ f36 1 100000"/>
                <a:gd name="f39" fmla="+- f27 0 f37"/>
                <a:gd name="f40" fmla="+- f28 0 f38"/>
                <a:gd name="f41" fmla="+- f37 0 f38"/>
                <a:gd name="f42" fmla="*/ f37 29289 1"/>
                <a:gd name="f43" fmla="*/ f38 29289 1"/>
                <a:gd name="f44" fmla="*/ f37 f24 1"/>
                <a:gd name="f45" fmla="*/ f38 f24 1"/>
                <a:gd name="f46" fmla="*/ f42 1 100000"/>
                <a:gd name="f47" fmla="*/ f43 1 100000"/>
                <a:gd name="f48" fmla="*/ f39 f24 1"/>
                <a:gd name="f49" fmla="*/ f40 f24 1"/>
                <a:gd name="f50" fmla="?: f41 f46 f47"/>
                <a:gd name="f51" fmla="+- f28 0 f47"/>
                <a:gd name="f52" fmla="*/ f46 f24 1"/>
                <a:gd name="f53" fmla="+- f27 0 f50"/>
                <a:gd name="f54" fmla="*/ f50 f24 1"/>
                <a:gd name="f55" fmla="*/ f51 f24 1"/>
                <a:gd name="f56" fmla="*/ f53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2" r="f56" b="f55"/>
              <a:pathLst>
                <a:path>
                  <a:moveTo>
                    <a:pt x="f44" y="f29"/>
                  </a:moveTo>
                  <a:lnTo>
                    <a:pt x="f48" y="f29"/>
                  </a:lnTo>
                  <a:arcTo wR="f44" hR="f44" stAng="f4" swAng="f3"/>
                  <a:lnTo>
                    <a:pt x="f32" y="f49"/>
                  </a:lnTo>
                  <a:arcTo wR="f45" hR="f45" stAng="f8" swAng="f3"/>
                  <a:lnTo>
                    <a:pt x="f45" y="f33"/>
                  </a:lnTo>
                  <a:arcTo wR="f45" hR="f45" stAng="f3" swAng="f3"/>
                  <a:lnTo>
                    <a:pt x="f29" y="f44"/>
                  </a:lnTo>
                  <a:arcTo wR="f44" hR="f44" stAng="f2" swAng="f3"/>
                  <a:close/>
                </a:path>
              </a:pathLst>
            </a:custGeom>
            <a:solidFill>
              <a:srgbClr val="6B6B6B"/>
            </a:solidFill>
            <a:ln w="19046" cap="flat">
              <a:solidFill>
                <a:srgbClr val="6B6B6B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" name="Google Shape;700;p63">
            <a:extLst>
              <a:ext uri="{FF2B5EF4-FFF2-40B4-BE49-F238E27FC236}">
                <a16:creationId xmlns:a16="http://schemas.microsoft.com/office/drawing/2014/main" id="{235CE5F8-6FFC-485B-A86B-D6620F87B9BF}"/>
              </a:ext>
            </a:extLst>
          </p:cNvPr>
          <p:cNvGrpSpPr/>
          <p:nvPr/>
        </p:nvGrpSpPr>
        <p:grpSpPr>
          <a:xfrm>
            <a:off x="5075642" y="3352510"/>
            <a:ext cx="3021241" cy="330281"/>
            <a:chOff x="5075642" y="3352510"/>
            <a:chExt cx="3021241" cy="330281"/>
          </a:xfrm>
        </p:grpSpPr>
        <p:sp>
          <p:nvSpPr>
            <p:cNvPr id="13" name="Google Shape;701;p63">
              <a:extLst>
                <a:ext uri="{FF2B5EF4-FFF2-40B4-BE49-F238E27FC236}">
                  <a16:creationId xmlns:a16="http://schemas.microsoft.com/office/drawing/2014/main" id="{7FB3A062-428C-4D51-9AD3-7F6C3AEC9503}"/>
                </a:ext>
              </a:extLst>
            </p:cNvPr>
            <p:cNvSpPr/>
            <p:nvPr/>
          </p:nvSpPr>
          <p:spPr>
            <a:xfrm rot="5399996" flipH="1">
              <a:off x="6421712" y="2007620"/>
              <a:ext cx="329101" cy="3021241"/>
            </a:xfrm>
            <a:custGeom>
              <a:avLst>
                <a:gd name="f9" fmla="val 0"/>
                <a:gd name="f10" fmla="val 0"/>
              </a:avLst>
              <a:gdLst>
                <a:gd name="f2" fmla="val 10800000"/>
                <a:gd name="f3" fmla="val 5400000"/>
                <a:gd name="f4" fmla="val 16200000"/>
                <a:gd name="f5" fmla="val w"/>
                <a:gd name="f6" fmla="val h"/>
                <a:gd name="f7" fmla="val ss"/>
                <a:gd name="f8" fmla="val 0"/>
                <a:gd name="f9" fmla="val 0"/>
                <a:gd name="f10" fmla="val 0"/>
                <a:gd name="f11" fmla="abs f5"/>
                <a:gd name="f12" fmla="abs f6"/>
                <a:gd name="f13" fmla="abs f7"/>
                <a:gd name="f14" fmla="val f8"/>
                <a:gd name="f15" fmla="val f9"/>
                <a:gd name="f16" fmla="val f10"/>
                <a:gd name="f17" fmla="?: f11 f5 1"/>
                <a:gd name="f18" fmla="?: f12 f6 1"/>
                <a:gd name="f19" fmla="?: f13 f7 1"/>
                <a:gd name="f20" fmla="*/ f17 1 21600"/>
                <a:gd name="f21" fmla="*/ f18 1 21600"/>
                <a:gd name="f22" fmla="*/ 21600 f17 1"/>
                <a:gd name="f23" fmla="*/ 21600 f18 1"/>
                <a:gd name="f24" fmla="min f21 f20"/>
                <a:gd name="f25" fmla="*/ f22 1 f19"/>
                <a:gd name="f26" fmla="*/ f23 1 f19"/>
                <a:gd name="f27" fmla="val f25"/>
                <a:gd name="f28" fmla="val f26"/>
                <a:gd name="f29" fmla="*/ f14 f24 1"/>
                <a:gd name="f30" fmla="+- f28 0 f14"/>
                <a:gd name="f31" fmla="+- f27 0 f14"/>
                <a:gd name="f32" fmla="*/ f27 f24 1"/>
                <a:gd name="f33" fmla="*/ f28 f24 1"/>
                <a:gd name="f34" fmla="min f31 f30"/>
                <a:gd name="f35" fmla="*/ f34 f15 1"/>
                <a:gd name="f36" fmla="*/ f34 f16 1"/>
                <a:gd name="f37" fmla="*/ f35 1 100000"/>
                <a:gd name="f38" fmla="*/ f36 1 100000"/>
                <a:gd name="f39" fmla="+- f27 0 f37"/>
                <a:gd name="f40" fmla="+- f28 0 f38"/>
                <a:gd name="f41" fmla="+- f37 0 f38"/>
                <a:gd name="f42" fmla="*/ f37 29289 1"/>
                <a:gd name="f43" fmla="*/ f38 29289 1"/>
                <a:gd name="f44" fmla="*/ f37 f24 1"/>
                <a:gd name="f45" fmla="*/ f38 f24 1"/>
                <a:gd name="f46" fmla="*/ f42 1 100000"/>
                <a:gd name="f47" fmla="*/ f43 1 100000"/>
                <a:gd name="f48" fmla="*/ f39 f24 1"/>
                <a:gd name="f49" fmla="*/ f40 f24 1"/>
                <a:gd name="f50" fmla="?: f41 f46 f47"/>
                <a:gd name="f51" fmla="+- f28 0 f47"/>
                <a:gd name="f52" fmla="*/ f46 f24 1"/>
                <a:gd name="f53" fmla="+- f27 0 f50"/>
                <a:gd name="f54" fmla="*/ f50 f24 1"/>
                <a:gd name="f55" fmla="*/ f51 f24 1"/>
                <a:gd name="f56" fmla="*/ f53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2" r="f56" b="f55"/>
              <a:pathLst>
                <a:path>
                  <a:moveTo>
                    <a:pt x="f44" y="f29"/>
                  </a:moveTo>
                  <a:lnTo>
                    <a:pt x="f48" y="f29"/>
                  </a:lnTo>
                  <a:arcTo wR="f44" hR="f44" stAng="f4" swAng="f3"/>
                  <a:lnTo>
                    <a:pt x="f32" y="f49"/>
                  </a:lnTo>
                  <a:arcTo wR="f45" hR="f45" stAng="f8" swAng="f3"/>
                  <a:lnTo>
                    <a:pt x="f45" y="f33"/>
                  </a:lnTo>
                  <a:arcTo wR="f45" hR="f45" stAng="f3" swAng="f3"/>
                  <a:lnTo>
                    <a:pt x="f29" y="f44"/>
                  </a:lnTo>
                  <a:arcTo wR="f44" hR="f44" stAng="f2" swAng="f3"/>
                  <a:close/>
                </a:path>
              </a:pathLst>
            </a:custGeom>
            <a:solidFill>
              <a:srgbClr val="FFFFFF"/>
            </a:solidFill>
            <a:ln w="19046" cap="flat">
              <a:solidFill>
                <a:srgbClr val="252525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702;p63">
              <a:extLst>
                <a:ext uri="{FF2B5EF4-FFF2-40B4-BE49-F238E27FC236}">
                  <a16:creationId xmlns:a16="http://schemas.microsoft.com/office/drawing/2014/main" id="{5B8B79E6-73CE-43C4-95B0-BF725AE330F7}"/>
                </a:ext>
              </a:extLst>
            </p:cNvPr>
            <p:cNvSpPr/>
            <p:nvPr/>
          </p:nvSpPr>
          <p:spPr>
            <a:xfrm rot="5399996" flipH="1">
              <a:off x="5714899" y="2719059"/>
              <a:ext cx="322892" cy="1589794"/>
            </a:xfrm>
            <a:custGeom>
              <a:avLst>
                <a:gd name="f9" fmla="val 0"/>
                <a:gd name="f10" fmla="val 0"/>
              </a:avLst>
              <a:gdLst>
                <a:gd name="f2" fmla="val 10800000"/>
                <a:gd name="f3" fmla="val 5400000"/>
                <a:gd name="f4" fmla="val 16200000"/>
                <a:gd name="f5" fmla="val w"/>
                <a:gd name="f6" fmla="val h"/>
                <a:gd name="f7" fmla="val ss"/>
                <a:gd name="f8" fmla="val 0"/>
                <a:gd name="f9" fmla="val 0"/>
                <a:gd name="f10" fmla="val 0"/>
                <a:gd name="f11" fmla="abs f5"/>
                <a:gd name="f12" fmla="abs f6"/>
                <a:gd name="f13" fmla="abs f7"/>
                <a:gd name="f14" fmla="val f8"/>
                <a:gd name="f15" fmla="val f9"/>
                <a:gd name="f16" fmla="val f10"/>
                <a:gd name="f17" fmla="?: f11 f5 1"/>
                <a:gd name="f18" fmla="?: f12 f6 1"/>
                <a:gd name="f19" fmla="?: f13 f7 1"/>
                <a:gd name="f20" fmla="*/ f17 1 21600"/>
                <a:gd name="f21" fmla="*/ f18 1 21600"/>
                <a:gd name="f22" fmla="*/ 21600 f17 1"/>
                <a:gd name="f23" fmla="*/ 21600 f18 1"/>
                <a:gd name="f24" fmla="min f21 f20"/>
                <a:gd name="f25" fmla="*/ f22 1 f19"/>
                <a:gd name="f26" fmla="*/ f23 1 f19"/>
                <a:gd name="f27" fmla="val f25"/>
                <a:gd name="f28" fmla="val f26"/>
                <a:gd name="f29" fmla="*/ f14 f24 1"/>
                <a:gd name="f30" fmla="+- f28 0 f14"/>
                <a:gd name="f31" fmla="+- f27 0 f14"/>
                <a:gd name="f32" fmla="*/ f27 f24 1"/>
                <a:gd name="f33" fmla="*/ f28 f24 1"/>
                <a:gd name="f34" fmla="min f31 f30"/>
                <a:gd name="f35" fmla="*/ f34 f15 1"/>
                <a:gd name="f36" fmla="*/ f34 f16 1"/>
                <a:gd name="f37" fmla="*/ f35 1 100000"/>
                <a:gd name="f38" fmla="*/ f36 1 100000"/>
                <a:gd name="f39" fmla="+- f27 0 f37"/>
                <a:gd name="f40" fmla="+- f28 0 f38"/>
                <a:gd name="f41" fmla="+- f37 0 f38"/>
                <a:gd name="f42" fmla="*/ f37 29289 1"/>
                <a:gd name="f43" fmla="*/ f38 29289 1"/>
                <a:gd name="f44" fmla="*/ f37 f24 1"/>
                <a:gd name="f45" fmla="*/ f38 f24 1"/>
                <a:gd name="f46" fmla="*/ f42 1 100000"/>
                <a:gd name="f47" fmla="*/ f43 1 100000"/>
                <a:gd name="f48" fmla="*/ f39 f24 1"/>
                <a:gd name="f49" fmla="*/ f40 f24 1"/>
                <a:gd name="f50" fmla="?: f41 f46 f47"/>
                <a:gd name="f51" fmla="+- f28 0 f47"/>
                <a:gd name="f52" fmla="*/ f46 f24 1"/>
                <a:gd name="f53" fmla="+- f27 0 f50"/>
                <a:gd name="f54" fmla="*/ f50 f24 1"/>
                <a:gd name="f55" fmla="*/ f51 f24 1"/>
                <a:gd name="f56" fmla="*/ f53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2" r="f56" b="f55"/>
              <a:pathLst>
                <a:path>
                  <a:moveTo>
                    <a:pt x="f44" y="f29"/>
                  </a:moveTo>
                  <a:lnTo>
                    <a:pt x="f48" y="f29"/>
                  </a:lnTo>
                  <a:arcTo wR="f44" hR="f44" stAng="f4" swAng="f3"/>
                  <a:lnTo>
                    <a:pt x="f32" y="f49"/>
                  </a:lnTo>
                  <a:arcTo wR="f45" hR="f45" stAng="f8" swAng="f3"/>
                  <a:lnTo>
                    <a:pt x="f45" y="f33"/>
                  </a:lnTo>
                  <a:arcTo wR="f45" hR="f45" stAng="f3" swAng="f3"/>
                  <a:lnTo>
                    <a:pt x="f29" y="f44"/>
                  </a:lnTo>
                  <a:arcTo wR="f44" hR="f44" stAng="f2" swAng="f3"/>
                  <a:close/>
                </a:path>
              </a:pathLst>
            </a:custGeom>
            <a:solidFill>
              <a:srgbClr val="25252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cxnSp>
        <p:nvCxnSpPr>
          <p:cNvPr id="15" name="Conector recto 2">
            <a:extLst>
              <a:ext uri="{FF2B5EF4-FFF2-40B4-BE49-F238E27FC236}">
                <a16:creationId xmlns:a16="http://schemas.microsoft.com/office/drawing/2014/main" id="{94EBDABB-20B8-4904-A88D-F0E0BFEE1226}"/>
              </a:ext>
            </a:extLst>
          </p:cNvPr>
          <p:cNvCxnSpPr/>
          <p:nvPr/>
        </p:nvCxnSpPr>
        <p:spPr>
          <a:xfrm>
            <a:off x="568034" y="828254"/>
            <a:ext cx="8063344" cy="0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</a:ln>
        </p:spPr>
      </p:cxnSp>
      <p:pic>
        <p:nvPicPr>
          <p:cNvPr id="19" name="Imagen 18">
            <a:extLst>
              <a:ext uri="{FF2B5EF4-FFF2-40B4-BE49-F238E27FC236}">
                <a16:creationId xmlns:a16="http://schemas.microsoft.com/office/drawing/2014/main" id="{1E64B342-420B-43C6-A4D4-5A41CDF64B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770" y="1109490"/>
            <a:ext cx="1633287" cy="1633287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C8514CA3-27FC-442A-8C95-5AFCC6BB83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4945" y="1115629"/>
            <a:ext cx="1633287" cy="163328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08;p64">
            <a:extLst>
              <a:ext uri="{FF2B5EF4-FFF2-40B4-BE49-F238E27FC236}">
                <a16:creationId xmlns:a16="http://schemas.microsoft.com/office/drawing/2014/main" id="{3207D868-537D-4414-B6BD-477B5EFFF7E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CONCLUSIONS</a:t>
            </a:r>
          </a:p>
        </p:txBody>
      </p:sp>
      <p:sp>
        <p:nvSpPr>
          <p:cNvPr id="3" name="Google Shape;709;p64">
            <a:extLst>
              <a:ext uri="{FF2B5EF4-FFF2-40B4-BE49-F238E27FC236}">
                <a16:creationId xmlns:a16="http://schemas.microsoft.com/office/drawing/2014/main" id="{033F1BA3-26EC-47B7-AA18-0C19A90E179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353053" y="1695626"/>
            <a:ext cx="2597398" cy="798902"/>
          </a:xfrm>
        </p:spPr>
        <p:txBody>
          <a:bodyPr/>
          <a:lstStyle/>
          <a:p>
            <a:pPr lvl="0" indent="-317497">
              <a:lnSpc>
                <a:spcPct val="100000"/>
              </a:lnSpc>
              <a:buClr>
                <a:srgbClr val="FFFFFF"/>
              </a:buClr>
              <a:buSzPts val="1400"/>
            </a:pPr>
            <a:r>
              <a:rPr lang="en-US" sz="1400">
                <a:solidFill>
                  <a:srgbClr val="FFFFFF"/>
                </a:solidFill>
              </a:rPr>
              <a:t>Despite being red, Mars is a cold place</a:t>
            </a:r>
          </a:p>
          <a:p>
            <a:pPr lvl="0" indent="-317497">
              <a:lnSpc>
                <a:spcPct val="100000"/>
              </a:lnSpc>
              <a:spcBef>
                <a:spcPts val="1000"/>
              </a:spcBef>
              <a:buClr>
                <a:srgbClr val="FFFFFF"/>
              </a:buClr>
              <a:buSzPts val="1400"/>
            </a:pPr>
            <a:r>
              <a:rPr lang="en-US" sz="1400">
                <a:solidFill>
                  <a:srgbClr val="FFFFFF"/>
                </a:solidFill>
              </a:rPr>
              <a:t>Mercury is the closest planet to the Sun</a:t>
            </a:r>
          </a:p>
          <a:p>
            <a:pPr lvl="0" indent="-317497">
              <a:lnSpc>
                <a:spcPct val="100000"/>
              </a:lnSpc>
              <a:spcBef>
                <a:spcPts val="1000"/>
              </a:spcBef>
              <a:buClr>
                <a:srgbClr val="FFFFFF"/>
              </a:buClr>
              <a:buSzPts val="1400"/>
            </a:pPr>
            <a:r>
              <a:rPr lang="en-US" sz="1400">
                <a:solidFill>
                  <a:srgbClr val="FFFFFF"/>
                </a:solidFill>
              </a:rPr>
              <a:t>Venus has a very beautiful name and is very hot</a:t>
            </a:r>
          </a:p>
          <a:p>
            <a:pPr lvl="0" indent="-317497">
              <a:lnSpc>
                <a:spcPct val="100000"/>
              </a:lnSpc>
              <a:spcBef>
                <a:spcPts val="1000"/>
              </a:spcBef>
              <a:buClr>
                <a:srgbClr val="FFFFFF"/>
              </a:buClr>
              <a:buSzPts val="1400"/>
            </a:pPr>
            <a:r>
              <a:rPr lang="en-US" sz="1400">
                <a:solidFill>
                  <a:srgbClr val="FFFFFF"/>
                </a:solidFill>
              </a:rPr>
              <a:t>Jupiter is the biggest planet in the Solar System </a:t>
            </a:r>
          </a:p>
          <a:p>
            <a:pPr marL="0" lvl="0" indent="0">
              <a:lnSpc>
                <a:spcPct val="100000"/>
              </a:lnSpc>
              <a:spcAft>
                <a:spcPts val="1600"/>
              </a:spcAft>
              <a:buNone/>
            </a:pP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4" name="Google Shape;710;p64">
            <a:extLst>
              <a:ext uri="{FF2B5EF4-FFF2-40B4-BE49-F238E27FC236}">
                <a16:creationId xmlns:a16="http://schemas.microsoft.com/office/drawing/2014/main" id="{3E1A3A40-C5F2-4C59-AED1-747353E9DD15}"/>
              </a:ext>
            </a:extLst>
          </p:cNvPr>
          <p:cNvSpPr/>
          <p:nvPr/>
        </p:nvSpPr>
        <p:spPr>
          <a:xfrm>
            <a:off x="0" y="0"/>
            <a:ext cx="4622703" cy="5143499"/>
          </a:xfrm>
          <a:custGeom>
            <a:avLst>
              <a:gd name="f5" fmla="val 3424"/>
            </a:avLst>
            <a:gdLst>
              <a:gd name="f1" fmla="val w"/>
              <a:gd name="f2" fmla="val h"/>
              <a:gd name="f3" fmla="val ss"/>
              <a:gd name="f4" fmla="val 0"/>
              <a:gd name="f5" fmla="val 3424"/>
              <a:gd name="f6" fmla="abs f1"/>
              <a:gd name="f7" fmla="abs f2"/>
              <a:gd name="f8" fmla="abs f3"/>
              <a:gd name="f9" fmla="val f4"/>
              <a:gd name="f10" fmla="val f5"/>
              <a:gd name="f11" fmla="?: f6 f1 1"/>
              <a:gd name="f12" fmla="?: f7 f2 1"/>
              <a:gd name="f13" fmla="?: f8 f3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9 f18 1"/>
              <a:gd name="f24" fmla="+- f22 0 f9"/>
              <a:gd name="f25" fmla="+- f21 0 f9"/>
              <a:gd name="f26" fmla="*/ f21 f18 1"/>
              <a:gd name="f27" fmla="*/ f22 f18 1"/>
              <a:gd name="f28" fmla="min f25 f24"/>
              <a:gd name="f29" fmla="*/ f28 f10 1"/>
              <a:gd name="f30" fmla="*/ f29 1 100000"/>
              <a:gd name="f31" fmla="+- f21 0 f30"/>
              <a:gd name="f32" fmla="+- f22 0 f30"/>
              <a:gd name="f33" fmla="*/ f30 f18 1"/>
              <a:gd name="f34" fmla="*/ f31 f18 1"/>
              <a:gd name="f35" fmla="*/ f32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3" r="f34" b="f35"/>
            <a:pathLst>
              <a:path>
                <a:moveTo>
                  <a:pt x="f23" y="f23"/>
                </a:moveTo>
                <a:lnTo>
                  <a:pt x="f26" y="f23"/>
                </a:lnTo>
                <a:lnTo>
                  <a:pt x="f26" y="f27"/>
                </a:lnTo>
                <a:lnTo>
                  <a:pt x="f23" y="f27"/>
                </a:lnTo>
                <a:close/>
                <a:moveTo>
                  <a:pt x="f33" y="f33"/>
                </a:moveTo>
                <a:lnTo>
                  <a:pt x="f33" y="f35"/>
                </a:lnTo>
                <a:lnTo>
                  <a:pt x="f34" y="f35"/>
                </a:lnTo>
                <a:lnTo>
                  <a:pt x="f34" y="f33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5" name="Grupo 5">
            <a:extLst>
              <a:ext uri="{FF2B5EF4-FFF2-40B4-BE49-F238E27FC236}">
                <a16:creationId xmlns:a16="http://schemas.microsoft.com/office/drawing/2014/main" id="{93427471-3BEC-4557-9E00-7043CCFDB7BB}"/>
              </a:ext>
            </a:extLst>
          </p:cNvPr>
          <p:cNvGrpSpPr/>
          <p:nvPr/>
        </p:nvGrpSpPr>
        <p:grpSpPr>
          <a:xfrm>
            <a:off x="0" y="0"/>
            <a:ext cx="9143999" cy="5143499"/>
            <a:chOff x="0" y="0"/>
            <a:chExt cx="9143999" cy="5143499"/>
          </a:xfrm>
        </p:grpSpPr>
        <p:sp>
          <p:nvSpPr>
            <p:cNvPr id="6" name="Rectángulo 6">
              <a:extLst>
                <a:ext uri="{FF2B5EF4-FFF2-40B4-BE49-F238E27FC236}">
                  <a16:creationId xmlns:a16="http://schemas.microsoft.com/office/drawing/2014/main" id="{5E4AFB40-AE44-45B1-950F-97C862EBE7A9}"/>
                </a:ext>
              </a:extLst>
            </p:cNvPr>
            <p:cNvSpPr/>
            <p:nvPr/>
          </p:nvSpPr>
          <p:spPr>
            <a:xfrm>
              <a:off x="0" y="0"/>
              <a:ext cx="170480" cy="4520043"/>
            </a:xfrm>
            <a:prstGeom prst="rect">
              <a:avLst/>
            </a:pr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" name="Rectángulo 7">
              <a:extLst>
                <a:ext uri="{FF2B5EF4-FFF2-40B4-BE49-F238E27FC236}">
                  <a16:creationId xmlns:a16="http://schemas.microsoft.com/office/drawing/2014/main" id="{58BD1170-E59B-4F2B-A40E-B698410F030D}"/>
                </a:ext>
              </a:extLst>
            </p:cNvPr>
            <p:cNvSpPr/>
            <p:nvPr/>
          </p:nvSpPr>
          <p:spPr>
            <a:xfrm>
              <a:off x="8967502" y="623456"/>
              <a:ext cx="176497" cy="4520043"/>
            </a:xfrm>
            <a:prstGeom prst="rect">
              <a:avLst/>
            </a:pr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8" name="Medio marco 8">
              <a:extLst>
                <a:ext uri="{FF2B5EF4-FFF2-40B4-BE49-F238E27FC236}">
                  <a16:creationId xmlns:a16="http://schemas.microsoft.com/office/drawing/2014/main" id="{FFE10EEE-970A-4DFC-83B0-1A56E823B5EF}"/>
                </a:ext>
              </a:extLst>
            </p:cNvPr>
            <p:cNvSpPr/>
            <p:nvPr/>
          </p:nvSpPr>
          <p:spPr>
            <a:xfrm rot="5400013">
              <a:off x="8520543" y="0"/>
              <a:ext cx="623456" cy="623456"/>
            </a:xfrm>
            <a:custGeom>
              <a:avLst>
                <a:gd name="f9" fmla="val 33333"/>
                <a:gd name="f10" fmla="val 33333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ss"/>
                <a:gd name="f8" fmla="val 0"/>
                <a:gd name="f9" fmla="val 33333"/>
                <a:gd name="f10" fmla="val 33333"/>
                <a:gd name="f11" fmla="+- 0 0 -90"/>
                <a:gd name="f12" fmla="+- 0 0 -180"/>
                <a:gd name="f13" fmla="abs f5"/>
                <a:gd name="f14" fmla="abs f6"/>
                <a:gd name="f15" fmla="abs f7"/>
                <a:gd name="f16" fmla="val f8"/>
                <a:gd name="f17" fmla="val f10"/>
                <a:gd name="f18" fmla="val f9"/>
                <a:gd name="f19" fmla="*/ f11 f2 1"/>
                <a:gd name="f20" fmla="*/ f12 f2 1"/>
                <a:gd name="f21" fmla="?: f13 f5 1"/>
                <a:gd name="f22" fmla="?: f14 f6 1"/>
                <a:gd name="f23" fmla="?: f15 f7 1"/>
                <a:gd name="f24" fmla="*/ f19 1 f4"/>
                <a:gd name="f25" fmla="*/ f20 1 f4"/>
                <a:gd name="f26" fmla="*/ f21 1 21600"/>
                <a:gd name="f27" fmla="*/ f22 1 21600"/>
                <a:gd name="f28" fmla="*/ 21600 f21 1"/>
                <a:gd name="f29" fmla="*/ 21600 f22 1"/>
                <a:gd name="f30" fmla="+- f24 0 f3"/>
                <a:gd name="f31" fmla="+- f25 0 f3"/>
                <a:gd name="f32" fmla="min f27 f26"/>
                <a:gd name="f33" fmla="*/ f28 1 f23"/>
                <a:gd name="f34" fmla="*/ f29 1 f23"/>
                <a:gd name="f35" fmla="val f33"/>
                <a:gd name="f36" fmla="val f34"/>
                <a:gd name="f37" fmla="*/ f16 f32 1"/>
                <a:gd name="f38" fmla="+- f36 0 f16"/>
                <a:gd name="f39" fmla="+- f35 0 f16"/>
                <a:gd name="f40" fmla="*/ f35 f32 1"/>
                <a:gd name="f41" fmla="*/ f36 f32 1"/>
                <a:gd name="f42" fmla="min f39 f38"/>
                <a:gd name="f43" fmla="*/ f42 f17 1"/>
                <a:gd name="f44" fmla="*/ f42 f18 1"/>
                <a:gd name="f45" fmla="*/ f43 1 100000"/>
                <a:gd name="f46" fmla="*/ f44 1 100000"/>
                <a:gd name="f47" fmla="*/ f46 f39 1"/>
                <a:gd name="f48" fmla="*/ f45 f38 1"/>
                <a:gd name="f49" fmla="*/ f45 1 2"/>
                <a:gd name="f50" fmla="*/ f46 1 2"/>
                <a:gd name="f51" fmla="*/ f46 f32 1"/>
                <a:gd name="f52" fmla="*/ f45 f32 1"/>
                <a:gd name="f53" fmla="*/ f47 1 f38"/>
                <a:gd name="f54" fmla="*/ f48 1 f39"/>
                <a:gd name="f55" fmla="*/ f50 f32 1"/>
                <a:gd name="f56" fmla="*/ f49 f32 1"/>
                <a:gd name="f57" fmla="+- f35 0 f53"/>
                <a:gd name="f58" fmla="+- f36 0 f54"/>
                <a:gd name="f59" fmla="+- f58 f36 0"/>
                <a:gd name="f60" fmla="+- f57 f35 0"/>
                <a:gd name="f61" fmla="*/ f57 f32 1"/>
                <a:gd name="f62" fmla="*/ f58 f32 1"/>
                <a:gd name="f63" fmla="*/ f59 1 2"/>
                <a:gd name="f64" fmla="*/ f60 1 2"/>
                <a:gd name="f65" fmla="*/ f64 f32 1"/>
                <a:gd name="f66" fmla="*/ f63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65" y="f55"/>
                </a:cxn>
                <a:cxn ang="f31">
                  <a:pos x="f56" y="f66"/>
                </a:cxn>
              </a:cxnLst>
              <a:rect l="f37" t="f37" r="f40" b="f41"/>
              <a:pathLst>
                <a:path>
                  <a:moveTo>
                    <a:pt x="f37" y="f37"/>
                  </a:moveTo>
                  <a:lnTo>
                    <a:pt x="f40" y="f37"/>
                  </a:lnTo>
                  <a:lnTo>
                    <a:pt x="f61" y="f51"/>
                  </a:lnTo>
                  <a:lnTo>
                    <a:pt x="f52" y="f51"/>
                  </a:lnTo>
                  <a:lnTo>
                    <a:pt x="f52" y="f62"/>
                  </a:lnTo>
                  <a:lnTo>
                    <a:pt x="f37" y="f41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252525"/>
                </a:solidFill>
                <a:uFillTx/>
                <a:latin typeface="Arial"/>
              </a:endParaRPr>
            </a:p>
          </p:txBody>
        </p:sp>
        <p:sp>
          <p:nvSpPr>
            <p:cNvPr id="9" name="Medio marco 9">
              <a:extLst>
                <a:ext uri="{FF2B5EF4-FFF2-40B4-BE49-F238E27FC236}">
                  <a16:creationId xmlns:a16="http://schemas.microsoft.com/office/drawing/2014/main" id="{ACB9F9F3-0BF7-4F35-B337-47DFAEF83682}"/>
                </a:ext>
              </a:extLst>
            </p:cNvPr>
            <p:cNvSpPr/>
            <p:nvPr/>
          </p:nvSpPr>
          <p:spPr>
            <a:xfrm rot="16200004">
              <a:off x="0" y="4520043"/>
              <a:ext cx="623456" cy="623456"/>
            </a:xfrm>
            <a:custGeom>
              <a:avLst>
                <a:gd name="f9" fmla="val 33333"/>
                <a:gd name="f10" fmla="val 33333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ss"/>
                <a:gd name="f8" fmla="val 0"/>
                <a:gd name="f9" fmla="val 33333"/>
                <a:gd name="f10" fmla="val 33333"/>
                <a:gd name="f11" fmla="+- 0 0 -90"/>
                <a:gd name="f12" fmla="+- 0 0 -180"/>
                <a:gd name="f13" fmla="abs f5"/>
                <a:gd name="f14" fmla="abs f6"/>
                <a:gd name="f15" fmla="abs f7"/>
                <a:gd name="f16" fmla="val f8"/>
                <a:gd name="f17" fmla="val f10"/>
                <a:gd name="f18" fmla="val f9"/>
                <a:gd name="f19" fmla="*/ f11 f2 1"/>
                <a:gd name="f20" fmla="*/ f12 f2 1"/>
                <a:gd name="f21" fmla="?: f13 f5 1"/>
                <a:gd name="f22" fmla="?: f14 f6 1"/>
                <a:gd name="f23" fmla="?: f15 f7 1"/>
                <a:gd name="f24" fmla="*/ f19 1 f4"/>
                <a:gd name="f25" fmla="*/ f20 1 f4"/>
                <a:gd name="f26" fmla="*/ f21 1 21600"/>
                <a:gd name="f27" fmla="*/ f22 1 21600"/>
                <a:gd name="f28" fmla="*/ 21600 f21 1"/>
                <a:gd name="f29" fmla="*/ 21600 f22 1"/>
                <a:gd name="f30" fmla="+- f24 0 f3"/>
                <a:gd name="f31" fmla="+- f25 0 f3"/>
                <a:gd name="f32" fmla="min f27 f26"/>
                <a:gd name="f33" fmla="*/ f28 1 f23"/>
                <a:gd name="f34" fmla="*/ f29 1 f23"/>
                <a:gd name="f35" fmla="val f33"/>
                <a:gd name="f36" fmla="val f34"/>
                <a:gd name="f37" fmla="*/ f16 f32 1"/>
                <a:gd name="f38" fmla="+- f36 0 f16"/>
                <a:gd name="f39" fmla="+- f35 0 f16"/>
                <a:gd name="f40" fmla="*/ f35 f32 1"/>
                <a:gd name="f41" fmla="*/ f36 f32 1"/>
                <a:gd name="f42" fmla="min f39 f38"/>
                <a:gd name="f43" fmla="*/ f42 f17 1"/>
                <a:gd name="f44" fmla="*/ f42 f18 1"/>
                <a:gd name="f45" fmla="*/ f43 1 100000"/>
                <a:gd name="f46" fmla="*/ f44 1 100000"/>
                <a:gd name="f47" fmla="*/ f46 f39 1"/>
                <a:gd name="f48" fmla="*/ f45 f38 1"/>
                <a:gd name="f49" fmla="*/ f45 1 2"/>
                <a:gd name="f50" fmla="*/ f46 1 2"/>
                <a:gd name="f51" fmla="*/ f46 f32 1"/>
                <a:gd name="f52" fmla="*/ f45 f32 1"/>
                <a:gd name="f53" fmla="*/ f47 1 f38"/>
                <a:gd name="f54" fmla="*/ f48 1 f39"/>
                <a:gd name="f55" fmla="*/ f50 f32 1"/>
                <a:gd name="f56" fmla="*/ f49 f32 1"/>
                <a:gd name="f57" fmla="+- f35 0 f53"/>
                <a:gd name="f58" fmla="+- f36 0 f54"/>
                <a:gd name="f59" fmla="+- f58 f36 0"/>
                <a:gd name="f60" fmla="+- f57 f35 0"/>
                <a:gd name="f61" fmla="*/ f57 f32 1"/>
                <a:gd name="f62" fmla="*/ f58 f32 1"/>
                <a:gd name="f63" fmla="*/ f59 1 2"/>
                <a:gd name="f64" fmla="*/ f60 1 2"/>
                <a:gd name="f65" fmla="*/ f64 f32 1"/>
                <a:gd name="f66" fmla="*/ f63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65" y="f55"/>
                </a:cxn>
                <a:cxn ang="f31">
                  <a:pos x="f56" y="f66"/>
                </a:cxn>
              </a:cxnLst>
              <a:rect l="f37" t="f37" r="f40" b="f41"/>
              <a:pathLst>
                <a:path>
                  <a:moveTo>
                    <a:pt x="f37" y="f37"/>
                  </a:moveTo>
                  <a:lnTo>
                    <a:pt x="f40" y="f37"/>
                  </a:lnTo>
                  <a:lnTo>
                    <a:pt x="f61" y="f51"/>
                  </a:lnTo>
                  <a:lnTo>
                    <a:pt x="f52" y="f51"/>
                  </a:lnTo>
                  <a:lnTo>
                    <a:pt x="f52" y="f62"/>
                  </a:lnTo>
                  <a:lnTo>
                    <a:pt x="f37" y="f41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252525"/>
                </a:solidFill>
                <a:uFillTx/>
                <a:latin typeface="Arial"/>
              </a:endParaRPr>
            </a:p>
          </p:txBody>
        </p:sp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149B8B9C-F0C4-40F9-812E-1B7E843A1F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30726"/>
            <a:ext cx="4877690" cy="437342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8C7796C6-5883-4432-8073-820850C906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031" y="0"/>
            <a:ext cx="9168063" cy="3524851"/>
          </a:xfrm>
          <a:prstGeom prst="rect">
            <a:avLst/>
          </a:prstGeom>
        </p:spPr>
      </p:pic>
      <p:sp>
        <p:nvSpPr>
          <p:cNvPr id="2" name="Google Shape;715;p65">
            <a:extLst>
              <a:ext uri="{FF2B5EF4-FFF2-40B4-BE49-F238E27FC236}">
                <a16:creationId xmlns:a16="http://schemas.microsoft.com/office/drawing/2014/main" id="{90B91F57-E83B-446A-97D6-6D76A744A8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05640" y="3635135"/>
            <a:ext cx="2932720" cy="990304"/>
          </a:xfrm>
        </p:spPr>
        <p:txBody>
          <a:bodyPr/>
          <a:lstStyle/>
          <a:p>
            <a:pPr lvl="0" algn="ctr"/>
            <a:r>
              <a:rPr lang="en-US" sz="4800" b="1" dirty="0">
                <a:solidFill>
                  <a:srgbClr val="000000"/>
                </a:solidFill>
              </a:rPr>
              <a:t>THANKS</a:t>
            </a:r>
          </a:p>
        </p:txBody>
      </p:sp>
      <p:sp>
        <p:nvSpPr>
          <p:cNvPr id="4" name="Google Shape;729;p65">
            <a:extLst>
              <a:ext uri="{FF2B5EF4-FFF2-40B4-BE49-F238E27FC236}">
                <a16:creationId xmlns:a16="http://schemas.microsoft.com/office/drawing/2014/main" id="{1D8F2A10-1C46-478D-842F-2D2E20F2BDD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699572" y="4344059"/>
            <a:ext cx="1744855" cy="391664"/>
          </a:xfrm>
        </p:spPr>
        <p:txBody>
          <a:bodyPr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dirty="0">
                <a:solidFill>
                  <a:srgbClr val="000000"/>
                </a:solidFill>
              </a:rPr>
              <a:t>SLIDESPPT.NET</a:t>
            </a:r>
          </a:p>
        </p:txBody>
      </p:sp>
      <p:sp>
        <p:nvSpPr>
          <p:cNvPr id="7" name="Trapecio 21">
            <a:extLst>
              <a:ext uri="{FF2B5EF4-FFF2-40B4-BE49-F238E27FC236}">
                <a16:creationId xmlns:a16="http://schemas.microsoft.com/office/drawing/2014/main" id="{86C9FF16-C30B-422E-9216-1935A5E75FE0}"/>
              </a:ext>
            </a:extLst>
          </p:cNvPr>
          <p:cNvSpPr/>
          <p:nvPr/>
        </p:nvSpPr>
        <p:spPr>
          <a:xfrm>
            <a:off x="197711" y="5039595"/>
            <a:ext cx="8748741" cy="111748"/>
          </a:xfrm>
          <a:custGeom>
            <a:avLst>
              <a:gd name="f8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5000"/>
              <a:gd name="f9" fmla="+- 0 0 -270"/>
              <a:gd name="f10" fmla="+- 0 0 -9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*/ f35 1 3"/>
              <a:gd name="f41" fmla="*/ f36 1 4"/>
              <a:gd name="f42" fmla="min f36 f35"/>
              <a:gd name="f43" fmla="*/ 50000 f36 1"/>
              <a:gd name="f44" fmla="+- f14 f39 0"/>
              <a:gd name="f45" fmla="*/ f43 1 f42"/>
              <a:gd name="f46" fmla="*/ f42 f15 1"/>
              <a:gd name="f47" fmla="*/ f41 f15 1"/>
              <a:gd name="f48" fmla="*/ f40 f15 1"/>
              <a:gd name="f49" fmla="*/ f46 1 200000"/>
              <a:gd name="f50" fmla="*/ f46 1 100000"/>
              <a:gd name="f51" fmla="*/ f47 1 f45"/>
              <a:gd name="f52" fmla="*/ f48 1 f45"/>
              <a:gd name="f53" fmla="*/ f44 f29 1"/>
              <a:gd name="f54" fmla="+- f32 0 f50"/>
              <a:gd name="f55" fmla="+- f32 0 f49"/>
              <a:gd name="f56" fmla="+- f32 0 f51"/>
              <a:gd name="f57" fmla="*/ f51 f29 1"/>
              <a:gd name="f58" fmla="*/ f52 f29 1"/>
              <a:gd name="f59" fmla="*/ f50 f29 1"/>
              <a:gd name="f60" fmla="*/ f49 f29 1"/>
              <a:gd name="f61" fmla="*/ f56 f29 1"/>
              <a:gd name="f62" fmla="*/ f54 f29 1"/>
              <a:gd name="f63" fmla="*/ f55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60" y="f53"/>
              </a:cxn>
              <a:cxn ang="f28">
                <a:pos x="f63" y="f53"/>
              </a:cxn>
            </a:cxnLst>
            <a:rect l="f57" t="f58" r="f61" b="f37"/>
            <a:pathLst>
              <a:path>
                <a:moveTo>
                  <a:pt x="f34" y="f37"/>
                </a:moveTo>
                <a:lnTo>
                  <a:pt x="f59" y="f34"/>
                </a:lnTo>
                <a:lnTo>
                  <a:pt x="f62" y="f34"/>
                </a:lnTo>
                <a:lnTo>
                  <a:pt x="f38" y="f37"/>
                </a:ln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" name="Trapecio 22">
            <a:extLst>
              <a:ext uri="{FF2B5EF4-FFF2-40B4-BE49-F238E27FC236}">
                <a16:creationId xmlns:a16="http://schemas.microsoft.com/office/drawing/2014/main" id="{B4177CF8-2F1F-4079-9187-7C9B83D32C28}"/>
              </a:ext>
            </a:extLst>
          </p:cNvPr>
          <p:cNvSpPr/>
          <p:nvPr/>
        </p:nvSpPr>
        <p:spPr>
          <a:xfrm rot="10799991">
            <a:off x="197711" y="-1"/>
            <a:ext cx="8748741" cy="115945"/>
          </a:xfrm>
          <a:custGeom>
            <a:avLst>
              <a:gd name="f8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5000"/>
              <a:gd name="f9" fmla="+- 0 0 -270"/>
              <a:gd name="f10" fmla="+- 0 0 -9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*/ f35 1 3"/>
              <a:gd name="f41" fmla="*/ f36 1 4"/>
              <a:gd name="f42" fmla="min f36 f35"/>
              <a:gd name="f43" fmla="*/ 50000 f36 1"/>
              <a:gd name="f44" fmla="+- f14 f39 0"/>
              <a:gd name="f45" fmla="*/ f43 1 f42"/>
              <a:gd name="f46" fmla="*/ f42 f15 1"/>
              <a:gd name="f47" fmla="*/ f41 f15 1"/>
              <a:gd name="f48" fmla="*/ f40 f15 1"/>
              <a:gd name="f49" fmla="*/ f46 1 200000"/>
              <a:gd name="f50" fmla="*/ f46 1 100000"/>
              <a:gd name="f51" fmla="*/ f47 1 f45"/>
              <a:gd name="f52" fmla="*/ f48 1 f45"/>
              <a:gd name="f53" fmla="*/ f44 f29 1"/>
              <a:gd name="f54" fmla="+- f32 0 f50"/>
              <a:gd name="f55" fmla="+- f32 0 f49"/>
              <a:gd name="f56" fmla="+- f32 0 f51"/>
              <a:gd name="f57" fmla="*/ f51 f29 1"/>
              <a:gd name="f58" fmla="*/ f52 f29 1"/>
              <a:gd name="f59" fmla="*/ f50 f29 1"/>
              <a:gd name="f60" fmla="*/ f49 f29 1"/>
              <a:gd name="f61" fmla="*/ f56 f29 1"/>
              <a:gd name="f62" fmla="*/ f54 f29 1"/>
              <a:gd name="f63" fmla="*/ f55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60" y="f53"/>
              </a:cxn>
              <a:cxn ang="f28">
                <a:pos x="f63" y="f53"/>
              </a:cxn>
            </a:cxnLst>
            <a:rect l="f57" t="f58" r="f61" b="f37"/>
            <a:pathLst>
              <a:path>
                <a:moveTo>
                  <a:pt x="f34" y="f37"/>
                </a:moveTo>
                <a:lnTo>
                  <a:pt x="f59" y="f34"/>
                </a:lnTo>
                <a:lnTo>
                  <a:pt x="f62" y="f34"/>
                </a:lnTo>
                <a:lnTo>
                  <a:pt x="f38" y="f37"/>
                </a:ln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 dirty="0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9B05E609-244E-4B50-9029-8481D06DCEF6}"/>
              </a:ext>
            </a:extLst>
          </p:cNvPr>
          <p:cNvSpPr txBox="1"/>
          <p:nvPr/>
        </p:nvSpPr>
        <p:spPr>
          <a:xfrm>
            <a:off x="1780330" y="359722"/>
            <a:ext cx="55833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3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Instructions for use</a:t>
            </a:r>
            <a:endParaRPr lang="en-GB" sz="33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B2865F97-07A2-4ABC-B8EA-E34FF1693386}"/>
              </a:ext>
            </a:extLst>
          </p:cNvPr>
          <p:cNvSpPr txBox="1"/>
          <p:nvPr/>
        </p:nvSpPr>
        <p:spPr>
          <a:xfrm>
            <a:off x="2924296" y="1544939"/>
            <a:ext cx="3295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allowed to do :</a:t>
            </a:r>
            <a:endParaRPr lang="en-GB" sz="12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48A87EAF-AEC6-473D-8951-367212120572}"/>
              </a:ext>
            </a:extLst>
          </p:cNvPr>
          <p:cNvSpPr txBox="1"/>
          <p:nvPr/>
        </p:nvSpPr>
        <p:spPr>
          <a:xfrm>
            <a:off x="1951820" y="1824180"/>
            <a:ext cx="524036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 our templates for personal or educational presentations or printouts.</a:t>
            </a:r>
          </a:p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Edit and customize our templates for your own needs.</a:t>
            </a:r>
          </a:p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Link a page to a presentation template on your website or blog.</a:t>
            </a:r>
            <a:endParaRPr lang="en-GB" sz="90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CD7631C1-4AA6-4F93-8A5A-E07011287DAE}"/>
              </a:ext>
            </a:extLst>
          </p:cNvPr>
          <p:cNvSpPr txBox="1"/>
          <p:nvPr/>
        </p:nvSpPr>
        <p:spPr>
          <a:xfrm>
            <a:off x="1951820" y="1015392"/>
            <a:ext cx="5240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order to use this template, you must credit Slidesppt by keeping the thank you slide.</a:t>
            </a:r>
            <a:endParaRPr lang="en-GB" sz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1ABE771A-C854-413A-B954-5671F2BCFB49}"/>
              </a:ext>
            </a:extLst>
          </p:cNvPr>
          <p:cNvSpPr txBox="1"/>
          <p:nvPr/>
        </p:nvSpPr>
        <p:spPr>
          <a:xfrm>
            <a:off x="2869984" y="2585826"/>
            <a:ext cx="3404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not allowed to do :</a:t>
            </a:r>
            <a:endParaRPr lang="en-GB" sz="12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0FC646C4-C830-4713-A47A-21221862CF3E}"/>
              </a:ext>
            </a:extLst>
          </p:cNvPr>
          <p:cNvSpPr txBox="1"/>
          <p:nvPr/>
        </p:nvSpPr>
        <p:spPr>
          <a:xfrm>
            <a:off x="1951820" y="2798168"/>
            <a:ext cx="524036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Republish or redistribute our presentation templates, offline or online and even for free.</a:t>
            </a:r>
          </a:p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Offer Slidesppt templates (or a modified version of this Slidesppt Template) or include it in a database or any other product or service that offers downloadable images, icons or templates that may be subject to distribution or resale.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01858C8F-92A1-631A-9EA7-35CBB525E08B}"/>
              </a:ext>
            </a:extLst>
          </p:cNvPr>
          <p:cNvSpPr txBox="1"/>
          <p:nvPr/>
        </p:nvSpPr>
        <p:spPr>
          <a:xfrm>
            <a:off x="2869984" y="3725988"/>
            <a:ext cx="3404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Useful links :</a:t>
            </a:r>
            <a:endParaRPr lang="en-GB" sz="12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5A1DC7C9-F9E4-6037-6D31-E314E2929AEC}"/>
              </a:ext>
            </a:extLst>
          </p:cNvPr>
          <p:cNvSpPr txBox="1"/>
          <p:nvPr/>
        </p:nvSpPr>
        <p:spPr>
          <a:xfrm>
            <a:off x="1208868" y="3980367"/>
            <a:ext cx="672626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allowed and not allowed to do: </a:t>
            </a:r>
            <a:r>
              <a:rPr lang="en-US" sz="90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https://www.slidesppt.net/what-you-can-and-cannot-do-with-our-templates</a:t>
            </a:r>
            <a:r>
              <a:rPr lang="en-US" sz="9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9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Frequently Asked Questions: </a:t>
            </a:r>
            <a:r>
              <a:rPr lang="en-US" sz="90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https://www.slidesppt.net/frequently-asked-questions</a:t>
            </a:r>
            <a:r>
              <a:rPr lang="en-US" sz="9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9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Tutorials and Tips: </a:t>
            </a:r>
            <a:r>
              <a:rPr lang="en-US" sz="90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https://www.slidesppt.net/tutorials-and-tips</a:t>
            </a:r>
            <a:r>
              <a:rPr lang="en-US" sz="9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9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CA22004-4B5D-21F1-8B84-C65CF1A82045}"/>
              </a:ext>
            </a:extLst>
          </p:cNvPr>
          <p:cNvSpPr/>
          <p:nvPr/>
        </p:nvSpPr>
        <p:spPr>
          <a:xfrm>
            <a:off x="219957" y="204109"/>
            <a:ext cx="8704090" cy="4767026"/>
          </a:xfrm>
          <a:prstGeom prst="rect">
            <a:avLst/>
          </a:prstGeom>
          <a:noFill/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PE">
              <a:ln>
                <a:solidFill>
                  <a:srgbClr val="7030A0"/>
                </a:solidFill>
              </a:ln>
              <a:solidFill>
                <a:srgbClr val="F477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aralelogramo 24">
            <a:extLst>
              <a:ext uri="{FF2B5EF4-FFF2-40B4-BE49-F238E27FC236}">
                <a16:creationId xmlns:a16="http://schemas.microsoft.com/office/drawing/2014/main" id="{8F2699C2-BA9E-486C-9DFA-BBE2C3EF15B7}"/>
              </a:ext>
            </a:extLst>
          </p:cNvPr>
          <p:cNvSpPr/>
          <p:nvPr/>
        </p:nvSpPr>
        <p:spPr>
          <a:xfrm>
            <a:off x="4836695" y="0"/>
            <a:ext cx="3429884" cy="5143500"/>
          </a:xfrm>
          <a:prstGeom prst="parallelogram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Google Shape;263;p42">
            <a:extLst>
              <a:ext uri="{FF2B5EF4-FFF2-40B4-BE49-F238E27FC236}">
                <a16:creationId xmlns:a16="http://schemas.microsoft.com/office/drawing/2014/main" id="{939B1232-6998-4E19-8857-D95F056D7C0D}"/>
              </a:ext>
            </a:extLst>
          </p:cNvPr>
          <p:cNvSpPr txBox="1"/>
          <p:nvPr/>
        </p:nvSpPr>
        <p:spPr>
          <a:xfrm>
            <a:off x="0" y="554501"/>
            <a:ext cx="4068302" cy="7736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4500" b="1" i="0" u="none" strike="noStrike" kern="0" cap="none" spc="0" baseline="0">
                <a:solidFill>
                  <a:srgbClr val="000000"/>
                </a:solidFill>
                <a:uFillTx/>
                <a:latin typeface="Arial (Títulos)"/>
                <a:ea typeface="DM Sans"/>
                <a:cs typeface="Rubik"/>
              </a:rPr>
              <a:t>FUENTE</a:t>
            </a:r>
          </a:p>
        </p:txBody>
      </p:sp>
      <p:sp>
        <p:nvSpPr>
          <p:cNvPr id="4" name="Google Shape;270;p42">
            <a:extLst>
              <a:ext uri="{FF2B5EF4-FFF2-40B4-BE49-F238E27FC236}">
                <a16:creationId xmlns:a16="http://schemas.microsoft.com/office/drawing/2014/main" id="{9CC04AC2-E356-46E1-BA9C-530E610B9661}"/>
              </a:ext>
            </a:extLst>
          </p:cNvPr>
          <p:cNvSpPr txBox="1"/>
          <p:nvPr/>
        </p:nvSpPr>
        <p:spPr>
          <a:xfrm>
            <a:off x="877421" y="1493270"/>
            <a:ext cx="4157667" cy="4240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6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Rubik"/>
                <a:cs typeface="Rubik"/>
              </a:rPr>
              <a:t>ELABORADO POR  </a:t>
            </a:r>
            <a:r>
              <a:rPr lang="es-PE" sz="16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Assistant Light" pitchFamily="2"/>
              </a:rPr>
              <a:t>: </a:t>
            </a:r>
            <a:r>
              <a:rPr lang="es-PE" sz="16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slidesppt.net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600" b="1" i="0" u="none" strike="noStrike" kern="0" cap="none" spc="0" baseline="0">
              <a:solidFill>
                <a:srgbClr val="02FFB3"/>
              </a:solidFill>
              <a:uFillTx/>
              <a:latin typeface="Source Sans Pro" panose="020B0503030403020204" pitchFamily="34" charset="0"/>
              <a:ea typeface="Rubik"/>
              <a:cs typeface="Rubik" panose="020B0604020202020204" charset="-79"/>
            </a:endParaRPr>
          </a:p>
        </p:txBody>
      </p:sp>
      <p:grpSp>
        <p:nvGrpSpPr>
          <p:cNvPr id="5" name="Grupo 3">
            <a:extLst>
              <a:ext uri="{FF2B5EF4-FFF2-40B4-BE49-F238E27FC236}">
                <a16:creationId xmlns:a16="http://schemas.microsoft.com/office/drawing/2014/main" id="{63CCD807-0909-4FAD-A68C-BDF2746CD6DA}"/>
              </a:ext>
            </a:extLst>
          </p:cNvPr>
          <p:cNvGrpSpPr/>
          <p:nvPr/>
        </p:nvGrpSpPr>
        <p:grpSpPr>
          <a:xfrm>
            <a:off x="877421" y="2247650"/>
            <a:ext cx="2989182" cy="1594557"/>
            <a:chOff x="877421" y="2247650"/>
            <a:chExt cx="2989182" cy="1594557"/>
          </a:xfrm>
        </p:grpSpPr>
        <p:sp>
          <p:nvSpPr>
            <p:cNvPr id="6" name="Google Shape;272;p42">
              <a:extLst>
                <a:ext uri="{FF2B5EF4-FFF2-40B4-BE49-F238E27FC236}">
                  <a16:creationId xmlns:a16="http://schemas.microsoft.com/office/drawing/2014/main" id="{E1CEE3A2-9FDC-45E7-B4DF-C72B6EC1CDF4}"/>
                </a:ext>
              </a:extLst>
            </p:cNvPr>
            <p:cNvSpPr txBox="1"/>
            <p:nvPr/>
          </p:nvSpPr>
          <p:spPr>
            <a:xfrm>
              <a:off x="877421" y="2247650"/>
              <a:ext cx="2117101" cy="3087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600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Rubik"/>
                  <a:cs typeface="Rubik"/>
                </a:rPr>
                <a:t>IMAGES :</a:t>
              </a:r>
            </a:p>
          </p:txBody>
        </p:sp>
        <p:sp>
          <p:nvSpPr>
            <p:cNvPr id="7" name="Google Shape;273;p42">
              <a:extLst>
                <a:ext uri="{FF2B5EF4-FFF2-40B4-BE49-F238E27FC236}">
                  <a16:creationId xmlns:a16="http://schemas.microsoft.com/office/drawing/2014/main" id="{A169EFC6-9CAE-4930-A3F0-E2621BD19CF6}"/>
                </a:ext>
              </a:extLst>
            </p:cNvPr>
            <p:cNvSpPr txBox="1"/>
            <p:nvPr/>
          </p:nvSpPr>
          <p:spPr>
            <a:xfrm>
              <a:off x="877421" y="2556278"/>
              <a:ext cx="2989182" cy="12859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285722" marR="0" lvl="0" indent="-285722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unsplash.com</a:t>
              </a:r>
            </a:p>
          </p:txBody>
        </p:sp>
      </p:grpSp>
      <p:sp>
        <p:nvSpPr>
          <p:cNvPr id="8" name="Google Shape;274;p42">
            <a:extLst>
              <a:ext uri="{FF2B5EF4-FFF2-40B4-BE49-F238E27FC236}">
                <a16:creationId xmlns:a16="http://schemas.microsoft.com/office/drawing/2014/main" id="{441D4B65-B44C-4969-89FF-D1B84A311F5E}"/>
              </a:ext>
            </a:extLst>
          </p:cNvPr>
          <p:cNvSpPr txBox="1"/>
          <p:nvPr/>
        </p:nvSpPr>
        <p:spPr>
          <a:xfrm>
            <a:off x="877421" y="3198690"/>
            <a:ext cx="2117101" cy="3087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Rubik"/>
                <a:cs typeface="Rubik"/>
              </a:rPr>
              <a:t>FONTS :</a:t>
            </a:r>
          </a:p>
        </p:txBody>
      </p:sp>
      <p:sp>
        <p:nvSpPr>
          <p:cNvPr id="9" name="Google Shape;275;p42">
            <a:extLst>
              <a:ext uri="{FF2B5EF4-FFF2-40B4-BE49-F238E27FC236}">
                <a16:creationId xmlns:a16="http://schemas.microsoft.com/office/drawing/2014/main" id="{E676F400-172D-4ABA-8B14-A5F168E8BE55}"/>
              </a:ext>
            </a:extLst>
          </p:cNvPr>
          <p:cNvSpPr txBox="1"/>
          <p:nvPr/>
        </p:nvSpPr>
        <p:spPr>
          <a:xfrm>
            <a:off x="877421" y="3507318"/>
            <a:ext cx="2645377" cy="6846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285722" marR="0" lvl="0" indent="-285722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Montserrat</a:t>
            </a:r>
          </a:p>
          <a:p>
            <a:pPr marL="285722" marR="0" lvl="0" indent="-285722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Abel</a:t>
            </a:r>
          </a:p>
        </p:txBody>
      </p:sp>
      <p:sp>
        <p:nvSpPr>
          <p:cNvPr id="10" name="TextBox 59">
            <a:extLst>
              <a:ext uri="{FF2B5EF4-FFF2-40B4-BE49-F238E27FC236}">
                <a16:creationId xmlns:a16="http://schemas.microsoft.com/office/drawing/2014/main" id="{A5B39A17-49BB-46B2-840F-1707DCED5BB7}"/>
              </a:ext>
            </a:extLst>
          </p:cNvPr>
          <p:cNvSpPr txBox="1"/>
          <p:nvPr/>
        </p:nvSpPr>
        <p:spPr>
          <a:xfrm>
            <a:off x="7397548" y="4815537"/>
            <a:ext cx="1674001" cy="2539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slidesppt.net</a:t>
            </a:r>
          </a:p>
        </p:txBody>
      </p:sp>
      <p:grpSp>
        <p:nvGrpSpPr>
          <p:cNvPr id="11" name="Gráfico 10">
            <a:extLst>
              <a:ext uri="{FF2B5EF4-FFF2-40B4-BE49-F238E27FC236}">
                <a16:creationId xmlns:a16="http://schemas.microsoft.com/office/drawing/2014/main" id="{A47DF6A8-8D44-482E-BE1C-FC1C24C81957}"/>
              </a:ext>
            </a:extLst>
          </p:cNvPr>
          <p:cNvGrpSpPr/>
          <p:nvPr/>
        </p:nvGrpSpPr>
        <p:grpSpPr>
          <a:xfrm>
            <a:off x="8580146" y="4324134"/>
            <a:ext cx="491403" cy="491403"/>
            <a:chOff x="8171334" y="4118146"/>
            <a:chExt cx="637025" cy="637025"/>
          </a:xfrm>
        </p:grpSpPr>
        <p:sp>
          <p:nvSpPr>
            <p:cNvPr id="12" name="Forma libre: forma 30">
              <a:extLst>
                <a:ext uri="{FF2B5EF4-FFF2-40B4-BE49-F238E27FC236}">
                  <a16:creationId xmlns:a16="http://schemas.microsoft.com/office/drawing/2014/main" id="{516E06C3-DE9D-4D15-AF76-506789A95774}"/>
                </a:ext>
              </a:extLst>
            </p:cNvPr>
            <p:cNvSpPr/>
            <p:nvPr/>
          </p:nvSpPr>
          <p:spPr>
            <a:xfrm>
              <a:off x="8171334" y="4118146"/>
              <a:ext cx="637025" cy="6370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orma libre: forma 31">
              <a:extLst>
                <a:ext uri="{FF2B5EF4-FFF2-40B4-BE49-F238E27FC236}">
                  <a16:creationId xmlns:a16="http://schemas.microsoft.com/office/drawing/2014/main" id="{20CC52AA-59E4-4AB1-BCA2-504830B6EB88}"/>
                </a:ext>
              </a:extLst>
            </p:cNvPr>
            <p:cNvSpPr/>
            <p:nvPr/>
          </p:nvSpPr>
          <p:spPr>
            <a:xfrm>
              <a:off x="8253282" y="4196401"/>
              <a:ext cx="496510" cy="48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0" name="Elipse 29">
            <a:extLst>
              <a:ext uri="{FF2B5EF4-FFF2-40B4-BE49-F238E27FC236}">
                <a16:creationId xmlns:a16="http://schemas.microsoft.com/office/drawing/2014/main" id="{86D4D1BB-2382-4A82-997C-010AFA3A9861}"/>
              </a:ext>
            </a:extLst>
          </p:cNvPr>
          <p:cNvSpPr/>
          <p:nvPr/>
        </p:nvSpPr>
        <p:spPr>
          <a:xfrm>
            <a:off x="4302908" y="490067"/>
            <a:ext cx="4295274" cy="4295274"/>
          </a:xfrm>
          <a:prstGeom prst="ellipse">
            <a:avLst/>
          </a:prstGeom>
          <a:blipFill dpi="0"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814E54-AFA3-48D2-BF55-C10A0E8070D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>
            <a:noAutofit/>
          </a:bodyPr>
          <a:lstStyle/>
          <a:p>
            <a:pPr marL="0" lvl="0" indent="0" algn="ctr">
              <a:lnSpc>
                <a:spcPct val="95000"/>
              </a:lnSpc>
              <a:buNone/>
            </a:pPr>
            <a:r>
              <a:rPr lang="en-US" sz="4800" dirty="0">
                <a:latin typeface="Arial"/>
                <a:cs typeface="Arial" panose="020B0604020202020204" pitchFamily="34" charset="0"/>
              </a:rPr>
              <a:t>Fully Editable Icon Sets: A</a:t>
            </a:r>
          </a:p>
        </p:txBody>
      </p:sp>
      <p:sp>
        <p:nvSpPr>
          <p:cNvPr id="3" name="Diamond 5">
            <a:extLst>
              <a:ext uri="{FF2B5EF4-FFF2-40B4-BE49-F238E27FC236}">
                <a16:creationId xmlns:a16="http://schemas.microsoft.com/office/drawing/2014/main" id="{4F09574D-2347-43A6-9E89-C3F97E868C24}"/>
              </a:ext>
            </a:extLst>
          </p:cNvPr>
          <p:cNvSpPr/>
          <p:nvPr/>
        </p:nvSpPr>
        <p:spPr>
          <a:xfrm>
            <a:off x="4584051" y="1119115"/>
            <a:ext cx="392359" cy="393521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3240001"/>
              <a:gd name="f52" fmla="*/ f49 1 324957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rgbClr val="69696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Isosceles Triangle 51">
            <a:extLst>
              <a:ext uri="{FF2B5EF4-FFF2-40B4-BE49-F238E27FC236}">
                <a16:creationId xmlns:a16="http://schemas.microsoft.com/office/drawing/2014/main" id="{8492D77E-16CF-4B91-9776-21A1632AE58F}"/>
              </a:ext>
            </a:extLst>
          </p:cNvPr>
          <p:cNvSpPr/>
          <p:nvPr/>
        </p:nvSpPr>
        <p:spPr>
          <a:xfrm>
            <a:off x="3954990" y="1172013"/>
            <a:ext cx="392359" cy="287715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3240001"/>
              <a:gd name="f31" fmla="*/ f28 1 237590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rgbClr val="69696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5" name="Isosceles Triangle 57">
            <a:extLst>
              <a:ext uri="{FF2B5EF4-FFF2-40B4-BE49-F238E27FC236}">
                <a16:creationId xmlns:a16="http://schemas.microsoft.com/office/drawing/2014/main" id="{87175D2D-FA8E-4E11-8E9B-3109989EBE38}"/>
              </a:ext>
            </a:extLst>
          </p:cNvPr>
          <p:cNvSpPr/>
          <p:nvPr/>
        </p:nvSpPr>
        <p:spPr>
          <a:xfrm>
            <a:off x="4585615" y="3390156"/>
            <a:ext cx="234854" cy="5309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1346449"/>
              <a:gd name="f77" fmla="*/ f73 1 3166775"/>
              <a:gd name="f78" fmla="*/ 1148449 f74 1"/>
              <a:gd name="f79" fmla="*/ 198001 f74 1"/>
              <a:gd name="f80" fmla="*/ 1 f74 1"/>
              <a:gd name="f81" fmla="*/ 1346449 f74 1"/>
              <a:gd name="f82" fmla="*/ 755186 f74 1"/>
              <a:gd name="f83" fmla="*/ 734449 f74 1"/>
              <a:gd name="f84" fmla="*/ 853246 f74 1"/>
              <a:gd name="f85" fmla="*/ 673226 f74 1"/>
              <a:gd name="f86" fmla="*/ 493206 f74 1"/>
              <a:gd name="f87" fmla="*/ 612000 f74 1"/>
              <a:gd name="f88" fmla="*/ 2939 f74 1"/>
              <a:gd name="f89" fmla="*/ 0 f74 1"/>
              <a:gd name="f90" fmla="*/ 2009 f74 1"/>
              <a:gd name="f91" fmla="*/ 6353 f74 1"/>
              <a:gd name="f92" fmla="*/ 273414 f74 1"/>
              <a:gd name="f93" fmla="*/ 1091887 f74 1"/>
              <a:gd name="f94" fmla="*/ 1340768 f74 1"/>
              <a:gd name="f95" fmla="*/ 1344512 f74 1"/>
              <a:gd name="f96" fmla="*/ 1346448 f74 1"/>
              <a:gd name="f97" fmla="*/ 1343510 f74 1"/>
              <a:gd name="f98" fmla="*/ 2374775 f73 1"/>
              <a:gd name="f99" fmla="*/ 3166775 f73 1"/>
              <a:gd name="f100" fmla="*/ 0 f73 1"/>
              <a:gd name="f101" fmla="*/ 1231644 f73 1"/>
              <a:gd name="f102" fmla="*/ 1400264 f73 1"/>
              <a:gd name="f103" fmla="*/ 1580284 f73 1"/>
              <a:gd name="f104" fmla="*/ 1231645 f73 1"/>
              <a:gd name="f105" fmla="*/ 591263 f74 1"/>
              <a:gd name="f106" fmla="*/ 10368 f73 1"/>
              <a:gd name="f107" fmla="*/ 1491744 f73 1"/>
              <a:gd name="f108" fmla="*/ 1494147 f73 1"/>
              <a:gd name="f109" fmla="*/ 1499342 f73 1"/>
              <a:gd name="f110" fmla="*/ 2293171 f73 1"/>
              <a:gd name="f111" fmla="*/ 2283744 f73 1"/>
              <a:gd name="f112" fmla="*/ 1494334 f73 1"/>
              <a:gd name="f113" fmla="+- f75 0 f1"/>
              <a:gd name="f114" fmla="*/ f78 1 1346449"/>
              <a:gd name="f115" fmla="*/ f79 1 1346449"/>
              <a:gd name="f116" fmla="*/ f80 1 1346449"/>
              <a:gd name="f117" fmla="*/ f81 1 1346449"/>
              <a:gd name="f118" fmla="*/ f82 1 1346449"/>
              <a:gd name="f119" fmla="*/ f83 1 1346449"/>
              <a:gd name="f120" fmla="*/ f84 1 1346449"/>
              <a:gd name="f121" fmla="*/ f85 1 1346449"/>
              <a:gd name="f122" fmla="*/ f86 1 1346449"/>
              <a:gd name="f123" fmla="*/ f87 1 1346449"/>
              <a:gd name="f124" fmla="*/ f88 1 1346449"/>
              <a:gd name="f125" fmla="*/ f89 1 1346449"/>
              <a:gd name="f126" fmla="*/ f90 1 1346449"/>
              <a:gd name="f127" fmla="*/ f91 1 1346449"/>
              <a:gd name="f128" fmla="*/ f92 1 1346449"/>
              <a:gd name="f129" fmla="*/ f93 1 1346449"/>
              <a:gd name="f130" fmla="*/ f94 1 1346449"/>
              <a:gd name="f131" fmla="*/ f95 1 1346449"/>
              <a:gd name="f132" fmla="*/ f96 1 1346449"/>
              <a:gd name="f133" fmla="*/ f97 1 1346449"/>
              <a:gd name="f134" fmla="*/ f98 1 3166775"/>
              <a:gd name="f135" fmla="*/ f99 1 3166775"/>
              <a:gd name="f136" fmla="*/ f100 1 3166775"/>
              <a:gd name="f137" fmla="*/ f101 1 3166775"/>
              <a:gd name="f138" fmla="*/ f102 1 3166775"/>
              <a:gd name="f139" fmla="*/ f103 1 3166775"/>
              <a:gd name="f140" fmla="*/ f104 1 3166775"/>
              <a:gd name="f141" fmla="*/ f105 1 1346449"/>
              <a:gd name="f142" fmla="*/ f106 1 3166775"/>
              <a:gd name="f143" fmla="*/ f107 1 3166775"/>
              <a:gd name="f144" fmla="*/ f108 1 3166775"/>
              <a:gd name="f145" fmla="*/ f109 1 3166775"/>
              <a:gd name="f146" fmla="*/ f110 1 3166775"/>
              <a:gd name="f147" fmla="*/ f111 1 3166775"/>
              <a:gd name="f148" fmla="*/ f112 1 3166775"/>
              <a:gd name="f149" fmla="*/ f69 1 f76"/>
              <a:gd name="f150" fmla="*/ f70 1 f76"/>
              <a:gd name="f151" fmla="*/ f69 1 f77"/>
              <a:gd name="f152" fmla="*/ f71 1 f77"/>
              <a:gd name="f153" fmla="*/ f114 1 f76"/>
              <a:gd name="f154" fmla="*/ f134 1 f77"/>
              <a:gd name="f155" fmla="*/ f115 1 f76"/>
              <a:gd name="f156" fmla="*/ f116 1 f76"/>
              <a:gd name="f157" fmla="*/ f135 1 f77"/>
              <a:gd name="f158" fmla="*/ f117 1 f76"/>
              <a:gd name="f159" fmla="*/ f118 1 f76"/>
              <a:gd name="f160" fmla="*/ f136 1 f77"/>
              <a:gd name="f161" fmla="*/ f119 1 f76"/>
              <a:gd name="f162" fmla="*/ f137 1 f77"/>
              <a:gd name="f163" fmla="*/ f120 1 f76"/>
              <a:gd name="f164" fmla="*/ f138 1 f77"/>
              <a:gd name="f165" fmla="*/ f121 1 f76"/>
              <a:gd name="f166" fmla="*/ f139 1 f77"/>
              <a:gd name="f167" fmla="*/ f122 1 f76"/>
              <a:gd name="f168" fmla="*/ f123 1 f76"/>
              <a:gd name="f169" fmla="*/ f140 1 f77"/>
              <a:gd name="f170" fmla="*/ f141 1 f76"/>
              <a:gd name="f171" fmla="*/ f142 1 f77"/>
              <a:gd name="f172" fmla="*/ f124 1 f76"/>
              <a:gd name="f173" fmla="*/ f143 1 f77"/>
              <a:gd name="f174" fmla="*/ f125 1 f76"/>
              <a:gd name="f175" fmla="*/ f126 1 f76"/>
              <a:gd name="f176" fmla="*/ f144 1 f77"/>
              <a:gd name="f177" fmla="*/ f145 1 f77"/>
              <a:gd name="f178" fmla="*/ f127 1 f76"/>
              <a:gd name="f179" fmla="*/ f128 1 f76"/>
              <a:gd name="f180" fmla="*/ f146 1 f77"/>
              <a:gd name="f181" fmla="*/ f129 1 f76"/>
              <a:gd name="f182" fmla="*/ f147 1 f77"/>
              <a:gd name="f183" fmla="*/ f130 1 f76"/>
              <a:gd name="f184" fmla="*/ f131 1 f76"/>
              <a:gd name="f185" fmla="*/ f148 1 f77"/>
              <a:gd name="f186" fmla="*/ f132 1 f76"/>
              <a:gd name="f187" fmla="*/ f133 1 f76"/>
              <a:gd name="f188" fmla="*/ f149 f67 1"/>
              <a:gd name="f189" fmla="*/ f150 f67 1"/>
              <a:gd name="f190" fmla="*/ f152 f68 1"/>
              <a:gd name="f191" fmla="*/ f151 f68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7 1"/>
              <a:gd name="f199" fmla="*/ f160 f68 1"/>
              <a:gd name="f200" fmla="*/ f161 f67 1"/>
              <a:gd name="f201" fmla="*/ f162 f68 1"/>
              <a:gd name="f202" fmla="*/ f163 f67 1"/>
              <a:gd name="f203" fmla="*/ f164 f68 1"/>
              <a:gd name="f204" fmla="*/ f165 f67 1"/>
              <a:gd name="f205" fmla="*/ f166 f68 1"/>
              <a:gd name="f206" fmla="*/ f167 f67 1"/>
              <a:gd name="f207" fmla="*/ f168 f67 1"/>
              <a:gd name="f208" fmla="*/ f169 f68 1"/>
              <a:gd name="f209" fmla="*/ f170 f67 1"/>
              <a:gd name="f210" fmla="*/ f171 f68 1"/>
              <a:gd name="f211" fmla="*/ f172 f67 1"/>
              <a:gd name="f212" fmla="*/ f173 f68 1"/>
              <a:gd name="f213" fmla="*/ f174 f67 1"/>
              <a:gd name="f214" fmla="*/ f175 f67 1"/>
              <a:gd name="f215" fmla="*/ f176 f68 1"/>
              <a:gd name="f216" fmla="*/ f177 f68 1"/>
              <a:gd name="f217" fmla="*/ f178 f67 1"/>
              <a:gd name="f218" fmla="*/ f179 f67 1"/>
              <a:gd name="f219" fmla="*/ f180 f68 1"/>
              <a:gd name="f220" fmla="*/ f181 f67 1"/>
              <a:gd name="f221" fmla="*/ f182 f68 1"/>
              <a:gd name="f222" fmla="*/ f183 f67 1"/>
              <a:gd name="f223" fmla="*/ f184 f67 1"/>
              <a:gd name="f224" fmla="*/ f185 f68 1"/>
              <a:gd name="f225" fmla="*/ f186 f67 1"/>
              <a:gd name="f226" fmla="*/ f18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3">
                <a:pos x="f192" y="f193"/>
              </a:cxn>
              <a:cxn ang="f113">
                <a:pos x="f194" y="f193"/>
              </a:cxn>
              <a:cxn ang="f113">
                <a:pos x="f195" y="f196"/>
              </a:cxn>
              <a:cxn ang="f113">
                <a:pos x="f197" y="f196"/>
              </a:cxn>
              <a:cxn ang="f113">
                <a:pos x="f192" y="f193"/>
              </a:cxn>
              <a:cxn ang="f113">
                <a:pos x="f198" y="f199"/>
              </a:cxn>
              <a:cxn ang="f113">
                <a:pos x="f200" y="f201"/>
              </a:cxn>
              <a:cxn ang="f113">
                <a:pos x="f202" y="f203"/>
              </a:cxn>
              <a:cxn ang="f113">
                <a:pos x="f204" y="f205"/>
              </a:cxn>
              <a:cxn ang="f113">
                <a:pos x="f206" y="f203"/>
              </a:cxn>
              <a:cxn ang="f113">
                <a:pos x="f207" y="f208"/>
              </a:cxn>
              <a:cxn ang="f113">
                <a:pos x="f209" y="f210"/>
              </a:cxn>
              <a:cxn ang="f113">
                <a:pos x="f211" y="f212"/>
              </a:cxn>
              <a:cxn ang="f113">
                <a:pos x="f213" y="f212"/>
              </a:cxn>
              <a:cxn ang="f113">
                <a:pos x="f214" y="f215"/>
              </a:cxn>
              <a:cxn ang="f113">
                <a:pos x="f213" y="f216"/>
              </a:cxn>
              <a:cxn ang="f113">
                <a:pos x="f217" y="f216"/>
              </a:cxn>
              <a:cxn ang="f113">
                <a:pos x="f218" y="f219"/>
              </a:cxn>
              <a:cxn ang="f113">
                <a:pos x="f220" y="f221"/>
              </a:cxn>
              <a:cxn ang="f113">
                <a:pos x="f222" y="f216"/>
              </a:cxn>
              <a:cxn ang="f113">
                <a:pos x="f197" y="f216"/>
              </a:cxn>
              <a:cxn ang="f113">
                <a:pos x="f223" y="f224"/>
              </a:cxn>
              <a:cxn ang="f113">
                <a:pos x="f225" y="f212"/>
              </a:cxn>
              <a:cxn ang="f113">
                <a:pos x="f226" y="f212"/>
              </a:cxn>
              <a:cxn ang="f113">
                <a:pos x="f198" y="f199"/>
              </a:cxn>
            </a:cxnLst>
            <a:rect l="f188" t="f191" r="f189" b="f190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rgbClr val="69696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03CE113-FF2A-45E3-8D0C-97D6A8C91C5D}"/>
              </a:ext>
            </a:extLst>
          </p:cNvPr>
          <p:cNvSpPr/>
          <p:nvPr/>
        </p:nvSpPr>
        <p:spPr>
          <a:xfrm rot="18900010">
            <a:off x="7189300" y="2740924"/>
            <a:ext cx="169246" cy="377052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rgbClr val="69696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7" name="Parallelogram 15">
            <a:extLst>
              <a:ext uri="{FF2B5EF4-FFF2-40B4-BE49-F238E27FC236}">
                <a16:creationId xmlns:a16="http://schemas.microsoft.com/office/drawing/2014/main" id="{707F2662-2565-46A7-B2E7-404F9813EC05}"/>
              </a:ext>
            </a:extLst>
          </p:cNvPr>
          <p:cNvSpPr/>
          <p:nvPr/>
        </p:nvSpPr>
        <p:spPr>
          <a:xfrm flipH="1">
            <a:off x="3950272" y="3481431"/>
            <a:ext cx="348368" cy="348368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val -61662"/>
              <a:gd name="f90" fmla="val -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3242753"/>
              <a:gd name="f112" fmla="*/ f109 1 3227814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rgbClr val="69696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29BB73B1-47CD-45D1-8D33-5A82CCE731D4}"/>
              </a:ext>
            </a:extLst>
          </p:cNvPr>
          <p:cNvSpPr/>
          <p:nvPr/>
        </p:nvSpPr>
        <p:spPr>
          <a:xfrm>
            <a:off x="5809055" y="2731879"/>
            <a:ext cx="345588" cy="340037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val -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val -14898"/>
              <a:gd name="f91" fmla="val 3061283"/>
              <a:gd name="f92" fmla="val -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val f2"/>
              <a:gd name="f103" fmla="val f3"/>
              <a:gd name="f104" fmla="val f4"/>
              <a:gd name="f105" fmla="+- f104 0 f102"/>
              <a:gd name="f106" fmla="+- f103 0 f102"/>
              <a:gd name="f107" fmla="*/ f106 1 3214097"/>
              <a:gd name="f108" fmla="*/ f105 1 3162551"/>
              <a:gd name="f109" fmla="*/ f102 1 f107"/>
              <a:gd name="f110" fmla="*/ f103 1 f107"/>
              <a:gd name="f111" fmla="*/ f102 1 f108"/>
              <a:gd name="f112" fmla="*/ f104 1 f108"/>
              <a:gd name="f113" fmla="*/ f109 f100 1"/>
              <a:gd name="f114" fmla="*/ f110 f100 1"/>
              <a:gd name="f115" fmla="*/ f112 f101 1"/>
              <a:gd name="f116" fmla="*/ f111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3" t="f116" r="f114" b="f115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rgbClr val="69696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150FE308-72F3-40BB-AFA3-59FB19BE6C88}"/>
              </a:ext>
            </a:extLst>
          </p:cNvPr>
          <p:cNvSpPr/>
          <p:nvPr/>
        </p:nvSpPr>
        <p:spPr>
          <a:xfrm>
            <a:off x="8297777" y="2700424"/>
            <a:ext cx="348368" cy="347353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3240000"/>
              <a:gd name="f139" fmla="*/ f136 1 3230531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rgbClr val="69696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BA08DE83-F109-47AC-9FC0-72502BC39567}"/>
              </a:ext>
            </a:extLst>
          </p:cNvPr>
          <p:cNvSpPr/>
          <p:nvPr/>
        </p:nvSpPr>
        <p:spPr>
          <a:xfrm>
            <a:off x="5213122" y="1139040"/>
            <a:ext cx="353671" cy="35367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val f2"/>
              <a:gd name="f37" fmla="val f3"/>
              <a:gd name="f38" fmla="+- f37 0 f36"/>
              <a:gd name="f39" fmla="*/ f38 1 3240000"/>
              <a:gd name="f40" fmla="*/ f36 1 f39"/>
              <a:gd name="f41" fmla="*/ f37 1 f39"/>
              <a:gd name="f42" fmla="*/ f40 f34 1"/>
              <a:gd name="f43" fmla="*/ f41 f34 1"/>
              <a:gd name="f44" fmla="*/ f41 f35 1"/>
              <a:gd name="f45" fmla="*/ f40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rgbClr val="69696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C77BACCE-3B25-45F0-9B02-B6FAF9E25BEE}"/>
              </a:ext>
            </a:extLst>
          </p:cNvPr>
          <p:cNvSpPr/>
          <p:nvPr/>
        </p:nvSpPr>
        <p:spPr>
          <a:xfrm rot="5400013">
            <a:off x="5803266" y="1139041"/>
            <a:ext cx="354147" cy="353671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44313"/>
              <a:gd name="f42" fmla="*/ f39 1 3240000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rgbClr val="69696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2" name="Pie 24">
            <a:extLst>
              <a:ext uri="{FF2B5EF4-FFF2-40B4-BE49-F238E27FC236}">
                <a16:creationId xmlns:a16="http://schemas.microsoft.com/office/drawing/2014/main" id="{724A6E66-CBF4-4E0F-930D-2822ECE02E4F}"/>
              </a:ext>
            </a:extLst>
          </p:cNvPr>
          <p:cNvSpPr/>
          <p:nvPr/>
        </p:nvSpPr>
        <p:spPr>
          <a:xfrm>
            <a:off x="5107445" y="3464240"/>
            <a:ext cx="384889" cy="382758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val -116985"/>
              <a:gd name="f12" fmla="val 1936431"/>
              <a:gd name="f13" fmla="val -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val -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3228711"/>
              <a:gd name="f61" fmla="*/ f58 1 3210836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rgbClr val="69696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3" name="Block Arc 14">
            <a:extLst>
              <a:ext uri="{FF2B5EF4-FFF2-40B4-BE49-F238E27FC236}">
                <a16:creationId xmlns:a16="http://schemas.microsoft.com/office/drawing/2014/main" id="{C4B823BC-EF3C-4C4A-80CF-22765D599834}"/>
              </a:ext>
            </a:extLst>
          </p:cNvPr>
          <p:cNvSpPr/>
          <p:nvPr/>
        </p:nvSpPr>
        <p:spPr>
          <a:xfrm rot="16200004">
            <a:off x="6394015" y="1102958"/>
            <a:ext cx="425552" cy="425826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3185463"/>
              <a:gd name="f275" fmla="*/ f272 1 3187558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rgbClr val="69696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4" name="Block Arc 41">
            <a:extLst>
              <a:ext uri="{FF2B5EF4-FFF2-40B4-BE49-F238E27FC236}">
                <a16:creationId xmlns:a16="http://schemas.microsoft.com/office/drawing/2014/main" id="{4728F4A3-2D1C-4842-9788-92FED158415A}"/>
              </a:ext>
            </a:extLst>
          </p:cNvPr>
          <p:cNvSpPr/>
          <p:nvPr/>
        </p:nvSpPr>
        <p:spPr>
          <a:xfrm>
            <a:off x="7056415" y="1068229"/>
            <a:ext cx="354979" cy="495293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val -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val f2"/>
              <a:gd name="f423" fmla="val f3"/>
              <a:gd name="f424" fmla="val f4"/>
              <a:gd name="f425" fmla="+- f424 0 f422"/>
              <a:gd name="f426" fmla="+- f423 0 f422"/>
              <a:gd name="f427" fmla="*/ f426 1 2512265"/>
              <a:gd name="f428" fmla="*/ f425 1 3505352"/>
              <a:gd name="f429" fmla="*/ f422 1 f427"/>
              <a:gd name="f430" fmla="*/ f423 1 f427"/>
              <a:gd name="f431" fmla="*/ f422 1 f428"/>
              <a:gd name="f432" fmla="*/ f424 1 f428"/>
              <a:gd name="f433" fmla="*/ f429 f420 1"/>
              <a:gd name="f434" fmla="*/ f430 f420 1"/>
              <a:gd name="f435" fmla="*/ f432 f421 1"/>
              <a:gd name="f436" fmla="*/ f431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3" t="f436" r="f434" b="f435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rgbClr val="69696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5" name="Right Triangle 17">
            <a:extLst>
              <a:ext uri="{FF2B5EF4-FFF2-40B4-BE49-F238E27FC236}">
                <a16:creationId xmlns:a16="http://schemas.microsoft.com/office/drawing/2014/main" id="{E48FA78C-F398-4CA4-A61C-1B798B359E92}"/>
              </a:ext>
            </a:extLst>
          </p:cNvPr>
          <p:cNvSpPr/>
          <p:nvPr/>
        </p:nvSpPr>
        <p:spPr>
          <a:xfrm>
            <a:off x="5779309" y="3450717"/>
            <a:ext cx="289343" cy="409797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2387678"/>
              <a:gd name="f22" fmla="*/ f19 1 3240000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rgbClr val="69696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6" name="Oval 66">
            <a:extLst>
              <a:ext uri="{FF2B5EF4-FFF2-40B4-BE49-F238E27FC236}">
                <a16:creationId xmlns:a16="http://schemas.microsoft.com/office/drawing/2014/main" id="{62F0232F-D306-4FDE-9077-2541D2C7BFDD}"/>
              </a:ext>
            </a:extLst>
          </p:cNvPr>
          <p:cNvSpPr/>
          <p:nvPr/>
        </p:nvSpPr>
        <p:spPr>
          <a:xfrm rot="20700014">
            <a:off x="4603145" y="2725663"/>
            <a:ext cx="411507" cy="352492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2901316"/>
              <a:gd name="f65" fmla="*/ f62 1 2485205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rgbClr val="69696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D892F09C-C29E-462F-B6E9-4F1A421E8D38}"/>
              </a:ext>
            </a:extLst>
          </p:cNvPr>
          <p:cNvSpPr/>
          <p:nvPr/>
        </p:nvSpPr>
        <p:spPr>
          <a:xfrm>
            <a:off x="3300883" y="2658938"/>
            <a:ext cx="395505" cy="37022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833935 f85 1"/>
              <a:gd name="f90" fmla="*/ 22 f84 1"/>
              <a:gd name="f91" fmla="*/ 1576606 f85 1"/>
              <a:gd name="f92" fmla="*/ 402054 f84 1"/>
              <a:gd name="f93" fmla="*/ 430441 f84 1"/>
              <a:gd name="f94" fmla="*/ 526981 f84 1"/>
              <a:gd name="f95" fmla="*/ 2765302 f84 1"/>
              <a:gd name="f96" fmla="*/ 378630 f85 1"/>
              <a:gd name="f97" fmla="*/ 2472117 f84 1"/>
              <a:gd name="f98" fmla="*/ 384918 f85 1"/>
              <a:gd name="f99" fmla="*/ 239143 f85 1"/>
              <a:gd name="f100" fmla="*/ 2776423 f84 1"/>
              <a:gd name="f101" fmla="*/ 2778202 f84 1"/>
              <a:gd name="f102" fmla="*/ 1663394 f85 1"/>
              <a:gd name="f103" fmla="*/ 3000856 f85 1"/>
              <a:gd name="f104" fmla="*/ 2855082 f85 1"/>
              <a:gd name="f105" fmla="*/ 2861369 f85 1"/>
              <a:gd name="f106" fmla="*/ 2406065 f85 1"/>
              <a:gd name="f107" fmla="*/ 2853673 f85 1"/>
              <a:gd name="f108" fmla="*/ 91100 f84 1"/>
              <a:gd name="f109" fmla="*/ 2854770 f85 1"/>
              <a:gd name="f110" fmla="*/ 3120669 f85 1"/>
              <a:gd name="f111" fmla="*/ 428517 f84 1"/>
              <a:gd name="f112" fmla="*/ 738345 f84 1"/>
              <a:gd name="f113" fmla="*/ 3239999 f85 1"/>
              <a:gd name="f114" fmla="*/ 3032924 f84 1"/>
              <a:gd name="f115" fmla="*/ 0 f85 1"/>
              <a:gd name="f116" fmla="*/ 102477 f85 1"/>
              <a:gd name="f117" fmla="*/ 385229 f85 1"/>
              <a:gd name="f118" fmla="*/ 386326 f85 1"/>
              <a:gd name="f119" fmla="*/ 229618 f85 1"/>
              <a:gd name="f120" fmla="*/ 2690698 f84 1"/>
              <a:gd name="f121" fmla="*/ 2991331 f85 1"/>
              <a:gd name="f122" fmla="*/ 270974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032924"/>
              <a:gd name="f129" fmla="*/ f94 1 3032924"/>
              <a:gd name="f130" fmla="*/ f95 1 3032924"/>
              <a:gd name="f131" fmla="*/ f96 1 3239999"/>
              <a:gd name="f132" fmla="*/ f97 1 3032924"/>
              <a:gd name="f133" fmla="*/ f98 1 3239999"/>
              <a:gd name="f134" fmla="*/ f99 1 3239999"/>
              <a:gd name="f135" fmla="*/ f100 1 3032924"/>
              <a:gd name="f136" fmla="*/ f101 1 3032924"/>
              <a:gd name="f137" fmla="*/ f102 1 3239999"/>
              <a:gd name="f138" fmla="*/ f103 1 3239999"/>
              <a:gd name="f139" fmla="*/ f104 1 3239999"/>
              <a:gd name="f140" fmla="*/ f105 1 3239999"/>
              <a:gd name="f141" fmla="*/ f106 1 3239999"/>
              <a:gd name="f142" fmla="*/ f107 1 3239999"/>
              <a:gd name="f143" fmla="*/ f108 1 3032924"/>
              <a:gd name="f144" fmla="*/ f109 1 3239999"/>
              <a:gd name="f145" fmla="*/ f110 1 3239999"/>
              <a:gd name="f146" fmla="*/ f111 1 3032924"/>
              <a:gd name="f147" fmla="*/ f112 1 3032924"/>
              <a:gd name="f148" fmla="*/ f113 1 3239999"/>
              <a:gd name="f149" fmla="*/ f114 1 3032924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032924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6 1 f87"/>
              <a:gd name="f163" fmla="*/ f136 1 f88"/>
              <a:gd name="f164" fmla="*/ f137 1 f87"/>
              <a:gd name="f165" fmla="*/ f135 1 f88"/>
              <a:gd name="f166" fmla="*/ f156 1 f87"/>
              <a:gd name="f167" fmla="*/ f157 1 f88"/>
              <a:gd name="f168" fmla="*/ f138 1 f87"/>
              <a:gd name="f169" fmla="*/ f129 1 f88"/>
              <a:gd name="f170" fmla="*/ f139 1 f87"/>
              <a:gd name="f171" fmla="*/ f140 1 f87"/>
              <a:gd name="f172" fmla="*/ f132 1 f88"/>
              <a:gd name="f173" fmla="*/ f130 1 f88"/>
              <a:gd name="f174" fmla="*/ f128 1 f88"/>
              <a:gd name="f175" fmla="*/ f127 1 f88"/>
              <a:gd name="f176" fmla="*/ f141 1 f87"/>
              <a:gd name="f177" fmla="*/ f125 1 f88"/>
              <a:gd name="f178" fmla="*/ f142 1 f87"/>
              <a:gd name="f179" fmla="*/ f143 1 f88"/>
              <a:gd name="f180" fmla="*/ f144 1 f87"/>
              <a:gd name="f181" fmla="*/ f145 1 f87"/>
              <a:gd name="f182" fmla="*/ f146 1 f88"/>
              <a:gd name="f183" fmla="*/ f147 1 f88"/>
              <a:gd name="f184" fmla="*/ f148 1 f87"/>
              <a:gd name="f185" fmla="*/ f149 1 f88"/>
              <a:gd name="f186" fmla="*/ f150 1 f87"/>
              <a:gd name="f187" fmla="*/ f151 1 f87"/>
              <a:gd name="f188" fmla="*/ f152 1 f87"/>
              <a:gd name="f189" fmla="*/ f153 1 f87"/>
              <a:gd name="f190" fmla="*/ f124 1 f87"/>
              <a:gd name="f191" fmla="*/ f131 1 f87"/>
              <a:gd name="f192" fmla="*/ f133 1 f87"/>
              <a:gd name="f193" fmla="*/ f134 1 f87"/>
              <a:gd name="f194" fmla="*/ f154 1 f87"/>
              <a:gd name="f195" fmla="*/ f155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53D7E27E-6AB4-4CE5-9E02-11F6D995C052}"/>
              </a:ext>
            </a:extLst>
          </p:cNvPr>
          <p:cNvSpPr/>
          <p:nvPr/>
        </p:nvSpPr>
        <p:spPr>
          <a:xfrm>
            <a:off x="3282174" y="3460062"/>
            <a:ext cx="381112" cy="381112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val f2"/>
              <a:gd name="f39" fmla="val f3"/>
              <a:gd name="f40" fmla="+- f39 0 f38"/>
              <a:gd name="f41" fmla="*/ f40 1 3240000"/>
              <a:gd name="f42" fmla="*/ f38 1 f41"/>
              <a:gd name="f43" fmla="*/ f39 1 f41"/>
              <a:gd name="f44" fmla="*/ f42 f36 1"/>
              <a:gd name="f45" fmla="*/ f43 f36 1"/>
              <a:gd name="f46" fmla="*/ f43 f37 1"/>
              <a:gd name="f47" fmla="*/ f4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69696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9" name="Teardrop 1">
            <a:extLst>
              <a:ext uri="{FF2B5EF4-FFF2-40B4-BE49-F238E27FC236}">
                <a16:creationId xmlns:a16="http://schemas.microsoft.com/office/drawing/2014/main" id="{815DFEEB-9C2D-4E0F-9D81-5F4C69D7D099}"/>
              </a:ext>
            </a:extLst>
          </p:cNvPr>
          <p:cNvSpPr/>
          <p:nvPr/>
        </p:nvSpPr>
        <p:spPr>
          <a:xfrm rot="18805988">
            <a:off x="7595027" y="1154508"/>
            <a:ext cx="413884" cy="409568"/>
          </a:xfrm>
          <a:custGeom>
            <a:avLst/>
            <a:gdLst>
              <a:gd name="f0" fmla="val w"/>
              <a:gd name="f1" fmla="val h"/>
              <a:gd name="f2" fmla="val 0"/>
              <a:gd name="f3" fmla="val 1807241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val -9451"/>
              <a:gd name="f136" fmla="val 1069973"/>
              <a:gd name="f137" fmla="val -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1"/>
              <a:gd name="f171" fmla="*/ f1 1 1788383"/>
              <a:gd name="f172" fmla="val f2"/>
              <a:gd name="f173" fmla="val f3"/>
              <a:gd name="f174" fmla="val f4"/>
              <a:gd name="f175" fmla="+- f174 0 f172"/>
              <a:gd name="f176" fmla="+- f173 0 f172"/>
              <a:gd name="f177" fmla="*/ f176 1 1807241"/>
              <a:gd name="f178" fmla="*/ f175 1 1788383"/>
              <a:gd name="f179" fmla="*/ f172 1 f177"/>
              <a:gd name="f180" fmla="*/ f173 1 f177"/>
              <a:gd name="f181" fmla="*/ f172 1 f178"/>
              <a:gd name="f182" fmla="*/ f174 1 f178"/>
              <a:gd name="f183" fmla="*/ f179 f170 1"/>
              <a:gd name="f184" fmla="*/ f180 f170 1"/>
              <a:gd name="f185" fmla="*/ f182 f171 1"/>
              <a:gd name="f186" fmla="*/ f181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1807240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rgbClr val="69696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0" name="Rectangle 130">
            <a:extLst>
              <a:ext uri="{FF2B5EF4-FFF2-40B4-BE49-F238E27FC236}">
                <a16:creationId xmlns:a16="http://schemas.microsoft.com/office/drawing/2014/main" id="{203A0A05-7F11-4B48-9F99-7057D9EA7C1C}"/>
              </a:ext>
            </a:extLst>
          </p:cNvPr>
          <p:cNvSpPr/>
          <p:nvPr/>
        </p:nvSpPr>
        <p:spPr>
          <a:xfrm>
            <a:off x="8199616" y="1154567"/>
            <a:ext cx="408435" cy="410291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371900"/>
              <a:gd name="f103" fmla="*/ f100 1 373588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rgbClr val="69696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92E0634E-5976-4A9A-B7F2-F19D342270CB}"/>
              </a:ext>
            </a:extLst>
          </p:cNvPr>
          <p:cNvSpPr/>
          <p:nvPr/>
        </p:nvSpPr>
        <p:spPr>
          <a:xfrm>
            <a:off x="7022610" y="3433517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1999321"/>
              <a:gd name="f6" fmla="val 2603448"/>
              <a:gd name="f7" fmla="val 2772810"/>
              <a:gd name="f8" fmla="val 2528507"/>
              <a:gd name="f9" fmla="val 2263914"/>
              <a:gd name="f10" fmla="val 2230929"/>
              <a:gd name="f11" fmla="val 2516419"/>
              <a:gd name="f12" fmla="val 2435624"/>
              <a:gd name="f13" fmla="val 2688129"/>
              <a:gd name="f14" fmla="val 2940634"/>
              <a:gd name="f15" fmla="val 3145329"/>
              <a:gd name="f16" fmla="val 2011409"/>
              <a:gd name="f17" fmla="val 1806714"/>
              <a:gd name="f18" fmla="val 1576134"/>
              <a:gd name="f19" fmla="val 17032"/>
              <a:gd name="f20" fmla="val 2276728"/>
              <a:gd name="f21" fmla="val 17033"/>
              <a:gd name="f22" fmla="val 1576135"/>
              <a:gd name="f23" fmla="val 1321887"/>
              <a:gd name="f24" fmla="val 996125"/>
              <a:gd name="f25" fmla="val 2160187"/>
              <a:gd name="f26" fmla="val 1979345"/>
              <a:gd name="f27" fmla="val 2161001"/>
              <a:gd name="f28" fmla="val 1738579"/>
              <a:gd name="f29" fmla="val 2402384"/>
              <a:gd name="f30" fmla="val 2700000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721114"/>
              <a:gd name="f45" fmla="*/ f42 1 3240000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cubicBezTo>
                  <a:pt x="f11" y="f10"/>
                  <a:pt x="f3" y="f12"/>
                  <a:pt x="f3" y="f13"/>
                </a:cubicBezTo>
                <a:cubicBezTo>
                  <a:pt x="f3" y="f14"/>
                  <a:pt x="f11" y="f15"/>
                  <a:pt x="f9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10"/>
                  <a:pt x="f9" y="f10"/>
                </a:cubicBezTo>
                <a:close/>
                <a:moveTo>
                  <a:pt x="f18" y="f19"/>
                </a:moveTo>
                <a:lnTo>
                  <a:pt x="f20" y="f19"/>
                </a:lnTo>
                <a:lnTo>
                  <a:pt x="f20" y="f21"/>
                </a:lnTo>
                <a:lnTo>
                  <a:pt x="f22" y="f21"/>
                </a:lnTo>
                <a:close/>
                <a:moveTo>
                  <a:pt x="f2" y="f19"/>
                </a:moveTo>
                <a:lnTo>
                  <a:pt x="f23" y="f19"/>
                </a:lnTo>
                <a:lnTo>
                  <a:pt x="f23" y="f24"/>
                </a:lnTo>
                <a:lnTo>
                  <a:pt x="f20" y="f24"/>
                </a:lnTo>
                <a:lnTo>
                  <a:pt x="f20" y="f25"/>
                </a:ln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26" y="f32"/>
                  <a:pt x="f20" y="f33"/>
                </a:cubicBezTo>
                <a:lnTo>
                  <a:pt x="f20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rgbClr val="69696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4FA62E3A-EFA4-4477-984E-668CEAAD4B10}"/>
              </a:ext>
            </a:extLst>
          </p:cNvPr>
          <p:cNvSpPr/>
          <p:nvPr/>
        </p:nvSpPr>
        <p:spPr>
          <a:xfrm>
            <a:off x="6366327" y="3433517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79233"/>
              <a:gd name="f6" fmla="val 2431577"/>
              <a:gd name="f7" fmla="val 2611489"/>
              <a:gd name="f8" fmla="val 1999321"/>
              <a:gd name="f9" fmla="val 2780851"/>
              <a:gd name="f10" fmla="val 2960763"/>
              <a:gd name="f11" fmla="val 2348595"/>
              <a:gd name="f12" fmla="val 2528507"/>
              <a:gd name="f13" fmla="val 2263914"/>
              <a:gd name="f14" fmla="val 2238970"/>
              <a:gd name="f15" fmla="val 2516419"/>
              <a:gd name="f16" fmla="val 2443665"/>
              <a:gd name="f17" fmla="val 2696170"/>
              <a:gd name="f18" fmla="val 2948675"/>
              <a:gd name="f19" fmla="val 3153370"/>
              <a:gd name="f20" fmla="val 2011409"/>
              <a:gd name="f21" fmla="val 1806714"/>
              <a:gd name="f22" fmla="val 1576134"/>
              <a:gd name="f23" fmla="val 17032"/>
              <a:gd name="f24" fmla="val 2276728"/>
              <a:gd name="f25" fmla="val 17033"/>
              <a:gd name="f26" fmla="val 1576135"/>
              <a:gd name="f27" fmla="val 1321887"/>
              <a:gd name="f28" fmla="val 996125"/>
              <a:gd name="f29" fmla="val 2160187"/>
              <a:gd name="f30" fmla="val 1979345"/>
              <a:gd name="f31" fmla="val 2161001"/>
              <a:gd name="f32" fmla="val 1738579"/>
              <a:gd name="f33" fmla="val 2402384"/>
              <a:gd name="f34" fmla="val 2700000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2721114"/>
              <a:gd name="f49" fmla="*/ f46 1 3240000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4"/>
                  <a:pt x="f3" y="f16"/>
                  <a:pt x="f3" y="f17"/>
                </a:cubicBezTo>
                <a:cubicBezTo>
                  <a:pt x="f3" y="f18"/>
                  <a:pt x="f15" y="f19"/>
                  <a:pt x="f13" y="f19"/>
                </a:cubicBezTo>
                <a:cubicBezTo>
                  <a:pt x="f20" y="f19"/>
                  <a:pt x="f21" y="f18"/>
                  <a:pt x="f21" y="f17"/>
                </a:cubicBezTo>
                <a:cubicBezTo>
                  <a:pt x="f21" y="f16"/>
                  <a:pt x="f20" y="f14"/>
                  <a:pt x="f13" y="f14"/>
                </a:cubicBezTo>
                <a:close/>
                <a:moveTo>
                  <a:pt x="f22" y="f23"/>
                </a:moveTo>
                <a:lnTo>
                  <a:pt x="f24" y="f23"/>
                </a:lnTo>
                <a:lnTo>
                  <a:pt x="f24" y="f25"/>
                </a:lnTo>
                <a:lnTo>
                  <a:pt x="f26" y="f25"/>
                </a:lnTo>
                <a:close/>
                <a:moveTo>
                  <a:pt x="f2" y="f23"/>
                </a:moveTo>
                <a:lnTo>
                  <a:pt x="f27" y="f23"/>
                </a:lnTo>
                <a:lnTo>
                  <a:pt x="f27" y="f28"/>
                </a:lnTo>
                <a:lnTo>
                  <a:pt x="f24" y="f28"/>
                </a:lnTo>
                <a:lnTo>
                  <a:pt x="f24" y="f29"/>
                </a:lnTo>
                <a:cubicBezTo>
                  <a:pt x="f30" y="f31"/>
                  <a:pt x="f32" y="f33"/>
                  <a:pt x="f32" y="f34"/>
                </a:cubicBezTo>
                <a:cubicBezTo>
                  <a:pt x="f32" y="f35"/>
                  <a:pt x="f30" y="f36"/>
                  <a:pt x="f24" y="f37"/>
                </a:cubicBezTo>
                <a:lnTo>
                  <a:pt x="f24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rgbClr val="69696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3" name="Right Triangle 17">
            <a:extLst>
              <a:ext uri="{FF2B5EF4-FFF2-40B4-BE49-F238E27FC236}">
                <a16:creationId xmlns:a16="http://schemas.microsoft.com/office/drawing/2014/main" id="{B33B8B58-5DB4-4830-B7D5-3A4FC33515DE}"/>
              </a:ext>
            </a:extLst>
          </p:cNvPr>
          <p:cNvSpPr/>
          <p:nvPr/>
        </p:nvSpPr>
        <p:spPr>
          <a:xfrm>
            <a:off x="7678884" y="3433517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36698"/>
              <a:gd name="f6" fmla="val 2449196"/>
              <a:gd name="f7" fmla="val 2016940"/>
              <a:gd name="f8" fmla="val 2568954"/>
              <a:gd name="f9" fmla="val 2144156"/>
              <a:gd name="f10" fmla="val 2696170"/>
              <a:gd name="f11" fmla="val 2823386"/>
              <a:gd name="f12" fmla="val 2943144"/>
              <a:gd name="f13" fmla="val 2263914"/>
              <a:gd name="f14" fmla="val 2815928"/>
              <a:gd name="f15" fmla="val 2391130"/>
              <a:gd name="f16" fmla="val 2510888"/>
              <a:gd name="f17" fmla="val 2383672"/>
              <a:gd name="f18" fmla="val 2576412"/>
              <a:gd name="f19" fmla="val 2238970"/>
              <a:gd name="f20" fmla="val 2516419"/>
              <a:gd name="f21" fmla="val 2443665"/>
              <a:gd name="f22" fmla="val 2948675"/>
              <a:gd name="f23" fmla="val 3153370"/>
              <a:gd name="f24" fmla="val 2011409"/>
              <a:gd name="f25" fmla="val 1806714"/>
              <a:gd name="f26" fmla="val 1576134"/>
              <a:gd name="f27" fmla="val 17032"/>
              <a:gd name="f28" fmla="val 2276728"/>
              <a:gd name="f29" fmla="val 17033"/>
              <a:gd name="f30" fmla="val 1576135"/>
              <a:gd name="f31" fmla="val 1321887"/>
              <a:gd name="f32" fmla="val 996125"/>
              <a:gd name="f33" fmla="val 2160187"/>
              <a:gd name="f34" fmla="val 1979345"/>
              <a:gd name="f35" fmla="val 2161001"/>
              <a:gd name="f36" fmla="val 1738579"/>
              <a:gd name="f37" fmla="val 2402384"/>
              <a:gd name="f38" fmla="val 2700000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721114"/>
              <a:gd name="f53" fmla="*/ f50 1 3240000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7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2"/>
                </a:lnTo>
                <a:lnTo>
                  <a:pt x="f16" y="f11"/>
                </a:lnTo>
                <a:lnTo>
                  <a:pt x="f17" y="f10"/>
                </a:lnTo>
                <a:lnTo>
                  <a:pt x="f16" y="f8"/>
                </a:lnTo>
                <a:lnTo>
                  <a:pt x="f15" y="f6"/>
                </a:lnTo>
                <a:lnTo>
                  <a:pt x="f13" y="f18"/>
                </a:lnTo>
                <a:close/>
                <a:moveTo>
                  <a:pt x="f13" y="f19"/>
                </a:moveTo>
                <a:cubicBezTo>
                  <a:pt x="f20" y="f19"/>
                  <a:pt x="f3" y="f21"/>
                  <a:pt x="f3" y="f10"/>
                </a:cubicBezTo>
                <a:cubicBezTo>
                  <a:pt x="f3" y="f22"/>
                  <a:pt x="f20" y="f23"/>
                  <a:pt x="f13" y="f23"/>
                </a:cubicBezTo>
                <a:cubicBezTo>
                  <a:pt x="f24" y="f23"/>
                  <a:pt x="f25" y="f22"/>
                  <a:pt x="f25" y="f10"/>
                </a:cubicBezTo>
                <a:cubicBezTo>
                  <a:pt x="f25" y="f21"/>
                  <a:pt x="f24" y="f19"/>
                  <a:pt x="f13" y="f19"/>
                </a:cubicBez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30" y="f29"/>
                </a:lnTo>
                <a:close/>
                <a:moveTo>
                  <a:pt x="f2" y="f27"/>
                </a:moveTo>
                <a:lnTo>
                  <a:pt x="f31" y="f27"/>
                </a:lnTo>
                <a:lnTo>
                  <a:pt x="f31" y="f32"/>
                </a:lnTo>
                <a:lnTo>
                  <a:pt x="f28" y="f32"/>
                </a:lnTo>
                <a:lnTo>
                  <a:pt x="f28" y="f33"/>
                </a:ln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4" y="f40"/>
                  <a:pt x="f28" y="f41"/>
                </a:cubicBezTo>
                <a:lnTo>
                  <a:pt x="f28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rgbClr val="69696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4" name="Oval 44">
            <a:extLst>
              <a:ext uri="{FF2B5EF4-FFF2-40B4-BE49-F238E27FC236}">
                <a16:creationId xmlns:a16="http://schemas.microsoft.com/office/drawing/2014/main" id="{14FDC1D3-33F1-4EBD-B2D5-6FB3E1C6EC80}"/>
              </a:ext>
            </a:extLst>
          </p:cNvPr>
          <p:cNvSpPr/>
          <p:nvPr/>
        </p:nvSpPr>
        <p:spPr>
          <a:xfrm>
            <a:off x="8335167" y="3433517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519839"/>
              <a:gd name="f6" fmla="val 2469622"/>
              <a:gd name="f7" fmla="val 2201779"/>
              <a:gd name="f8" fmla="val 2787682"/>
              <a:gd name="f9" fmla="val 2003023"/>
              <a:gd name="f10" fmla="val 2588926"/>
              <a:gd name="f11" fmla="val 1901669"/>
              <a:gd name="f12" fmla="val 2690281"/>
              <a:gd name="f13" fmla="val 2203868"/>
              <a:gd name="f14" fmla="val 2992480"/>
              <a:gd name="f15" fmla="val 2305222"/>
              <a:gd name="f16" fmla="val 2891125"/>
              <a:gd name="f17" fmla="val 2303133"/>
              <a:gd name="f18" fmla="val 2889037"/>
              <a:gd name="f19" fmla="val 2621194"/>
              <a:gd name="f20" fmla="val 2570977"/>
              <a:gd name="f21" fmla="val 2263914"/>
              <a:gd name="f22" fmla="val 2238970"/>
              <a:gd name="f23" fmla="val 2516419"/>
              <a:gd name="f24" fmla="val 2443665"/>
              <a:gd name="f25" fmla="val 2696170"/>
              <a:gd name="f26" fmla="val 2948675"/>
              <a:gd name="f27" fmla="val 3153370"/>
              <a:gd name="f28" fmla="val 2011409"/>
              <a:gd name="f29" fmla="val 1806714"/>
              <a:gd name="f30" fmla="val 1576134"/>
              <a:gd name="f31" fmla="val 17032"/>
              <a:gd name="f32" fmla="val 2276728"/>
              <a:gd name="f33" fmla="val 17033"/>
              <a:gd name="f34" fmla="val 1576135"/>
              <a:gd name="f35" fmla="val 1321887"/>
              <a:gd name="f36" fmla="val 996125"/>
              <a:gd name="f37" fmla="val 2160187"/>
              <a:gd name="f38" fmla="val 1979345"/>
              <a:gd name="f39" fmla="val 2161001"/>
              <a:gd name="f40" fmla="val 1738579"/>
              <a:gd name="f41" fmla="val 2402384"/>
              <a:gd name="f42" fmla="val 2700000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2721114"/>
              <a:gd name="f57" fmla="*/ f54 1 324000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close/>
                <a:moveTo>
                  <a:pt x="f21" y="f22"/>
                </a:moveTo>
                <a:cubicBezTo>
                  <a:pt x="f23" y="f22"/>
                  <a:pt x="f3" y="f24"/>
                  <a:pt x="f3" y="f25"/>
                </a:cubicBezTo>
                <a:cubicBezTo>
                  <a:pt x="f3" y="f26"/>
                  <a:pt x="f23" y="f27"/>
                  <a:pt x="f21" y="f27"/>
                </a:cubicBezTo>
                <a:cubicBezTo>
                  <a:pt x="f28" y="f27"/>
                  <a:pt x="f29" y="f26"/>
                  <a:pt x="f29" y="f25"/>
                </a:cubicBezTo>
                <a:cubicBezTo>
                  <a:pt x="f29" y="f24"/>
                  <a:pt x="f28" y="f22"/>
                  <a:pt x="f21" y="f22"/>
                </a:cubicBez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4" y="f33"/>
                </a:lnTo>
                <a:close/>
                <a:moveTo>
                  <a:pt x="f2" y="f31"/>
                </a:moveTo>
                <a:lnTo>
                  <a:pt x="f35" y="f31"/>
                </a:lnTo>
                <a:lnTo>
                  <a:pt x="f35" y="f36"/>
                </a:lnTo>
                <a:lnTo>
                  <a:pt x="f32" y="f36"/>
                </a:lnTo>
                <a:lnTo>
                  <a:pt x="f32" y="f37"/>
                </a:lnTo>
                <a:cubicBezTo>
                  <a:pt x="f38" y="f39"/>
                  <a:pt x="f40" y="f41"/>
                  <a:pt x="f40" y="f42"/>
                </a:cubicBezTo>
                <a:cubicBezTo>
                  <a:pt x="f40" y="f43"/>
                  <a:pt x="f38" y="f44"/>
                  <a:pt x="f32" y="f45"/>
                </a:cubicBezTo>
                <a:lnTo>
                  <a:pt x="f32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rgbClr val="69696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5" name="Google Shape;6000;p67">
            <a:extLst>
              <a:ext uri="{FF2B5EF4-FFF2-40B4-BE49-F238E27FC236}">
                <a16:creationId xmlns:a16="http://schemas.microsoft.com/office/drawing/2014/main" id="{3706426F-8E71-4080-A0D7-D892C1D090DC}"/>
              </a:ext>
            </a:extLst>
          </p:cNvPr>
          <p:cNvSpPr/>
          <p:nvPr/>
        </p:nvSpPr>
        <p:spPr>
          <a:xfrm>
            <a:off x="3263393" y="1109075"/>
            <a:ext cx="453185" cy="462357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696969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6" name="Google Shape;6029;p67">
            <a:extLst>
              <a:ext uri="{FF2B5EF4-FFF2-40B4-BE49-F238E27FC236}">
                <a16:creationId xmlns:a16="http://schemas.microsoft.com/office/drawing/2014/main" id="{735EB2F3-6AEA-4662-9E9F-717DE91FC7DB}"/>
              </a:ext>
            </a:extLst>
          </p:cNvPr>
          <p:cNvGrpSpPr/>
          <p:nvPr/>
        </p:nvGrpSpPr>
        <p:grpSpPr>
          <a:xfrm>
            <a:off x="7025856" y="4064928"/>
            <a:ext cx="303114" cy="420175"/>
            <a:chOff x="7025856" y="4064928"/>
            <a:chExt cx="303114" cy="420175"/>
          </a:xfrm>
        </p:grpSpPr>
        <p:sp>
          <p:nvSpPr>
            <p:cNvPr id="27" name="Google Shape;6030;p67">
              <a:extLst>
                <a:ext uri="{FF2B5EF4-FFF2-40B4-BE49-F238E27FC236}">
                  <a16:creationId xmlns:a16="http://schemas.microsoft.com/office/drawing/2014/main" id="{85AA983B-A41D-4CB3-B0CC-C593F7D57904}"/>
                </a:ext>
              </a:extLst>
            </p:cNvPr>
            <p:cNvSpPr/>
            <p:nvPr/>
          </p:nvSpPr>
          <p:spPr>
            <a:xfrm>
              <a:off x="7190997" y="4065989"/>
              <a:ext cx="137973" cy="164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9"/>
                <a:gd name="f23" fmla="*/ f20 1 494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031;p67">
              <a:extLst>
                <a:ext uri="{FF2B5EF4-FFF2-40B4-BE49-F238E27FC236}">
                  <a16:creationId xmlns:a16="http://schemas.microsoft.com/office/drawing/2014/main" id="{87961F56-0B0D-4AC3-BCAC-690805D2F801}"/>
                </a:ext>
              </a:extLst>
            </p:cNvPr>
            <p:cNvSpPr/>
            <p:nvPr/>
          </p:nvSpPr>
          <p:spPr>
            <a:xfrm>
              <a:off x="7163793" y="4172571"/>
              <a:ext cx="29297" cy="836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883"/>
                <a:gd name="f26" fmla="*/ f23 1 252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032;p67">
              <a:extLst>
                <a:ext uri="{FF2B5EF4-FFF2-40B4-BE49-F238E27FC236}">
                  <a16:creationId xmlns:a16="http://schemas.microsoft.com/office/drawing/2014/main" id="{99BC4923-6C86-4083-9926-2ED74741B311}"/>
                </a:ext>
              </a:extLst>
            </p:cNvPr>
            <p:cNvSpPr/>
            <p:nvPr/>
          </p:nvSpPr>
          <p:spPr>
            <a:xfrm>
              <a:off x="7026889" y="4064928"/>
              <a:ext cx="136940" cy="1630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28"/>
                <a:gd name="f22" fmla="*/ f19 1 491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6033;p67">
              <a:extLst>
                <a:ext uri="{FF2B5EF4-FFF2-40B4-BE49-F238E27FC236}">
                  <a16:creationId xmlns:a16="http://schemas.microsoft.com/office/drawing/2014/main" id="{A05C96D9-CCB4-4EB5-A15E-58E490D3D22B}"/>
                </a:ext>
              </a:extLst>
            </p:cNvPr>
            <p:cNvSpPr/>
            <p:nvPr/>
          </p:nvSpPr>
          <p:spPr>
            <a:xfrm>
              <a:off x="7025856" y="4258296"/>
              <a:ext cx="303114" cy="2268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137"/>
                <a:gd name="f28" fmla="*/ f25 1 683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1" name="Google Shape;6066;p67">
            <a:extLst>
              <a:ext uri="{FF2B5EF4-FFF2-40B4-BE49-F238E27FC236}">
                <a16:creationId xmlns:a16="http://schemas.microsoft.com/office/drawing/2014/main" id="{9756B72D-B53F-45CD-9F86-3E1FB5D874CE}"/>
              </a:ext>
            </a:extLst>
          </p:cNvPr>
          <p:cNvGrpSpPr/>
          <p:nvPr/>
        </p:nvGrpSpPr>
        <p:grpSpPr>
          <a:xfrm>
            <a:off x="3235348" y="1800673"/>
            <a:ext cx="483150" cy="480763"/>
            <a:chOff x="3235348" y="1800673"/>
            <a:chExt cx="483150" cy="480763"/>
          </a:xfrm>
        </p:grpSpPr>
        <p:sp>
          <p:nvSpPr>
            <p:cNvPr id="32" name="Google Shape;6067;p67">
              <a:extLst>
                <a:ext uri="{FF2B5EF4-FFF2-40B4-BE49-F238E27FC236}">
                  <a16:creationId xmlns:a16="http://schemas.microsoft.com/office/drawing/2014/main" id="{1DF45FA1-C819-4E0C-8508-EAC05CB2876F}"/>
                </a:ext>
              </a:extLst>
            </p:cNvPr>
            <p:cNvSpPr/>
            <p:nvPr/>
          </p:nvSpPr>
          <p:spPr>
            <a:xfrm>
              <a:off x="3235348" y="1800673"/>
              <a:ext cx="386288" cy="385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068;p67">
              <a:extLst>
                <a:ext uri="{FF2B5EF4-FFF2-40B4-BE49-F238E27FC236}">
                  <a16:creationId xmlns:a16="http://schemas.microsoft.com/office/drawing/2014/main" id="{C41FDA8D-F2A2-4F57-9443-DBD835B5DC08}"/>
                </a:ext>
              </a:extLst>
            </p:cNvPr>
            <p:cNvSpPr/>
            <p:nvPr/>
          </p:nvSpPr>
          <p:spPr>
            <a:xfrm>
              <a:off x="3299914" y="1994214"/>
              <a:ext cx="418584" cy="2872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4" name="Google Shape;5976;p67">
            <a:extLst>
              <a:ext uri="{FF2B5EF4-FFF2-40B4-BE49-F238E27FC236}">
                <a16:creationId xmlns:a16="http://schemas.microsoft.com/office/drawing/2014/main" id="{B17FA780-6CC8-4177-9DD1-72F9C3DEEBD3}"/>
              </a:ext>
            </a:extLst>
          </p:cNvPr>
          <p:cNvGrpSpPr/>
          <p:nvPr/>
        </p:nvGrpSpPr>
        <p:grpSpPr>
          <a:xfrm>
            <a:off x="3299914" y="4214195"/>
            <a:ext cx="371547" cy="331551"/>
            <a:chOff x="3299914" y="4214195"/>
            <a:chExt cx="371547" cy="331551"/>
          </a:xfrm>
        </p:grpSpPr>
        <p:sp>
          <p:nvSpPr>
            <p:cNvPr id="35" name="Google Shape;5977;p67">
              <a:extLst>
                <a:ext uri="{FF2B5EF4-FFF2-40B4-BE49-F238E27FC236}">
                  <a16:creationId xmlns:a16="http://schemas.microsoft.com/office/drawing/2014/main" id="{A3F94034-D362-4F05-A719-F60F5D257290}"/>
                </a:ext>
              </a:extLst>
            </p:cNvPr>
            <p:cNvSpPr/>
            <p:nvPr/>
          </p:nvSpPr>
          <p:spPr>
            <a:xfrm>
              <a:off x="3393932" y="4214195"/>
              <a:ext cx="277529" cy="2746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673"/>
                <a:gd name="f33" fmla="*/ f30 1 95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5978;p67">
              <a:extLst>
                <a:ext uri="{FF2B5EF4-FFF2-40B4-BE49-F238E27FC236}">
                  <a16:creationId xmlns:a16="http://schemas.microsoft.com/office/drawing/2014/main" id="{1EFDE29A-E08A-4791-86F6-73129BD1BE28}"/>
                </a:ext>
              </a:extLst>
            </p:cNvPr>
            <p:cNvSpPr/>
            <p:nvPr/>
          </p:nvSpPr>
          <p:spPr>
            <a:xfrm>
              <a:off x="3356862" y="4386623"/>
              <a:ext cx="136510" cy="1365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val f2"/>
                <a:gd name="f46" fmla="val f3"/>
                <a:gd name="f47" fmla="+- f46 0 f45"/>
                <a:gd name="f48" fmla="*/ f47 1 4758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5979;p67">
              <a:extLst>
                <a:ext uri="{FF2B5EF4-FFF2-40B4-BE49-F238E27FC236}">
                  <a16:creationId xmlns:a16="http://schemas.microsoft.com/office/drawing/2014/main" id="{85C09FAF-D424-47DB-8AB2-EF3CE819DC59}"/>
                </a:ext>
              </a:extLst>
            </p:cNvPr>
            <p:cNvSpPr/>
            <p:nvPr/>
          </p:nvSpPr>
          <p:spPr>
            <a:xfrm>
              <a:off x="3299914" y="4493297"/>
              <a:ext cx="89510" cy="52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120"/>
                <a:gd name="f25" fmla="*/ f22 1 182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8" name="Google Shape;5989;p67">
            <a:extLst>
              <a:ext uri="{FF2B5EF4-FFF2-40B4-BE49-F238E27FC236}">
                <a16:creationId xmlns:a16="http://schemas.microsoft.com/office/drawing/2014/main" id="{D0AFFC68-F64C-4606-B8CA-5FA2F1A01BE2}"/>
              </a:ext>
            </a:extLst>
          </p:cNvPr>
          <p:cNvGrpSpPr/>
          <p:nvPr/>
        </p:nvGrpSpPr>
        <p:grpSpPr>
          <a:xfrm>
            <a:off x="6324529" y="4126467"/>
            <a:ext cx="372408" cy="364370"/>
            <a:chOff x="6324529" y="4126467"/>
            <a:chExt cx="372408" cy="364370"/>
          </a:xfrm>
        </p:grpSpPr>
        <p:sp>
          <p:nvSpPr>
            <p:cNvPr id="39" name="Google Shape;5990;p67">
              <a:extLst>
                <a:ext uri="{FF2B5EF4-FFF2-40B4-BE49-F238E27FC236}">
                  <a16:creationId xmlns:a16="http://schemas.microsoft.com/office/drawing/2014/main" id="{44E0B43F-77FB-4FA8-82D5-676410EFEA31}"/>
                </a:ext>
              </a:extLst>
            </p:cNvPr>
            <p:cNvSpPr/>
            <p:nvPr/>
          </p:nvSpPr>
          <p:spPr>
            <a:xfrm>
              <a:off x="6440210" y="4126467"/>
              <a:ext cx="122054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254"/>
                <a:gd name="f31" fmla="*/ f28 1 421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5991;p67">
              <a:extLst>
                <a:ext uri="{FF2B5EF4-FFF2-40B4-BE49-F238E27FC236}">
                  <a16:creationId xmlns:a16="http://schemas.microsoft.com/office/drawing/2014/main" id="{DB12748D-B0EF-4FF1-941E-DA0F1738567A}"/>
                </a:ext>
              </a:extLst>
            </p:cNvPr>
            <p:cNvSpPr/>
            <p:nvPr/>
          </p:nvSpPr>
          <p:spPr>
            <a:xfrm>
              <a:off x="6573996" y="4259339"/>
              <a:ext cx="122941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285"/>
                <a:gd name="f29" fmla="*/ f26 1 421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5992;p67">
              <a:extLst>
                <a:ext uri="{FF2B5EF4-FFF2-40B4-BE49-F238E27FC236}">
                  <a16:creationId xmlns:a16="http://schemas.microsoft.com/office/drawing/2014/main" id="{45CC15F2-37DE-4CDA-87EC-BF4998F69714}"/>
                </a:ext>
              </a:extLst>
            </p:cNvPr>
            <p:cNvSpPr/>
            <p:nvPr/>
          </p:nvSpPr>
          <p:spPr>
            <a:xfrm>
              <a:off x="6324529" y="4198568"/>
              <a:ext cx="301020" cy="292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0492"/>
                <a:gd name="f57" fmla="*/ f54 1 1018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2" name="Google Shape;6007;p67">
            <a:extLst>
              <a:ext uri="{FF2B5EF4-FFF2-40B4-BE49-F238E27FC236}">
                <a16:creationId xmlns:a16="http://schemas.microsoft.com/office/drawing/2014/main" id="{B7273E64-5A33-46B7-A8F7-F14A0C932644}"/>
              </a:ext>
            </a:extLst>
          </p:cNvPr>
          <p:cNvGrpSpPr/>
          <p:nvPr/>
        </p:nvGrpSpPr>
        <p:grpSpPr>
          <a:xfrm>
            <a:off x="3964161" y="4157045"/>
            <a:ext cx="352263" cy="356771"/>
            <a:chOff x="3964161" y="4157045"/>
            <a:chExt cx="352263" cy="356771"/>
          </a:xfrm>
        </p:grpSpPr>
        <p:sp>
          <p:nvSpPr>
            <p:cNvPr id="43" name="Google Shape;6008;p67">
              <a:extLst>
                <a:ext uri="{FF2B5EF4-FFF2-40B4-BE49-F238E27FC236}">
                  <a16:creationId xmlns:a16="http://schemas.microsoft.com/office/drawing/2014/main" id="{0FCD0C38-DA33-48D5-A907-AC8A2BBAD82F}"/>
                </a:ext>
              </a:extLst>
            </p:cNvPr>
            <p:cNvSpPr/>
            <p:nvPr/>
          </p:nvSpPr>
          <p:spPr>
            <a:xfrm>
              <a:off x="3964161" y="4157045"/>
              <a:ext cx="352263" cy="356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val f2"/>
                <a:gd name="f291" fmla="val f3"/>
                <a:gd name="f292" fmla="val f4"/>
                <a:gd name="f293" fmla="+- f292 0 f290"/>
                <a:gd name="f294" fmla="+- f291 0 f290"/>
                <a:gd name="f295" fmla="*/ f294 1 12278"/>
                <a:gd name="f296" fmla="*/ f293 1 12435"/>
                <a:gd name="f297" fmla="*/ f290 1 f295"/>
                <a:gd name="f298" fmla="*/ f291 1 f295"/>
                <a:gd name="f299" fmla="*/ f290 1 f296"/>
                <a:gd name="f300" fmla="*/ f292 1 f296"/>
                <a:gd name="f301" fmla="*/ f297 f288 1"/>
                <a:gd name="f302" fmla="*/ f298 f288 1"/>
                <a:gd name="f303" fmla="*/ f300 f289 1"/>
                <a:gd name="f304" fmla="*/ f299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1" t="f304" r="f302" b="f303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009;p67">
              <a:extLst>
                <a:ext uri="{FF2B5EF4-FFF2-40B4-BE49-F238E27FC236}">
                  <a16:creationId xmlns:a16="http://schemas.microsoft.com/office/drawing/2014/main" id="{C88008A9-B2E6-4529-8DE6-010DBF15D75F}"/>
                </a:ext>
              </a:extLst>
            </p:cNvPr>
            <p:cNvSpPr/>
            <p:nvPr/>
          </p:nvSpPr>
          <p:spPr>
            <a:xfrm>
              <a:off x="4097947" y="4300094"/>
              <a:ext cx="72329" cy="714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521"/>
                <a:gd name="f29" fmla="*/ f26 1 249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5" name="Google Shape;6018;p67">
            <a:extLst>
              <a:ext uri="{FF2B5EF4-FFF2-40B4-BE49-F238E27FC236}">
                <a16:creationId xmlns:a16="http://schemas.microsoft.com/office/drawing/2014/main" id="{A095BEDC-1C98-46D0-A3D0-875827DDDC95}"/>
              </a:ext>
            </a:extLst>
          </p:cNvPr>
          <p:cNvGrpSpPr/>
          <p:nvPr/>
        </p:nvGrpSpPr>
        <p:grpSpPr>
          <a:xfrm>
            <a:off x="7665927" y="4173513"/>
            <a:ext cx="365202" cy="332668"/>
            <a:chOff x="7665927" y="4173513"/>
            <a:chExt cx="365202" cy="332668"/>
          </a:xfrm>
        </p:grpSpPr>
        <p:sp>
          <p:nvSpPr>
            <p:cNvPr id="46" name="Google Shape;6019;p67">
              <a:extLst>
                <a:ext uri="{FF2B5EF4-FFF2-40B4-BE49-F238E27FC236}">
                  <a16:creationId xmlns:a16="http://schemas.microsoft.com/office/drawing/2014/main" id="{FD333AAE-378E-4929-8956-C7008AEE3458}"/>
                </a:ext>
              </a:extLst>
            </p:cNvPr>
            <p:cNvSpPr/>
            <p:nvPr/>
          </p:nvSpPr>
          <p:spPr>
            <a:xfrm>
              <a:off x="7665927" y="4173513"/>
              <a:ext cx="344436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005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6020;p67">
              <a:extLst>
                <a:ext uri="{FF2B5EF4-FFF2-40B4-BE49-F238E27FC236}">
                  <a16:creationId xmlns:a16="http://schemas.microsoft.com/office/drawing/2014/main" id="{8644A304-24F7-4DB5-92E6-156A2C8CD6AA}"/>
                </a:ext>
              </a:extLst>
            </p:cNvPr>
            <p:cNvSpPr/>
            <p:nvPr/>
          </p:nvSpPr>
          <p:spPr>
            <a:xfrm>
              <a:off x="7937997" y="4291919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52"/>
                <a:gd name="f14" fmla="*/ f11 1 33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021;p67">
              <a:extLst>
                <a:ext uri="{FF2B5EF4-FFF2-40B4-BE49-F238E27FC236}">
                  <a16:creationId xmlns:a16="http://schemas.microsoft.com/office/drawing/2014/main" id="{DEDC74E1-E43A-45AF-BC08-680FAD1496C4}"/>
                </a:ext>
              </a:extLst>
            </p:cNvPr>
            <p:cNvSpPr/>
            <p:nvPr/>
          </p:nvSpPr>
          <p:spPr>
            <a:xfrm>
              <a:off x="7985912" y="4292833"/>
              <a:ext cx="45217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76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022;p67">
              <a:extLst>
                <a:ext uri="{FF2B5EF4-FFF2-40B4-BE49-F238E27FC236}">
                  <a16:creationId xmlns:a16="http://schemas.microsoft.com/office/drawing/2014/main" id="{29F6AE57-5BF2-49B2-AAC6-901110F6B765}"/>
                </a:ext>
              </a:extLst>
            </p:cNvPr>
            <p:cNvSpPr/>
            <p:nvPr/>
          </p:nvSpPr>
          <p:spPr>
            <a:xfrm>
              <a:off x="7691265" y="4291919"/>
              <a:ext cx="223269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782"/>
                <a:gd name="f20" fmla="*/ f17 1 33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023;p67">
              <a:extLst>
                <a:ext uri="{FF2B5EF4-FFF2-40B4-BE49-F238E27FC236}">
                  <a16:creationId xmlns:a16="http://schemas.microsoft.com/office/drawing/2014/main" id="{43F0786D-7A8F-4044-AB57-D9E6E6C4FBC2}"/>
                </a:ext>
              </a:extLst>
            </p:cNvPr>
            <p:cNvSpPr/>
            <p:nvPr/>
          </p:nvSpPr>
          <p:spPr>
            <a:xfrm>
              <a:off x="7739143" y="4410324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52"/>
                <a:gd name="f15" fmla="*/ f12 1 33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6024;p67">
              <a:extLst>
                <a:ext uri="{FF2B5EF4-FFF2-40B4-BE49-F238E27FC236}">
                  <a16:creationId xmlns:a16="http://schemas.microsoft.com/office/drawing/2014/main" id="{C16652B0-2C82-4B2A-AEF6-57B646BA4166}"/>
                </a:ext>
              </a:extLst>
            </p:cNvPr>
            <p:cNvSpPr/>
            <p:nvPr/>
          </p:nvSpPr>
          <p:spPr>
            <a:xfrm>
              <a:off x="7787057" y="4412135"/>
              <a:ext cx="218770" cy="940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25"/>
                <a:gd name="f22" fmla="*/ f19 1 327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6025;p67">
              <a:extLst>
                <a:ext uri="{FF2B5EF4-FFF2-40B4-BE49-F238E27FC236}">
                  <a16:creationId xmlns:a16="http://schemas.microsoft.com/office/drawing/2014/main" id="{32188FD1-0F21-4CA2-964A-4AD23509EAFF}"/>
                </a:ext>
              </a:extLst>
            </p:cNvPr>
            <p:cNvSpPr/>
            <p:nvPr/>
          </p:nvSpPr>
          <p:spPr>
            <a:xfrm>
              <a:off x="7665927" y="4411239"/>
              <a:ext cx="49752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*/ f0 1 1734"/>
                <a:gd name="f14" fmla="*/ f1 1 330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734"/>
                <a:gd name="f21" fmla="*/ f18 1 330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733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3" y="f12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3" name="Google Shape;6043;p67">
            <a:extLst>
              <a:ext uri="{FF2B5EF4-FFF2-40B4-BE49-F238E27FC236}">
                <a16:creationId xmlns:a16="http://schemas.microsoft.com/office/drawing/2014/main" id="{EF18D467-9651-4EED-9A8D-63EE6E89BEAE}"/>
              </a:ext>
            </a:extLst>
          </p:cNvPr>
          <p:cNvSpPr/>
          <p:nvPr/>
        </p:nvSpPr>
        <p:spPr>
          <a:xfrm>
            <a:off x="4558101" y="4157703"/>
            <a:ext cx="309167" cy="365202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10776"/>
              <a:gd name="f65" fmla="*/ f62 1 12729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rgbClr val="696969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54" name="Google Shape;6052;p67">
            <a:extLst>
              <a:ext uri="{FF2B5EF4-FFF2-40B4-BE49-F238E27FC236}">
                <a16:creationId xmlns:a16="http://schemas.microsoft.com/office/drawing/2014/main" id="{F0943AB3-5356-4D73-A8FF-72CC387A9D0D}"/>
              </a:ext>
            </a:extLst>
          </p:cNvPr>
          <p:cNvGrpSpPr/>
          <p:nvPr/>
        </p:nvGrpSpPr>
        <p:grpSpPr>
          <a:xfrm>
            <a:off x="8328949" y="4140814"/>
            <a:ext cx="357082" cy="363401"/>
            <a:chOff x="8328949" y="4140814"/>
            <a:chExt cx="357082" cy="363401"/>
          </a:xfrm>
        </p:grpSpPr>
        <p:sp>
          <p:nvSpPr>
            <p:cNvPr id="55" name="Google Shape;6053;p67">
              <a:extLst>
                <a:ext uri="{FF2B5EF4-FFF2-40B4-BE49-F238E27FC236}">
                  <a16:creationId xmlns:a16="http://schemas.microsoft.com/office/drawing/2014/main" id="{89D253F9-2EDC-4D31-AFB1-5CBF6517E65F}"/>
                </a:ext>
              </a:extLst>
            </p:cNvPr>
            <p:cNvSpPr/>
            <p:nvPr/>
          </p:nvSpPr>
          <p:spPr>
            <a:xfrm>
              <a:off x="8328949" y="4140814"/>
              <a:ext cx="357082" cy="1543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054;p67">
              <a:extLst>
                <a:ext uri="{FF2B5EF4-FFF2-40B4-BE49-F238E27FC236}">
                  <a16:creationId xmlns:a16="http://schemas.microsoft.com/office/drawing/2014/main" id="{3700A592-FAEA-450D-BB8A-296FA9D980D4}"/>
                </a:ext>
              </a:extLst>
            </p:cNvPr>
            <p:cNvSpPr/>
            <p:nvPr/>
          </p:nvSpPr>
          <p:spPr>
            <a:xfrm>
              <a:off x="8397657" y="4285445"/>
              <a:ext cx="212424" cy="2187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055;p67">
              <a:extLst>
                <a:ext uri="{FF2B5EF4-FFF2-40B4-BE49-F238E27FC236}">
                  <a16:creationId xmlns:a16="http://schemas.microsoft.com/office/drawing/2014/main" id="{789AD749-A091-4B10-92E9-AA539543BDA3}"/>
                </a:ext>
              </a:extLst>
            </p:cNvPr>
            <p:cNvSpPr/>
            <p:nvPr/>
          </p:nvSpPr>
          <p:spPr>
            <a:xfrm>
              <a:off x="8469072" y="4236616"/>
              <a:ext cx="76837" cy="23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8" name="Google Shape;6078;p67">
            <a:extLst>
              <a:ext uri="{FF2B5EF4-FFF2-40B4-BE49-F238E27FC236}">
                <a16:creationId xmlns:a16="http://schemas.microsoft.com/office/drawing/2014/main" id="{253D649E-9B96-4A53-99FB-703678982F5D}"/>
              </a:ext>
            </a:extLst>
          </p:cNvPr>
          <p:cNvGrpSpPr/>
          <p:nvPr/>
        </p:nvGrpSpPr>
        <p:grpSpPr>
          <a:xfrm>
            <a:off x="5126254" y="4158599"/>
            <a:ext cx="365202" cy="363400"/>
            <a:chOff x="5126254" y="4158599"/>
            <a:chExt cx="365202" cy="363400"/>
          </a:xfrm>
        </p:grpSpPr>
        <p:sp>
          <p:nvSpPr>
            <p:cNvPr id="59" name="Google Shape;6079;p67">
              <a:extLst>
                <a:ext uri="{FF2B5EF4-FFF2-40B4-BE49-F238E27FC236}">
                  <a16:creationId xmlns:a16="http://schemas.microsoft.com/office/drawing/2014/main" id="{FF1625E0-1A0E-4698-93F0-67130E332843}"/>
                </a:ext>
              </a:extLst>
            </p:cNvPr>
            <p:cNvSpPr/>
            <p:nvPr/>
          </p:nvSpPr>
          <p:spPr>
            <a:xfrm>
              <a:off x="5202195" y="4308652"/>
              <a:ext cx="214234" cy="213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7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*/ f0 1 7467"/>
                <a:gd name="f61" fmla="*/ f1 1 7436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7467"/>
                <a:gd name="f68" fmla="*/ f65 1 7436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7466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3" y="f56"/>
                  </a:cubicBezTo>
                  <a:cubicBezTo>
                    <a:pt x="f3" y="f11"/>
                    <a:pt x="f35" y="f55"/>
                    <a:pt x="f53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6080;p67">
              <a:extLst>
                <a:ext uri="{FF2B5EF4-FFF2-40B4-BE49-F238E27FC236}">
                  <a16:creationId xmlns:a16="http://schemas.microsoft.com/office/drawing/2014/main" id="{FD61AC0A-B43B-47FB-8B8A-256CE8DFFC8B}"/>
                </a:ext>
              </a:extLst>
            </p:cNvPr>
            <p:cNvSpPr/>
            <p:nvPr/>
          </p:nvSpPr>
          <p:spPr>
            <a:xfrm>
              <a:off x="5317876" y="4160757"/>
              <a:ext cx="173580" cy="1696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050"/>
                <a:gd name="f37" fmla="*/ f34 1 591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081;p67">
              <a:extLst>
                <a:ext uri="{FF2B5EF4-FFF2-40B4-BE49-F238E27FC236}">
                  <a16:creationId xmlns:a16="http://schemas.microsoft.com/office/drawing/2014/main" id="{8E6C86D3-1815-4254-A004-2163606C287A}"/>
                </a:ext>
              </a:extLst>
            </p:cNvPr>
            <p:cNvSpPr/>
            <p:nvPr/>
          </p:nvSpPr>
          <p:spPr>
            <a:xfrm>
              <a:off x="5223884" y="4158599"/>
              <a:ext cx="169959" cy="1030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924"/>
                <a:gd name="f17" fmla="*/ f14 1 359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082;p67">
              <a:extLst>
                <a:ext uri="{FF2B5EF4-FFF2-40B4-BE49-F238E27FC236}">
                  <a16:creationId xmlns:a16="http://schemas.microsoft.com/office/drawing/2014/main" id="{77AA866A-A6DF-4A55-9DF7-1B1A3F5EEED6}"/>
                </a:ext>
              </a:extLst>
            </p:cNvPr>
            <p:cNvSpPr/>
            <p:nvPr/>
          </p:nvSpPr>
          <p:spPr>
            <a:xfrm>
              <a:off x="5126254" y="4160757"/>
              <a:ext cx="170855" cy="168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955"/>
                <a:gd name="f37" fmla="*/ f34 1 588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3" name="Google Shape;6110;p67">
            <a:extLst>
              <a:ext uri="{FF2B5EF4-FFF2-40B4-BE49-F238E27FC236}">
                <a16:creationId xmlns:a16="http://schemas.microsoft.com/office/drawing/2014/main" id="{3542AEE8-AF24-4A48-AF7B-845112452CFA}"/>
              </a:ext>
            </a:extLst>
          </p:cNvPr>
          <p:cNvGrpSpPr/>
          <p:nvPr/>
        </p:nvGrpSpPr>
        <p:grpSpPr>
          <a:xfrm>
            <a:off x="5733041" y="4193493"/>
            <a:ext cx="362504" cy="283866"/>
            <a:chOff x="5733041" y="4193493"/>
            <a:chExt cx="362504" cy="283866"/>
          </a:xfrm>
        </p:grpSpPr>
        <p:sp>
          <p:nvSpPr>
            <p:cNvPr id="64" name="Google Shape;6111;p67">
              <a:extLst>
                <a:ext uri="{FF2B5EF4-FFF2-40B4-BE49-F238E27FC236}">
                  <a16:creationId xmlns:a16="http://schemas.microsoft.com/office/drawing/2014/main" id="{A8839EDC-F385-42FA-84E8-E2A111F245F2}"/>
                </a:ext>
              </a:extLst>
            </p:cNvPr>
            <p:cNvSpPr/>
            <p:nvPr/>
          </p:nvSpPr>
          <p:spPr>
            <a:xfrm>
              <a:off x="5733041" y="4431228"/>
              <a:ext cx="362504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35"/>
                <a:gd name="f42" fmla="*/ f39 1 160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6112;p67">
              <a:extLst>
                <a:ext uri="{FF2B5EF4-FFF2-40B4-BE49-F238E27FC236}">
                  <a16:creationId xmlns:a16="http://schemas.microsoft.com/office/drawing/2014/main" id="{9180A2EC-FB3C-4A07-A717-8D94CE102A8E}"/>
                </a:ext>
              </a:extLst>
            </p:cNvPr>
            <p:cNvSpPr/>
            <p:nvPr/>
          </p:nvSpPr>
          <p:spPr>
            <a:xfrm>
              <a:off x="5755645" y="4193493"/>
              <a:ext cx="316400" cy="214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1028"/>
                <a:gd name="f73" fmla="*/ f70 1 7468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6" name="Google Shape;5972;p67">
            <a:extLst>
              <a:ext uri="{FF2B5EF4-FFF2-40B4-BE49-F238E27FC236}">
                <a16:creationId xmlns:a16="http://schemas.microsoft.com/office/drawing/2014/main" id="{63B9D4C4-B411-4E79-92D3-1C070117DB6F}"/>
              </a:ext>
            </a:extLst>
          </p:cNvPr>
          <p:cNvGrpSpPr/>
          <p:nvPr/>
        </p:nvGrpSpPr>
        <p:grpSpPr>
          <a:xfrm>
            <a:off x="3923617" y="1891747"/>
            <a:ext cx="360502" cy="414707"/>
            <a:chOff x="3923617" y="1891747"/>
            <a:chExt cx="360502" cy="414707"/>
          </a:xfrm>
        </p:grpSpPr>
        <p:sp>
          <p:nvSpPr>
            <p:cNvPr id="67" name="Google Shape;5973;p67">
              <a:extLst>
                <a:ext uri="{FF2B5EF4-FFF2-40B4-BE49-F238E27FC236}">
                  <a16:creationId xmlns:a16="http://schemas.microsoft.com/office/drawing/2014/main" id="{24314704-4D1F-463D-9A55-F30AECAE5B97}"/>
                </a:ext>
              </a:extLst>
            </p:cNvPr>
            <p:cNvSpPr/>
            <p:nvPr/>
          </p:nvSpPr>
          <p:spPr>
            <a:xfrm>
              <a:off x="3950390" y="1972077"/>
              <a:ext cx="305939" cy="198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358"/>
                <a:gd name="f22" fmla="*/ f19 1 608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5974;p67">
              <a:extLst>
                <a:ext uri="{FF2B5EF4-FFF2-40B4-BE49-F238E27FC236}">
                  <a16:creationId xmlns:a16="http://schemas.microsoft.com/office/drawing/2014/main" id="{AE6F8BEA-2B2B-47F1-A3B7-19442DB91624}"/>
                </a:ext>
              </a:extLst>
            </p:cNvPr>
            <p:cNvSpPr/>
            <p:nvPr/>
          </p:nvSpPr>
          <p:spPr>
            <a:xfrm>
              <a:off x="3923617" y="2197650"/>
              <a:ext cx="360502" cy="108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027"/>
                <a:gd name="f68" fmla="*/ f65 1 332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5975;p67">
              <a:extLst>
                <a:ext uri="{FF2B5EF4-FFF2-40B4-BE49-F238E27FC236}">
                  <a16:creationId xmlns:a16="http://schemas.microsoft.com/office/drawing/2014/main" id="{7FD2739C-5634-4875-B6EB-7655EF8E0A02}"/>
                </a:ext>
              </a:extLst>
            </p:cNvPr>
            <p:cNvSpPr/>
            <p:nvPr/>
          </p:nvSpPr>
          <p:spPr>
            <a:xfrm>
              <a:off x="4060603" y="1891747"/>
              <a:ext cx="8241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521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0" name="Google Shape;5984;p67">
            <a:extLst>
              <a:ext uri="{FF2B5EF4-FFF2-40B4-BE49-F238E27FC236}">
                <a16:creationId xmlns:a16="http://schemas.microsoft.com/office/drawing/2014/main" id="{25100522-D00A-4B49-9018-7CBF273DC8B4}"/>
              </a:ext>
            </a:extLst>
          </p:cNvPr>
          <p:cNvGrpSpPr/>
          <p:nvPr/>
        </p:nvGrpSpPr>
        <p:grpSpPr>
          <a:xfrm>
            <a:off x="6993477" y="1888684"/>
            <a:ext cx="416125" cy="415100"/>
            <a:chOff x="6993477" y="1888684"/>
            <a:chExt cx="416125" cy="415100"/>
          </a:xfrm>
        </p:grpSpPr>
        <p:sp>
          <p:nvSpPr>
            <p:cNvPr id="71" name="Google Shape;5985;p67">
              <a:extLst>
                <a:ext uri="{FF2B5EF4-FFF2-40B4-BE49-F238E27FC236}">
                  <a16:creationId xmlns:a16="http://schemas.microsoft.com/office/drawing/2014/main" id="{E288ED1C-0CF8-495B-9619-6D0A09100AAE}"/>
                </a:ext>
              </a:extLst>
            </p:cNvPr>
            <p:cNvSpPr/>
            <p:nvPr/>
          </p:nvSpPr>
          <p:spPr>
            <a:xfrm>
              <a:off x="6993477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829"/>
                <a:gd name="f41" fmla="*/ f38 1 579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5986;p67">
              <a:extLst>
                <a:ext uri="{FF2B5EF4-FFF2-40B4-BE49-F238E27FC236}">
                  <a16:creationId xmlns:a16="http://schemas.microsoft.com/office/drawing/2014/main" id="{8F64D8B4-FD56-4EA0-97A3-F7758DDDF2CA}"/>
                </a:ext>
              </a:extLst>
            </p:cNvPr>
            <p:cNvSpPr/>
            <p:nvPr/>
          </p:nvSpPr>
          <p:spPr>
            <a:xfrm>
              <a:off x="6994492" y="2115272"/>
              <a:ext cx="191612" cy="1885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861"/>
                <a:gd name="f57" fmla="*/ f54 1 576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5987;p67">
              <a:extLst>
                <a:ext uri="{FF2B5EF4-FFF2-40B4-BE49-F238E27FC236}">
                  <a16:creationId xmlns:a16="http://schemas.microsoft.com/office/drawing/2014/main" id="{85F996FA-C6BE-487D-9442-28B0809B6D93}"/>
                </a:ext>
              </a:extLst>
            </p:cNvPr>
            <p:cNvSpPr/>
            <p:nvPr/>
          </p:nvSpPr>
          <p:spPr>
            <a:xfrm>
              <a:off x="7219032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829"/>
                <a:gd name="f37" fmla="*/ f34 1 579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5988;p67">
              <a:extLst>
                <a:ext uri="{FF2B5EF4-FFF2-40B4-BE49-F238E27FC236}">
                  <a16:creationId xmlns:a16="http://schemas.microsoft.com/office/drawing/2014/main" id="{CBAFE985-3246-40C3-A3C9-BA6BB008485C}"/>
                </a:ext>
              </a:extLst>
            </p:cNvPr>
            <p:cNvSpPr/>
            <p:nvPr/>
          </p:nvSpPr>
          <p:spPr>
            <a:xfrm>
              <a:off x="7219032" y="2114229"/>
              <a:ext cx="190570" cy="189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829"/>
                <a:gd name="f38" fmla="*/ f35 1 5798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6002;p67">
            <a:extLst>
              <a:ext uri="{FF2B5EF4-FFF2-40B4-BE49-F238E27FC236}">
                <a16:creationId xmlns:a16="http://schemas.microsoft.com/office/drawing/2014/main" id="{E8652AF5-2205-43F6-86FE-45489C98CC5F}"/>
              </a:ext>
            </a:extLst>
          </p:cNvPr>
          <p:cNvGrpSpPr/>
          <p:nvPr/>
        </p:nvGrpSpPr>
        <p:grpSpPr>
          <a:xfrm>
            <a:off x="4569814" y="1891747"/>
            <a:ext cx="480718" cy="415100"/>
            <a:chOff x="4569814" y="1891747"/>
            <a:chExt cx="480718" cy="415100"/>
          </a:xfrm>
        </p:grpSpPr>
        <p:sp>
          <p:nvSpPr>
            <p:cNvPr id="76" name="Google Shape;6003;p67">
              <a:extLst>
                <a:ext uri="{FF2B5EF4-FFF2-40B4-BE49-F238E27FC236}">
                  <a16:creationId xmlns:a16="http://schemas.microsoft.com/office/drawing/2014/main" id="{97D3620F-FAC1-4CB2-BDB3-B12C67F413F6}"/>
                </a:ext>
              </a:extLst>
            </p:cNvPr>
            <p:cNvSpPr/>
            <p:nvPr/>
          </p:nvSpPr>
          <p:spPr>
            <a:xfrm>
              <a:off x="4569814" y="1919535"/>
              <a:ext cx="480718" cy="38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704"/>
                <a:gd name="f73" fmla="*/ f70 1 11847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004;p67">
              <a:extLst>
                <a:ext uri="{FF2B5EF4-FFF2-40B4-BE49-F238E27FC236}">
                  <a16:creationId xmlns:a16="http://schemas.microsoft.com/office/drawing/2014/main" id="{CF3A7D91-2531-4BD8-B1CD-DB872BE13819}"/>
                </a:ext>
              </a:extLst>
            </p:cNvPr>
            <p:cNvSpPr/>
            <p:nvPr/>
          </p:nvSpPr>
          <p:spPr>
            <a:xfrm>
              <a:off x="4873331" y="1891747"/>
              <a:ext cx="139071" cy="1390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val f2"/>
                <a:gd name="f23" fmla="val f3"/>
                <a:gd name="f24" fmla="+- f23 0 f22"/>
                <a:gd name="f25" fmla="*/ f24 1 4254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6005;p67">
              <a:extLst>
                <a:ext uri="{FF2B5EF4-FFF2-40B4-BE49-F238E27FC236}">
                  <a16:creationId xmlns:a16="http://schemas.microsoft.com/office/drawing/2014/main" id="{AC551BBE-1818-4761-9519-668531BDF11E}"/>
                </a:ext>
              </a:extLst>
            </p:cNvPr>
            <p:cNvSpPr/>
            <p:nvPr/>
          </p:nvSpPr>
          <p:spPr>
            <a:xfrm>
              <a:off x="4606564" y="1892753"/>
              <a:ext cx="139071" cy="139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254"/>
                <a:gd name="f28" fmla="*/ f25 1 425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6006;p67">
              <a:extLst>
                <a:ext uri="{FF2B5EF4-FFF2-40B4-BE49-F238E27FC236}">
                  <a16:creationId xmlns:a16="http://schemas.microsoft.com/office/drawing/2014/main" id="{8EB6711E-DD08-4171-ACA5-59BB861CA91F}"/>
                </a:ext>
              </a:extLst>
            </p:cNvPr>
            <p:cNvSpPr/>
            <p:nvPr/>
          </p:nvSpPr>
          <p:spPr>
            <a:xfrm>
              <a:off x="4687936" y="1972068"/>
              <a:ext cx="243102" cy="2441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436"/>
                <a:gd name="f37" fmla="*/ f34 1 746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0" name="Google Shape;6011;p67">
            <a:extLst>
              <a:ext uri="{FF2B5EF4-FFF2-40B4-BE49-F238E27FC236}">
                <a16:creationId xmlns:a16="http://schemas.microsoft.com/office/drawing/2014/main" id="{3866FEF9-CBDC-4111-A4F7-F13CF309F450}"/>
              </a:ext>
            </a:extLst>
          </p:cNvPr>
          <p:cNvGrpSpPr/>
          <p:nvPr/>
        </p:nvGrpSpPr>
        <p:grpSpPr>
          <a:xfrm>
            <a:off x="7585149" y="1867515"/>
            <a:ext cx="421867" cy="414479"/>
            <a:chOff x="7585149" y="1867515"/>
            <a:chExt cx="421867" cy="414479"/>
          </a:xfrm>
        </p:grpSpPr>
        <p:sp>
          <p:nvSpPr>
            <p:cNvPr id="81" name="Google Shape;6012;p67">
              <a:extLst>
                <a:ext uri="{FF2B5EF4-FFF2-40B4-BE49-F238E27FC236}">
                  <a16:creationId xmlns:a16="http://schemas.microsoft.com/office/drawing/2014/main" id="{AF7501D7-D708-4E50-AA75-06DA35709BD5}"/>
                </a:ext>
              </a:extLst>
            </p:cNvPr>
            <p:cNvSpPr/>
            <p:nvPr/>
          </p:nvSpPr>
          <p:spPr>
            <a:xfrm>
              <a:off x="7635633" y="1913354"/>
              <a:ext cx="110240" cy="110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val f2"/>
                <a:gd name="f12" fmla="val f3"/>
                <a:gd name="f13" fmla="+- f12 0 f11"/>
                <a:gd name="f14" fmla="*/ f13 1 337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013;p67">
              <a:extLst>
                <a:ext uri="{FF2B5EF4-FFF2-40B4-BE49-F238E27FC236}">
                  <a16:creationId xmlns:a16="http://schemas.microsoft.com/office/drawing/2014/main" id="{25343465-C83F-470E-A9FA-820043F740A5}"/>
                </a:ext>
              </a:extLst>
            </p:cNvPr>
            <p:cNvSpPr/>
            <p:nvPr/>
          </p:nvSpPr>
          <p:spPr>
            <a:xfrm>
              <a:off x="7806616" y="1878598"/>
              <a:ext cx="197793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050"/>
                <a:gd name="f50" fmla="*/ f47 1 597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014;p67">
              <a:extLst>
                <a:ext uri="{FF2B5EF4-FFF2-40B4-BE49-F238E27FC236}">
                  <a16:creationId xmlns:a16="http://schemas.microsoft.com/office/drawing/2014/main" id="{D84ED74D-7EB4-460C-AF02-46038480D654}"/>
                </a:ext>
              </a:extLst>
            </p:cNvPr>
            <p:cNvSpPr/>
            <p:nvPr/>
          </p:nvSpPr>
          <p:spPr>
            <a:xfrm>
              <a:off x="7676826" y="1954548"/>
              <a:ext cx="279166" cy="279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val f2"/>
                <a:gd name="f13" fmla="val f3"/>
                <a:gd name="f14" fmla="+- f13 0 f12"/>
                <a:gd name="f15" fmla="*/ f14 1 853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015;p67">
              <a:extLst>
                <a:ext uri="{FF2B5EF4-FFF2-40B4-BE49-F238E27FC236}">
                  <a16:creationId xmlns:a16="http://schemas.microsoft.com/office/drawing/2014/main" id="{2478C1CA-D259-49EE-B3E4-A1E465065529}"/>
                </a:ext>
              </a:extLst>
            </p:cNvPr>
            <p:cNvSpPr/>
            <p:nvPr/>
          </p:nvSpPr>
          <p:spPr>
            <a:xfrm>
              <a:off x="7892104" y="2169788"/>
              <a:ext cx="114912" cy="112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515"/>
                <a:gd name="f26" fmla="*/ f23 1 343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016;p67">
              <a:extLst>
                <a:ext uri="{FF2B5EF4-FFF2-40B4-BE49-F238E27FC236}">
                  <a16:creationId xmlns:a16="http://schemas.microsoft.com/office/drawing/2014/main" id="{95CDE82B-1D08-465B-89B8-B3FABCCF8B16}"/>
                </a:ext>
              </a:extLst>
            </p:cNvPr>
            <p:cNvSpPr/>
            <p:nvPr/>
          </p:nvSpPr>
          <p:spPr>
            <a:xfrm>
              <a:off x="7598554" y="2084338"/>
              <a:ext cx="196742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018"/>
                <a:gd name="f45" fmla="*/ f42 1 597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6017;p67">
              <a:extLst>
                <a:ext uri="{FF2B5EF4-FFF2-40B4-BE49-F238E27FC236}">
                  <a16:creationId xmlns:a16="http://schemas.microsoft.com/office/drawing/2014/main" id="{B95A3CE3-E4DA-4301-B482-DE3EC4C34E66}"/>
                </a:ext>
              </a:extLst>
            </p:cNvPr>
            <p:cNvSpPr/>
            <p:nvPr/>
          </p:nvSpPr>
          <p:spPr>
            <a:xfrm>
              <a:off x="7585149" y="1867515"/>
              <a:ext cx="120536" cy="1148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7"/>
                <a:gd name="f4" fmla="val 3514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513"/>
                <a:gd name="f19" fmla="val 804"/>
                <a:gd name="f20" fmla="val 3277"/>
                <a:gd name="f21" fmla="val 3010"/>
                <a:gd name="f22" fmla="val 2647"/>
                <a:gd name="f23" fmla="*/ f0 1 3687"/>
                <a:gd name="f24" fmla="*/ f1 1 3514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687"/>
                <a:gd name="f31" fmla="*/ f28 1 3514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686" h="35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lnTo>
                    <a:pt x="f3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87" name="Google Shape;6042;p67">
            <a:extLst>
              <a:ext uri="{FF2B5EF4-FFF2-40B4-BE49-F238E27FC236}">
                <a16:creationId xmlns:a16="http://schemas.microsoft.com/office/drawing/2014/main" id="{8562511C-289B-43EE-8E69-D7F9CF878174}"/>
              </a:ext>
            </a:extLst>
          </p:cNvPr>
          <p:cNvSpPr/>
          <p:nvPr/>
        </p:nvSpPr>
        <p:spPr>
          <a:xfrm>
            <a:off x="5201838" y="1892561"/>
            <a:ext cx="407904" cy="413464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477"/>
              <a:gd name="f58" fmla="*/ f55 1 12647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rgbClr val="696969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88" name="Google Shape;6047;p67">
            <a:extLst>
              <a:ext uri="{FF2B5EF4-FFF2-40B4-BE49-F238E27FC236}">
                <a16:creationId xmlns:a16="http://schemas.microsoft.com/office/drawing/2014/main" id="{2377B721-EB6D-4E87-A5B4-98F5ACB0ED91}"/>
              </a:ext>
            </a:extLst>
          </p:cNvPr>
          <p:cNvGrpSpPr/>
          <p:nvPr/>
        </p:nvGrpSpPr>
        <p:grpSpPr>
          <a:xfrm>
            <a:off x="8230413" y="1867735"/>
            <a:ext cx="415101" cy="378030"/>
            <a:chOff x="8230413" y="1867735"/>
            <a:chExt cx="415101" cy="378030"/>
          </a:xfrm>
        </p:grpSpPr>
        <p:sp>
          <p:nvSpPr>
            <p:cNvPr id="89" name="Google Shape;6048;p67">
              <a:extLst>
                <a:ext uri="{FF2B5EF4-FFF2-40B4-BE49-F238E27FC236}">
                  <a16:creationId xmlns:a16="http://schemas.microsoft.com/office/drawing/2014/main" id="{E300787B-5EAB-4259-8141-E02B7E43EF18}"/>
                </a:ext>
              </a:extLst>
            </p:cNvPr>
            <p:cNvSpPr/>
            <p:nvPr/>
          </p:nvSpPr>
          <p:spPr>
            <a:xfrm>
              <a:off x="8438476" y="1921291"/>
              <a:ext cx="207038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333"/>
                <a:gd name="f33" fmla="*/ f30 1 992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049;p67">
              <a:extLst>
                <a:ext uri="{FF2B5EF4-FFF2-40B4-BE49-F238E27FC236}">
                  <a16:creationId xmlns:a16="http://schemas.microsoft.com/office/drawing/2014/main" id="{7D280B5D-06D8-4E79-B3B3-73FC4BAE1A3F}"/>
                </a:ext>
              </a:extLst>
            </p:cNvPr>
            <p:cNvSpPr/>
            <p:nvPr/>
          </p:nvSpPr>
          <p:spPr>
            <a:xfrm>
              <a:off x="8310743" y="1867735"/>
              <a:ext cx="113349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467"/>
                <a:gd name="f25" fmla="*/ f22 1 1030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050;p67">
              <a:extLst>
                <a:ext uri="{FF2B5EF4-FFF2-40B4-BE49-F238E27FC236}">
                  <a16:creationId xmlns:a16="http://schemas.microsoft.com/office/drawing/2014/main" id="{05A56F7A-6578-4856-BD1A-0D27F65451E0}"/>
                </a:ext>
              </a:extLst>
            </p:cNvPr>
            <p:cNvSpPr/>
            <p:nvPr/>
          </p:nvSpPr>
          <p:spPr>
            <a:xfrm>
              <a:off x="8450829" y="1867735"/>
              <a:ext cx="113312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66"/>
                <a:gd name="f23" fmla="*/ f20 1 1030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051;p67">
              <a:extLst>
                <a:ext uri="{FF2B5EF4-FFF2-40B4-BE49-F238E27FC236}">
                  <a16:creationId xmlns:a16="http://schemas.microsoft.com/office/drawing/2014/main" id="{29E9F8BA-8683-409E-AFB2-925A2B6097E4}"/>
                </a:ext>
              </a:extLst>
            </p:cNvPr>
            <p:cNvSpPr/>
            <p:nvPr/>
          </p:nvSpPr>
          <p:spPr>
            <a:xfrm>
              <a:off x="8230413" y="1921291"/>
              <a:ext cx="206032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302"/>
                <a:gd name="f35" fmla="*/ f32 1 992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3" name="Google Shape;6072;p67">
            <a:extLst>
              <a:ext uri="{FF2B5EF4-FFF2-40B4-BE49-F238E27FC236}">
                <a16:creationId xmlns:a16="http://schemas.microsoft.com/office/drawing/2014/main" id="{2D2F85E2-FBE4-49EC-B767-9024E2C54A5F}"/>
              </a:ext>
            </a:extLst>
          </p:cNvPr>
          <p:cNvGrpSpPr/>
          <p:nvPr/>
        </p:nvGrpSpPr>
        <p:grpSpPr>
          <a:xfrm>
            <a:off x="5776493" y="1872352"/>
            <a:ext cx="415128" cy="414872"/>
            <a:chOff x="5776493" y="1872352"/>
            <a:chExt cx="415128" cy="414872"/>
          </a:xfrm>
        </p:grpSpPr>
        <p:sp>
          <p:nvSpPr>
            <p:cNvPr id="94" name="Google Shape;6073;p67">
              <a:extLst>
                <a:ext uri="{FF2B5EF4-FFF2-40B4-BE49-F238E27FC236}">
                  <a16:creationId xmlns:a16="http://schemas.microsoft.com/office/drawing/2014/main" id="{43880D81-41F6-49CC-AA25-80CAC62E927B}"/>
                </a:ext>
              </a:extLst>
            </p:cNvPr>
            <p:cNvSpPr/>
            <p:nvPr/>
          </p:nvSpPr>
          <p:spPr>
            <a:xfrm>
              <a:off x="5776493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"/>
                <a:gd name="f6" fmla="val 1670"/>
                <a:gd name="f7" fmla="val 8192"/>
                <a:gd name="f8" fmla="val 1639"/>
                <a:gd name="f9" fmla="*/ f0 1 1671"/>
                <a:gd name="f10" fmla="*/ f1 1 9830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671"/>
                <a:gd name="f17" fmla="*/ f14 1 9830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670" h="9830">
                  <a:moveTo>
                    <a:pt x="f5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6074;p67">
              <a:extLst>
                <a:ext uri="{FF2B5EF4-FFF2-40B4-BE49-F238E27FC236}">
                  <a16:creationId xmlns:a16="http://schemas.microsoft.com/office/drawing/2014/main" id="{D8EE66EB-7348-49B5-A7C2-57066ABB38A2}"/>
                </a:ext>
              </a:extLst>
            </p:cNvPr>
            <p:cNvSpPr/>
            <p:nvPr/>
          </p:nvSpPr>
          <p:spPr>
            <a:xfrm>
              <a:off x="6136995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670"/>
                <a:gd name="f6" fmla="val 1639"/>
                <a:gd name="f7" fmla="val 8192"/>
                <a:gd name="f8" fmla="*/ f0 1 1671"/>
                <a:gd name="f9" fmla="*/ f1 1 983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71"/>
                <a:gd name="f16" fmla="*/ f13 1 983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70" h="9830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075;p67">
              <a:extLst>
                <a:ext uri="{FF2B5EF4-FFF2-40B4-BE49-F238E27FC236}">
                  <a16:creationId xmlns:a16="http://schemas.microsoft.com/office/drawing/2014/main" id="{BCA0C292-18C6-47B0-BDC1-784FBAF8FF3E}"/>
                </a:ext>
              </a:extLst>
            </p:cNvPr>
            <p:cNvSpPr/>
            <p:nvPr/>
          </p:nvSpPr>
          <p:spPr>
            <a:xfrm>
              <a:off x="5857865" y="2008058"/>
              <a:ext cx="252392" cy="197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20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val 7719"/>
                <a:gd name="f16" fmla="*/ f0 1 7720"/>
                <a:gd name="f17" fmla="*/ f1 1 605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720"/>
                <a:gd name="f24" fmla="*/ f21 1 605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719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15" y="f4"/>
                  </a:lnTo>
                  <a:lnTo>
                    <a:pt x="f15" y="f5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076;p67">
              <a:extLst>
                <a:ext uri="{FF2B5EF4-FFF2-40B4-BE49-F238E27FC236}">
                  <a16:creationId xmlns:a16="http://schemas.microsoft.com/office/drawing/2014/main" id="{275FF1CA-CBFB-4F34-80D5-7C63644472C4}"/>
                </a:ext>
              </a:extLst>
            </p:cNvPr>
            <p:cNvSpPr/>
            <p:nvPr/>
          </p:nvSpPr>
          <p:spPr>
            <a:xfrm>
              <a:off x="5796079" y="2233641"/>
              <a:ext cx="37596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00"/>
                <a:gd name="f15" fmla="*/ f12 1 16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077;p67">
              <a:extLst>
                <a:ext uri="{FF2B5EF4-FFF2-40B4-BE49-F238E27FC236}">
                  <a16:creationId xmlns:a16="http://schemas.microsoft.com/office/drawing/2014/main" id="{F4461607-7B85-4EC0-A743-E6D6E729A044}"/>
                </a:ext>
              </a:extLst>
            </p:cNvPr>
            <p:cNvSpPr/>
            <p:nvPr/>
          </p:nvSpPr>
          <p:spPr>
            <a:xfrm>
              <a:off x="5795028" y="1872352"/>
              <a:ext cx="377016" cy="1089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3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3332"/>
                <a:gd name="f21" fmla="val 9862"/>
                <a:gd name="f22" fmla="val 7593"/>
                <a:gd name="f23" fmla="val 6050"/>
                <a:gd name="f24" fmla="val 5971"/>
                <a:gd name="f25" fmla="val 5861"/>
                <a:gd name="f26" fmla="*/ f0 1 11532"/>
                <a:gd name="f27" fmla="*/ f1 1 333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1532"/>
                <a:gd name="f34" fmla="*/ f31 1 333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1532" h="3332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3" y="f18"/>
                  </a:lnTo>
                  <a:lnTo>
                    <a:pt x="f22" y="f18"/>
                  </a:lnTo>
                  <a:lnTo>
                    <a:pt x="f23" y="f16"/>
                  </a:lnTo>
                  <a:cubicBezTo>
                    <a:pt x="f24" y="f14"/>
                    <a:pt x="f25" y="f11"/>
                    <a:pt x="f10" y="f11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6107;p67">
            <a:extLst>
              <a:ext uri="{FF2B5EF4-FFF2-40B4-BE49-F238E27FC236}">
                <a16:creationId xmlns:a16="http://schemas.microsoft.com/office/drawing/2014/main" id="{E8B5D9B8-B108-4A1E-B5CC-7ED52402D66E}"/>
              </a:ext>
            </a:extLst>
          </p:cNvPr>
          <p:cNvGrpSpPr/>
          <p:nvPr/>
        </p:nvGrpSpPr>
        <p:grpSpPr>
          <a:xfrm>
            <a:off x="6397014" y="1856360"/>
            <a:ext cx="418200" cy="413070"/>
            <a:chOff x="6397014" y="1856360"/>
            <a:chExt cx="418200" cy="413070"/>
          </a:xfrm>
        </p:grpSpPr>
        <p:sp>
          <p:nvSpPr>
            <p:cNvPr id="100" name="Google Shape;6108;p67">
              <a:extLst>
                <a:ext uri="{FF2B5EF4-FFF2-40B4-BE49-F238E27FC236}">
                  <a16:creationId xmlns:a16="http://schemas.microsoft.com/office/drawing/2014/main" id="{C4202E38-0A40-4A47-9815-BDDDC3C3DE84}"/>
                </a:ext>
              </a:extLst>
            </p:cNvPr>
            <p:cNvSpPr/>
            <p:nvPr/>
          </p:nvSpPr>
          <p:spPr>
            <a:xfrm>
              <a:off x="6397014" y="2011652"/>
              <a:ext cx="260631" cy="257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2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7971"/>
                <a:gd name="f22" fmla="val 4726"/>
                <a:gd name="f23" fmla="*/ f0 1 7972"/>
                <a:gd name="f24" fmla="*/ f1 1 788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7972"/>
                <a:gd name="f31" fmla="*/ f28 1 788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971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21" y="f22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6109;p67">
              <a:extLst>
                <a:ext uri="{FF2B5EF4-FFF2-40B4-BE49-F238E27FC236}">
                  <a16:creationId xmlns:a16="http://schemas.microsoft.com/office/drawing/2014/main" id="{29C6EC22-1F2D-4765-B31E-AEF01E370C97}"/>
                </a:ext>
              </a:extLst>
            </p:cNvPr>
            <p:cNvSpPr/>
            <p:nvPr/>
          </p:nvSpPr>
          <p:spPr>
            <a:xfrm>
              <a:off x="6521637" y="1856360"/>
              <a:ext cx="293577" cy="2902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980"/>
                <a:gd name="f32" fmla="*/ f29 1 887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5593;p66">
            <a:extLst>
              <a:ext uri="{FF2B5EF4-FFF2-40B4-BE49-F238E27FC236}">
                <a16:creationId xmlns:a16="http://schemas.microsoft.com/office/drawing/2014/main" id="{7ABC9C5A-7BC8-4925-9C21-038B83E7C862}"/>
              </a:ext>
            </a:extLst>
          </p:cNvPr>
          <p:cNvGrpSpPr/>
          <p:nvPr/>
        </p:nvGrpSpPr>
        <p:grpSpPr>
          <a:xfrm>
            <a:off x="3885541" y="2599748"/>
            <a:ext cx="501822" cy="501823"/>
            <a:chOff x="3885541" y="2599748"/>
            <a:chExt cx="501822" cy="501823"/>
          </a:xfrm>
        </p:grpSpPr>
        <p:sp>
          <p:nvSpPr>
            <p:cNvPr id="103" name="Google Shape;5594;p66">
              <a:extLst>
                <a:ext uri="{FF2B5EF4-FFF2-40B4-BE49-F238E27FC236}">
                  <a16:creationId xmlns:a16="http://schemas.microsoft.com/office/drawing/2014/main" id="{2C0B315E-14E8-4A68-9E2E-7C61968886C9}"/>
                </a:ext>
              </a:extLst>
            </p:cNvPr>
            <p:cNvSpPr/>
            <p:nvPr/>
          </p:nvSpPr>
          <p:spPr>
            <a:xfrm>
              <a:off x="4033491" y="2924205"/>
              <a:ext cx="205822" cy="1773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5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*/ f0 1 7905"/>
                <a:gd name="f28" fmla="*/ f1 1 681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7905"/>
                <a:gd name="f35" fmla="*/ f32 1 681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7904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3" y="f22"/>
                    <a:pt x="f3" y="f21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5595;p66">
              <a:extLst>
                <a:ext uri="{FF2B5EF4-FFF2-40B4-BE49-F238E27FC236}">
                  <a16:creationId xmlns:a16="http://schemas.microsoft.com/office/drawing/2014/main" id="{189F337F-606F-47E8-86A0-FF97FCB5E714}"/>
                </a:ext>
              </a:extLst>
            </p:cNvPr>
            <p:cNvSpPr/>
            <p:nvPr/>
          </p:nvSpPr>
          <p:spPr>
            <a:xfrm>
              <a:off x="3885541" y="2599748"/>
              <a:ext cx="501822" cy="4126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19273"/>
                <a:gd name="f81" fmla="*/ f78 1 15849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5" name="Google Shape;5596;p66">
            <a:extLst>
              <a:ext uri="{FF2B5EF4-FFF2-40B4-BE49-F238E27FC236}">
                <a16:creationId xmlns:a16="http://schemas.microsoft.com/office/drawing/2014/main" id="{AA09390B-5884-49AF-90E0-552334AFD9AA}"/>
              </a:ext>
            </a:extLst>
          </p:cNvPr>
          <p:cNvGrpSpPr/>
          <p:nvPr/>
        </p:nvGrpSpPr>
        <p:grpSpPr>
          <a:xfrm>
            <a:off x="5180761" y="2670651"/>
            <a:ext cx="395020" cy="395021"/>
            <a:chOff x="5180761" y="2670651"/>
            <a:chExt cx="395020" cy="395021"/>
          </a:xfrm>
        </p:grpSpPr>
        <p:sp>
          <p:nvSpPr>
            <p:cNvPr id="106" name="Google Shape;5597;p66">
              <a:extLst>
                <a:ext uri="{FF2B5EF4-FFF2-40B4-BE49-F238E27FC236}">
                  <a16:creationId xmlns:a16="http://schemas.microsoft.com/office/drawing/2014/main" id="{ADBAEACA-DD61-426F-A559-1B3AD8657BC3}"/>
                </a:ext>
              </a:extLst>
            </p:cNvPr>
            <p:cNvSpPr/>
            <p:nvPr/>
          </p:nvSpPr>
          <p:spPr>
            <a:xfrm>
              <a:off x="5180761" y="2833451"/>
              <a:ext cx="395020" cy="232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9273"/>
                <a:gd name="f51" fmla="*/ f48 1 1133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5598;p66">
              <a:extLst>
                <a:ext uri="{FF2B5EF4-FFF2-40B4-BE49-F238E27FC236}">
                  <a16:creationId xmlns:a16="http://schemas.microsoft.com/office/drawing/2014/main" id="{CAD1C2F4-08B2-42BE-B3A1-C741A04B13F9}"/>
                </a:ext>
              </a:extLst>
            </p:cNvPr>
            <p:cNvSpPr/>
            <p:nvPr/>
          </p:nvSpPr>
          <p:spPr>
            <a:xfrm>
              <a:off x="5180761" y="2670651"/>
              <a:ext cx="395020" cy="1396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9273"/>
                <a:gd name="f54" fmla="*/ f51 1 681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8" name="Google Shape;5651;p66">
            <a:extLst>
              <a:ext uri="{FF2B5EF4-FFF2-40B4-BE49-F238E27FC236}">
                <a16:creationId xmlns:a16="http://schemas.microsoft.com/office/drawing/2014/main" id="{D974C770-7C78-4D4D-AF91-9879A7A0712B}"/>
              </a:ext>
            </a:extLst>
          </p:cNvPr>
          <p:cNvGrpSpPr/>
          <p:nvPr/>
        </p:nvGrpSpPr>
        <p:grpSpPr>
          <a:xfrm>
            <a:off x="7593278" y="2726923"/>
            <a:ext cx="441298" cy="284452"/>
            <a:chOff x="7593278" y="2726923"/>
            <a:chExt cx="441298" cy="284452"/>
          </a:xfrm>
        </p:grpSpPr>
        <p:sp>
          <p:nvSpPr>
            <p:cNvPr id="109" name="Google Shape;5652;p66">
              <a:extLst>
                <a:ext uri="{FF2B5EF4-FFF2-40B4-BE49-F238E27FC236}">
                  <a16:creationId xmlns:a16="http://schemas.microsoft.com/office/drawing/2014/main" id="{8EA5E526-149A-446E-8549-16069B06A641}"/>
                </a:ext>
              </a:extLst>
            </p:cNvPr>
            <p:cNvSpPr/>
            <p:nvPr/>
          </p:nvSpPr>
          <p:spPr>
            <a:xfrm>
              <a:off x="7593278" y="2744919"/>
              <a:ext cx="441298" cy="266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9273"/>
                <a:gd name="f40" fmla="*/ f37 1 116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5653;p66">
              <a:extLst>
                <a:ext uri="{FF2B5EF4-FFF2-40B4-BE49-F238E27FC236}">
                  <a16:creationId xmlns:a16="http://schemas.microsoft.com/office/drawing/2014/main" id="{C9D65F59-8443-4F00-86F6-8DCF4DAE0C45}"/>
                </a:ext>
              </a:extLst>
            </p:cNvPr>
            <p:cNvSpPr/>
            <p:nvPr/>
          </p:nvSpPr>
          <p:spPr>
            <a:xfrm>
              <a:off x="7620664" y="2726923"/>
              <a:ext cx="386480" cy="151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879"/>
                <a:gd name="f25" fmla="*/ f22 1 663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1" name="Google Shape;5775;p66">
            <a:extLst>
              <a:ext uri="{FF2B5EF4-FFF2-40B4-BE49-F238E27FC236}">
                <a16:creationId xmlns:a16="http://schemas.microsoft.com/office/drawing/2014/main" id="{4F74F35E-41BC-43F6-8A8B-4FE1EF7DE863}"/>
              </a:ext>
            </a:extLst>
          </p:cNvPr>
          <p:cNvGrpSpPr/>
          <p:nvPr/>
        </p:nvGrpSpPr>
        <p:grpSpPr>
          <a:xfrm>
            <a:off x="6432410" y="2748311"/>
            <a:ext cx="338931" cy="317744"/>
            <a:chOff x="6432410" y="2748311"/>
            <a:chExt cx="338931" cy="317744"/>
          </a:xfrm>
        </p:grpSpPr>
        <p:sp>
          <p:nvSpPr>
            <p:cNvPr id="112" name="Google Shape;5776;p66">
              <a:extLst>
                <a:ext uri="{FF2B5EF4-FFF2-40B4-BE49-F238E27FC236}">
                  <a16:creationId xmlns:a16="http://schemas.microsoft.com/office/drawing/2014/main" id="{3B104C50-A9FC-4D6A-91DC-FFFA3EC0F8BE}"/>
                </a:ext>
              </a:extLst>
            </p:cNvPr>
            <p:cNvSpPr/>
            <p:nvPr/>
          </p:nvSpPr>
          <p:spPr>
            <a:xfrm>
              <a:off x="6492624" y="3026325"/>
              <a:ext cx="133456" cy="397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89"/>
                <a:gd name="f25" fmla="*/ f22 1 225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5777;p66">
              <a:extLst>
                <a:ext uri="{FF2B5EF4-FFF2-40B4-BE49-F238E27FC236}">
                  <a16:creationId xmlns:a16="http://schemas.microsoft.com/office/drawing/2014/main" id="{AFB52FC9-6883-47BD-A064-CC7822F92BEC}"/>
                </a:ext>
              </a:extLst>
            </p:cNvPr>
            <p:cNvSpPr/>
            <p:nvPr/>
          </p:nvSpPr>
          <p:spPr>
            <a:xfrm>
              <a:off x="6432410" y="2966743"/>
              <a:ext cx="180164" cy="39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245"/>
                <a:gd name="f19" fmla="*/ f16 1 226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5778;p66">
              <a:extLst>
                <a:ext uri="{FF2B5EF4-FFF2-40B4-BE49-F238E27FC236}">
                  <a16:creationId xmlns:a16="http://schemas.microsoft.com/office/drawing/2014/main" id="{5A6CE3E7-4000-4447-9BE6-08442F25AB9B}"/>
                </a:ext>
              </a:extLst>
            </p:cNvPr>
            <p:cNvSpPr/>
            <p:nvPr/>
          </p:nvSpPr>
          <p:spPr>
            <a:xfrm>
              <a:off x="6632435" y="2907179"/>
              <a:ext cx="119164" cy="993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5647"/>
                <a:gd name="f5" fmla="val 5646"/>
                <a:gd name="f6" fmla="val 6775"/>
                <a:gd name="f7" fmla="*/ f0 1 6776"/>
                <a:gd name="f8" fmla="*/ f1 1 564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776"/>
                <a:gd name="f15" fmla="*/ f12 1 564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775" h="5647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5779;p66">
              <a:extLst>
                <a:ext uri="{FF2B5EF4-FFF2-40B4-BE49-F238E27FC236}">
                  <a16:creationId xmlns:a16="http://schemas.microsoft.com/office/drawing/2014/main" id="{17A3E52F-E60D-4F2C-A55F-4433FAAB940D}"/>
                </a:ext>
              </a:extLst>
            </p:cNvPr>
            <p:cNvSpPr/>
            <p:nvPr/>
          </p:nvSpPr>
          <p:spPr>
            <a:xfrm>
              <a:off x="6632435" y="3026325"/>
              <a:ext cx="119164" cy="298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6"/>
                <a:gd name="f5" fmla="val 567"/>
                <a:gd name="f6" fmla="val 1190"/>
                <a:gd name="f7" fmla="val 506"/>
                <a:gd name="f8" fmla="val 1129"/>
                <a:gd name="f9" fmla="val 5646"/>
                <a:gd name="f10" fmla="val 6270"/>
                <a:gd name="f11" fmla="val 6775"/>
                <a:gd name="f12" fmla="*/ f0 1 6776"/>
                <a:gd name="f13" fmla="*/ f1 1 169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6"/>
                <a:gd name="f20" fmla="*/ f17 1 169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5" h="16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11" y="f6"/>
                    <a:pt x="f11" y="f5"/>
                  </a:cubicBezTo>
                  <a:lnTo>
                    <a:pt x="f11" y="f2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5780;p66">
              <a:extLst>
                <a:ext uri="{FF2B5EF4-FFF2-40B4-BE49-F238E27FC236}">
                  <a16:creationId xmlns:a16="http://schemas.microsoft.com/office/drawing/2014/main" id="{B3B81B5D-8B15-49DE-A7A0-16A73D4DBBC0}"/>
                </a:ext>
              </a:extLst>
            </p:cNvPr>
            <p:cNvSpPr/>
            <p:nvPr/>
          </p:nvSpPr>
          <p:spPr>
            <a:xfrm>
              <a:off x="6432410" y="2748311"/>
              <a:ext cx="338931" cy="1985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9273"/>
                <a:gd name="f32" fmla="*/ f29 1 11293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5781;p66">
              <a:extLst>
                <a:ext uri="{FF2B5EF4-FFF2-40B4-BE49-F238E27FC236}">
                  <a16:creationId xmlns:a16="http://schemas.microsoft.com/office/drawing/2014/main" id="{7E8F762F-9603-4958-A1AD-1369F9781033}"/>
                </a:ext>
              </a:extLst>
            </p:cNvPr>
            <p:cNvSpPr/>
            <p:nvPr/>
          </p:nvSpPr>
          <p:spPr>
            <a:xfrm>
              <a:off x="6632435" y="2857554"/>
              <a:ext cx="119164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775"/>
                <a:gd name="f11" fmla="val 6270"/>
                <a:gd name="f12" fmla="val 5646"/>
                <a:gd name="f13" fmla="*/ f0 1 6776"/>
                <a:gd name="f14" fmla="*/ f1 1 1693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776"/>
                <a:gd name="f21" fmla="*/ f18 1 1693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775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8"/>
                    <a:pt x="f11" y="f6"/>
                    <a:pt x="f12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2FA4D9-C008-412F-A6FE-3AEA333C1D0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>
            <a:noAutofit/>
          </a:bodyPr>
          <a:lstStyle/>
          <a:p>
            <a:pPr marL="0" lvl="0" indent="0" algn="ctr">
              <a:lnSpc>
                <a:spcPct val="95000"/>
              </a:lnSpc>
              <a:buNone/>
            </a:pPr>
            <a:r>
              <a:rPr lang="en-US" sz="4800" dirty="0">
                <a:latin typeface="Arial"/>
                <a:cs typeface="Arial" panose="020B0604020202020204" pitchFamily="34" charset="0"/>
              </a:rPr>
              <a:t>Fully Editable Icon Sets: B</a:t>
            </a:r>
          </a:p>
        </p:txBody>
      </p:sp>
      <p:sp>
        <p:nvSpPr>
          <p:cNvPr id="3" name="Freeform 108">
            <a:extLst>
              <a:ext uri="{FF2B5EF4-FFF2-40B4-BE49-F238E27FC236}">
                <a16:creationId xmlns:a16="http://schemas.microsoft.com/office/drawing/2014/main" id="{F98CA38E-560D-4823-8E83-98A67B803D15}"/>
              </a:ext>
            </a:extLst>
          </p:cNvPr>
          <p:cNvSpPr/>
          <p:nvPr/>
        </p:nvSpPr>
        <p:spPr>
          <a:xfrm>
            <a:off x="4530806" y="1242450"/>
            <a:ext cx="415402" cy="489222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val -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val -1423"/>
              <a:gd name="f497" fmla="*/ f0 1 341005"/>
              <a:gd name="f498" fmla="*/ f1 1 376812"/>
              <a:gd name="f499" fmla="val f2"/>
              <a:gd name="f500" fmla="val f3"/>
              <a:gd name="f501" fmla="val f4"/>
              <a:gd name="f502" fmla="+- f501 0 f499"/>
              <a:gd name="f503" fmla="+- f500 0 f499"/>
              <a:gd name="f504" fmla="*/ f503 1 341005"/>
              <a:gd name="f505" fmla="*/ f502 1 376812"/>
              <a:gd name="f506" fmla="*/ f499 1 f504"/>
              <a:gd name="f507" fmla="*/ f500 1 f504"/>
              <a:gd name="f508" fmla="*/ f499 1 f505"/>
              <a:gd name="f509" fmla="*/ f501 1 f505"/>
              <a:gd name="f510" fmla="*/ f506 f497 1"/>
              <a:gd name="f511" fmla="*/ f507 f497 1"/>
              <a:gd name="f512" fmla="*/ f509 f498 1"/>
              <a:gd name="f513" fmla="*/ f508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0" t="f513" r="f511" b="f512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rgbClr val="69696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93D12A7B-8C0C-4D73-A408-81FCEED8F289}"/>
              </a:ext>
            </a:extLst>
          </p:cNvPr>
          <p:cNvSpPr/>
          <p:nvPr/>
        </p:nvSpPr>
        <p:spPr>
          <a:xfrm>
            <a:off x="5223903" y="1253331"/>
            <a:ext cx="436342" cy="467441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val f2"/>
              <a:gd name="f546" fmla="val f3"/>
              <a:gd name="f547" fmla="val f4"/>
              <a:gd name="f548" fmla="+- f547 0 f545"/>
              <a:gd name="f549" fmla="+- f546 0 f545"/>
              <a:gd name="f550" fmla="*/ f549 1 3068057"/>
              <a:gd name="f551" fmla="*/ f548 1 3083879"/>
              <a:gd name="f552" fmla="*/ f545 1 f550"/>
              <a:gd name="f553" fmla="*/ f546 1 f550"/>
              <a:gd name="f554" fmla="*/ f545 1 f551"/>
              <a:gd name="f555" fmla="*/ f547 1 f551"/>
              <a:gd name="f556" fmla="*/ f552 f543 1"/>
              <a:gd name="f557" fmla="*/ f553 f543 1"/>
              <a:gd name="f558" fmla="*/ f555 f544 1"/>
              <a:gd name="f559" fmla="*/ f554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6" t="f559" r="f557" b="f558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rgbClr val="69696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5" name="Group 110">
            <a:extLst>
              <a:ext uri="{FF2B5EF4-FFF2-40B4-BE49-F238E27FC236}">
                <a16:creationId xmlns:a16="http://schemas.microsoft.com/office/drawing/2014/main" id="{6FA8893E-90E1-43C5-9C16-7CF2EECD559B}"/>
              </a:ext>
            </a:extLst>
          </p:cNvPr>
          <p:cNvGrpSpPr/>
          <p:nvPr/>
        </p:nvGrpSpPr>
        <p:grpSpPr>
          <a:xfrm>
            <a:off x="3837179" y="1242450"/>
            <a:ext cx="415402" cy="489222"/>
            <a:chOff x="3837179" y="1242450"/>
            <a:chExt cx="415402" cy="489222"/>
          </a:xfrm>
        </p:grpSpPr>
        <p:sp>
          <p:nvSpPr>
            <p:cNvPr id="6" name="Freeform 111">
              <a:extLst>
                <a:ext uri="{FF2B5EF4-FFF2-40B4-BE49-F238E27FC236}">
                  <a16:creationId xmlns:a16="http://schemas.microsoft.com/office/drawing/2014/main" id="{3F4AFD41-58A9-41DF-A1CB-73A4C1554C34}"/>
                </a:ext>
              </a:extLst>
            </p:cNvPr>
            <p:cNvSpPr/>
            <p:nvPr/>
          </p:nvSpPr>
          <p:spPr>
            <a:xfrm>
              <a:off x="3837179" y="1242450"/>
              <a:ext cx="415402" cy="4892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val -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val -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5331558"/>
                <a:gd name="f90" fmla="*/ f86 1 5891405"/>
                <a:gd name="f91" fmla="*/ 968 f86 1"/>
                <a:gd name="f92" fmla="*/ 1181117 f86 1"/>
                <a:gd name="f93" fmla="*/ 3328959 f86 1"/>
                <a:gd name="f94" fmla="*/ 3735758 f86 1"/>
                <a:gd name="f95" fmla="*/ 3871219 f86 1"/>
                <a:gd name="f96" fmla="*/ 4062605 f86 1"/>
                <a:gd name="f97" fmla="*/ 4317787 f86 1"/>
                <a:gd name="f98" fmla="*/ 4977005 f86 1"/>
                <a:gd name="f99" fmla="*/ 5039972 f86 1"/>
                <a:gd name="f100" fmla="*/ 5891405 f86 1"/>
                <a:gd name="f101" fmla="*/ 5859508 f86 1"/>
                <a:gd name="f102" fmla="*/ 3520345 f86 1"/>
                <a:gd name="f103" fmla="*/ 3079808 f86 1"/>
                <a:gd name="f104" fmla="*/ 2980491 f87 1"/>
                <a:gd name="f105" fmla="*/ 726547 f87 1"/>
                <a:gd name="f106" fmla="*/ 486068 f87 1"/>
                <a:gd name="f107" fmla="*/ 2371366 f86 1"/>
                <a:gd name="f108" fmla="*/ 4803 f87 1"/>
                <a:gd name="f109" fmla="*/ 460575 f87 1"/>
                <a:gd name="f110" fmla="*/ 289487 f87 1"/>
                <a:gd name="f111" fmla="*/ 480873 f87 1"/>
                <a:gd name="f112" fmla="*/ 322351 f87 1"/>
                <a:gd name="f113" fmla="*/ 513737 f87 1"/>
                <a:gd name="f114" fmla="*/ 449942 f87 1"/>
                <a:gd name="f115" fmla="*/ 1704584 f87 1"/>
                <a:gd name="f116" fmla="*/ 1895970 f87 1"/>
                <a:gd name="f117" fmla="*/ 4734863 f87 1"/>
                <a:gd name="f118" fmla="*/ 4841189 f87 1"/>
                <a:gd name="f119" fmla="+- f88 0 f1"/>
                <a:gd name="f120" fmla="*/ f91 1 5891405"/>
                <a:gd name="f121" fmla="*/ f92 1 5891405"/>
                <a:gd name="f122" fmla="*/ f93 1 5891405"/>
                <a:gd name="f123" fmla="*/ f94 1 5891405"/>
                <a:gd name="f124" fmla="*/ f95 1 5891405"/>
                <a:gd name="f125" fmla="*/ f96 1 5891405"/>
                <a:gd name="f126" fmla="*/ f97 1 5891405"/>
                <a:gd name="f127" fmla="*/ f98 1 5891405"/>
                <a:gd name="f128" fmla="*/ f99 1 5891405"/>
                <a:gd name="f129" fmla="*/ f100 1 5891405"/>
                <a:gd name="f130" fmla="*/ f101 1 5891405"/>
                <a:gd name="f131" fmla="*/ f102 1 5891405"/>
                <a:gd name="f132" fmla="*/ f103 1 5891405"/>
                <a:gd name="f133" fmla="*/ f104 1 5331558"/>
                <a:gd name="f134" fmla="*/ f105 1 5331558"/>
                <a:gd name="f135" fmla="*/ f106 1 5331558"/>
                <a:gd name="f136" fmla="*/ f107 1 5891405"/>
                <a:gd name="f137" fmla="*/ f108 1 5331558"/>
                <a:gd name="f138" fmla="*/ f109 1 5331558"/>
                <a:gd name="f139" fmla="*/ f110 1 5331558"/>
                <a:gd name="f140" fmla="*/ f111 1 5331558"/>
                <a:gd name="f141" fmla="*/ f112 1 5331558"/>
                <a:gd name="f142" fmla="*/ f113 1 5331558"/>
                <a:gd name="f143" fmla="*/ f114 1 5331558"/>
                <a:gd name="f144" fmla="*/ f115 1 5331558"/>
                <a:gd name="f145" fmla="*/ f116 1 5331558"/>
                <a:gd name="f146" fmla="*/ f117 1 5331558"/>
                <a:gd name="f147" fmla="*/ f118 1 5331558"/>
                <a:gd name="f148" fmla="*/ f82 1 f89"/>
                <a:gd name="f149" fmla="*/ f83 1 f89"/>
                <a:gd name="f150" fmla="*/ f82 1 f90"/>
                <a:gd name="f151" fmla="*/ f84 1 f90"/>
                <a:gd name="f152" fmla="*/ f133 1 f89"/>
                <a:gd name="f153" fmla="*/ f120 1 f90"/>
                <a:gd name="f154" fmla="*/ f134 1 f89"/>
                <a:gd name="f155" fmla="*/ f121 1 f90"/>
                <a:gd name="f156" fmla="*/ f135 1 f89"/>
                <a:gd name="f157" fmla="*/ f136 1 f90"/>
                <a:gd name="f158" fmla="*/ f137 1 f89"/>
                <a:gd name="f159" fmla="*/ f132 1 f90"/>
                <a:gd name="f160" fmla="*/ f138 1 f89"/>
                <a:gd name="f161" fmla="*/ f122 1 f90"/>
                <a:gd name="f162" fmla="*/ f139 1 f89"/>
                <a:gd name="f163" fmla="*/ f123 1 f90"/>
                <a:gd name="f164" fmla="*/ f140 1 f89"/>
                <a:gd name="f165" fmla="*/ f124 1 f90"/>
                <a:gd name="f166" fmla="*/ f141 1 f89"/>
                <a:gd name="f167" fmla="*/ f125 1 f90"/>
                <a:gd name="f168" fmla="*/ f142 1 f89"/>
                <a:gd name="f169" fmla="*/ f126 1 f90"/>
                <a:gd name="f170" fmla="*/ f143 1 f89"/>
                <a:gd name="f171" fmla="*/ f127 1 f90"/>
                <a:gd name="f172" fmla="*/ f144 1 f89"/>
                <a:gd name="f173" fmla="*/ f128 1 f90"/>
                <a:gd name="f174" fmla="*/ f145 1 f89"/>
                <a:gd name="f175" fmla="*/ f129 1 f90"/>
                <a:gd name="f176" fmla="*/ f146 1 f89"/>
                <a:gd name="f177" fmla="*/ f130 1 f90"/>
                <a:gd name="f178" fmla="*/ f147 1 f89"/>
                <a:gd name="f179" fmla="*/ f131 1 f90"/>
                <a:gd name="f180" fmla="*/ f148 f80 1"/>
                <a:gd name="f181" fmla="*/ f149 f80 1"/>
                <a:gd name="f182" fmla="*/ f151 f81 1"/>
                <a:gd name="f183" fmla="*/ f150 f81 1"/>
                <a:gd name="f184" fmla="*/ f152 f80 1"/>
                <a:gd name="f185" fmla="*/ f153 f81 1"/>
                <a:gd name="f186" fmla="*/ f154 f80 1"/>
                <a:gd name="f187" fmla="*/ f155 f81 1"/>
                <a:gd name="f188" fmla="*/ f156 f80 1"/>
                <a:gd name="f189" fmla="*/ f157 f81 1"/>
                <a:gd name="f190" fmla="*/ f158 f80 1"/>
                <a:gd name="f191" fmla="*/ f159 f81 1"/>
                <a:gd name="f192" fmla="*/ f160 f80 1"/>
                <a:gd name="f193" fmla="*/ f161 f81 1"/>
                <a:gd name="f194" fmla="*/ f162 f80 1"/>
                <a:gd name="f195" fmla="*/ f163 f81 1"/>
                <a:gd name="f196" fmla="*/ f164 f80 1"/>
                <a:gd name="f197" fmla="*/ f165 f81 1"/>
                <a:gd name="f198" fmla="*/ f166 f80 1"/>
                <a:gd name="f199" fmla="*/ f167 f81 1"/>
                <a:gd name="f200" fmla="*/ f168 f80 1"/>
                <a:gd name="f201" fmla="*/ f169 f81 1"/>
                <a:gd name="f202" fmla="*/ f170 f80 1"/>
                <a:gd name="f203" fmla="*/ f171 f81 1"/>
                <a:gd name="f204" fmla="*/ f172 f80 1"/>
                <a:gd name="f205" fmla="*/ f173 f81 1"/>
                <a:gd name="f206" fmla="*/ f174 f80 1"/>
                <a:gd name="f207" fmla="*/ f175 f81 1"/>
                <a:gd name="f208" fmla="*/ f176 f80 1"/>
                <a:gd name="f209" fmla="*/ f177 f81 1"/>
                <a:gd name="f210" fmla="*/ f178 f80 1"/>
                <a:gd name="f211" fmla="*/ f179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4" y="f185"/>
                </a:cxn>
                <a:cxn ang="f119">
                  <a:pos x="f186" y="f187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201"/>
                </a:cxn>
                <a:cxn ang="f119">
                  <a:pos x="f202" y="f203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184" y="f185"/>
                </a:cxn>
              </a:cxnLst>
              <a:rect l="f180" t="f183" r="f181" b="f182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7" name="Oval 37">
              <a:extLst>
                <a:ext uri="{FF2B5EF4-FFF2-40B4-BE49-F238E27FC236}">
                  <a16:creationId xmlns:a16="http://schemas.microsoft.com/office/drawing/2014/main" id="{956AA5BC-C71D-4B9D-9C11-4C9051B6E120}"/>
                </a:ext>
              </a:extLst>
            </p:cNvPr>
            <p:cNvSpPr/>
            <p:nvPr/>
          </p:nvSpPr>
          <p:spPr>
            <a:xfrm rot="18100528">
              <a:off x="3982997" y="1232478"/>
              <a:ext cx="217672" cy="3045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9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455549"/>
                <a:gd name="f275" fmla="val 416747"/>
                <a:gd name="f276" fmla="val 1692524"/>
                <a:gd name="f277" fmla="val 372301"/>
                <a:gd name="f278" fmla="val 1619888"/>
                <a:gd name="f279" fmla="val 366380"/>
                <a:gd name="f280" fmla="val 1592106"/>
                <a:gd name="f281" fmla="val 305091"/>
                <a:gd name="f282" fmla="val 1567105"/>
                <a:gd name="f283" fmla="val 259811"/>
                <a:gd name="f284" fmla="val 1511085"/>
                <a:gd name="f285" fmla="val 250590"/>
                <a:gd name="f286" fmla="val 1443452"/>
                <a:gd name="f287" fmla="val 203712"/>
                <a:gd name="f288" fmla="val 1453117"/>
                <a:gd name="f289" fmla="val 158965"/>
                <a:gd name="f290" fmla="val 1444975"/>
                <a:gd name="f291" fmla="val 117260"/>
                <a:gd name="f292" fmla="val 1407178"/>
                <a:gd name="f293" fmla="val 55030"/>
                <a:gd name="f294" fmla="val 1350772"/>
                <a:gd name="f295" fmla="val 44039"/>
                <a:gd name="f296" fmla="val 1258933"/>
                <a:gd name="f297" fmla="val 90593"/>
                <a:gd name="f298" fmla="val 1192598"/>
                <a:gd name="f299" fmla="val 186799"/>
                <a:gd name="f300" fmla="val 1224213"/>
                <a:gd name="f301" fmla="val 285304"/>
                <a:gd name="f302" fmla="val 1199642"/>
                <a:gd name="f303" fmla="val 330760"/>
                <a:gd name="f304" fmla="val 1129474"/>
                <a:gd name="f305" fmla="val 344999"/>
                <a:gd name="f306" fmla="val 1132822"/>
                <a:gd name="f307" fmla="val 420009"/>
                <a:gd name="f308" fmla="val 1139731"/>
                <a:gd name="f309" fmla="val 490500"/>
                <a:gd name="f310" fmla="val 1101048"/>
                <a:gd name="f311" fmla="val 524987"/>
                <a:gd name="f312" fmla="val 1034051"/>
                <a:gd name="f313" fmla="val 505360"/>
                <a:gd name="f314" fmla="val 1023014"/>
                <a:gd name="f315" fmla="val 475089"/>
                <a:gd name="f316" fmla="val 1082544"/>
                <a:gd name="f317" fmla="val 412689"/>
                <a:gd name="f318" fmla="val 1116790"/>
                <a:gd name="f319" fmla="val 346243"/>
                <a:gd name="f320" fmla="val 1110339"/>
                <a:gd name="f321" fmla="val 283801"/>
                <a:gd name="f322" fmla="val 1104277"/>
                <a:gd name="f323" fmla="val 228486"/>
                <a:gd name="f324" fmla="val 1063265"/>
                <a:gd name="f325" fmla="val 202679"/>
                <a:gd name="f326" fmla="val 1003895"/>
                <a:gd name="f327" fmla="val 181967"/>
                <a:gd name="f328" fmla="val 1012696"/>
                <a:gd name="f329" fmla="val 205492"/>
                <a:gd name="f330" fmla="val 1066954"/>
                <a:gd name="f331" fmla="val 250941"/>
                <a:gd name="f332" fmla="val 1107583"/>
                <a:gd name="f333" fmla="val 305288"/>
                <a:gd name="f334" fmla="val 1123484"/>
                <a:gd name="f335" fmla="val 260051"/>
                <a:gd name="f336" fmla="val 1186174"/>
                <a:gd name="f337" fmla="val 162021"/>
                <a:gd name="f338" fmla="val 1201884"/>
                <a:gd name="f339" fmla="val 70961"/>
                <a:gd name="f340" fmla="val 1161909"/>
                <a:gd name="f341" fmla="val 64874"/>
                <a:gd name="f342" fmla="val 1160625"/>
                <a:gd name="f343" fmla="val 60391"/>
                <a:gd name="f344" fmla="val 1156961"/>
                <a:gd name="f345" fmla="val 56055"/>
                <a:gd name="f346" fmla="val 1153032"/>
                <a:gd name="f347" fmla="val -13786"/>
                <a:gd name="f348" fmla="val 1089729"/>
                <a:gd name="f349" fmla="val -19088"/>
                <a:gd name="f350" fmla="val 981796"/>
                <a:gd name="f351" fmla="val 44214"/>
                <a:gd name="f352" fmla="val 911953"/>
                <a:gd name="f353" fmla="val 84073"/>
                <a:gd name="f354" fmla="val 882569"/>
                <a:gd name="f355" fmla="val 76811"/>
                <a:gd name="f356" fmla="val 875989"/>
                <a:gd name="f357" fmla="val 80179"/>
                <a:gd name="f358" fmla="val 872273"/>
                <a:gd name="f359" fmla="val 28040"/>
                <a:gd name="f360" fmla="val 814783"/>
                <a:gd name="f361" fmla="val 28651"/>
                <a:gd name="f362" fmla="val 726072"/>
                <a:gd name="f363" fmla="val 82340"/>
                <a:gd name="f364" fmla="val 666836"/>
                <a:gd name="f365" fmla="val 121082"/>
                <a:gd name="f366" fmla="val 638275"/>
                <a:gd name="f367" fmla="val 89526"/>
                <a:gd name="f368" fmla="val 571593"/>
                <a:gd name="f369" fmla="val 96788"/>
                <a:gd name="f370" fmla="val 490523"/>
                <a:gd name="f371" fmla="val 145805"/>
                <a:gd name="f372" fmla="val 430894"/>
                <a:gd name="f373" fmla="val 198586"/>
                <a:gd name="f374" fmla="val 400645"/>
                <a:gd name="f375" fmla="val 259015"/>
                <a:gd name="f376" fmla="val 385179"/>
                <a:gd name="f377" fmla="val 321878"/>
                <a:gd name="f378" fmla="val 383347"/>
                <a:gd name="f379" fmla="val 321111"/>
                <a:gd name="f380" fmla="val 357014"/>
                <a:gd name="f381" fmla="val 257723"/>
                <a:gd name="f382" fmla="val 358862"/>
                <a:gd name="f383" fmla="val 196668"/>
                <a:gd name="f384" fmla="val 373772"/>
                <a:gd name="f385" fmla="val 141180"/>
                <a:gd name="f386" fmla="val 399723"/>
                <a:gd name="f387" fmla="val 117813"/>
                <a:gd name="f388" fmla="val 370058"/>
                <a:gd name="f389" fmla="val 106816"/>
                <a:gd name="f390" fmla="val 332072"/>
                <a:gd name="f391" fmla="val 291518"/>
                <a:gd name="f392" fmla="val 170286"/>
                <a:gd name="f393" fmla="val 205094"/>
                <a:gd name="f394" fmla="val 72008"/>
                <a:gd name="f395" fmla="val 326327"/>
                <a:gd name="f396" fmla="val 350305"/>
                <a:gd name="f397" fmla="val 373385"/>
                <a:gd name="f398" fmla="val 75853"/>
                <a:gd name="f399" fmla="val 394659"/>
                <a:gd name="f400" fmla="val 83948"/>
                <a:gd name="f401" fmla="val 425371"/>
                <a:gd name="f402" fmla="val 33609"/>
                <a:gd name="f403" fmla="val 467237"/>
                <a:gd name="f404" fmla="*/ f0 1 1170491"/>
                <a:gd name="f405" fmla="*/ f1 1 1745209"/>
                <a:gd name="f406" fmla="val f2"/>
                <a:gd name="f407" fmla="val f3"/>
                <a:gd name="f408" fmla="val f4"/>
                <a:gd name="f409" fmla="+- f408 0 f406"/>
                <a:gd name="f410" fmla="+- f407 0 f406"/>
                <a:gd name="f411" fmla="*/ f410 1 1170491"/>
                <a:gd name="f412" fmla="*/ f409 1 1745209"/>
                <a:gd name="f413" fmla="*/ f406 1 f411"/>
                <a:gd name="f414" fmla="*/ f407 1 f411"/>
                <a:gd name="f415" fmla="*/ f406 1 f412"/>
                <a:gd name="f416" fmla="*/ f408 1 f412"/>
                <a:gd name="f417" fmla="*/ f413 f404 1"/>
                <a:gd name="f418" fmla="*/ f414 f404 1"/>
                <a:gd name="f419" fmla="*/ f416 f405 1"/>
                <a:gd name="f420" fmla="*/ f415 f4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7" t="f420" r="f418" b="f419"/>
              <a:pathLst>
                <a:path w="1170491" h="174520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4"/>
                  </a:cubicBezTo>
                  <a:cubicBezTo>
                    <a:pt x="f274" y="f272"/>
                    <a:pt x="f275" y="f276"/>
                    <a:pt x="f277" y="f278"/>
                  </a:cubicBezTo>
                  <a:lnTo>
                    <a:pt x="f279" y="f280"/>
                  </a:ln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303" y="f304"/>
                  </a:cubicBezTo>
                  <a:lnTo>
                    <a:pt x="f305" y="f306"/>
                  </a:lnTo>
                  <a:cubicBezTo>
                    <a:pt x="f307" y="f308"/>
                    <a:pt x="f309" y="f310"/>
                    <a:pt x="f311" y="f312"/>
                  </a:cubicBezTo>
                  <a:lnTo>
                    <a:pt x="f313" y="f314"/>
                  </a:ln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lnTo>
                    <a:pt x="f327" y="f328"/>
                  </a:ln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lnTo>
                    <a:pt x="f353" y="f354"/>
                  </a:lnTo>
                  <a:lnTo>
                    <a:pt x="f355" y="f356"/>
                  </a:lnTo>
                  <a:lnTo>
                    <a:pt x="f357" y="f358"/>
                  </a:lnTo>
                  <a:cubicBezTo>
                    <a:pt x="f359" y="f360"/>
                    <a:pt x="f361" y="f362"/>
                    <a:pt x="f363" y="f364"/>
                  </a:cubicBezTo>
                  <a:lnTo>
                    <a:pt x="f365" y="f366"/>
                  </a:lnTo>
                  <a:cubicBezTo>
                    <a:pt x="f367" y="f368"/>
                    <a:pt x="f369" y="f370"/>
                    <a:pt x="f371" y="f372"/>
                  </a:cubicBezTo>
                  <a:cubicBezTo>
                    <a:pt x="f373" y="f374"/>
                    <a:pt x="f375" y="f376"/>
                    <a:pt x="f377" y="f378"/>
                  </a:cubicBezTo>
                  <a:lnTo>
                    <a:pt x="f379" y="f380"/>
                  </a:lnTo>
                  <a:cubicBezTo>
                    <a:pt x="f381" y="f382"/>
                    <a:pt x="f383" y="f384"/>
                    <a:pt x="f385" y="f386"/>
                  </a:cubicBezTo>
                  <a:cubicBezTo>
                    <a:pt x="f387" y="f388"/>
                    <a:pt x="f389" y="f390"/>
                    <a:pt x="f389" y="f391"/>
                  </a:cubicBezTo>
                  <a:cubicBezTo>
                    <a:pt x="f389" y="f392"/>
                    <a:pt x="f393" y="f394"/>
                    <a:pt x="f395" y="f394"/>
                  </a:cubicBezTo>
                  <a:cubicBezTo>
                    <a:pt x="f396" y="f394"/>
                    <a:pt x="f397" y="f398"/>
                    <a:pt x="f399" y="f400"/>
                  </a:cubicBezTo>
                  <a:cubicBezTo>
                    <a:pt x="f401" y="f402"/>
                    <a:pt x="f403" y="f2"/>
                    <a:pt x="f79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</a:endParaRPr>
            </a:p>
          </p:txBody>
        </p:sp>
      </p:grpSp>
      <p:sp>
        <p:nvSpPr>
          <p:cNvPr id="8" name="Rectangle 19">
            <a:extLst>
              <a:ext uri="{FF2B5EF4-FFF2-40B4-BE49-F238E27FC236}">
                <a16:creationId xmlns:a16="http://schemas.microsoft.com/office/drawing/2014/main" id="{A42144E6-1763-479D-ADAC-4E928DE62C62}"/>
              </a:ext>
            </a:extLst>
          </p:cNvPr>
          <p:cNvSpPr/>
          <p:nvPr/>
        </p:nvSpPr>
        <p:spPr>
          <a:xfrm>
            <a:off x="3157670" y="1268995"/>
            <a:ext cx="372270" cy="436123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val -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val -5451"/>
              <a:gd name="f267" fmla="*/ f0 1 2926108"/>
              <a:gd name="f268" fmla="*/ f1 1 3216409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2926108"/>
              <a:gd name="f275" fmla="*/ f272 1 3216409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rgbClr val="69696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Oval 47">
            <a:extLst>
              <a:ext uri="{FF2B5EF4-FFF2-40B4-BE49-F238E27FC236}">
                <a16:creationId xmlns:a16="http://schemas.microsoft.com/office/drawing/2014/main" id="{4327A287-5C8F-4445-81DD-B4ECDA2B3521}"/>
              </a:ext>
            </a:extLst>
          </p:cNvPr>
          <p:cNvSpPr/>
          <p:nvPr/>
        </p:nvSpPr>
        <p:spPr>
          <a:xfrm>
            <a:off x="8484004" y="1253358"/>
            <a:ext cx="438546" cy="46739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val f2"/>
              <a:gd name="f14" fmla="val f3"/>
              <a:gd name="f15" fmla="+- f14 0 f13"/>
              <a:gd name="f16" fmla="*/ f15 1 3240000"/>
              <a:gd name="f17" fmla="*/ f13 1 f16"/>
              <a:gd name="f18" fmla="*/ f14 1 f16"/>
              <a:gd name="f19" fmla="*/ f17 f11 1"/>
              <a:gd name="f20" fmla="*/ f18 f11 1"/>
              <a:gd name="f21" fmla="*/ f18 f12 1"/>
              <a:gd name="f22" fmla="*/ f17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rgbClr val="69696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AD7AC3CC-8EE2-49A9-B911-4FBE78206D72}"/>
              </a:ext>
            </a:extLst>
          </p:cNvPr>
          <p:cNvSpPr/>
          <p:nvPr/>
        </p:nvSpPr>
        <p:spPr>
          <a:xfrm>
            <a:off x="3829973" y="4081351"/>
            <a:ext cx="429813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val f5"/>
              <a:gd name="f120" fmla="val f6"/>
              <a:gd name="f121" fmla="val f7"/>
              <a:gd name="f122" fmla="*/ f116 f0 1"/>
              <a:gd name="f123" fmla="+- f121 0 f119"/>
              <a:gd name="f124" fmla="+- f120 0 f119"/>
              <a:gd name="f125" fmla="*/ f122 1 f2"/>
              <a:gd name="f126" fmla="*/ f124 1 3960440"/>
              <a:gd name="f127" fmla="*/ f123 1 3960000"/>
              <a:gd name="f128" fmla="*/ 1979373 f124 1"/>
              <a:gd name="f129" fmla="*/ 472350 f123 1"/>
              <a:gd name="f130" fmla="*/ 813783 f124 1"/>
              <a:gd name="f131" fmla="*/ 1434034 f123 1"/>
              <a:gd name="f132" fmla="*/ 2217373 f124 1"/>
              <a:gd name="f133" fmla="*/ 1339611 f124 1"/>
              <a:gd name="f134" fmla="*/ 3487664 f123 1"/>
              <a:gd name="f135" fmla="*/ 436907 f124 1"/>
              <a:gd name="f136" fmla="*/ 0 f123 1"/>
              <a:gd name="f137" fmla="*/ 3523533 f124 1"/>
              <a:gd name="f138" fmla="*/ 3960440 f124 1"/>
              <a:gd name="f139" fmla="*/ 436907 f123 1"/>
              <a:gd name="f140" fmla="*/ 3523093 f123 1"/>
              <a:gd name="f141" fmla="*/ 3960000 f123 1"/>
              <a:gd name="f142" fmla="*/ 0 f124 1"/>
              <a:gd name="f143" fmla="*/ 1119009 f124 1"/>
              <a:gd name="f144" fmla="*/ 2222584 f123 1"/>
              <a:gd name="f145" fmla="*/ 1234998 f124 1"/>
              <a:gd name="f146" fmla="*/ 1431771 f123 1"/>
              <a:gd name="f147" fmla="*/ 1915898 f124 1"/>
              <a:gd name="f148" fmla="*/ 1219889 f123 1"/>
              <a:gd name="f149" fmla="*/ 1589196 f124 1"/>
              <a:gd name="f150" fmla="*/ 1434803 f123 1"/>
              <a:gd name="f151" fmla="*/ 1574511 f124 1"/>
              <a:gd name="f152" fmla="*/ 1939931 f123 1"/>
              <a:gd name="f153" fmla="*/ 2135727 f124 1"/>
              <a:gd name="f154" fmla="*/ 1554876 f123 1"/>
              <a:gd name="f155" fmla="*/ 891303 f123 1"/>
              <a:gd name="f156" fmla="*/ 2783502 f124 1"/>
              <a:gd name="f157" fmla="*/ 1606823 f123 1"/>
              <a:gd name="f158" fmla="*/ 2456028 f124 1"/>
              <a:gd name="f159" fmla="*/ 2225955 f123 1"/>
              <a:gd name="f160" fmla="*/ 2026974 f124 1"/>
              <a:gd name="f161" fmla="*/ 2018938 f123 1"/>
              <a:gd name="f162" fmla="*/ 1887692 f124 1"/>
              <a:gd name="f163" fmla="*/ 2422431 f123 1"/>
              <a:gd name="f164" fmla="*/ 2336342 f124 1"/>
              <a:gd name="f165" fmla="*/ 2720202 f123 1"/>
              <a:gd name="f166" fmla="*/ 3176454 f124 1"/>
              <a:gd name="f167" fmla="*/ 1627140 f123 1"/>
              <a:gd name="f168" fmla="*/ 1328015 f124 1"/>
              <a:gd name="f169" fmla="*/ 1812920 f123 1"/>
              <a:gd name="f170" fmla="+- f125 0 f1"/>
              <a:gd name="f171" fmla="*/ f128 1 3960440"/>
              <a:gd name="f172" fmla="*/ f129 1 3960000"/>
              <a:gd name="f173" fmla="*/ f130 1 3960440"/>
              <a:gd name="f174" fmla="*/ f131 1 3960000"/>
              <a:gd name="f175" fmla="*/ f132 1 3960440"/>
              <a:gd name="f176" fmla="*/ f133 1 3960440"/>
              <a:gd name="f177" fmla="*/ f134 1 3960000"/>
              <a:gd name="f178" fmla="*/ f135 1 3960440"/>
              <a:gd name="f179" fmla="*/ f136 1 3960000"/>
              <a:gd name="f180" fmla="*/ f137 1 3960440"/>
              <a:gd name="f181" fmla="*/ f138 1 3960440"/>
              <a:gd name="f182" fmla="*/ f139 1 3960000"/>
              <a:gd name="f183" fmla="*/ f140 1 3960000"/>
              <a:gd name="f184" fmla="*/ f141 1 3960000"/>
              <a:gd name="f185" fmla="*/ f142 1 3960440"/>
              <a:gd name="f186" fmla="*/ f143 1 3960440"/>
              <a:gd name="f187" fmla="*/ f144 1 3960000"/>
              <a:gd name="f188" fmla="*/ f145 1 3960440"/>
              <a:gd name="f189" fmla="*/ f146 1 3960000"/>
              <a:gd name="f190" fmla="*/ f147 1 3960440"/>
              <a:gd name="f191" fmla="*/ f148 1 3960000"/>
              <a:gd name="f192" fmla="*/ f149 1 3960440"/>
              <a:gd name="f193" fmla="*/ f150 1 3960000"/>
              <a:gd name="f194" fmla="*/ f151 1 3960440"/>
              <a:gd name="f195" fmla="*/ f152 1 3960000"/>
              <a:gd name="f196" fmla="*/ f153 1 3960440"/>
              <a:gd name="f197" fmla="*/ f154 1 396000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000"/>
              <a:gd name="f209" fmla="*/ f166 1 3960440"/>
              <a:gd name="f210" fmla="*/ f167 1 3960000"/>
              <a:gd name="f211" fmla="*/ f168 1 3960440"/>
              <a:gd name="f212" fmla="*/ f169 1 3960000"/>
              <a:gd name="f213" fmla="*/ f119 1 f126"/>
              <a:gd name="f214" fmla="*/ f120 1 f126"/>
              <a:gd name="f215" fmla="*/ f119 1 f127"/>
              <a:gd name="f216" fmla="*/ f121 1 f127"/>
              <a:gd name="f217" fmla="*/ f171 1 f126"/>
              <a:gd name="f218" fmla="*/ f172 1 f127"/>
              <a:gd name="f219" fmla="*/ f173 1 f126"/>
              <a:gd name="f220" fmla="*/ f174 1 f127"/>
              <a:gd name="f221" fmla="*/ f186 1 f126"/>
              <a:gd name="f222" fmla="*/ f187 1 f127"/>
              <a:gd name="f223" fmla="*/ f211 1 f126"/>
              <a:gd name="f224" fmla="*/ f212 1 f127"/>
              <a:gd name="f225" fmla="*/ f188 1 f126"/>
              <a:gd name="f226" fmla="*/ f189 1 f127"/>
              <a:gd name="f227" fmla="*/ f175 1 f126"/>
              <a:gd name="f228" fmla="*/ f198 1 f127"/>
              <a:gd name="f229" fmla="*/ f199 1 f126"/>
              <a:gd name="f230" fmla="*/ f200 1 f127"/>
              <a:gd name="f231" fmla="*/ f201 1 f126"/>
              <a:gd name="f232" fmla="*/ f202 1 f127"/>
              <a:gd name="f233" fmla="*/ f203 1 f126"/>
              <a:gd name="f234" fmla="*/ f204 1 f127"/>
              <a:gd name="f235" fmla="*/ f196 1 f126"/>
              <a:gd name="f236" fmla="*/ f197 1 f127"/>
              <a:gd name="f237" fmla="*/ f190 1 f126"/>
              <a:gd name="f238" fmla="*/ f191 1 f127"/>
              <a:gd name="f239" fmla="*/ f192 1 f126"/>
              <a:gd name="f240" fmla="*/ f193 1 f127"/>
              <a:gd name="f241" fmla="*/ f194 1 f126"/>
              <a:gd name="f242" fmla="*/ f195 1 f127"/>
              <a:gd name="f243" fmla="*/ f176 1 f126"/>
              <a:gd name="f244" fmla="*/ f177 1 f127"/>
              <a:gd name="f245" fmla="*/ f205 1 f126"/>
              <a:gd name="f246" fmla="*/ f206 1 f127"/>
              <a:gd name="f247" fmla="*/ f207 1 f126"/>
              <a:gd name="f248" fmla="*/ f208 1 f127"/>
              <a:gd name="f249" fmla="*/ f209 1 f126"/>
              <a:gd name="f250" fmla="*/ f210 1 f127"/>
              <a:gd name="f251" fmla="*/ f178 1 f126"/>
              <a:gd name="f252" fmla="*/ f179 1 f127"/>
              <a:gd name="f253" fmla="*/ f180 1 f126"/>
              <a:gd name="f254" fmla="*/ f181 1 f126"/>
              <a:gd name="f255" fmla="*/ f182 1 f127"/>
              <a:gd name="f256" fmla="*/ f183 1 f127"/>
              <a:gd name="f257" fmla="*/ f184 1 f127"/>
              <a:gd name="f258" fmla="*/ f185 1 f126"/>
              <a:gd name="f259" fmla="*/ f213 f117 1"/>
              <a:gd name="f260" fmla="*/ f214 f117 1"/>
              <a:gd name="f261" fmla="*/ f216 f118 1"/>
              <a:gd name="f262" fmla="*/ f215 f118 1"/>
              <a:gd name="f263" fmla="*/ f217 f117 1"/>
              <a:gd name="f264" fmla="*/ f218 f118 1"/>
              <a:gd name="f265" fmla="*/ f219 f117 1"/>
              <a:gd name="f266" fmla="*/ f220 f118 1"/>
              <a:gd name="f267" fmla="*/ f221 f117 1"/>
              <a:gd name="f268" fmla="*/ f222 f118 1"/>
              <a:gd name="f269" fmla="*/ f223 f117 1"/>
              <a:gd name="f270" fmla="*/ f224 f118 1"/>
              <a:gd name="f271" fmla="*/ f225 f117 1"/>
              <a:gd name="f272" fmla="*/ f226 f118 1"/>
              <a:gd name="f273" fmla="*/ f227 f117 1"/>
              <a:gd name="f274" fmla="*/ f228 f118 1"/>
              <a:gd name="f275" fmla="*/ f229 f117 1"/>
              <a:gd name="f276" fmla="*/ f230 f118 1"/>
              <a:gd name="f277" fmla="*/ f231 f117 1"/>
              <a:gd name="f278" fmla="*/ f232 f118 1"/>
              <a:gd name="f279" fmla="*/ f233 f117 1"/>
              <a:gd name="f280" fmla="*/ f234 f118 1"/>
              <a:gd name="f281" fmla="*/ f235 f117 1"/>
              <a:gd name="f282" fmla="*/ f236 f118 1"/>
              <a:gd name="f283" fmla="*/ f237 f117 1"/>
              <a:gd name="f284" fmla="*/ f238 f118 1"/>
              <a:gd name="f285" fmla="*/ f239 f117 1"/>
              <a:gd name="f286" fmla="*/ f240 f118 1"/>
              <a:gd name="f287" fmla="*/ f241 f117 1"/>
              <a:gd name="f288" fmla="*/ f242 f118 1"/>
              <a:gd name="f289" fmla="*/ f243 f117 1"/>
              <a:gd name="f290" fmla="*/ f244 f118 1"/>
              <a:gd name="f291" fmla="*/ f245 f117 1"/>
              <a:gd name="f292" fmla="*/ f246 f118 1"/>
              <a:gd name="f293" fmla="*/ f247 f117 1"/>
              <a:gd name="f294" fmla="*/ f248 f118 1"/>
              <a:gd name="f295" fmla="*/ f249 f117 1"/>
              <a:gd name="f296" fmla="*/ f250 f118 1"/>
              <a:gd name="f297" fmla="*/ f251 f117 1"/>
              <a:gd name="f298" fmla="*/ f252 f118 1"/>
              <a:gd name="f299" fmla="*/ f253 f117 1"/>
              <a:gd name="f300" fmla="*/ f254 f117 1"/>
              <a:gd name="f301" fmla="*/ f255 f118 1"/>
              <a:gd name="f302" fmla="*/ f256 f118 1"/>
              <a:gd name="f303" fmla="*/ f257 f118 1"/>
              <a:gd name="f304" fmla="*/ f258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63" y="f264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3" y="f274"/>
              </a:cxn>
              <a:cxn ang="f170">
                <a:pos x="f275" y="f276"/>
              </a:cxn>
              <a:cxn ang="f170">
                <a:pos x="f277" y="f278"/>
              </a:cxn>
              <a:cxn ang="f170">
                <a:pos x="f279" y="f280"/>
              </a:cxn>
              <a:cxn ang="f170">
                <a:pos x="f281" y="f282"/>
              </a:cxn>
              <a:cxn ang="f170">
                <a:pos x="f283" y="f284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9" y="f290"/>
              </a:cxn>
              <a:cxn ang="f170">
                <a:pos x="f291" y="f292"/>
              </a:cxn>
              <a:cxn ang="f170">
                <a:pos x="f293" y="f294"/>
              </a:cxn>
              <a:cxn ang="f170">
                <a:pos x="f295" y="f296"/>
              </a:cxn>
              <a:cxn ang="f170">
                <a:pos x="f263" y="f264"/>
              </a:cxn>
              <a:cxn ang="f170">
                <a:pos x="f297" y="f298"/>
              </a:cxn>
              <a:cxn ang="f170">
                <a:pos x="f299" y="f298"/>
              </a:cxn>
              <a:cxn ang="f170">
                <a:pos x="f300" y="f301"/>
              </a:cxn>
              <a:cxn ang="f170">
                <a:pos x="f300" y="f302"/>
              </a:cxn>
              <a:cxn ang="f170">
                <a:pos x="f299" y="f303"/>
              </a:cxn>
              <a:cxn ang="f170">
                <a:pos x="f297" y="f303"/>
              </a:cxn>
              <a:cxn ang="f170">
                <a:pos x="f304" y="f302"/>
              </a:cxn>
              <a:cxn ang="f170">
                <a:pos x="f304" y="f301"/>
              </a:cxn>
              <a:cxn ang="f170">
                <a:pos x="f297" y="f298"/>
              </a:cxn>
            </a:cxnLst>
            <a:rect l="f259" t="f262" r="f260" b="f261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rgbClr val="69696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252525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EFF23ED1-C6CB-4A76-861A-22D4DAAEC485}"/>
              </a:ext>
            </a:extLst>
          </p:cNvPr>
          <p:cNvSpPr/>
          <p:nvPr/>
        </p:nvSpPr>
        <p:spPr>
          <a:xfrm>
            <a:off x="3128866" y="4081351"/>
            <a:ext cx="429859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888432"/>
              <a:gd name="f74" fmla="*/ f70 1 3960440"/>
              <a:gd name="f75" fmla="*/ 554477 f71 1"/>
              <a:gd name="f76" fmla="*/ 1512168 f70 1"/>
              <a:gd name="f77" fmla="*/ 3312368 f70 1"/>
              <a:gd name="f78" fmla="*/ 1201638 f71 1"/>
              <a:gd name="f79" fmla="*/ 2136833 f71 1"/>
              <a:gd name="f80" fmla="*/ 1785510 f70 1"/>
              <a:gd name="f81" fmla="*/ 1510185 f70 1"/>
              <a:gd name="f82" fmla="*/ 1489672 f71 1"/>
              <a:gd name="f83" fmla="*/ 3310385 f70 1"/>
              <a:gd name="f84" fmla="*/ 2673919 f71 1"/>
              <a:gd name="f85" fmla="*/ 2138897 f70 1"/>
              <a:gd name="f86" fmla="*/ 2679688 f71 1"/>
              <a:gd name="f87" fmla="*/ 3312366 f70 1"/>
              <a:gd name="f88" fmla="*/ 3326849 f71 1"/>
              <a:gd name="f89" fmla="*/ 3333768 f71 1"/>
              <a:gd name="f90" fmla="*/ 2128613 f70 1"/>
              <a:gd name="f91" fmla="*/ 2840340 f71 1"/>
              <a:gd name="f92" fmla="*/ 1479943 f70 1"/>
              <a:gd name="f93" fmla="*/ 878058 f71 1"/>
              <a:gd name="f94" fmla="*/ 648072 f70 1"/>
              <a:gd name="f95" fmla="*/ 971653 f70 1"/>
              <a:gd name="f96" fmla="*/ 1295234 f70 1"/>
              <a:gd name="f97" fmla="*/ 1201639 f71 1"/>
              <a:gd name="f98" fmla="*/ 333511 f71 1"/>
              <a:gd name="f99" fmla="*/ 0 f70 1"/>
              <a:gd name="f100" fmla="*/ 3554921 f71 1"/>
              <a:gd name="f101" fmla="*/ 3888432 f71 1"/>
              <a:gd name="f102" fmla="*/ 333511 f70 1"/>
              <a:gd name="f103" fmla="*/ 3626929 f70 1"/>
              <a:gd name="f104" fmla="*/ 3960440 f70 1"/>
              <a:gd name="f105" fmla="*/ 0 f71 1"/>
              <a:gd name="f106" fmla="*/ 2147184 f71 1"/>
              <a:gd name="f107" fmla="*/ 2155564 f70 1"/>
              <a:gd name="f108" fmla="+- f72 0 f1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888432"/>
              <a:gd name="f114" fmla="*/ f80 1 3960440"/>
              <a:gd name="f115" fmla="*/ f81 1 3960440"/>
              <a:gd name="f116" fmla="*/ f82 1 3888432"/>
              <a:gd name="f117" fmla="*/ f83 1 3960440"/>
              <a:gd name="f118" fmla="*/ f84 1 3888432"/>
              <a:gd name="f119" fmla="*/ f85 1 3960440"/>
              <a:gd name="f120" fmla="*/ f86 1 3888432"/>
              <a:gd name="f121" fmla="*/ f87 1 3960440"/>
              <a:gd name="f122" fmla="*/ f88 1 3888432"/>
              <a:gd name="f123" fmla="*/ f89 1 3888432"/>
              <a:gd name="f124" fmla="*/ f90 1 3960440"/>
              <a:gd name="f125" fmla="*/ f91 1 3888432"/>
              <a:gd name="f126" fmla="*/ f92 1 3960440"/>
              <a:gd name="f127" fmla="*/ f93 1 3888432"/>
              <a:gd name="f128" fmla="*/ f94 1 3960440"/>
              <a:gd name="f129" fmla="*/ f95 1 3960440"/>
              <a:gd name="f130" fmla="*/ f96 1 3960440"/>
              <a:gd name="f131" fmla="*/ f97 1 3888432"/>
              <a:gd name="f132" fmla="*/ f98 1 3888432"/>
              <a:gd name="f133" fmla="*/ f99 1 3960440"/>
              <a:gd name="f134" fmla="*/ f100 1 3888432"/>
              <a:gd name="f135" fmla="*/ f101 1 3888432"/>
              <a:gd name="f136" fmla="*/ f102 1 3960440"/>
              <a:gd name="f137" fmla="*/ f103 1 3960440"/>
              <a:gd name="f138" fmla="*/ f104 1 3960440"/>
              <a:gd name="f139" fmla="*/ f105 1 3888432"/>
              <a:gd name="f140" fmla="*/ f106 1 3888432"/>
              <a:gd name="f141" fmla="*/ f107 1 3960440"/>
              <a:gd name="f142" fmla="*/ f66 1 f73"/>
              <a:gd name="f143" fmla="*/ f67 1 f73"/>
              <a:gd name="f144" fmla="*/ f66 1 f74"/>
              <a:gd name="f145" fmla="*/ f68 1 f74"/>
              <a:gd name="f146" fmla="*/ f109 1 f73"/>
              <a:gd name="f147" fmla="*/ f110 1 f74"/>
              <a:gd name="f148" fmla="*/ f111 1 f74"/>
              <a:gd name="f149" fmla="*/ f112 1 f73"/>
              <a:gd name="f150" fmla="*/ f125 1 f73"/>
              <a:gd name="f151" fmla="*/ f126 1 f74"/>
              <a:gd name="f152" fmla="*/ f113 1 f73"/>
              <a:gd name="f153" fmla="*/ f114 1 f74"/>
              <a:gd name="f154" fmla="*/ f115 1 f74"/>
              <a:gd name="f155" fmla="*/ f116 1 f73"/>
              <a:gd name="f156" fmla="*/ f117 1 f74"/>
              <a:gd name="f157" fmla="*/ f140 1 f73"/>
              <a:gd name="f158" fmla="*/ f141 1 f74"/>
              <a:gd name="f159" fmla="*/ f118 1 f73"/>
              <a:gd name="f160" fmla="*/ f119 1 f74"/>
              <a:gd name="f161" fmla="*/ f120 1 f73"/>
              <a:gd name="f162" fmla="*/ f121 1 f74"/>
              <a:gd name="f163" fmla="*/ f122 1 f73"/>
              <a:gd name="f164" fmla="*/ f123 1 f73"/>
              <a:gd name="f165" fmla="*/ f124 1 f74"/>
              <a:gd name="f166" fmla="*/ f127 1 f73"/>
              <a:gd name="f167" fmla="*/ f128 1 f74"/>
              <a:gd name="f168" fmla="*/ f129 1 f74"/>
              <a:gd name="f169" fmla="*/ f130 1 f74"/>
              <a:gd name="f170" fmla="*/ f131 1 f73"/>
              <a:gd name="f171" fmla="*/ f132 1 f73"/>
              <a:gd name="f172" fmla="*/ f133 1 f74"/>
              <a:gd name="f173" fmla="*/ f134 1 f73"/>
              <a:gd name="f174" fmla="*/ f135 1 f73"/>
              <a:gd name="f175" fmla="*/ f136 1 f74"/>
              <a:gd name="f176" fmla="*/ f137 1 f74"/>
              <a:gd name="f177" fmla="*/ f138 1 f74"/>
              <a:gd name="f178" fmla="*/ f139 1 f73"/>
              <a:gd name="f179" fmla="*/ f142 f64 1"/>
              <a:gd name="f180" fmla="*/ f143 f64 1"/>
              <a:gd name="f181" fmla="*/ f145 f65 1"/>
              <a:gd name="f182" fmla="*/ f144 f65 1"/>
              <a:gd name="f183" fmla="*/ f146 f64 1"/>
              <a:gd name="f184" fmla="*/ f147 f65 1"/>
              <a:gd name="f185" fmla="*/ f148 f65 1"/>
              <a:gd name="f186" fmla="*/ f149 f64 1"/>
              <a:gd name="f187" fmla="*/ f150 f64 1"/>
              <a:gd name="f188" fmla="*/ f151 f65 1"/>
              <a:gd name="f189" fmla="*/ f152 f64 1"/>
              <a:gd name="f190" fmla="*/ f153 f65 1"/>
              <a:gd name="f191" fmla="*/ f154 f65 1"/>
              <a:gd name="f192" fmla="*/ f155 f64 1"/>
              <a:gd name="f193" fmla="*/ f156 f65 1"/>
              <a:gd name="f194" fmla="*/ f157 f64 1"/>
              <a:gd name="f195" fmla="*/ f158 f65 1"/>
              <a:gd name="f196" fmla="*/ f159 f64 1"/>
              <a:gd name="f197" fmla="*/ f160 f65 1"/>
              <a:gd name="f198" fmla="*/ f161 f64 1"/>
              <a:gd name="f199" fmla="*/ f162 f65 1"/>
              <a:gd name="f200" fmla="*/ f163 f64 1"/>
              <a:gd name="f201" fmla="*/ f164 f64 1"/>
              <a:gd name="f202" fmla="*/ f165 f65 1"/>
              <a:gd name="f203" fmla="*/ f166 f64 1"/>
              <a:gd name="f204" fmla="*/ f167 f65 1"/>
              <a:gd name="f205" fmla="*/ f168 f65 1"/>
              <a:gd name="f206" fmla="*/ f169 f65 1"/>
              <a:gd name="f207" fmla="*/ f170 f64 1"/>
              <a:gd name="f208" fmla="*/ f171 f64 1"/>
              <a:gd name="f209" fmla="*/ f172 f65 1"/>
              <a:gd name="f210" fmla="*/ f173 f64 1"/>
              <a:gd name="f211" fmla="*/ f174 f64 1"/>
              <a:gd name="f212" fmla="*/ f175 f65 1"/>
              <a:gd name="f213" fmla="*/ f176 f65 1"/>
              <a:gd name="f214" fmla="*/ f177 f65 1"/>
              <a:gd name="f215" fmla="*/ f178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3" y="f184"/>
              </a:cxn>
              <a:cxn ang="f108">
                <a:pos x="f183" y="f185"/>
              </a:cxn>
              <a:cxn ang="f108">
                <a:pos x="f186" y="f185"/>
              </a:cxn>
              <a:cxn ang="f108">
                <a:pos x="f186" y="f184"/>
              </a:cxn>
              <a:cxn ang="f108">
                <a:pos x="f183" y="f184"/>
              </a:cxn>
              <a:cxn ang="f108">
                <a:pos x="f187" y="f188"/>
              </a:cxn>
              <a:cxn ang="f108">
                <a:pos x="f189" y="f190"/>
              </a:cxn>
              <a:cxn ang="f108">
                <a:pos x="f189" y="f191"/>
              </a:cxn>
              <a:cxn ang="f108">
                <a:pos x="f192" y="f191"/>
              </a:cxn>
              <a:cxn ang="f108">
                <a:pos x="f192" y="f193"/>
              </a:cxn>
              <a:cxn ang="f108">
                <a:pos x="f189" y="f193"/>
              </a:cxn>
              <a:cxn ang="f108">
                <a:pos x="f194" y="f195"/>
              </a:cxn>
              <a:cxn ang="f108">
                <a:pos x="f196" y="f197"/>
              </a:cxn>
              <a:cxn ang="f108">
                <a:pos x="f198" y="f199"/>
              </a:cxn>
              <a:cxn ang="f108">
                <a:pos x="f200" y="f199"/>
              </a:cxn>
              <a:cxn ang="f108">
                <a:pos x="f201" y="f202"/>
              </a:cxn>
              <a:cxn ang="f108">
                <a:pos x="f187" y="f188"/>
              </a:cxn>
              <a:cxn ang="f108">
                <a:pos x="f203" y="f204"/>
              </a:cxn>
              <a:cxn ang="f108">
                <a:pos x="f183" y="f205"/>
              </a:cxn>
              <a:cxn ang="f108">
                <a:pos x="f203" y="f206"/>
              </a:cxn>
              <a:cxn ang="f108">
                <a:pos x="f207" y="f205"/>
              </a:cxn>
              <a:cxn ang="f108">
                <a:pos x="f203" y="f204"/>
              </a:cxn>
              <a:cxn ang="f108">
                <a:pos x="f208" y="f209"/>
              </a:cxn>
              <a:cxn ang="f108">
                <a:pos x="f210" y="f209"/>
              </a:cxn>
              <a:cxn ang="f108">
                <a:pos x="f211" y="f212"/>
              </a:cxn>
              <a:cxn ang="f108">
                <a:pos x="f211" y="f213"/>
              </a:cxn>
              <a:cxn ang="f108">
                <a:pos x="f210" y="f214"/>
              </a:cxn>
              <a:cxn ang="f108">
                <a:pos x="f208" y="f214"/>
              </a:cxn>
              <a:cxn ang="f108">
                <a:pos x="f215" y="f213"/>
              </a:cxn>
              <a:cxn ang="f108">
                <a:pos x="f215" y="f212"/>
              </a:cxn>
              <a:cxn ang="f108">
                <a:pos x="f208" y="f209"/>
              </a:cxn>
            </a:cxnLst>
            <a:rect l="f179" t="f182" r="f180" b="f181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rgbClr val="69696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252525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0B29D797-FA85-453E-A2CB-B745CF84540C}"/>
              </a:ext>
            </a:extLst>
          </p:cNvPr>
          <p:cNvSpPr/>
          <p:nvPr/>
        </p:nvSpPr>
        <p:spPr>
          <a:xfrm>
            <a:off x="5227167" y="4081351"/>
            <a:ext cx="429813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val f5"/>
              <a:gd name="f119" fmla="val f6"/>
              <a:gd name="f120" fmla="*/ f115 f0 1"/>
              <a:gd name="f121" fmla="+- f119 0 f118"/>
              <a:gd name="f122" fmla="*/ f120 1 f2"/>
              <a:gd name="f123" fmla="*/ f121 1 3960000"/>
              <a:gd name="f124" fmla="*/ 3160999 f121 1"/>
              <a:gd name="f125" fmla="*/ 1374274 f121 1"/>
              <a:gd name="f126" fmla="*/ 3155132 f121 1"/>
              <a:gd name="f127" fmla="*/ 1419362 f121 1"/>
              <a:gd name="f128" fmla="*/ 1921633 f121 1"/>
              <a:gd name="f129" fmla="*/ 1942445 f121 1"/>
              <a:gd name="f130" fmla="*/ 1570340 f121 1"/>
              <a:gd name="f131" fmla="*/ 2257108 f121 1"/>
              <a:gd name="f132" fmla="*/ 3207849 f121 1"/>
              <a:gd name="f133" fmla="*/ 1493166 f121 1"/>
              <a:gd name="f134" fmla="*/ 2995677 f121 1"/>
              <a:gd name="f135" fmla="*/ 1008938 f121 1"/>
              <a:gd name="f136" fmla="*/ 308009 f121 1"/>
              <a:gd name="f137" fmla="*/ 0 f121 1"/>
              <a:gd name="f138" fmla="*/ 3651991 f121 1"/>
              <a:gd name="f139" fmla="*/ 3960000 f121 1"/>
              <a:gd name="f140" fmla="*/ 3140091 f121 1"/>
              <a:gd name="f141" fmla="*/ 1227260 f121 1"/>
              <a:gd name="f142" fmla="*/ 3449507 f121 1"/>
              <a:gd name="f143" fmla="*/ 1170564 f121 1"/>
              <a:gd name="f144" fmla="*/ 3324107 f121 1"/>
              <a:gd name="f145" fmla="*/ 851504 f121 1"/>
              <a:gd name="f146" fmla="*/ 1292845 f121 1"/>
              <a:gd name="f147" fmla="*/ 2496208 f121 1"/>
              <a:gd name="f148" fmla="*/ 770986 f121 1"/>
              <a:gd name="f149" fmla="*/ 815277 f121 1"/>
              <a:gd name="f150" fmla="*/ 836121 f121 1"/>
              <a:gd name="f151" fmla="*/ 965659 f121 1"/>
              <a:gd name="f152" fmla="*/ 1735195 f121 1"/>
              <a:gd name="f153" fmla="*/ 1196057 f121 1"/>
              <a:gd name="f154" fmla="*/ 1486410 f121 1"/>
              <a:gd name="f155" fmla="*/ 2607420 f121 1"/>
              <a:gd name="f156" fmla="*/ 813848 f121 1"/>
              <a:gd name="f157" fmla="*/ 2296824 f121 1"/>
              <a:gd name="f158" fmla="*/ 570453 f121 1"/>
              <a:gd name="f159" fmla="*/ 1629310 f121 1"/>
              <a:gd name="f160" fmla="*/ 489408 f121 1"/>
              <a:gd name="f161" fmla="*/ 2829018 f121 1"/>
              <a:gd name="f162" fmla="*/ 2062787 f121 1"/>
              <a:gd name="f163" fmla="*/ 3146219 f121 1"/>
              <a:gd name="f164" fmla="*/ 3074271 f121 1"/>
              <a:gd name="f165" fmla="*/ 2105563 f121 1"/>
              <a:gd name="f166" fmla="+- f122 0 f1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163 1 3960000"/>
              <a:gd name="f207" fmla="*/ f164 1 3960000"/>
              <a:gd name="f208" fmla="*/ f165 1 3960000"/>
              <a:gd name="f209" fmla="*/ f118 1 f123"/>
              <a:gd name="f210" fmla="*/ f119 1 f123"/>
              <a:gd name="f211" fmla="*/ f167 1 f123"/>
              <a:gd name="f212" fmla="*/ f168 1 f123"/>
              <a:gd name="f213" fmla="*/ f169 1 f123"/>
              <a:gd name="f214" fmla="*/ f170 1 f123"/>
              <a:gd name="f215" fmla="*/ f190 1 f123"/>
              <a:gd name="f216" fmla="*/ f191 1 f123"/>
              <a:gd name="f217" fmla="*/ f171 1 f123"/>
              <a:gd name="f218" fmla="*/ f189 1 f123"/>
              <a:gd name="f219" fmla="*/ f172 1 f123"/>
              <a:gd name="f220" fmla="*/ f173 1 f123"/>
              <a:gd name="f221" fmla="*/ f192 1 f123"/>
              <a:gd name="f222" fmla="*/ f193 1 f123"/>
              <a:gd name="f223" fmla="*/ f194 1 f123"/>
              <a:gd name="f224" fmla="*/ f195 1 f123"/>
              <a:gd name="f225" fmla="*/ f201 1 f123"/>
              <a:gd name="f226" fmla="*/ f202 1 f123"/>
              <a:gd name="f227" fmla="*/ f196 1 f123"/>
              <a:gd name="f228" fmla="*/ f174 1 f123"/>
              <a:gd name="f229" fmla="*/ f199 1 f123"/>
              <a:gd name="f230" fmla="*/ f200 1 f123"/>
              <a:gd name="f231" fmla="*/ f197 1 f123"/>
              <a:gd name="f232" fmla="*/ f198 1 f123"/>
              <a:gd name="f233" fmla="*/ f203 1 f123"/>
              <a:gd name="f234" fmla="*/ f204 1 f123"/>
              <a:gd name="f235" fmla="*/ f205 1 f123"/>
              <a:gd name="f236" fmla="*/ f206 1 f123"/>
              <a:gd name="f237" fmla="*/ f207 1 f123"/>
              <a:gd name="f238" fmla="*/ f208 1 f123"/>
              <a:gd name="f239" fmla="*/ f175 1 f123"/>
              <a:gd name="f240" fmla="*/ f176 1 f123"/>
              <a:gd name="f241" fmla="*/ f185 1 f123"/>
              <a:gd name="f242" fmla="*/ f186 1 f123"/>
              <a:gd name="f243" fmla="*/ f183 1 f123"/>
              <a:gd name="f244" fmla="*/ f184 1 f123"/>
              <a:gd name="f245" fmla="*/ f187 1 f123"/>
              <a:gd name="f246" fmla="*/ f188 1 f123"/>
              <a:gd name="f247" fmla="*/ f177 1 f123"/>
              <a:gd name="f248" fmla="*/ f178 1 f123"/>
              <a:gd name="f249" fmla="*/ f179 1 f123"/>
              <a:gd name="f250" fmla="*/ f180 1 f123"/>
              <a:gd name="f251" fmla="*/ f181 1 f123"/>
              <a:gd name="f252" fmla="*/ f182 1 f123"/>
              <a:gd name="f253" fmla="*/ f209 f116 1"/>
              <a:gd name="f254" fmla="*/ f210 f116 1"/>
              <a:gd name="f255" fmla="*/ f210 f117 1"/>
              <a:gd name="f256" fmla="*/ f209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7 1"/>
              <a:gd name="f297" fmla="*/ f251 f116 1"/>
              <a:gd name="f298" fmla="*/ f252 f116 1"/>
              <a:gd name="f299" fmla="*/ f249 f117 1"/>
              <a:gd name="f300" fmla="*/ f251 f117 1"/>
              <a:gd name="f301" fmla="*/ f252 f117 1"/>
              <a:gd name="f302" fmla="*/ f250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57" y="f258"/>
              </a:cxn>
              <a:cxn ang="f166">
                <a:pos x="f259" y="f260"/>
              </a:cxn>
              <a:cxn ang="f166">
                <a:pos x="f257" y="f258"/>
              </a:cxn>
              <a:cxn ang="f166">
                <a:pos x="f261" y="f262"/>
              </a:cxn>
              <a:cxn ang="f166">
                <a:pos x="f263" y="f264"/>
              </a:cxn>
              <a:cxn ang="f166">
                <a:pos x="f265" y="f266"/>
              </a:cxn>
              <a:cxn ang="f166">
                <a:pos x="f267" y="f268"/>
              </a:cxn>
              <a:cxn ang="f166">
                <a:pos x="f269" y="f270"/>
              </a:cxn>
              <a:cxn ang="f166">
                <a:pos x="f271" y="f272"/>
              </a:cxn>
              <a:cxn ang="f166">
                <a:pos x="f273" y="f274"/>
              </a:cxn>
              <a:cxn ang="f166">
                <a:pos x="f275" y="f276"/>
              </a:cxn>
              <a:cxn ang="f166">
                <a:pos x="f277" y="f278"/>
              </a:cxn>
              <a:cxn ang="f166">
                <a:pos x="f279" y="f280"/>
              </a:cxn>
              <a:cxn ang="f166">
                <a:pos x="f281" y="f282"/>
              </a:cxn>
              <a:cxn ang="f166">
                <a:pos x="f283" y="f284"/>
              </a:cxn>
              <a:cxn ang="f166">
                <a:pos x="f285" y="f286"/>
              </a:cxn>
              <a:cxn ang="f166">
                <a:pos x="f287" y="f288"/>
              </a:cxn>
              <a:cxn ang="f166">
                <a:pos x="f289" y="f290"/>
              </a:cxn>
              <a:cxn ang="f166">
                <a:pos x="f291" y="f292"/>
              </a:cxn>
              <a:cxn ang="f166">
                <a:pos x="f293" y="f294"/>
              </a:cxn>
              <a:cxn ang="f166">
                <a:pos x="f261" y="f262"/>
              </a:cxn>
              <a:cxn ang="f166">
                <a:pos x="f295" y="f296"/>
              </a:cxn>
              <a:cxn ang="f166">
                <a:pos x="f297" y="f296"/>
              </a:cxn>
              <a:cxn ang="f166">
                <a:pos x="f298" y="f299"/>
              </a:cxn>
              <a:cxn ang="f166">
                <a:pos x="f298" y="f300"/>
              </a:cxn>
              <a:cxn ang="f166">
                <a:pos x="f297" y="f301"/>
              </a:cxn>
              <a:cxn ang="f166">
                <a:pos x="f295" y="f301"/>
              </a:cxn>
              <a:cxn ang="f166">
                <a:pos x="f302" y="f300"/>
              </a:cxn>
              <a:cxn ang="f166">
                <a:pos x="f302" y="f299"/>
              </a:cxn>
              <a:cxn ang="f166">
                <a:pos x="f295" y="f296"/>
              </a:cxn>
            </a:cxnLst>
            <a:rect l="f253" t="f256" r="f254" b="f255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rgbClr val="69696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252525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F60B78EA-0C2E-495A-B913-6389ADD69ED3}"/>
              </a:ext>
            </a:extLst>
          </p:cNvPr>
          <p:cNvSpPr/>
          <p:nvPr/>
        </p:nvSpPr>
        <p:spPr>
          <a:xfrm>
            <a:off x="4523600" y="4081351"/>
            <a:ext cx="429813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val f5"/>
              <a:gd name="f50" fmla="val f6"/>
              <a:gd name="f51" fmla="*/ f46 f0 1"/>
              <a:gd name="f52" fmla="+- f50 0 f49"/>
              <a:gd name="f53" fmla="*/ f51 1 f2"/>
              <a:gd name="f54" fmla="*/ f52 1 3960000"/>
              <a:gd name="f55" fmla="*/ 2841893 f52 1"/>
              <a:gd name="f56" fmla="*/ 181064 f52 1"/>
              <a:gd name="f57" fmla="*/ 2105790 f52 1"/>
              <a:gd name="f58" fmla="*/ 859562 f52 1"/>
              <a:gd name="f59" fmla="*/ 2106860 f52 1"/>
              <a:gd name="f60" fmla="*/ 863292 f52 1"/>
              <a:gd name="f61" fmla="*/ 1248172 f52 1"/>
              <a:gd name="f62" fmla="*/ 1691968 f52 1"/>
              <a:gd name="f63" fmla="*/ 1824236 f52 1"/>
              <a:gd name="f64" fmla="*/ 3779396 f52 1"/>
              <a:gd name="f65" fmla="*/ 2754932 f52 1"/>
              <a:gd name="f66" fmla="*/ 3305869 f52 1"/>
              <a:gd name="f67" fmla="*/ 1813665 f52 1"/>
              <a:gd name="f68" fmla="*/ 3348152 f52 1"/>
              <a:gd name="f69" fmla="*/ 907124 f52 1"/>
              <a:gd name="f70" fmla="*/ 3369037 f52 1"/>
              <a:gd name="f71" fmla="*/ 308009 f52 1"/>
              <a:gd name="f72" fmla="*/ 0 f52 1"/>
              <a:gd name="f73" fmla="*/ 3651991 f52 1"/>
              <a:gd name="f74" fmla="*/ 3960000 f52 1"/>
              <a:gd name="f75" fmla="*/ 704441 f52 1"/>
              <a:gd name="f76" fmla="*/ 3410216 f52 1"/>
              <a:gd name="f77" fmla="*/ 195189 f52 1"/>
              <a:gd name="f78" fmla="+- f53 0 f1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75 1 3960000"/>
              <a:gd name="f100" fmla="*/ f76 1 3960000"/>
              <a:gd name="f101" fmla="*/ f77 1 3960000"/>
              <a:gd name="f102" fmla="*/ f49 1 f54"/>
              <a:gd name="f103" fmla="*/ f50 1 f54"/>
              <a:gd name="f104" fmla="*/ f79 1 f54"/>
              <a:gd name="f105" fmla="*/ f80 1 f54"/>
              <a:gd name="f106" fmla="*/ f81 1 f54"/>
              <a:gd name="f107" fmla="*/ f82 1 f54"/>
              <a:gd name="f108" fmla="*/ f83 1 f54"/>
              <a:gd name="f109" fmla="*/ f84 1 f54"/>
              <a:gd name="f110" fmla="*/ f85 1 f54"/>
              <a:gd name="f111" fmla="*/ f86 1 f54"/>
              <a:gd name="f112" fmla="*/ f87 1 f54"/>
              <a:gd name="f113" fmla="*/ f88 1 f54"/>
              <a:gd name="f114" fmla="*/ f89 1 f54"/>
              <a:gd name="f115" fmla="*/ f90 1 f54"/>
              <a:gd name="f116" fmla="*/ f91 1 f54"/>
              <a:gd name="f117" fmla="*/ f92 1 f54"/>
              <a:gd name="f118" fmla="*/ f93 1 f54"/>
              <a:gd name="f119" fmla="*/ f94 1 f54"/>
              <a:gd name="f120" fmla="*/ f99 1 f54"/>
              <a:gd name="f121" fmla="*/ f100 1 f54"/>
              <a:gd name="f122" fmla="*/ f101 1 f54"/>
              <a:gd name="f123" fmla="*/ f95 1 f54"/>
              <a:gd name="f124" fmla="*/ f96 1 f54"/>
              <a:gd name="f125" fmla="*/ f97 1 f54"/>
              <a:gd name="f126" fmla="*/ f98 1 f54"/>
              <a:gd name="f127" fmla="*/ f102 f47 1"/>
              <a:gd name="f128" fmla="*/ f103 f47 1"/>
              <a:gd name="f129" fmla="*/ f103 f48 1"/>
              <a:gd name="f130" fmla="*/ f102 f48 1"/>
              <a:gd name="f131" fmla="*/ f104 f47 1"/>
              <a:gd name="f132" fmla="*/ f105 f48 1"/>
              <a:gd name="f133" fmla="*/ f106 f47 1"/>
              <a:gd name="f134" fmla="*/ f107 f48 1"/>
              <a:gd name="f135" fmla="*/ f108 f47 1"/>
              <a:gd name="f136" fmla="*/ f109 f48 1"/>
              <a:gd name="f137" fmla="*/ f110 f48 1"/>
              <a:gd name="f138" fmla="*/ f111 f47 1"/>
              <a:gd name="f139" fmla="*/ f112 f48 1"/>
              <a:gd name="f140" fmla="*/ f113 f48 1"/>
              <a:gd name="f141" fmla="*/ f114 f47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8 1"/>
              <a:gd name="f152" fmla="*/ f125 f47 1"/>
              <a:gd name="f153" fmla="*/ f126 f47 1"/>
              <a:gd name="f154" fmla="*/ f123 f48 1"/>
              <a:gd name="f155" fmla="*/ f125 f48 1"/>
              <a:gd name="f156" fmla="*/ f126 f48 1"/>
              <a:gd name="f157" fmla="*/ f124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5" y="f137"/>
              </a:cxn>
              <a:cxn ang="f78">
                <a:pos x="f138" y="f137"/>
              </a:cxn>
              <a:cxn ang="f78">
                <a:pos x="f138" y="f139"/>
              </a:cxn>
              <a:cxn ang="f78">
                <a:pos x="f135" y="f139"/>
              </a:cxn>
              <a:cxn ang="f78">
                <a:pos x="f135" y="f140"/>
              </a:cxn>
              <a:cxn ang="f78">
                <a:pos x="f141" y="f140"/>
              </a:cxn>
              <a:cxn ang="f78">
                <a:pos x="f141" y="f139"/>
              </a:cxn>
              <a:cxn ang="f78">
                <a:pos x="f142" y="f143"/>
              </a:cxn>
              <a:cxn ang="f78">
                <a:pos x="f144" y="f137"/>
              </a:cxn>
              <a:cxn ang="f78">
                <a:pos x="f141" y="f137"/>
              </a:cxn>
              <a:cxn ang="f78">
                <a:pos x="f141" y="f145"/>
              </a:cxn>
              <a:cxn ang="f78">
                <a:pos x="f146" y="f147"/>
              </a:cxn>
              <a:cxn ang="f78">
                <a:pos x="f148" y="f149"/>
              </a:cxn>
              <a:cxn ang="f78">
                <a:pos x="f131" y="f132"/>
              </a:cxn>
              <a:cxn ang="f78">
                <a:pos x="f150" y="f151"/>
              </a:cxn>
              <a:cxn ang="f78">
                <a:pos x="f152" y="f151"/>
              </a:cxn>
              <a:cxn ang="f78">
                <a:pos x="f153" y="f154"/>
              </a:cxn>
              <a:cxn ang="f78">
                <a:pos x="f153" y="f155"/>
              </a:cxn>
              <a:cxn ang="f78">
                <a:pos x="f152" y="f156"/>
              </a:cxn>
              <a:cxn ang="f78">
                <a:pos x="f150" y="f156"/>
              </a:cxn>
              <a:cxn ang="f78">
                <a:pos x="f157" y="f155"/>
              </a:cxn>
              <a:cxn ang="f78">
                <a:pos x="f157" y="f154"/>
              </a:cxn>
              <a:cxn ang="f78">
                <a:pos x="f150" y="f151"/>
              </a:cxn>
            </a:cxnLst>
            <a:rect l="f127" t="f130" r="f128" b="f129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rgbClr val="69696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252525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E68D70DD-A8F6-4414-B9C0-BEDDFD91D877}"/>
              </a:ext>
            </a:extLst>
          </p:cNvPr>
          <p:cNvSpPr/>
          <p:nvPr/>
        </p:nvSpPr>
        <p:spPr>
          <a:xfrm>
            <a:off x="5943481" y="4072042"/>
            <a:ext cx="431349" cy="467395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val f2"/>
              <a:gd name="f90" fmla="val f3"/>
              <a:gd name="f91" fmla="val f4"/>
              <a:gd name="f92" fmla="+- f91 0 f89"/>
              <a:gd name="f93" fmla="+- f90 0 f89"/>
              <a:gd name="f94" fmla="*/ f93 1 3186824"/>
              <a:gd name="f95" fmla="*/ f92 1 3240000"/>
              <a:gd name="f96" fmla="*/ f89 1 f94"/>
              <a:gd name="f97" fmla="*/ f90 1 f94"/>
              <a:gd name="f98" fmla="*/ f89 1 f95"/>
              <a:gd name="f99" fmla="*/ f91 1 f95"/>
              <a:gd name="f100" fmla="*/ f96 f87 1"/>
              <a:gd name="f101" fmla="*/ f97 f87 1"/>
              <a:gd name="f102" fmla="*/ f99 f88 1"/>
              <a:gd name="f103" fmla="*/ f98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0" t="f103" r="f101" b="f102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rgbClr val="69696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5" name="Block Arc 6">
            <a:extLst>
              <a:ext uri="{FF2B5EF4-FFF2-40B4-BE49-F238E27FC236}">
                <a16:creationId xmlns:a16="http://schemas.microsoft.com/office/drawing/2014/main" id="{B9FE411B-0B75-4B1E-890B-98FA1643F8BD}"/>
              </a:ext>
            </a:extLst>
          </p:cNvPr>
          <p:cNvSpPr/>
          <p:nvPr/>
        </p:nvSpPr>
        <p:spPr>
          <a:xfrm>
            <a:off x="6610938" y="4104238"/>
            <a:ext cx="404365" cy="4351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val -162814"/>
              <a:gd name="f166" fmla="val 1890787"/>
              <a:gd name="f167" fmla="val -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val -9956"/>
              <a:gd name="f175" fmla="+- 0 0 -90"/>
              <a:gd name="f176" fmla="*/ f3 1 3189723"/>
              <a:gd name="f177" fmla="*/ f4 1 3221116"/>
              <a:gd name="f178" fmla="val f5"/>
              <a:gd name="f179" fmla="val f6"/>
              <a:gd name="f180" fmla="val f7"/>
              <a:gd name="f181" fmla="*/ f175 f0 1"/>
              <a:gd name="f182" fmla="+- f180 0 f178"/>
              <a:gd name="f183" fmla="+- f179 0 f178"/>
              <a:gd name="f184" fmla="*/ f181 1 f2"/>
              <a:gd name="f185" fmla="*/ f183 1 3189723"/>
              <a:gd name="f186" fmla="*/ f182 1 3221116"/>
              <a:gd name="f187" fmla="*/ 2175617 f182 1"/>
              <a:gd name="f188" fmla="*/ 2178566 f182 1"/>
              <a:gd name="f189" fmla="*/ 1144372 f182 1"/>
              <a:gd name="f190" fmla="*/ 1159393 f182 1"/>
              <a:gd name="f191" fmla="*/ 1703728 f182 1"/>
              <a:gd name="f192" fmla="*/ 2152290 f182 1"/>
              <a:gd name="f193" fmla="*/ 1654259 f182 1"/>
              <a:gd name="f194" fmla="*/ 1515986 f182 1"/>
              <a:gd name="f195" fmla="*/ 501 f182 1"/>
              <a:gd name="f196" fmla="*/ 324821 f182 1"/>
              <a:gd name="f197" fmla="*/ 2588887 f182 1"/>
              <a:gd name="f198" fmla="*/ 2195096 f182 1"/>
              <a:gd name="f199" fmla="*/ 2527630 f182 1"/>
              <a:gd name="f200" fmla="*/ 1665044 f182 1"/>
              <a:gd name="f201" fmla="*/ 819983 f182 1"/>
              <a:gd name="f202" fmla="*/ 807930 f182 1"/>
              <a:gd name="f203" fmla="*/ 802457 f182 1"/>
              <a:gd name="f204" fmla="*/ 801708 f182 1"/>
              <a:gd name="f205" fmla="*/ 1110076 f182 1"/>
              <a:gd name="f206" fmla="*/ 875315 f182 1"/>
              <a:gd name="f207" fmla="*/ 2054049 f182 1"/>
              <a:gd name="f208" fmla="*/ 2179658 f182 1"/>
              <a:gd name="f209" fmla="*/ 2188689 f182 1"/>
              <a:gd name="f210" fmla="*/ 2175828 f182 1"/>
              <a:gd name="f211" fmla="*/ 653899 f182 1"/>
              <a:gd name="f212" fmla="*/ 749845 f182 1"/>
              <a:gd name="f213" fmla="*/ 2301392 f182 1"/>
              <a:gd name="f214" fmla="*/ 2684410 f182 1"/>
              <a:gd name="f215" fmla="*/ 3053856 f182 1"/>
              <a:gd name="f216" fmla="*/ 2539075 f182 1"/>
              <a:gd name="f217" fmla="*/ 453774 f182 1"/>
              <a:gd name="f218" fmla="*/ 2249544 f182 1"/>
              <a:gd name="f219" fmla="*/ 2664630 f183 1"/>
              <a:gd name="f220" fmla="*/ 2658205 f183 1"/>
              <a:gd name="f221" fmla="*/ 1477043 f183 1"/>
              <a:gd name="f222" fmla="*/ 1409070 f183 1"/>
              <a:gd name="f223" fmla="*/ 1152384 f183 1"/>
              <a:gd name="f224" fmla="*/ 1514013 f183 1"/>
              <a:gd name="f225" fmla="*/ 1850815 f183 1"/>
              <a:gd name="f226" fmla="*/ 1830467 f183 1"/>
              <a:gd name="f227" fmla="*/ 1651152 f183 1"/>
              <a:gd name="f228" fmla="*/ 2580395 f183 1"/>
              <a:gd name="f229" fmla="*/ 3030464 f183 1"/>
              <a:gd name="f230" fmla="*/ 2585849 f183 1"/>
              <a:gd name="f231" fmla="*/ 1973374 f183 1"/>
              <a:gd name="f232" fmla="*/ 1390827 f183 1"/>
              <a:gd name="f233" fmla="*/ 783896 f183 1"/>
              <a:gd name="f234" fmla="*/ 1268509 f183 1"/>
              <a:gd name="f235" fmla="*/ 1328805 f183 1"/>
              <a:gd name="f236" fmla="*/ 1462242 f183 1"/>
              <a:gd name="f237" fmla="*/ 1956122 f183 1"/>
              <a:gd name="f238" fmla="*/ 2333414 f183 1"/>
              <a:gd name="f239" fmla="*/ 2324788 f183 1"/>
              <a:gd name="f240" fmla="*/ 2661746 f183 1"/>
              <a:gd name="f241" fmla="*/ 2691046 f183 1"/>
              <a:gd name="f242" fmla="*/ 2667011 f183 1"/>
              <a:gd name="f243" fmla="*/ 2332141 f183 1"/>
              <a:gd name="f244" fmla="*/ 776764 f183 1"/>
              <a:gd name="f245" fmla="*/ 631487 f183 1"/>
              <a:gd name="f246" fmla="*/ 2142017 f183 1"/>
              <a:gd name="f247" fmla="*/ 2324866 f183 1"/>
              <a:gd name="f248" fmla="*/ 294693 f183 1"/>
              <a:gd name="f249" fmla="*/ 489947 f183 1"/>
              <a:gd name="f250" fmla="+- f184 0 f1"/>
              <a:gd name="f251" fmla="*/ f187 1 3221116"/>
              <a:gd name="f252" fmla="*/ f188 1 3221116"/>
              <a:gd name="f253" fmla="*/ f189 1 3221116"/>
              <a:gd name="f254" fmla="*/ f190 1 3221116"/>
              <a:gd name="f255" fmla="*/ f191 1 3221116"/>
              <a:gd name="f256" fmla="*/ f192 1 3221116"/>
              <a:gd name="f257" fmla="*/ f193 1 3221116"/>
              <a:gd name="f258" fmla="*/ f194 1 3221116"/>
              <a:gd name="f259" fmla="*/ f195 1 3221116"/>
              <a:gd name="f260" fmla="*/ f196 1 3221116"/>
              <a:gd name="f261" fmla="*/ f197 1 3221116"/>
              <a:gd name="f262" fmla="*/ f198 1 3221116"/>
              <a:gd name="f263" fmla="*/ f199 1 3221116"/>
              <a:gd name="f264" fmla="*/ f200 1 3221116"/>
              <a:gd name="f265" fmla="*/ f201 1 3221116"/>
              <a:gd name="f266" fmla="*/ f202 1 3221116"/>
              <a:gd name="f267" fmla="*/ f203 1 3221116"/>
              <a:gd name="f268" fmla="*/ f204 1 3221116"/>
              <a:gd name="f269" fmla="*/ f205 1 3221116"/>
              <a:gd name="f270" fmla="*/ f206 1 3221116"/>
              <a:gd name="f271" fmla="*/ f207 1 3221116"/>
              <a:gd name="f272" fmla="*/ f208 1 3221116"/>
              <a:gd name="f273" fmla="*/ f209 1 3221116"/>
              <a:gd name="f274" fmla="*/ f210 1 3221116"/>
              <a:gd name="f275" fmla="*/ f211 1 3221116"/>
              <a:gd name="f276" fmla="*/ f212 1 3221116"/>
              <a:gd name="f277" fmla="*/ f213 1 3221116"/>
              <a:gd name="f278" fmla="*/ f214 1 3221116"/>
              <a:gd name="f279" fmla="*/ f215 1 3221116"/>
              <a:gd name="f280" fmla="*/ f216 1 3221116"/>
              <a:gd name="f281" fmla="*/ f217 1 3221116"/>
              <a:gd name="f282" fmla="*/ f218 1 3221116"/>
              <a:gd name="f283" fmla="*/ f219 1 3189723"/>
              <a:gd name="f284" fmla="*/ f220 1 3189723"/>
              <a:gd name="f285" fmla="*/ f221 1 3189723"/>
              <a:gd name="f286" fmla="*/ f222 1 3189723"/>
              <a:gd name="f287" fmla="*/ f223 1 3189723"/>
              <a:gd name="f288" fmla="*/ f224 1 3189723"/>
              <a:gd name="f289" fmla="*/ f225 1 3189723"/>
              <a:gd name="f290" fmla="*/ f226 1 3189723"/>
              <a:gd name="f291" fmla="*/ f227 1 3189723"/>
              <a:gd name="f292" fmla="*/ f228 1 3189723"/>
              <a:gd name="f293" fmla="*/ f229 1 3189723"/>
              <a:gd name="f294" fmla="*/ f230 1 3189723"/>
              <a:gd name="f295" fmla="*/ f231 1 3189723"/>
              <a:gd name="f296" fmla="*/ f232 1 3189723"/>
              <a:gd name="f297" fmla="*/ f233 1 3189723"/>
              <a:gd name="f298" fmla="*/ f234 1 3189723"/>
              <a:gd name="f299" fmla="*/ f235 1 3189723"/>
              <a:gd name="f300" fmla="*/ f236 1 3189723"/>
              <a:gd name="f301" fmla="*/ f237 1 3189723"/>
              <a:gd name="f302" fmla="*/ f238 1 3189723"/>
              <a:gd name="f303" fmla="*/ f239 1 3189723"/>
              <a:gd name="f304" fmla="*/ f240 1 3189723"/>
              <a:gd name="f305" fmla="*/ f241 1 3189723"/>
              <a:gd name="f306" fmla="*/ f242 1 3189723"/>
              <a:gd name="f307" fmla="*/ f243 1 3189723"/>
              <a:gd name="f308" fmla="*/ f244 1 3189723"/>
              <a:gd name="f309" fmla="*/ f245 1 3189723"/>
              <a:gd name="f310" fmla="*/ f246 1 3189723"/>
              <a:gd name="f311" fmla="*/ f247 1 3189723"/>
              <a:gd name="f312" fmla="*/ f248 1 3189723"/>
              <a:gd name="f313" fmla="*/ f249 1 3189723"/>
              <a:gd name="f314" fmla="*/ f178 1 f185"/>
              <a:gd name="f315" fmla="*/ f179 1 f185"/>
              <a:gd name="f316" fmla="*/ f178 1 f186"/>
              <a:gd name="f317" fmla="*/ f180 1 f186"/>
              <a:gd name="f318" fmla="*/ f283 1 f185"/>
              <a:gd name="f319" fmla="*/ f251 1 f186"/>
              <a:gd name="f320" fmla="*/ f284 1 f185"/>
              <a:gd name="f321" fmla="*/ f252 1 f186"/>
              <a:gd name="f322" fmla="*/ f285 1 f185"/>
              <a:gd name="f323" fmla="*/ f253 1 f186"/>
              <a:gd name="f324" fmla="*/ f286 1 f185"/>
              <a:gd name="f325" fmla="*/ f254 1 f186"/>
              <a:gd name="f326" fmla="*/ f287 1 f185"/>
              <a:gd name="f327" fmla="*/ f255 1 f186"/>
              <a:gd name="f328" fmla="*/ f288 1 f185"/>
              <a:gd name="f329" fmla="*/ f256 1 f186"/>
              <a:gd name="f330" fmla="*/ f289 1 f185"/>
              <a:gd name="f331" fmla="*/ f257 1 f186"/>
              <a:gd name="f332" fmla="*/ f290 1 f185"/>
              <a:gd name="f333" fmla="*/ f258 1 f186"/>
              <a:gd name="f334" fmla="*/ f291 1 f185"/>
              <a:gd name="f335" fmla="*/ f259 1 f186"/>
              <a:gd name="f336" fmla="*/ f292 1 f185"/>
              <a:gd name="f337" fmla="*/ f260 1 f186"/>
              <a:gd name="f338" fmla="*/ f293 1 f185"/>
              <a:gd name="f339" fmla="*/ f282 1 f186"/>
              <a:gd name="f340" fmla="*/ f294 1 f185"/>
              <a:gd name="f341" fmla="*/ f261 1 f186"/>
              <a:gd name="f342" fmla="*/ f295 1 f185"/>
              <a:gd name="f343" fmla="*/ f262 1 f186"/>
              <a:gd name="f344" fmla="*/ f296 1 f185"/>
              <a:gd name="f345" fmla="*/ f263 1 f186"/>
              <a:gd name="f346" fmla="*/ f297 1 f185"/>
              <a:gd name="f347" fmla="*/ f264 1 f186"/>
              <a:gd name="f348" fmla="*/ f298 1 f185"/>
              <a:gd name="f349" fmla="*/ f265 1 f186"/>
              <a:gd name="f350" fmla="*/ f299 1 f185"/>
              <a:gd name="f351" fmla="*/ f266 1 f186"/>
              <a:gd name="f352" fmla="*/ f267 1 f186"/>
              <a:gd name="f353" fmla="*/ f300 1 f185"/>
              <a:gd name="f354" fmla="*/ f268 1 f186"/>
              <a:gd name="f355" fmla="*/ f301 1 f185"/>
              <a:gd name="f356" fmla="*/ f269 1 f186"/>
              <a:gd name="f357" fmla="*/ f270 1 f186"/>
              <a:gd name="f358" fmla="*/ f302 1 f185"/>
              <a:gd name="f359" fmla="*/ f303 1 f185"/>
              <a:gd name="f360" fmla="*/ f271 1 f186"/>
              <a:gd name="f361" fmla="*/ f304 1 f185"/>
              <a:gd name="f362" fmla="*/ f272 1 f186"/>
              <a:gd name="f363" fmla="*/ f305 1 f185"/>
              <a:gd name="f364" fmla="*/ f273 1 f186"/>
              <a:gd name="f365" fmla="*/ f306 1 f185"/>
              <a:gd name="f366" fmla="*/ f274 1 f186"/>
              <a:gd name="f367" fmla="*/ f307 1 f185"/>
              <a:gd name="f368" fmla="*/ f275 1 f186"/>
              <a:gd name="f369" fmla="*/ f308 1 f185"/>
              <a:gd name="f370" fmla="*/ f276 1 f186"/>
              <a:gd name="f371" fmla="*/ f309 1 f185"/>
              <a:gd name="f372" fmla="*/ f277 1 f186"/>
              <a:gd name="f373" fmla="*/ f310 1 f185"/>
              <a:gd name="f374" fmla="*/ f278 1 f186"/>
              <a:gd name="f375" fmla="*/ f311 1 f185"/>
              <a:gd name="f376" fmla="*/ f279 1 f186"/>
              <a:gd name="f377" fmla="*/ f312 1 f185"/>
              <a:gd name="f378" fmla="*/ f280 1 f186"/>
              <a:gd name="f379" fmla="*/ f313 1 f185"/>
              <a:gd name="f380" fmla="*/ f281 1 f186"/>
              <a:gd name="f381" fmla="*/ f314 f176 1"/>
              <a:gd name="f382" fmla="*/ f315 f176 1"/>
              <a:gd name="f383" fmla="*/ f317 f177 1"/>
              <a:gd name="f384" fmla="*/ f316 f177 1"/>
              <a:gd name="f385" fmla="*/ f318 f176 1"/>
              <a:gd name="f386" fmla="*/ f319 f177 1"/>
              <a:gd name="f387" fmla="*/ f320 f176 1"/>
              <a:gd name="f388" fmla="*/ f321 f177 1"/>
              <a:gd name="f389" fmla="*/ f322 f176 1"/>
              <a:gd name="f390" fmla="*/ f323 f177 1"/>
              <a:gd name="f391" fmla="*/ f324 f176 1"/>
              <a:gd name="f392" fmla="*/ f325 f177 1"/>
              <a:gd name="f393" fmla="*/ f326 f176 1"/>
              <a:gd name="f394" fmla="*/ f327 f177 1"/>
              <a:gd name="f395" fmla="*/ f328 f176 1"/>
              <a:gd name="f396" fmla="*/ f329 f177 1"/>
              <a:gd name="f397" fmla="*/ f330 f176 1"/>
              <a:gd name="f398" fmla="*/ f331 f177 1"/>
              <a:gd name="f399" fmla="*/ f332 f176 1"/>
              <a:gd name="f400" fmla="*/ f333 f177 1"/>
              <a:gd name="f401" fmla="*/ f334 f176 1"/>
              <a:gd name="f402" fmla="*/ f335 f177 1"/>
              <a:gd name="f403" fmla="*/ f336 f176 1"/>
              <a:gd name="f404" fmla="*/ f337 f177 1"/>
              <a:gd name="f405" fmla="*/ f338 f176 1"/>
              <a:gd name="f406" fmla="*/ f339 f177 1"/>
              <a:gd name="f407" fmla="*/ f340 f176 1"/>
              <a:gd name="f408" fmla="*/ f341 f177 1"/>
              <a:gd name="f409" fmla="*/ f342 f176 1"/>
              <a:gd name="f410" fmla="*/ f343 f177 1"/>
              <a:gd name="f411" fmla="*/ f344 f176 1"/>
              <a:gd name="f412" fmla="*/ f345 f177 1"/>
              <a:gd name="f413" fmla="*/ f346 f176 1"/>
              <a:gd name="f414" fmla="*/ f347 f177 1"/>
              <a:gd name="f415" fmla="*/ f348 f176 1"/>
              <a:gd name="f416" fmla="*/ f349 f177 1"/>
              <a:gd name="f417" fmla="*/ f350 f176 1"/>
              <a:gd name="f418" fmla="*/ f351 f177 1"/>
              <a:gd name="f419" fmla="*/ f352 f177 1"/>
              <a:gd name="f420" fmla="*/ f353 f176 1"/>
              <a:gd name="f421" fmla="*/ f354 f177 1"/>
              <a:gd name="f422" fmla="*/ f355 f176 1"/>
              <a:gd name="f423" fmla="*/ f356 f177 1"/>
              <a:gd name="f424" fmla="*/ f357 f177 1"/>
              <a:gd name="f425" fmla="*/ f358 f176 1"/>
              <a:gd name="f426" fmla="*/ f359 f176 1"/>
              <a:gd name="f427" fmla="*/ f360 f177 1"/>
              <a:gd name="f428" fmla="*/ f361 f176 1"/>
              <a:gd name="f429" fmla="*/ f362 f177 1"/>
              <a:gd name="f430" fmla="*/ f363 f176 1"/>
              <a:gd name="f431" fmla="*/ f364 f177 1"/>
              <a:gd name="f432" fmla="*/ f365 f176 1"/>
              <a:gd name="f433" fmla="*/ f366 f177 1"/>
              <a:gd name="f434" fmla="*/ f367 f176 1"/>
              <a:gd name="f435" fmla="*/ f368 f177 1"/>
              <a:gd name="f436" fmla="*/ f369 f176 1"/>
              <a:gd name="f437" fmla="*/ f370 f177 1"/>
              <a:gd name="f438" fmla="*/ f371 f176 1"/>
              <a:gd name="f439" fmla="*/ f372 f177 1"/>
              <a:gd name="f440" fmla="*/ f373 f176 1"/>
              <a:gd name="f441" fmla="*/ f374 f177 1"/>
              <a:gd name="f442" fmla="*/ f375 f176 1"/>
              <a:gd name="f443" fmla="*/ f376 f177 1"/>
              <a:gd name="f444" fmla="*/ f377 f176 1"/>
              <a:gd name="f445" fmla="*/ f378 f177 1"/>
              <a:gd name="f446" fmla="*/ f379 f176 1"/>
              <a:gd name="f447" fmla="*/ f380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0">
                <a:pos x="f385" y="f386"/>
              </a:cxn>
              <a:cxn ang="f250">
                <a:pos x="f387" y="f388"/>
              </a:cxn>
              <a:cxn ang="f250">
                <a:pos x="f385" y="f386"/>
              </a:cxn>
              <a:cxn ang="f250">
                <a:pos x="f389" y="f390"/>
              </a:cxn>
              <a:cxn ang="f250">
                <a:pos x="f391" y="f392"/>
              </a:cxn>
              <a:cxn ang="f250">
                <a:pos x="f393" y="f394"/>
              </a:cxn>
              <a:cxn ang="f250">
                <a:pos x="f395" y="f396"/>
              </a:cxn>
              <a:cxn ang="f250">
                <a:pos x="f397" y="f398"/>
              </a:cxn>
              <a:cxn ang="f250">
                <a:pos x="f399" y="f400"/>
              </a:cxn>
              <a:cxn ang="f250">
                <a:pos x="f389" y="f390"/>
              </a:cxn>
              <a:cxn ang="f250">
                <a:pos x="f401" y="f402"/>
              </a:cxn>
              <a:cxn ang="f250">
                <a:pos x="f403" y="f404"/>
              </a:cxn>
              <a:cxn ang="f250">
                <a:pos x="f405" y="f406"/>
              </a:cxn>
              <a:cxn ang="f250">
                <a:pos x="f407" y="f408"/>
              </a:cxn>
              <a:cxn ang="f250">
                <a:pos x="f409" y="f410"/>
              </a:cxn>
              <a:cxn ang="f250">
                <a:pos x="f411" y="f412"/>
              </a:cxn>
              <a:cxn ang="f250">
                <a:pos x="f413" y="f414"/>
              </a:cxn>
              <a:cxn ang="f250">
                <a:pos x="f415" y="f416"/>
              </a:cxn>
              <a:cxn ang="f250">
                <a:pos x="f417" y="f418"/>
              </a:cxn>
              <a:cxn ang="f250">
                <a:pos x="f411" y="f419"/>
              </a:cxn>
              <a:cxn ang="f250">
                <a:pos x="f420" y="f421"/>
              </a:cxn>
              <a:cxn ang="f250">
                <a:pos x="f422" y="f423"/>
              </a:cxn>
              <a:cxn ang="f250">
                <a:pos x="f409" y="f424"/>
              </a:cxn>
              <a:cxn ang="f250">
                <a:pos x="f425" y="f424"/>
              </a:cxn>
              <a:cxn ang="f250">
                <a:pos x="f426" y="f427"/>
              </a:cxn>
              <a:cxn ang="f250">
                <a:pos x="f428" y="f429"/>
              </a:cxn>
              <a:cxn ang="f250">
                <a:pos x="f430" y="f431"/>
              </a:cxn>
              <a:cxn ang="f250">
                <a:pos x="f432" y="f433"/>
              </a:cxn>
              <a:cxn ang="f250">
                <a:pos x="f434" y="f435"/>
              </a:cxn>
              <a:cxn ang="f250">
                <a:pos x="f436" y="f437"/>
              </a:cxn>
              <a:cxn ang="f250">
                <a:pos x="f438" y="f439"/>
              </a:cxn>
              <a:cxn ang="f250">
                <a:pos x="f440" y="f441"/>
              </a:cxn>
              <a:cxn ang="f250">
                <a:pos x="f442" y="f443"/>
              </a:cxn>
              <a:cxn ang="f250">
                <a:pos x="f444" y="f445"/>
              </a:cxn>
              <a:cxn ang="f250">
                <a:pos x="f446" y="f447"/>
              </a:cxn>
              <a:cxn ang="f250">
                <a:pos x="f401" y="f402"/>
              </a:cxn>
            </a:cxnLst>
            <a:rect l="f381" t="f384" r="f382" b="f383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rgbClr val="69696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252525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6" name="Google Shape;10001;p74">
            <a:extLst>
              <a:ext uri="{FF2B5EF4-FFF2-40B4-BE49-F238E27FC236}">
                <a16:creationId xmlns:a16="http://schemas.microsoft.com/office/drawing/2014/main" id="{EF040F21-84ED-4999-BFC6-A01F1DE6ED60}"/>
              </a:ext>
            </a:extLst>
          </p:cNvPr>
          <p:cNvGrpSpPr/>
          <p:nvPr/>
        </p:nvGrpSpPr>
        <p:grpSpPr>
          <a:xfrm>
            <a:off x="7851523" y="4063209"/>
            <a:ext cx="410848" cy="437879"/>
            <a:chOff x="7851523" y="4063209"/>
            <a:chExt cx="410848" cy="437879"/>
          </a:xfrm>
        </p:grpSpPr>
        <p:sp>
          <p:nvSpPr>
            <p:cNvPr id="17" name="Google Shape;10002;p74">
              <a:extLst>
                <a:ext uri="{FF2B5EF4-FFF2-40B4-BE49-F238E27FC236}">
                  <a16:creationId xmlns:a16="http://schemas.microsoft.com/office/drawing/2014/main" id="{9BA0098C-B198-4F19-A23C-57A0EC0AE99C}"/>
                </a:ext>
              </a:extLst>
            </p:cNvPr>
            <p:cNvSpPr/>
            <p:nvPr/>
          </p:nvSpPr>
          <p:spPr>
            <a:xfrm>
              <a:off x="7851523" y="4120771"/>
              <a:ext cx="356808" cy="3803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1027"/>
                <a:gd name="f27" fmla="*/ f24 1 1102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0003;p74">
              <a:extLst>
                <a:ext uri="{FF2B5EF4-FFF2-40B4-BE49-F238E27FC236}">
                  <a16:creationId xmlns:a16="http://schemas.microsoft.com/office/drawing/2014/main" id="{E1CF26B6-A508-4E5D-A017-AB1F9FFFBBE9}"/>
                </a:ext>
              </a:extLst>
            </p:cNvPr>
            <p:cNvSpPr/>
            <p:nvPr/>
          </p:nvSpPr>
          <p:spPr>
            <a:xfrm>
              <a:off x="8069680" y="4063209"/>
              <a:ext cx="192691" cy="2031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955"/>
                <a:gd name="f24" fmla="*/ f21 1 5892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" name="Google Shape;10027;p74">
            <a:extLst>
              <a:ext uri="{FF2B5EF4-FFF2-40B4-BE49-F238E27FC236}">
                <a16:creationId xmlns:a16="http://schemas.microsoft.com/office/drawing/2014/main" id="{62292A9E-2D0C-4F27-862C-C54E4549A09B}"/>
              </a:ext>
            </a:extLst>
          </p:cNvPr>
          <p:cNvGrpSpPr/>
          <p:nvPr/>
        </p:nvGrpSpPr>
        <p:grpSpPr>
          <a:xfrm>
            <a:off x="3983592" y="2777115"/>
            <a:ext cx="392753" cy="381085"/>
            <a:chOff x="3983592" y="2777115"/>
            <a:chExt cx="392753" cy="381085"/>
          </a:xfrm>
        </p:grpSpPr>
        <p:sp>
          <p:nvSpPr>
            <p:cNvPr id="20" name="Google Shape;10028;p74">
              <a:extLst>
                <a:ext uri="{FF2B5EF4-FFF2-40B4-BE49-F238E27FC236}">
                  <a16:creationId xmlns:a16="http://schemas.microsoft.com/office/drawing/2014/main" id="{F486709D-42E3-43D3-A6BD-C7B8BF0D0517}"/>
                </a:ext>
              </a:extLst>
            </p:cNvPr>
            <p:cNvSpPr/>
            <p:nvPr/>
          </p:nvSpPr>
          <p:spPr>
            <a:xfrm>
              <a:off x="4175068" y="2941597"/>
              <a:ext cx="51819" cy="54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val 1670"/>
                <a:gd name="f13" fmla="*/ f0 1 1671"/>
                <a:gd name="f14" fmla="*/ f1 1 164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671"/>
                <a:gd name="f21" fmla="*/ f18 1 164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670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12" y="f9"/>
                    <a:pt x="f12" y="f5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0029;p74">
              <a:extLst>
                <a:ext uri="{FF2B5EF4-FFF2-40B4-BE49-F238E27FC236}">
                  <a16:creationId xmlns:a16="http://schemas.microsoft.com/office/drawing/2014/main" id="{7D250CCB-96C7-4E56-BA3F-107626AF1871}"/>
                </a:ext>
              </a:extLst>
            </p:cNvPr>
            <p:cNvSpPr/>
            <p:nvPr/>
          </p:nvSpPr>
          <p:spPr>
            <a:xfrm>
              <a:off x="4059807" y="2859374"/>
              <a:ext cx="239353" cy="2186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*/ f0 1 7719"/>
                <a:gd name="f86" fmla="*/ f1 1 6617"/>
                <a:gd name="f87" fmla="val f2"/>
                <a:gd name="f88" fmla="val f3"/>
                <a:gd name="f89" fmla="val f4"/>
                <a:gd name="f90" fmla="+- f89 0 f87"/>
                <a:gd name="f91" fmla="+- f88 0 f87"/>
                <a:gd name="f92" fmla="*/ f91 1 7719"/>
                <a:gd name="f93" fmla="*/ f90 1 6617"/>
                <a:gd name="f94" fmla="*/ f87 1 f92"/>
                <a:gd name="f95" fmla="*/ f88 1 f92"/>
                <a:gd name="f96" fmla="*/ f87 1 f93"/>
                <a:gd name="f97" fmla="*/ f89 1 f93"/>
                <a:gd name="f98" fmla="*/ f94 f85 1"/>
                <a:gd name="f99" fmla="*/ f95 f85 1"/>
                <a:gd name="f100" fmla="*/ f97 f86 1"/>
                <a:gd name="f101" fmla="*/ f96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8" t="f101" r="f99" b="f100"/>
              <a:pathLst>
                <a:path w="7718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3" y="f8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10030;p74">
              <a:extLst>
                <a:ext uri="{FF2B5EF4-FFF2-40B4-BE49-F238E27FC236}">
                  <a16:creationId xmlns:a16="http://schemas.microsoft.com/office/drawing/2014/main" id="{0B7D8E5B-E1B8-40BC-9583-EF4D115B9822}"/>
                </a:ext>
              </a:extLst>
            </p:cNvPr>
            <p:cNvSpPr/>
            <p:nvPr/>
          </p:nvSpPr>
          <p:spPr>
            <a:xfrm>
              <a:off x="3983592" y="2777115"/>
              <a:ext cx="392753" cy="381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666"/>
                <a:gd name="f38" fmla="*/ f35 1 1153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3" name="Google Shape;10074;p74">
            <a:extLst>
              <a:ext uri="{FF2B5EF4-FFF2-40B4-BE49-F238E27FC236}">
                <a16:creationId xmlns:a16="http://schemas.microsoft.com/office/drawing/2014/main" id="{C476647B-EF96-4C05-A06D-759972A59852}"/>
              </a:ext>
            </a:extLst>
          </p:cNvPr>
          <p:cNvGrpSpPr/>
          <p:nvPr/>
        </p:nvGrpSpPr>
        <p:grpSpPr>
          <a:xfrm>
            <a:off x="4578208" y="2751804"/>
            <a:ext cx="392753" cy="410263"/>
            <a:chOff x="4578208" y="2751804"/>
            <a:chExt cx="392753" cy="410263"/>
          </a:xfrm>
        </p:grpSpPr>
        <p:sp>
          <p:nvSpPr>
            <p:cNvPr id="24" name="Google Shape;10075;p74">
              <a:extLst>
                <a:ext uri="{FF2B5EF4-FFF2-40B4-BE49-F238E27FC236}">
                  <a16:creationId xmlns:a16="http://schemas.microsoft.com/office/drawing/2014/main" id="{138C4738-20E0-4964-BB0E-5012CA30D330}"/>
                </a:ext>
              </a:extLst>
            </p:cNvPr>
            <p:cNvSpPr/>
            <p:nvPr/>
          </p:nvSpPr>
          <p:spPr>
            <a:xfrm>
              <a:off x="4578208" y="2751804"/>
              <a:ext cx="385904" cy="410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2445"/>
                <a:gd name="f67" fmla="*/ f64 1 12414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0076;p74">
              <a:extLst>
                <a:ext uri="{FF2B5EF4-FFF2-40B4-BE49-F238E27FC236}">
                  <a16:creationId xmlns:a16="http://schemas.microsoft.com/office/drawing/2014/main" id="{E69BDAFE-AD2C-4F4D-B196-A9C3A815A20F}"/>
                </a:ext>
              </a:extLst>
            </p:cNvPr>
            <p:cNvSpPr/>
            <p:nvPr/>
          </p:nvSpPr>
          <p:spPr>
            <a:xfrm>
              <a:off x="4883984" y="2989191"/>
              <a:ext cx="85030" cy="729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2"/>
                <a:gd name="f27" fmla="*/ f24 1 220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10077;p74">
              <a:extLst>
                <a:ext uri="{FF2B5EF4-FFF2-40B4-BE49-F238E27FC236}">
                  <a16:creationId xmlns:a16="http://schemas.microsoft.com/office/drawing/2014/main" id="{FB5C9F9A-9A29-4ACA-93AE-D7F14C7542F5}"/>
                </a:ext>
              </a:extLst>
            </p:cNvPr>
            <p:cNvSpPr/>
            <p:nvPr/>
          </p:nvSpPr>
          <p:spPr>
            <a:xfrm>
              <a:off x="4885931" y="2752856"/>
              <a:ext cx="85030" cy="2092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742"/>
                <a:gd name="f28" fmla="*/ f25 1 633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7" name="Google Shape;10084;p74">
            <a:extLst>
              <a:ext uri="{FF2B5EF4-FFF2-40B4-BE49-F238E27FC236}">
                <a16:creationId xmlns:a16="http://schemas.microsoft.com/office/drawing/2014/main" id="{5303F9DF-FD87-437F-B2B2-2A97B980822D}"/>
              </a:ext>
            </a:extLst>
          </p:cNvPr>
          <p:cNvGrpSpPr/>
          <p:nvPr/>
        </p:nvGrpSpPr>
        <p:grpSpPr>
          <a:xfrm>
            <a:off x="7130125" y="2760820"/>
            <a:ext cx="359660" cy="371036"/>
            <a:chOff x="7130125" y="2760820"/>
            <a:chExt cx="359660" cy="371036"/>
          </a:xfrm>
        </p:grpSpPr>
        <p:sp>
          <p:nvSpPr>
            <p:cNvPr id="28" name="Google Shape;10085;p74">
              <a:extLst>
                <a:ext uri="{FF2B5EF4-FFF2-40B4-BE49-F238E27FC236}">
                  <a16:creationId xmlns:a16="http://schemas.microsoft.com/office/drawing/2014/main" id="{0605CF55-80BF-4B2A-A8FB-28BFF137BBC6}"/>
                </a:ext>
              </a:extLst>
            </p:cNvPr>
            <p:cNvSpPr/>
            <p:nvPr/>
          </p:nvSpPr>
          <p:spPr>
            <a:xfrm>
              <a:off x="7203835" y="3021095"/>
              <a:ext cx="89720" cy="35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183"/>
                <a:gd name="f22" fmla="*/ f19 1 119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0086;p74">
              <a:extLst>
                <a:ext uri="{FF2B5EF4-FFF2-40B4-BE49-F238E27FC236}">
                  <a16:creationId xmlns:a16="http://schemas.microsoft.com/office/drawing/2014/main" id="{F8661592-9FC9-4619-8E96-779565132219}"/>
                </a:ext>
              </a:extLst>
            </p:cNvPr>
            <p:cNvSpPr/>
            <p:nvPr/>
          </p:nvSpPr>
          <p:spPr>
            <a:xfrm>
              <a:off x="7223366" y="2947522"/>
              <a:ext cx="48874" cy="491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1733"/>
                <a:gd name="f38" fmla="val 748"/>
                <a:gd name="f39" fmla="val 464"/>
                <a:gd name="f40" fmla="val 1450"/>
                <a:gd name="f41" fmla="val 244"/>
                <a:gd name="f42" fmla="val 1307"/>
                <a:gd name="f43" fmla="val 77"/>
                <a:gd name="f44" fmla="val 1091"/>
                <a:gd name="f45" fmla="*/ f0 1 1734"/>
                <a:gd name="f46" fmla="*/ f1 1 1636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1734"/>
                <a:gd name="f53" fmla="*/ f50 1 1636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1733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5" y="f39"/>
                    <a:pt x="f40" y="f41"/>
                  </a:cubicBezTo>
                  <a:cubicBezTo>
                    <a:pt x="f42" y="f43"/>
                    <a:pt x="f44" y="f2"/>
                    <a:pt x="f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0087;p74">
              <a:extLst>
                <a:ext uri="{FF2B5EF4-FFF2-40B4-BE49-F238E27FC236}">
                  <a16:creationId xmlns:a16="http://schemas.microsoft.com/office/drawing/2014/main" id="{95A7C76B-836E-4491-885F-CA1519E58999}"/>
                </a:ext>
              </a:extLst>
            </p:cNvPr>
            <p:cNvSpPr/>
            <p:nvPr/>
          </p:nvSpPr>
          <p:spPr>
            <a:xfrm>
              <a:off x="7130125" y="2760820"/>
              <a:ext cx="359660" cy="371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60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162"/>
                <a:gd name="f97" fmla="val 11500"/>
                <a:gd name="f98" fmla="val 8034"/>
                <a:gd name="f99" fmla="val 7278"/>
                <a:gd name="f100" fmla="*/ f0 1 12760"/>
                <a:gd name="f101" fmla="*/ f1 1 12351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760"/>
                <a:gd name="f108" fmla="*/ f105 1 12351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759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3" y="f62"/>
                    <a:pt x="f96" y="f85"/>
                    <a:pt x="f97" y="f85"/>
                  </a:cubicBezTo>
                  <a:lnTo>
                    <a:pt x="f98" y="f85"/>
                  </a:lnTo>
                  <a:lnTo>
                    <a:pt x="f98" y="f10"/>
                  </a:lnTo>
                  <a:cubicBezTo>
                    <a:pt x="f98" y="f84"/>
                    <a:pt x="f99" y="f2"/>
                    <a:pt x="f81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10088;p74">
              <a:extLst>
                <a:ext uri="{FF2B5EF4-FFF2-40B4-BE49-F238E27FC236}">
                  <a16:creationId xmlns:a16="http://schemas.microsoft.com/office/drawing/2014/main" id="{7A9E86F2-16B4-4E80-91BD-F09FF7440BF6}"/>
                </a:ext>
              </a:extLst>
            </p:cNvPr>
            <p:cNvSpPr/>
            <p:nvPr/>
          </p:nvSpPr>
          <p:spPr>
            <a:xfrm>
              <a:off x="7303303" y="2801520"/>
              <a:ext cx="15983" cy="1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67"/>
                <a:gd name="f16" fmla="*/ f13 1 56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2" name="Google Shape;10089;p74">
            <a:extLst>
              <a:ext uri="{FF2B5EF4-FFF2-40B4-BE49-F238E27FC236}">
                <a16:creationId xmlns:a16="http://schemas.microsoft.com/office/drawing/2014/main" id="{823D328D-7700-44C4-88BB-343D92DB3278}"/>
              </a:ext>
            </a:extLst>
          </p:cNvPr>
          <p:cNvGrpSpPr/>
          <p:nvPr/>
        </p:nvGrpSpPr>
        <p:grpSpPr>
          <a:xfrm>
            <a:off x="6403515" y="1179621"/>
            <a:ext cx="515511" cy="543501"/>
            <a:chOff x="6403515" y="1179621"/>
            <a:chExt cx="515511" cy="543501"/>
          </a:xfrm>
        </p:grpSpPr>
        <p:sp>
          <p:nvSpPr>
            <p:cNvPr id="33" name="Google Shape;10090;p74">
              <a:extLst>
                <a:ext uri="{FF2B5EF4-FFF2-40B4-BE49-F238E27FC236}">
                  <a16:creationId xmlns:a16="http://schemas.microsoft.com/office/drawing/2014/main" id="{D3200451-E941-4A43-98A4-D4745B0DE1A7}"/>
                </a:ext>
              </a:extLst>
            </p:cNvPr>
            <p:cNvSpPr/>
            <p:nvPr/>
          </p:nvSpPr>
          <p:spPr>
            <a:xfrm>
              <a:off x="6523439" y="1179621"/>
              <a:ext cx="275636" cy="3436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6806"/>
                <a:gd name="f82" fmla="*/ f79 1 7961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10091;p74">
              <a:extLst>
                <a:ext uri="{FF2B5EF4-FFF2-40B4-BE49-F238E27FC236}">
                  <a16:creationId xmlns:a16="http://schemas.microsoft.com/office/drawing/2014/main" id="{0557CB64-E882-425B-AFE9-7A31478EE581}"/>
                </a:ext>
              </a:extLst>
            </p:cNvPr>
            <p:cNvSpPr/>
            <p:nvPr/>
          </p:nvSpPr>
          <p:spPr>
            <a:xfrm>
              <a:off x="6403515" y="1519440"/>
              <a:ext cx="515511" cy="2036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2729"/>
                <a:gd name="f92" fmla="*/ f89 1 4719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5" name="Google Shape;10113;p74">
            <a:extLst>
              <a:ext uri="{FF2B5EF4-FFF2-40B4-BE49-F238E27FC236}">
                <a16:creationId xmlns:a16="http://schemas.microsoft.com/office/drawing/2014/main" id="{F39F34A6-3CEC-4071-8D20-ABA204333F6F}"/>
              </a:ext>
            </a:extLst>
          </p:cNvPr>
          <p:cNvSpPr/>
          <p:nvPr/>
        </p:nvSpPr>
        <p:spPr>
          <a:xfrm>
            <a:off x="5229481" y="2730663"/>
            <a:ext cx="395670" cy="417039"/>
          </a:xfrm>
          <a:custGeom>
            <a:avLst/>
            <a:gdLst>
              <a:gd name="f0" fmla="val w"/>
              <a:gd name="f1" fmla="val h"/>
              <a:gd name="f2" fmla="val 0"/>
              <a:gd name="f3" fmla="val 12760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402"/>
              <a:gd name="f117" fmla="val 804"/>
              <a:gd name="f118" fmla="val 12130"/>
              <a:gd name="f119" fmla="val 583"/>
              <a:gd name="f120" fmla="val 142"/>
              <a:gd name="f121" fmla="val 11277"/>
              <a:gd name="f122" fmla="val 46"/>
              <a:gd name="f123" fmla="val 11103"/>
              <a:gd name="f124" fmla="*/ f0 1 12760"/>
              <a:gd name="f125" fmla="*/ f1 1 12619"/>
              <a:gd name="f126" fmla="val f2"/>
              <a:gd name="f127" fmla="val f3"/>
              <a:gd name="f128" fmla="val f4"/>
              <a:gd name="f129" fmla="+- f128 0 f126"/>
              <a:gd name="f130" fmla="+- f127 0 f126"/>
              <a:gd name="f131" fmla="*/ f130 1 12760"/>
              <a:gd name="f132" fmla="*/ f129 1 12619"/>
              <a:gd name="f133" fmla="*/ f126 1 f131"/>
              <a:gd name="f134" fmla="*/ f127 1 f131"/>
              <a:gd name="f135" fmla="*/ f126 1 f132"/>
              <a:gd name="f136" fmla="*/ f128 1 f132"/>
              <a:gd name="f137" fmla="*/ f133 f124 1"/>
              <a:gd name="f138" fmla="*/ f134 f124 1"/>
              <a:gd name="f139" fmla="*/ f136 f125 1"/>
              <a:gd name="f140" fmla="*/ f135 f1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7" t="f140" r="f138" b="f139"/>
            <a:pathLst>
              <a:path w="12759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3" y="f116"/>
                  <a:pt x="f111" y="f117"/>
                  <a:pt x="f118" y="f119"/>
                </a:cubicBezTo>
                <a:lnTo>
                  <a:pt x="f107" y="f120"/>
                </a:lnTo>
                <a:cubicBezTo>
                  <a:pt x="f121" y="f122"/>
                  <a:pt x="f123" y="f93"/>
                  <a:pt x="f92" y="f93"/>
                </a:cubicBezTo>
                <a:close/>
              </a:path>
            </a:pathLst>
          </a:custGeom>
          <a:solidFill>
            <a:srgbClr val="696969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6" name="Google Shape;10118;p74">
            <a:extLst>
              <a:ext uri="{FF2B5EF4-FFF2-40B4-BE49-F238E27FC236}">
                <a16:creationId xmlns:a16="http://schemas.microsoft.com/office/drawing/2014/main" id="{B46EA655-5961-40B6-B164-317F8ADFDEA1}"/>
              </a:ext>
            </a:extLst>
          </p:cNvPr>
          <p:cNvGrpSpPr/>
          <p:nvPr/>
        </p:nvGrpSpPr>
        <p:grpSpPr>
          <a:xfrm>
            <a:off x="8474320" y="2073136"/>
            <a:ext cx="350645" cy="379421"/>
            <a:chOff x="8474320" y="2073136"/>
            <a:chExt cx="350645" cy="379421"/>
          </a:xfrm>
        </p:grpSpPr>
        <p:sp>
          <p:nvSpPr>
            <p:cNvPr id="37" name="Google Shape;10119;p74">
              <a:extLst>
                <a:ext uri="{FF2B5EF4-FFF2-40B4-BE49-F238E27FC236}">
                  <a16:creationId xmlns:a16="http://schemas.microsoft.com/office/drawing/2014/main" id="{09F3F1E6-9941-4621-8B75-2B3C0956A512}"/>
                </a:ext>
              </a:extLst>
            </p:cNvPr>
            <p:cNvSpPr/>
            <p:nvPr/>
          </p:nvSpPr>
          <p:spPr>
            <a:xfrm>
              <a:off x="8474320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10120;p74">
              <a:extLst>
                <a:ext uri="{FF2B5EF4-FFF2-40B4-BE49-F238E27FC236}">
                  <a16:creationId xmlns:a16="http://schemas.microsoft.com/office/drawing/2014/main" id="{35D97E95-5079-4A27-84F7-B70E854F5462}"/>
                </a:ext>
              </a:extLst>
            </p:cNvPr>
            <p:cNvSpPr/>
            <p:nvPr/>
          </p:nvSpPr>
          <p:spPr>
            <a:xfrm>
              <a:off x="8475189" y="2073136"/>
              <a:ext cx="101233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3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10121;p74">
              <a:extLst>
                <a:ext uri="{FF2B5EF4-FFF2-40B4-BE49-F238E27FC236}">
                  <a16:creationId xmlns:a16="http://schemas.microsoft.com/office/drawing/2014/main" id="{4DBC78CD-D193-4FCC-80CC-87A320C0E064}"/>
                </a:ext>
              </a:extLst>
            </p:cNvPr>
            <p:cNvSpPr/>
            <p:nvPr/>
          </p:nvSpPr>
          <p:spPr>
            <a:xfrm>
              <a:off x="859859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10122;p74">
              <a:extLst>
                <a:ext uri="{FF2B5EF4-FFF2-40B4-BE49-F238E27FC236}">
                  <a16:creationId xmlns:a16="http://schemas.microsoft.com/office/drawing/2014/main" id="{F058DA5B-BA2B-4137-A685-2F24DE8E2A62}"/>
                </a:ext>
              </a:extLst>
            </p:cNvPr>
            <p:cNvSpPr/>
            <p:nvPr/>
          </p:nvSpPr>
          <p:spPr>
            <a:xfrm>
              <a:off x="8598596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592"/>
                <a:gd name="f34" fmla="*/ f31 1 85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10123;p74">
              <a:extLst>
                <a:ext uri="{FF2B5EF4-FFF2-40B4-BE49-F238E27FC236}">
                  <a16:creationId xmlns:a16="http://schemas.microsoft.com/office/drawing/2014/main" id="{EEC0EB51-234B-4FB0-AE63-02CE54016BB5}"/>
                </a:ext>
              </a:extLst>
            </p:cNvPr>
            <p:cNvSpPr/>
            <p:nvPr/>
          </p:nvSpPr>
          <p:spPr>
            <a:xfrm>
              <a:off x="872198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592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10124;p74">
              <a:extLst>
                <a:ext uri="{FF2B5EF4-FFF2-40B4-BE49-F238E27FC236}">
                  <a16:creationId xmlns:a16="http://schemas.microsoft.com/office/drawing/2014/main" id="{D38DCE93-9ABB-4DAC-8714-8DD6B3F7687F}"/>
                </a:ext>
              </a:extLst>
            </p:cNvPr>
            <p:cNvSpPr/>
            <p:nvPr/>
          </p:nvSpPr>
          <p:spPr>
            <a:xfrm>
              <a:off x="8723760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2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3" name="Google Shape;10129;p74">
            <a:extLst>
              <a:ext uri="{FF2B5EF4-FFF2-40B4-BE49-F238E27FC236}">
                <a16:creationId xmlns:a16="http://schemas.microsoft.com/office/drawing/2014/main" id="{AA60C43B-8ACA-4390-82BB-ABAA192EBE8C}"/>
              </a:ext>
            </a:extLst>
          </p:cNvPr>
          <p:cNvGrpSpPr/>
          <p:nvPr/>
        </p:nvGrpSpPr>
        <p:grpSpPr>
          <a:xfrm>
            <a:off x="5866287" y="1210345"/>
            <a:ext cx="427692" cy="535545"/>
            <a:chOff x="5866287" y="1210345"/>
            <a:chExt cx="427692" cy="535545"/>
          </a:xfrm>
        </p:grpSpPr>
        <p:sp>
          <p:nvSpPr>
            <p:cNvPr id="44" name="Google Shape;10130;p74">
              <a:extLst>
                <a:ext uri="{FF2B5EF4-FFF2-40B4-BE49-F238E27FC236}">
                  <a16:creationId xmlns:a16="http://schemas.microsoft.com/office/drawing/2014/main" id="{085775C4-1A19-4DF6-A3BD-1100B6C7CFA6}"/>
                </a:ext>
              </a:extLst>
            </p:cNvPr>
            <p:cNvSpPr/>
            <p:nvPr/>
          </p:nvSpPr>
          <p:spPr>
            <a:xfrm>
              <a:off x="5866287" y="1522594"/>
              <a:ext cx="427692" cy="152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4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441"/>
                <a:gd name="f14" fmla="val 10365"/>
                <a:gd name="f15" fmla="val 10618"/>
                <a:gd name="f16" fmla="val 9861"/>
                <a:gd name="f17" fmla="val 8727"/>
                <a:gd name="f18" fmla="*/ f0 1 10807"/>
                <a:gd name="f19" fmla="*/ f1 1 36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10807"/>
                <a:gd name="f26" fmla="*/ f23 1 36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0807" h="362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13" y="f4"/>
                  </a:cubicBezTo>
                  <a:lnTo>
                    <a:pt x="f14" y="f4"/>
                  </a:lnTo>
                  <a:cubicBezTo>
                    <a:pt x="f15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6" y="f6"/>
                    <a:pt x="f17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10131;p74">
              <a:extLst>
                <a:ext uri="{FF2B5EF4-FFF2-40B4-BE49-F238E27FC236}">
                  <a16:creationId xmlns:a16="http://schemas.microsoft.com/office/drawing/2014/main" id="{D0F6B0F9-AF30-4776-BCCD-C901A46C34C5}"/>
                </a:ext>
              </a:extLst>
            </p:cNvPr>
            <p:cNvSpPr/>
            <p:nvPr/>
          </p:nvSpPr>
          <p:spPr>
            <a:xfrm>
              <a:off x="5901190" y="1709955"/>
              <a:ext cx="360374" cy="35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106"/>
                <a:gd name="f22" fmla="*/ f19 1 85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10132;p74">
              <a:extLst>
                <a:ext uri="{FF2B5EF4-FFF2-40B4-BE49-F238E27FC236}">
                  <a16:creationId xmlns:a16="http://schemas.microsoft.com/office/drawing/2014/main" id="{DD16DCBC-56A1-4ECD-8DD5-3B7D5D582DD2}"/>
                </a:ext>
              </a:extLst>
            </p:cNvPr>
            <p:cNvSpPr/>
            <p:nvPr/>
          </p:nvSpPr>
          <p:spPr>
            <a:xfrm>
              <a:off x="5964786" y="1210345"/>
              <a:ext cx="229422" cy="279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797"/>
                <a:gd name="f26" fmla="*/ f23 1 6617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7" name="Google Shape;10154;p74">
            <a:extLst>
              <a:ext uri="{FF2B5EF4-FFF2-40B4-BE49-F238E27FC236}">
                <a16:creationId xmlns:a16="http://schemas.microsoft.com/office/drawing/2014/main" id="{EC73ED2C-3B8F-4357-9912-5E24520EBD0B}"/>
              </a:ext>
            </a:extLst>
          </p:cNvPr>
          <p:cNvGrpSpPr/>
          <p:nvPr/>
        </p:nvGrpSpPr>
        <p:grpSpPr>
          <a:xfrm>
            <a:off x="5943481" y="2730343"/>
            <a:ext cx="392752" cy="418456"/>
            <a:chOff x="5943481" y="2730343"/>
            <a:chExt cx="392752" cy="418456"/>
          </a:xfrm>
        </p:grpSpPr>
        <p:sp>
          <p:nvSpPr>
            <p:cNvPr id="48" name="Google Shape;10155;p74">
              <a:extLst>
                <a:ext uri="{FF2B5EF4-FFF2-40B4-BE49-F238E27FC236}">
                  <a16:creationId xmlns:a16="http://schemas.microsoft.com/office/drawing/2014/main" id="{9FE880C7-6398-46E4-807B-08B681106294}"/>
                </a:ext>
              </a:extLst>
            </p:cNvPr>
            <p:cNvSpPr/>
            <p:nvPr/>
          </p:nvSpPr>
          <p:spPr>
            <a:xfrm>
              <a:off x="5989402" y="2730343"/>
              <a:ext cx="292132" cy="418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9421"/>
                <a:gd name="f104" fmla="*/ f101 1 12662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10156;p74">
              <a:extLst>
                <a:ext uri="{FF2B5EF4-FFF2-40B4-BE49-F238E27FC236}">
                  <a16:creationId xmlns:a16="http://schemas.microsoft.com/office/drawing/2014/main" id="{6410B269-6538-4B1D-A61A-5908EBF2E090}"/>
                </a:ext>
              </a:extLst>
            </p:cNvPr>
            <p:cNvSpPr/>
            <p:nvPr/>
          </p:nvSpPr>
          <p:spPr>
            <a:xfrm>
              <a:off x="5943481" y="2877013"/>
              <a:ext cx="43013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82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10157;p74">
              <a:extLst>
                <a:ext uri="{FF2B5EF4-FFF2-40B4-BE49-F238E27FC236}">
                  <a16:creationId xmlns:a16="http://schemas.microsoft.com/office/drawing/2014/main" id="{1E7C5F2B-3B74-4F05-9F90-D13D74D736AF}"/>
                </a:ext>
              </a:extLst>
            </p:cNvPr>
            <p:cNvSpPr/>
            <p:nvPr/>
          </p:nvSpPr>
          <p:spPr>
            <a:xfrm>
              <a:off x="6292233" y="2877013"/>
              <a:ext cx="44000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2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10158;p74">
              <a:extLst>
                <a:ext uri="{FF2B5EF4-FFF2-40B4-BE49-F238E27FC236}">
                  <a16:creationId xmlns:a16="http://schemas.microsoft.com/office/drawing/2014/main" id="{642EE029-B501-42BB-B1C6-A12DE4C4D282}"/>
                </a:ext>
              </a:extLst>
            </p:cNvPr>
            <p:cNvSpPr/>
            <p:nvPr/>
          </p:nvSpPr>
          <p:spPr>
            <a:xfrm>
              <a:off x="5996223" y="3002194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3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10159;p74">
              <a:extLst>
                <a:ext uri="{FF2B5EF4-FFF2-40B4-BE49-F238E27FC236}">
                  <a16:creationId xmlns:a16="http://schemas.microsoft.com/office/drawing/2014/main" id="{33995EAD-615E-4698-A679-B94A39664BEF}"/>
                </a:ext>
              </a:extLst>
            </p:cNvPr>
            <p:cNvSpPr/>
            <p:nvPr/>
          </p:nvSpPr>
          <p:spPr>
            <a:xfrm>
              <a:off x="6244382" y="2737741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2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10160;p74">
              <a:extLst>
                <a:ext uri="{FF2B5EF4-FFF2-40B4-BE49-F238E27FC236}">
                  <a16:creationId xmlns:a16="http://schemas.microsoft.com/office/drawing/2014/main" id="{524A8907-4205-449F-8879-BA94F2E85282}"/>
                </a:ext>
              </a:extLst>
            </p:cNvPr>
            <p:cNvSpPr/>
            <p:nvPr/>
          </p:nvSpPr>
          <p:spPr>
            <a:xfrm>
              <a:off x="6244382" y="3002194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292"/>
                <a:gd name="f36" fmla="*/ f33 1 121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10161;p74">
              <a:extLst>
                <a:ext uri="{FF2B5EF4-FFF2-40B4-BE49-F238E27FC236}">
                  <a16:creationId xmlns:a16="http://schemas.microsoft.com/office/drawing/2014/main" id="{E12E5046-1824-4A82-8843-7901F4F6523F}"/>
                </a:ext>
              </a:extLst>
            </p:cNvPr>
            <p:cNvSpPr/>
            <p:nvPr/>
          </p:nvSpPr>
          <p:spPr>
            <a:xfrm>
              <a:off x="5996223" y="2737741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93"/>
                <a:gd name="f38" fmla="*/ f35 1 1214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5" name="Google Shape;10172;p74">
            <a:extLst>
              <a:ext uri="{FF2B5EF4-FFF2-40B4-BE49-F238E27FC236}">
                <a16:creationId xmlns:a16="http://schemas.microsoft.com/office/drawing/2014/main" id="{12844C1F-7379-439F-A3DA-28E97D779D4F}"/>
              </a:ext>
            </a:extLst>
          </p:cNvPr>
          <p:cNvGrpSpPr/>
          <p:nvPr/>
        </p:nvGrpSpPr>
        <p:grpSpPr>
          <a:xfrm>
            <a:off x="7068723" y="1223851"/>
            <a:ext cx="512996" cy="541708"/>
            <a:chOff x="7068723" y="1223851"/>
            <a:chExt cx="512996" cy="541708"/>
          </a:xfrm>
        </p:grpSpPr>
        <p:sp>
          <p:nvSpPr>
            <p:cNvPr id="56" name="Google Shape;10173;p74">
              <a:extLst>
                <a:ext uri="{FF2B5EF4-FFF2-40B4-BE49-F238E27FC236}">
                  <a16:creationId xmlns:a16="http://schemas.microsoft.com/office/drawing/2014/main" id="{4540D03D-41C0-4168-A682-7BB3ADCAC957}"/>
                </a:ext>
              </a:extLst>
            </p:cNvPr>
            <p:cNvSpPr/>
            <p:nvPr/>
          </p:nvSpPr>
          <p:spPr>
            <a:xfrm>
              <a:off x="7203615" y="1223851"/>
              <a:ext cx="378104" cy="392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9452"/>
                <a:gd name="f130" fmla="*/ f127 1 9217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10174;p74">
              <a:extLst>
                <a:ext uri="{FF2B5EF4-FFF2-40B4-BE49-F238E27FC236}">
                  <a16:creationId xmlns:a16="http://schemas.microsoft.com/office/drawing/2014/main" id="{A6678827-27D2-456C-8A2E-9CEE1189974E}"/>
                </a:ext>
              </a:extLst>
            </p:cNvPr>
            <p:cNvSpPr/>
            <p:nvPr/>
          </p:nvSpPr>
          <p:spPr>
            <a:xfrm>
              <a:off x="7068723" y="1463277"/>
              <a:ext cx="283619" cy="3022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val f2"/>
                <a:gd name="f44" fmla="val f3"/>
                <a:gd name="f45" fmla="+- f44 0 f43"/>
                <a:gd name="f46" fmla="*/ f45 1 7090"/>
                <a:gd name="f47" fmla="*/ f43 1 f46"/>
                <a:gd name="f48" fmla="*/ f44 1 f46"/>
                <a:gd name="f49" fmla="*/ f47 f41 1"/>
                <a:gd name="f50" fmla="*/ f48 f41 1"/>
                <a:gd name="f51" fmla="*/ f48 f42 1"/>
                <a:gd name="f52" fmla="*/ f4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10175;p74">
              <a:extLst>
                <a:ext uri="{FF2B5EF4-FFF2-40B4-BE49-F238E27FC236}">
                  <a16:creationId xmlns:a16="http://schemas.microsoft.com/office/drawing/2014/main" id="{1F815ED9-ED45-469C-96AA-3CC775ACC614}"/>
                </a:ext>
              </a:extLst>
            </p:cNvPr>
            <p:cNvSpPr/>
            <p:nvPr/>
          </p:nvSpPr>
          <p:spPr>
            <a:xfrm>
              <a:off x="7279218" y="1659398"/>
              <a:ext cx="297463" cy="1061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436"/>
                <a:gd name="f32" fmla="*/ f29 1 249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9" name="Google Shape;10184;p74">
            <a:extLst>
              <a:ext uri="{FF2B5EF4-FFF2-40B4-BE49-F238E27FC236}">
                <a16:creationId xmlns:a16="http://schemas.microsoft.com/office/drawing/2014/main" id="{23673D79-0A7D-4F90-8F0A-7AACA9972BB2}"/>
              </a:ext>
            </a:extLst>
          </p:cNvPr>
          <p:cNvGrpSpPr/>
          <p:nvPr/>
        </p:nvGrpSpPr>
        <p:grpSpPr>
          <a:xfrm>
            <a:off x="3206883" y="2729063"/>
            <a:ext cx="392753" cy="419645"/>
            <a:chOff x="3206883" y="2729063"/>
            <a:chExt cx="392753" cy="419645"/>
          </a:xfrm>
        </p:grpSpPr>
        <p:sp>
          <p:nvSpPr>
            <p:cNvPr id="60" name="Google Shape;10185;p74">
              <a:extLst>
                <a:ext uri="{FF2B5EF4-FFF2-40B4-BE49-F238E27FC236}">
                  <a16:creationId xmlns:a16="http://schemas.microsoft.com/office/drawing/2014/main" id="{CD7AF5B2-00F0-424F-B2B1-89510806C1DC}"/>
                </a:ext>
              </a:extLst>
            </p:cNvPr>
            <p:cNvSpPr/>
            <p:nvPr/>
          </p:nvSpPr>
          <p:spPr>
            <a:xfrm>
              <a:off x="3206883" y="2729063"/>
              <a:ext cx="392753" cy="4196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2666"/>
                <a:gd name="f27" fmla="*/ f24 1 1269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10186;p74">
              <a:extLst>
                <a:ext uri="{FF2B5EF4-FFF2-40B4-BE49-F238E27FC236}">
                  <a16:creationId xmlns:a16="http://schemas.microsoft.com/office/drawing/2014/main" id="{C7D16AF2-1506-4D19-B344-26802A0A2C4A}"/>
                </a:ext>
              </a:extLst>
            </p:cNvPr>
            <p:cNvSpPr/>
            <p:nvPr/>
          </p:nvSpPr>
          <p:spPr>
            <a:xfrm>
              <a:off x="3261609" y="2847770"/>
              <a:ext cx="338026" cy="197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0901"/>
                <a:gd name="f84" fmla="*/ f81 1 5987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62" name="Google Shape;10189;p74">
            <a:extLst>
              <a:ext uri="{FF2B5EF4-FFF2-40B4-BE49-F238E27FC236}">
                <a16:creationId xmlns:a16="http://schemas.microsoft.com/office/drawing/2014/main" id="{B6327D2B-2137-4422-A54C-6AEE78EB513E}"/>
              </a:ext>
            </a:extLst>
          </p:cNvPr>
          <p:cNvSpPr/>
          <p:nvPr/>
        </p:nvSpPr>
        <p:spPr>
          <a:xfrm>
            <a:off x="6560966" y="2788206"/>
            <a:ext cx="394709" cy="328004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val f2"/>
              <a:gd name="f109" fmla="val f3"/>
              <a:gd name="f110" fmla="val f4"/>
              <a:gd name="f111" fmla="+- f110 0 f108"/>
              <a:gd name="f112" fmla="+- f109 0 f108"/>
              <a:gd name="f113" fmla="*/ f112 1 12729"/>
              <a:gd name="f114" fmla="*/ f111 1 9925"/>
              <a:gd name="f115" fmla="*/ f108 1 f113"/>
              <a:gd name="f116" fmla="*/ f109 1 f113"/>
              <a:gd name="f117" fmla="*/ f108 1 f114"/>
              <a:gd name="f118" fmla="*/ f110 1 f114"/>
              <a:gd name="f119" fmla="*/ f115 f106 1"/>
              <a:gd name="f120" fmla="*/ f116 f106 1"/>
              <a:gd name="f121" fmla="*/ f118 f107 1"/>
              <a:gd name="f122" fmla="*/ f117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9" t="f122" r="f120" b="f121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rgbClr val="696969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63" name="Google Shape;10190;p74">
            <a:extLst>
              <a:ext uri="{FF2B5EF4-FFF2-40B4-BE49-F238E27FC236}">
                <a16:creationId xmlns:a16="http://schemas.microsoft.com/office/drawing/2014/main" id="{310992B4-C87F-4E15-8307-CFC13D7B7057}"/>
              </a:ext>
            </a:extLst>
          </p:cNvPr>
          <p:cNvGrpSpPr/>
          <p:nvPr/>
        </p:nvGrpSpPr>
        <p:grpSpPr>
          <a:xfrm>
            <a:off x="7862157" y="2742733"/>
            <a:ext cx="359688" cy="378735"/>
            <a:chOff x="7862157" y="2742733"/>
            <a:chExt cx="359688" cy="378735"/>
          </a:xfrm>
        </p:grpSpPr>
        <p:sp>
          <p:nvSpPr>
            <p:cNvPr id="64" name="Google Shape;10191;p74">
              <a:extLst>
                <a:ext uri="{FF2B5EF4-FFF2-40B4-BE49-F238E27FC236}">
                  <a16:creationId xmlns:a16="http://schemas.microsoft.com/office/drawing/2014/main" id="{656415F8-42A0-4022-8F75-1EDEC0ED9099}"/>
                </a:ext>
              </a:extLst>
            </p:cNvPr>
            <p:cNvSpPr/>
            <p:nvPr/>
          </p:nvSpPr>
          <p:spPr>
            <a:xfrm>
              <a:off x="7862157" y="2742733"/>
              <a:ext cx="168752" cy="30861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val f3"/>
                <a:gd name="f57" fmla="val f4"/>
                <a:gd name="f58" fmla="val f5"/>
                <a:gd name="f59" fmla="+- f58 0 f56"/>
                <a:gd name="f60" fmla="+- f57 0 f56"/>
                <a:gd name="f61" fmla="*/ f60 1 5987"/>
                <a:gd name="f62" fmla="*/ f59 1 10273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10192;p74">
              <a:extLst>
                <a:ext uri="{FF2B5EF4-FFF2-40B4-BE49-F238E27FC236}">
                  <a16:creationId xmlns:a16="http://schemas.microsoft.com/office/drawing/2014/main" id="{217B35B8-DBC6-4E44-9777-E6FCD54BFC24}"/>
                </a:ext>
              </a:extLst>
            </p:cNvPr>
            <p:cNvSpPr/>
            <p:nvPr/>
          </p:nvSpPr>
          <p:spPr>
            <a:xfrm>
              <a:off x="7927884" y="3006922"/>
              <a:ext cx="227356" cy="114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3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3812"/>
                <a:gd name="f41" fmla="val 4001"/>
                <a:gd name="f42" fmla="val 5388"/>
                <a:gd name="f43" fmla="val 6711"/>
                <a:gd name="f44" fmla="val 7814"/>
                <a:gd name="f45" fmla="val 2521"/>
                <a:gd name="f46" fmla="val 8034"/>
                <a:gd name="f47" fmla="val 2363"/>
                <a:gd name="f48" fmla="val 2080"/>
                <a:gd name="f49" fmla="val 7877"/>
                <a:gd name="f50" fmla="val 1890"/>
                <a:gd name="f51" fmla="val 6112"/>
                <a:gd name="f52" fmla="val 126"/>
                <a:gd name="f53" fmla="val 6028"/>
                <a:gd name="f54" fmla="val 42"/>
                <a:gd name="f55" fmla="val 5888"/>
                <a:gd name="f56" fmla="*/ f0 1 8066"/>
                <a:gd name="f57" fmla="*/ f1 1 3813"/>
                <a:gd name="f58" fmla="val f2"/>
                <a:gd name="f59" fmla="val f3"/>
                <a:gd name="f60" fmla="val f4"/>
                <a:gd name="f61" fmla="+- f60 0 f58"/>
                <a:gd name="f62" fmla="+- f59 0 f58"/>
                <a:gd name="f63" fmla="*/ f62 1 8066"/>
                <a:gd name="f64" fmla="*/ f61 1 3813"/>
                <a:gd name="f65" fmla="*/ f58 1 f63"/>
                <a:gd name="f66" fmla="*/ f59 1 f63"/>
                <a:gd name="f67" fmla="*/ f58 1 f64"/>
                <a:gd name="f68" fmla="*/ f60 1 f64"/>
                <a:gd name="f69" fmla="*/ f65 f56 1"/>
                <a:gd name="f70" fmla="*/ f66 f56 1"/>
                <a:gd name="f71" fmla="*/ f68 f57 1"/>
                <a:gd name="f72" fmla="*/ f67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8066" h="38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45"/>
                  </a:cubicBezTo>
                  <a:cubicBezTo>
                    <a:pt x="f46" y="f47"/>
                    <a:pt x="f3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2"/>
                    <a:pt x="f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10193;p74">
              <a:extLst>
                <a:ext uri="{FF2B5EF4-FFF2-40B4-BE49-F238E27FC236}">
                  <a16:creationId xmlns:a16="http://schemas.microsoft.com/office/drawing/2014/main" id="{37930D4D-3C36-43CA-9DD3-B281E7FA84CE}"/>
                </a:ext>
              </a:extLst>
            </p:cNvPr>
            <p:cNvSpPr/>
            <p:nvPr/>
          </p:nvSpPr>
          <p:spPr>
            <a:xfrm>
              <a:off x="8053093" y="2742733"/>
              <a:ext cx="168752" cy="308253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val f3"/>
                <a:gd name="f58" fmla="val f4"/>
                <a:gd name="f59" fmla="val f5"/>
                <a:gd name="f60" fmla="+- f59 0 f57"/>
                <a:gd name="f61" fmla="+- f58 0 f57"/>
                <a:gd name="f62" fmla="*/ f61 1 5987"/>
                <a:gd name="f63" fmla="*/ f60 1 102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10194;p74">
              <a:extLst>
                <a:ext uri="{FF2B5EF4-FFF2-40B4-BE49-F238E27FC236}">
                  <a16:creationId xmlns:a16="http://schemas.microsoft.com/office/drawing/2014/main" id="{473D4973-36D9-45FF-B5BE-627DD71C7B77}"/>
                </a:ext>
              </a:extLst>
            </p:cNvPr>
            <p:cNvSpPr/>
            <p:nvPr/>
          </p:nvSpPr>
          <p:spPr>
            <a:xfrm>
              <a:off x="8005142" y="2845055"/>
              <a:ext cx="71058" cy="1741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2521"/>
                <a:gd name="f74" fmla="*/ f71 1 579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8" name="Google Shape;10221;p74">
            <a:extLst>
              <a:ext uri="{FF2B5EF4-FFF2-40B4-BE49-F238E27FC236}">
                <a16:creationId xmlns:a16="http://schemas.microsoft.com/office/drawing/2014/main" id="{21E5BFBD-F553-4CB6-9683-A1FF120F7677}"/>
              </a:ext>
            </a:extLst>
          </p:cNvPr>
          <p:cNvGrpSpPr/>
          <p:nvPr/>
        </p:nvGrpSpPr>
        <p:grpSpPr>
          <a:xfrm>
            <a:off x="3835469" y="3466947"/>
            <a:ext cx="316967" cy="383407"/>
            <a:chOff x="3835469" y="3466947"/>
            <a:chExt cx="316967" cy="383407"/>
          </a:xfrm>
        </p:grpSpPr>
        <p:sp>
          <p:nvSpPr>
            <p:cNvPr id="69" name="Google Shape;10222;p74">
              <a:extLst>
                <a:ext uri="{FF2B5EF4-FFF2-40B4-BE49-F238E27FC236}">
                  <a16:creationId xmlns:a16="http://schemas.microsoft.com/office/drawing/2014/main" id="{B1256139-501A-4531-BA75-62F5864BE07E}"/>
                </a:ext>
              </a:extLst>
            </p:cNvPr>
            <p:cNvSpPr/>
            <p:nvPr/>
          </p:nvSpPr>
          <p:spPr>
            <a:xfrm>
              <a:off x="3940158" y="3647642"/>
              <a:ext cx="105668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66"/>
                <a:gd name="f16" fmla="*/ f13 1 208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10223;p74">
              <a:extLst>
                <a:ext uri="{FF2B5EF4-FFF2-40B4-BE49-F238E27FC236}">
                  <a16:creationId xmlns:a16="http://schemas.microsoft.com/office/drawing/2014/main" id="{99364BBC-A02E-4D5B-997B-02EA8E6E488B}"/>
                </a:ext>
              </a:extLst>
            </p:cNvPr>
            <p:cNvSpPr/>
            <p:nvPr/>
          </p:nvSpPr>
          <p:spPr>
            <a:xfrm>
              <a:off x="3970891" y="3580086"/>
              <a:ext cx="4326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19"/>
                <a:gd name="f17" fmla="*/ f14 1 141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10224;p74">
              <a:extLst>
                <a:ext uri="{FF2B5EF4-FFF2-40B4-BE49-F238E27FC236}">
                  <a16:creationId xmlns:a16="http://schemas.microsoft.com/office/drawing/2014/main" id="{276BDEA9-9438-4741-8B25-CA5EA10F5ED8}"/>
                </a:ext>
              </a:extLst>
            </p:cNvPr>
            <p:cNvSpPr/>
            <p:nvPr/>
          </p:nvSpPr>
          <p:spPr>
            <a:xfrm>
              <a:off x="3835469" y="3466947"/>
              <a:ext cx="316967" cy="3834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val f2"/>
                <a:gd name="f98" fmla="val f3"/>
                <a:gd name="f99" fmla="val f4"/>
                <a:gd name="f100" fmla="+- f99 0 f97"/>
                <a:gd name="f101" fmla="+- f98 0 f97"/>
                <a:gd name="f102" fmla="*/ f101 1 10397"/>
                <a:gd name="f103" fmla="*/ f100 1 11800"/>
                <a:gd name="f104" fmla="*/ f97 1 f102"/>
                <a:gd name="f105" fmla="*/ f98 1 f102"/>
                <a:gd name="f106" fmla="*/ f97 1 f103"/>
                <a:gd name="f107" fmla="*/ f99 1 f103"/>
                <a:gd name="f108" fmla="*/ f104 f95 1"/>
                <a:gd name="f109" fmla="*/ f105 f95 1"/>
                <a:gd name="f110" fmla="*/ f107 f96 1"/>
                <a:gd name="f111" fmla="*/ f106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11" r="f109" b="f110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2" name="Google Shape;10240;p74">
            <a:extLst>
              <a:ext uri="{FF2B5EF4-FFF2-40B4-BE49-F238E27FC236}">
                <a16:creationId xmlns:a16="http://schemas.microsoft.com/office/drawing/2014/main" id="{864920C5-A630-4317-A17F-5B22DB643302}"/>
              </a:ext>
            </a:extLst>
          </p:cNvPr>
          <p:cNvGrpSpPr/>
          <p:nvPr/>
        </p:nvGrpSpPr>
        <p:grpSpPr>
          <a:xfrm>
            <a:off x="5224150" y="3470614"/>
            <a:ext cx="365019" cy="360365"/>
            <a:chOff x="5224150" y="3470614"/>
            <a:chExt cx="365019" cy="360365"/>
          </a:xfrm>
        </p:grpSpPr>
        <p:sp>
          <p:nvSpPr>
            <p:cNvPr id="73" name="Google Shape;10241;p74">
              <a:extLst>
                <a:ext uri="{FF2B5EF4-FFF2-40B4-BE49-F238E27FC236}">
                  <a16:creationId xmlns:a16="http://schemas.microsoft.com/office/drawing/2014/main" id="{8FB1E24D-5D64-4BFF-95E6-2EC732501170}"/>
                </a:ext>
              </a:extLst>
            </p:cNvPr>
            <p:cNvSpPr/>
            <p:nvPr/>
          </p:nvSpPr>
          <p:spPr>
            <a:xfrm>
              <a:off x="5224150" y="3470614"/>
              <a:ext cx="365019" cy="291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val f2"/>
                <a:gd name="f128" fmla="val f3"/>
                <a:gd name="f129" fmla="val f4"/>
                <a:gd name="f130" fmla="+- f129 0 f127"/>
                <a:gd name="f131" fmla="+- f128 0 f127"/>
                <a:gd name="f132" fmla="*/ f131 1 11973"/>
                <a:gd name="f133" fmla="*/ f130 1 8980"/>
                <a:gd name="f134" fmla="*/ f127 1 f132"/>
                <a:gd name="f135" fmla="*/ f128 1 f132"/>
                <a:gd name="f136" fmla="*/ f127 1 f133"/>
                <a:gd name="f137" fmla="*/ f129 1 f133"/>
                <a:gd name="f138" fmla="*/ f134 f125 1"/>
                <a:gd name="f139" fmla="*/ f135 f125 1"/>
                <a:gd name="f140" fmla="*/ f137 f126 1"/>
                <a:gd name="f141" fmla="*/ f136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8" t="f141" r="f139" b="f140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10242;p74">
              <a:extLst>
                <a:ext uri="{FF2B5EF4-FFF2-40B4-BE49-F238E27FC236}">
                  <a16:creationId xmlns:a16="http://schemas.microsoft.com/office/drawing/2014/main" id="{51824BFF-BD4E-48E6-86FD-5F5F2557E795}"/>
                </a:ext>
              </a:extLst>
            </p:cNvPr>
            <p:cNvSpPr/>
            <p:nvPr/>
          </p:nvSpPr>
          <p:spPr>
            <a:xfrm>
              <a:off x="5305787" y="3785881"/>
              <a:ext cx="192124" cy="45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302"/>
                <a:gd name="f30" fmla="*/ f27 1 138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10303;p74">
            <a:extLst>
              <a:ext uri="{FF2B5EF4-FFF2-40B4-BE49-F238E27FC236}">
                <a16:creationId xmlns:a16="http://schemas.microsoft.com/office/drawing/2014/main" id="{662E1203-C875-4EEE-8989-CBA4142C9E00}"/>
              </a:ext>
            </a:extLst>
          </p:cNvPr>
          <p:cNvGrpSpPr/>
          <p:nvPr/>
        </p:nvGrpSpPr>
        <p:grpSpPr>
          <a:xfrm>
            <a:off x="5924589" y="3439222"/>
            <a:ext cx="360237" cy="383893"/>
            <a:chOff x="5924589" y="3439222"/>
            <a:chExt cx="360237" cy="383893"/>
          </a:xfrm>
        </p:grpSpPr>
        <p:sp>
          <p:nvSpPr>
            <p:cNvPr id="76" name="Google Shape;10304;p74">
              <a:extLst>
                <a:ext uri="{FF2B5EF4-FFF2-40B4-BE49-F238E27FC236}">
                  <a16:creationId xmlns:a16="http://schemas.microsoft.com/office/drawing/2014/main" id="{03B375C3-2DE8-459B-BE8C-F419458C3DA2}"/>
                </a:ext>
              </a:extLst>
            </p:cNvPr>
            <p:cNvSpPr/>
            <p:nvPr/>
          </p:nvSpPr>
          <p:spPr>
            <a:xfrm>
              <a:off x="5987024" y="3551803"/>
              <a:ext cx="2115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94"/>
                <a:gd name="f15" fmla="*/ f12 1 3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10305;p74">
              <a:extLst>
                <a:ext uri="{FF2B5EF4-FFF2-40B4-BE49-F238E27FC236}">
                  <a16:creationId xmlns:a16="http://schemas.microsoft.com/office/drawing/2014/main" id="{96366297-FAF2-4739-BA75-AB329E435323}"/>
                </a:ext>
              </a:extLst>
            </p:cNvPr>
            <p:cNvSpPr/>
            <p:nvPr/>
          </p:nvSpPr>
          <p:spPr>
            <a:xfrm>
              <a:off x="6200253" y="3551803"/>
              <a:ext cx="2212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10306;p74">
              <a:extLst>
                <a:ext uri="{FF2B5EF4-FFF2-40B4-BE49-F238E27FC236}">
                  <a16:creationId xmlns:a16="http://schemas.microsoft.com/office/drawing/2014/main" id="{7CAC15B2-0E42-44A1-A7DC-F59FE55ADE5C}"/>
                </a:ext>
              </a:extLst>
            </p:cNvPr>
            <p:cNvSpPr/>
            <p:nvPr/>
          </p:nvSpPr>
          <p:spPr>
            <a:xfrm>
              <a:off x="5987024" y="3686943"/>
              <a:ext cx="21159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94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10307;p74">
              <a:extLst>
                <a:ext uri="{FF2B5EF4-FFF2-40B4-BE49-F238E27FC236}">
                  <a16:creationId xmlns:a16="http://schemas.microsoft.com/office/drawing/2014/main" id="{841F2EE7-E1C1-4AFE-86C8-AD1DB2E32F18}"/>
                </a:ext>
              </a:extLst>
            </p:cNvPr>
            <p:cNvSpPr/>
            <p:nvPr/>
          </p:nvSpPr>
          <p:spPr>
            <a:xfrm>
              <a:off x="6200253" y="3686943"/>
              <a:ext cx="22128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416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10308;p74">
              <a:extLst>
                <a:ext uri="{FF2B5EF4-FFF2-40B4-BE49-F238E27FC236}">
                  <a16:creationId xmlns:a16="http://schemas.microsoft.com/office/drawing/2014/main" id="{A85CABA7-B5F8-4C17-BEE1-D960574A53AF}"/>
                </a:ext>
              </a:extLst>
            </p:cNvPr>
            <p:cNvSpPr/>
            <p:nvPr/>
          </p:nvSpPr>
          <p:spPr>
            <a:xfrm>
              <a:off x="5924589" y="3551803"/>
              <a:ext cx="42281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387"/>
                <a:gd name="f24" fmla="*/ f21 1 346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10309;p74">
              <a:extLst>
                <a:ext uri="{FF2B5EF4-FFF2-40B4-BE49-F238E27FC236}">
                  <a16:creationId xmlns:a16="http://schemas.microsoft.com/office/drawing/2014/main" id="{48890399-B493-4C66-86F9-8104D42925B6}"/>
                </a:ext>
              </a:extLst>
            </p:cNvPr>
            <p:cNvSpPr/>
            <p:nvPr/>
          </p:nvSpPr>
          <p:spPr>
            <a:xfrm>
              <a:off x="6030257" y="3551803"/>
              <a:ext cx="148900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884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10310;p74">
              <a:extLst>
                <a:ext uri="{FF2B5EF4-FFF2-40B4-BE49-F238E27FC236}">
                  <a16:creationId xmlns:a16="http://schemas.microsoft.com/office/drawing/2014/main" id="{6B7E609A-AF7B-425C-900F-AAFD30FD950F}"/>
                </a:ext>
              </a:extLst>
            </p:cNvPr>
            <p:cNvSpPr/>
            <p:nvPr/>
          </p:nvSpPr>
          <p:spPr>
            <a:xfrm>
              <a:off x="6242508" y="3670566"/>
              <a:ext cx="42318" cy="15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8"/>
                <a:gd name="f23" fmla="*/ f20 1 4695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10311;p74">
              <a:extLst>
                <a:ext uri="{FF2B5EF4-FFF2-40B4-BE49-F238E27FC236}">
                  <a16:creationId xmlns:a16="http://schemas.microsoft.com/office/drawing/2014/main" id="{0FDC8482-974E-40AA-82E9-EDAE19E11AF9}"/>
                </a:ext>
              </a:extLst>
            </p:cNvPr>
            <p:cNvSpPr/>
            <p:nvPr/>
          </p:nvSpPr>
          <p:spPr>
            <a:xfrm>
              <a:off x="5924589" y="3670566"/>
              <a:ext cx="42281" cy="15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466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10312;p74">
              <a:extLst>
                <a:ext uri="{FF2B5EF4-FFF2-40B4-BE49-F238E27FC236}">
                  <a16:creationId xmlns:a16="http://schemas.microsoft.com/office/drawing/2014/main" id="{95A41994-242B-4399-975C-55B6160E4BD3}"/>
                </a:ext>
              </a:extLst>
            </p:cNvPr>
            <p:cNvSpPr/>
            <p:nvPr/>
          </p:nvSpPr>
          <p:spPr>
            <a:xfrm>
              <a:off x="6093634" y="3686943"/>
              <a:ext cx="21159" cy="2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94"/>
                <a:gd name="f18" fmla="*/ f15 1 72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10313;p74">
              <a:extLst>
                <a:ext uri="{FF2B5EF4-FFF2-40B4-BE49-F238E27FC236}">
                  <a16:creationId xmlns:a16="http://schemas.microsoft.com/office/drawing/2014/main" id="{20BAF2BF-1A8F-4EEA-A668-461C98BC1C6A}"/>
                </a:ext>
              </a:extLst>
            </p:cNvPr>
            <p:cNvSpPr/>
            <p:nvPr/>
          </p:nvSpPr>
          <p:spPr>
            <a:xfrm>
              <a:off x="6242508" y="3551803"/>
              <a:ext cx="4231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8"/>
                <a:gd name="f28" fmla="*/ f25 1 346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10314;p74">
              <a:extLst>
                <a:ext uri="{FF2B5EF4-FFF2-40B4-BE49-F238E27FC236}">
                  <a16:creationId xmlns:a16="http://schemas.microsoft.com/office/drawing/2014/main" id="{E02D8F3C-77D9-417F-A17B-92FDFC57FE44}"/>
                </a:ext>
              </a:extLst>
            </p:cNvPr>
            <p:cNvSpPr/>
            <p:nvPr/>
          </p:nvSpPr>
          <p:spPr>
            <a:xfrm>
              <a:off x="6030257" y="3686943"/>
              <a:ext cx="148900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884"/>
                <a:gd name="f24" fmla="*/ f21 1 416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Google Shape;10315;p74">
              <a:extLst>
                <a:ext uri="{FF2B5EF4-FFF2-40B4-BE49-F238E27FC236}">
                  <a16:creationId xmlns:a16="http://schemas.microsoft.com/office/drawing/2014/main" id="{4DDCB51F-5B50-43CC-885E-28BAFFB2EB7A}"/>
                </a:ext>
              </a:extLst>
            </p:cNvPr>
            <p:cNvSpPr/>
            <p:nvPr/>
          </p:nvSpPr>
          <p:spPr>
            <a:xfrm>
              <a:off x="6029279" y="3439222"/>
              <a:ext cx="148900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884"/>
                <a:gd name="f25" fmla="*/ f22 1 277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8" name="Google Shape;10341;p74">
            <a:extLst>
              <a:ext uri="{FF2B5EF4-FFF2-40B4-BE49-F238E27FC236}">
                <a16:creationId xmlns:a16="http://schemas.microsoft.com/office/drawing/2014/main" id="{4E88902F-E272-4907-9B73-50E12CC870D1}"/>
              </a:ext>
            </a:extLst>
          </p:cNvPr>
          <p:cNvGrpSpPr/>
          <p:nvPr/>
        </p:nvGrpSpPr>
        <p:grpSpPr>
          <a:xfrm>
            <a:off x="8527703" y="2749015"/>
            <a:ext cx="259506" cy="362605"/>
            <a:chOff x="8527703" y="2749015"/>
            <a:chExt cx="259506" cy="362605"/>
          </a:xfrm>
        </p:grpSpPr>
        <p:sp>
          <p:nvSpPr>
            <p:cNvPr id="89" name="Google Shape;10342;p74">
              <a:extLst>
                <a:ext uri="{FF2B5EF4-FFF2-40B4-BE49-F238E27FC236}">
                  <a16:creationId xmlns:a16="http://schemas.microsoft.com/office/drawing/2014/main" id="{B4D3851E-1ACE-4E23-B415-0A81397D87D3}"/>
                </a:ext>
              </a:extLst>
            </p:cNvPr>
            <p:cNvSpPr/>
            <p:nvPr/>
          </p:nvSpPr>
          <p:spPr>
            <a:xfrm>
              <a:off x="8527703" y="2749015"/>
              <a:ext cx="259506" cy="2552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9012"/>
                <a:gd name="f70" fmla="*/ f67 1 831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10343;p74">
              <a:extLst>
                <a:ext uri="{FF2B5EF4-FFF2-40B4-BE49-F238E27FC236}">
                  <a16:creationId xmlns:a16="http://schemas.microsoft.com/office/drawing/2014/main" id="{C9362C7F-660E-42E1-B08C-FADFA5F0A172}"/>
                </a:ext>
              </a:extLst>
            </p:cNvPr>
            <p:cNvSpPr/>
            <p:nvPr/>
          </p:nvSpPr>
          <p:spPr>
            <a:xfrm>
              <a:off x="8637495" y="2811871"/>
              <a:ext cx="4082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18"/>
                <a:gd name="f16" fmla="*/ f13 1 141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10344;p74">
              <a:extLst>
                <a:ext uri="{FF2B5EF4-FFF2-40B4-BE49-F238E27FC236}">
                  <a16:creationId xmlns:a16="http://schemas.microsoft.com/office/drawing/2014/main" id="{1AFC148B-8D19-475B-8BA6-084BADA78C2C}"/>
                </a:ext>
              </a:extLst>
            </p:cNvPr>
            <p:cNvSpPr/>
            <p:nvPr/>
          </p:nvSpPr>
          <p:spPr>
            <a:xfrm>
              <a:off x="8588483" y="3025539"/>
              <a:ext cx="13974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53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10345;p74">
              <a:extLst>
                <a:ext uri="{FF2B5EF4-FFF2-40B4-BE49-F238E27FC236}">
                  <a16:creationId xmlns:a16="http://schemas.microsoft.com/office/drawing/2014/main" id="{7BA9B38D-7513-4169-AD1C-3D103047F5F6}"/>
                </a:ext>
              </a:extLst>
            </p:cNvPr>
            <p:cNvSpPr/>
            <p:nvPr/>
          </p:nvSpPr>
          <p:spPr>
            <a:xfrm>
              <a:off x="8608445" y="2877607"/>
              <a:ext cx="99834" cy="638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467"/>
                <a:gd name="f21" fmla="*/ f18 1 208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10346;p74">
              <a:extLst>
                <a:ext uri="{FF2B5EF4-FFF2-40B4-BE49-F238E27FC236}">
                  <a16:creationId xmlns:a16="http://schemas.microsoft.com/office/drawing/2014/main" id="{351292BB-24AA-44D6-A620-97B73A0A1B51}"/>
                </a:ext>
              </a:extLst>
            </p:cNvPr>
            <p:cNvSpPr/>
            <p:nvPr/>
          </p:nvSpPr>
          <p:spPr>
            <a:xfrm>
              <a:off x="8608445" y="3090324"/>
              <a:ext cx="100730" cy="21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98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10359;p74">
            <a:extLst>
              <a:ext uri="{FF2B5EF4-FFF2-40B4-BE49-F238E27FC236}">
                <a16:creationId xmlns:a16="http://schemas.microsoft.com/office/drawing/2014/main" id="{2056E29B-C62D-4512-87A2-5940CF8CBA47}"/>
              </a:ext>
            </a:extLst>
          </p:cNvPr>
          <p:cNvGrpSpPr/>
          <p:nvPr/>
        </p:nvGrpSpPr>
        <p:grpSpPr>
          <a:xfrm>
            <a:off x="6584749" y="3481321"/>
            <a:ext cx="361179" cy="338858"/>
            <a:chOff x="6584749" y="3481321"/>
            <a:chExt cx="361179" cy="338858"/>
          </a:xfrm>
        </p:grpSpPr>
        <p:sp>
          <p:nvSpPr>
            <p:cNvPr id="95" name="Google Shape;10360;p74">
              <a:extLst>
                <a:ext uri="{FF2B5EF4-FFF2-40B4-BE49-F238E27FC236}">
                  <a16:creationId xmlns:a16="http://schemas.microsoft.com/office/drawing/2014/main" id="{CF304A1F-25B7-433A-983F-764281924967}"/>
                </a:ext>
              </a:extLst>
            </p:cNvPr>
            <p:cNvSpPr/>
            <p:nvPr/>
          </p:nvSpPr>
          <p:spPr>
            <a:xfrm>
              <a:off x="6679838" y="3638973"/>
              <a:ext cx="170023" cy="181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val f2"/>
                <a:gd name="f38" fmla="val f3"/>
                <a:gd name="f39" fmla="+- f38 0 f37"/>
                <a:gd name="f40" fmla="*/ f39 1 5577"/>
                <a:gd name="f41" fmla="*/ f37 1 f40"/>
                <a:gd name="f42" fmla="*/ f38 1 f40"/>
                <a:gd name="f43" fmla="*/ f41 f35 1"/>
                <a:gd name="f44" fmla="*/ f42 f35 1"/>
                <a:gd name="f45" fmla="*/ f42 f36 1"/>
                <a:gd name="f46" fmla="*/ f4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10361;p74">
              <a:extLst>
                <a:ext uri="{FF2B5EF4-FFF2-40B4-BE49-F238E27FC236}">
                  <a16:creationId xmlns:a16="http://schemas.microsoft.com/office/drawing/2014/main" id="{6B8593D4-909B-4E9A-BE4A-4165D3BA76C1}"/>
                </a:ext>
              </a:extLst>
            </p:cNvPr>
            <p:cNvSpPr/>
            <p:nvPr/>
          </p:nvSpPr>
          <p:spPr>
            <a:xfrm>
              <a:off x="6839282" y="3481321"/>
              <a:ext cx="84536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val f2"/>
                <a:gd name="f12" fmla="val f3"/>
                <a:gd name="f13" fmla="+- f12 0 f11"/>
                <a:gd name="f14" fmla="*/ f13 1 2773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10362;p74">
              <a:extLst>
                <a:ext uri="{FF2B5EF4-FFF2-40B4-BE49-F238E27FC236}">
                  <a16:creationId xmlns:a16="http://schemas.microsoft.com/office/drawing/2014/main" id="{82DC51FE-FF9C-49B3-AA77-B422B6B6539B}"/>
                </a:ext>
              </a:extLst>
            </p:cNvPr>
            <p:cNvSpPr/>
            <p:nvPr/>
          </p:nvSpPr>
          <p:spPr>
            <a:xfrm>
              <a:off x="6606850" y="3481321"/>
              <a:ext cx="83567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1"/>
                <a:gd name="f19" fmla="*/ f16 1 277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10363;p74">
              <a:extLst>
                <a:ext uri="{FF2B5EF4-FFF2-40B4-BE49-F238E27FC236}">
                  <a16:creationId xmlns:a16="http://schemas.microsoft.com/office/drawing/2014/main" id="{0C2921E0-C7DC-46F6-A5F5-ACEC95DB87EF}"/>
                </a:ext>
              </a:extLst>
            </p:cNvPr>
            <p:cNvSpPr/>
            <p:nvPr/>
          </p:nvSpPr>
          <p:spPr>
            <a:xfrm>
              <a:off x="6584749" y="3571390"/>
              <a:ext cx="127769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191"/>
                <a:gd name="f34" fmla="*/ f31 1 208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9" name="Google Shape;10364;p74">
              <a:extLst>
                <a:ext uri="{FF2B5EF4-FFF2-40B4-BE49-F238E27FC236}">
                  <a16:creationId xmlns:a16="http://schemas.microsoft.com/office/drawing/2014/main" id="{82599FCC-6C30-49A7-8781-6CBB3836C9E6}"/>
                </a:ext>
              </a:extLst>
            </p:cNvPr>
            <p:cNvSpPr/>
            <p:nvPr/>
          </p:nvSpPr>
          <p:spPr>
            <a:xfrm>
              <a:off x="6819101" y="3571390"/>
              <a:ext cx="126827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160"/>
                <a:gd name="f35" fmla="*/ f32 1 208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10365;p74">
              <a:extLst>
                <a:ext uri="{FF2B5EF4-FFF2-40B4-BE49-F238E27FC236}">
                  <a16:creationId xmlns:a16="http://schemas.microsoft.com/office/drawing/2014/main" id="{3494BDE0-BBE8-48B4-8DD9-588D0955DC82}"/>
                </a:ext>
              </a:extLst>
            </p:cNvPr>
            <p:cNvSpPr/>
            <p:nvPr/>
          </p:nvSpPr>
          <p:spPr>
            <a:xfrm>
              <a:off x="6823920" y="3661486"/>
              <a:ext cx="122008" cy="6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4002"/>
                <a:gd name="f27" fmla="*/ f24 1 211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10366;p74">
              <a:extLst>
                <a:ext uri="{FF2B5EF4-FFF2-40B4-BE49-F238E27FC236}">
                  <a16:creationId xmlns:a16="http://schemas.microsoft.com/office/drawing/2014/main" id="{26C7EF6F-8C97-4819-BC2C-26EA3F041570}"/>
                </a:ext>
              </a:extLst>
            </p:cNvPr>
            <p:cNvSpPr/>
            <p:nvPr/>
          </p:nvSpPr>
          <p:spPr>
            <a:xfrm>
              <a:off x="6584749" y="3661486"/>
              <a:ext cx="122986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034"/>
                <a:gd name="f23" fmla="*/ f20 1 208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10399;p74">
            <a:extLst>
              <a:ext uri="{FF2B5EF4-FFF2-40B4-BE49-F238E27FC236}">
                <a16:creationId xmlns:a16="http://schemas.microsoft.com/office/drawing/2014/main" id="{0C402D5C-A211-4BE4-AD22-15879FDFF8CE}"/>
              </a:ext>
            </a:extLst>
          </p:cNvPr>
          <p:cNvGrpSpPr/>
          <p:nvPr/>
        </p:nvGrpSpPr>
        <p:grpSpPr>
          <a:xfrm>
            <a:off x="3132295" y="3410510"/>
            <a:ext cx="360200" cy="381844"/>
            <a:chOff x="3132295" y="3410510"/>
            <a:chExt cx="360200" cy="381844"/>
          </a:xfrm>
        </p:grpSpPr>
        <p:sp>
          <p:nvSpPr>
            <p:cNvPr id="103" name="Google Shape;10400;p74">
              <a:extLst>
                <a:ext uri="{FF2B5EF4-FFF2-40B4-BE49-F238E27FC236}">
                  <a16:creationId xmlns:a16="http://schemas.microsoft.com/office/drawing/2014/main" id="{08A7EB57-A8F3-4AD0-BD49-A3E8FE66AE9B}"/>
                </a:ext>
              </a:extLst>
            </p:cNvPr>
            <p:cNvSpPr/>
            <p:nvPr/>
          </p:nvSpPr>
          <p:spPr>
            <a:xfrm>
              <a:off x="3292690" y="3582491"/>
              <a:ext cx="22128" cy="21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26"/>
                <a:gd name="f32" fmla="*/ f29 1 66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10401;p74">
              <a:extLst>
                <a:ext uri="{FF2B5EF4-FFF2-40B4-BE49-F238E27FC236}">
                  <a16:creationId xmlns:a16="http://schemas.microsoft.com/office/drawing/2014/main" id="{396F3ECC-E61E-4ADA-9A2D-117238EE878C}"/>
                </a:ext>
              </a:extLst>
            </p:cNvPr>
            <p:cNvSpPr/>
            <p:nvPr/>
          </p:nvSpPr>
          <p:spPr>
            <a:xfrm>
              <a:off x="3245644" y="3537164"/>
              <a:ext cx="11526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3781"/>
                <a:gd name="f49" fmla="*/ f46 1 346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10402;p74">
              <a:extLst>
                <a:ext uri="{FF2B5EF4-FFF2-40B4-BE49-F238E27FC236}">
                  <a16:creationId xmlns:a16="http://schemas.microsoft.com/office/drawing/2014/main" id="{0423114F-94E1-4F5F-AD5C-7F4AFC44521C}"/>
                </a:ext>
              </a:extLst>
            </p:cNvPr>
            <p:cNvSpPr/>
            <p:nvPr/>
          </p:nvSpPr>
          <p:spPr>
            <a:xfrm>
              <a:off x="3348413" y="3422791"/>
              <a:ext cx="144082" cy="154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726"/>
                <a:gd name="f35" fmla="*/ f32 1 475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10403;p74">
              <a:extLst>
                <a:ext uri="{FF2B5EF4-FFF2-40B4-BE49-F238E27FC236}">
                  <a16:creationId xmlns:a16="http://schemas.microsoft.com/office/drawing/2014/main" id="{7925817E-A179-4E97-8DE7-3A882CE4DA6D}"/>
                </a:ext>
              </a:extLst>
            </p:cNvPr>
            <p:cNvSpPr/>
            <p:nvPr/>
          </p:nvSpPr>
          <p:spPr>
            <a:xfrm>
              <a:off x="3295579" y="3647989"/>
              <a:ext cx="125848" cy="1330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28"/>
                <a:gd name="f45" fmla="*/ f42 1 4096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10404;p74">
              <a:extLst>
                <a:ext uri="{FF2B5EF4-FFF2-40B4-BE49-F238E27FC236}">
                  <a16:creationId xmlns:a16="http://schemas.microsoft.com/office/drawing/2014/main" id="{533A1502-8488-4B57-AA5E-87D61D52040D}"/>
                </a:ext>
              </a:extLst>
            </p:cNvPr>
            <p:cNvSpPr/>
            <p:nvPr/>
          </p:nvSpPr>
          <p:spPr>
            <a:xfrm>
              <a:off x="3369545" y="3585545"/>
              <a:ext cx="109508" cy="115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592"/>
                <a:gd name="f47" fmla="*/ f44 1 3562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10405;p74">
              <a:extLst>
                <a:ext uri="{FF2B5EF4-FFF2-40B4-BE49-F238E27FC236}">
                  <a16:creationId xmlns:a16="http://schemas.microsoft.com/office/drawing/2014/main" id="{192B4530-1155-42A8-8C7F-7100EBD732BE}"/>
                </a:ext>
              </a:extLst>
            </p:cNvPr>
            <p:cNvSpPr/>
            <p:nvPr/>
          </p:nvSpPr>
          <p:spPr>
            <a:xfrm>
              <a:off x="3141896" y="3638763"/>
              <a:ext cx="146971" cy="15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821"/>
                <a:gd name="f35" fmla="*/ f32 1 472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10406;p74">
              <a:extLst>
                <a:ext uri="{FF2B5EF4-FFF2-40B4-BE49-F238E27FC236}">
                  <a16:creationId xmlns:a16="http://schemas.microsoft.com/office/drawing/2014/main" id="{6406B929-337D-4737-9150-414DB81080FE}"/>
                </a:ext>
              </a:extLst>
            </p:cNvPr>
            <p:cNvSpPr/>
            <p:nvPr/>
          </p:nvSpPr>
          <p:spPr>
            <a:xfrm>
              <a:off x="3295579" y="3410510"/>
              <a:ext cx="126827" cy="1095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4160"/>
                <a:gd name="f39" fmla="*/ f36 1 337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10407;p74">
              <a:extLst>
                <a:ext uri="{FF2B5EF4-FFF2-40B4-BE49-F238E27FC236}">
                  <a16:creationId xmlns:a16="http://schemas.microsoft.com/office/drawing/2014/main" id="{125CB76D-F5E0-4929-A0E6-063F6ED4069A}"/>
                </a:ext>
              </a:extLst>
            </p:cNvPr>
            <p:cNvSpPr/>
            <p:nvPr/>
          </p:nvSpPr>
          <p:spPr>
            <a:xfrm>
              <a:off x="3132295" y="3579400"/>
              <a:ext cx="102796" cy="139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372"/>
                <a:gd name="f30" fmla="*/ f27 1 4286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1" name="Google Shape;10421;p74">
            <a:extLst>
              <a:ext uri="{FF2B5EF4-FFF2-40B4-BE49-F238E27FC236}">
                <a16:creationId xmlns:a16="http://schemas.microsoft.com/office/drawing/2014/main" id="{940FA175-9330-407C-9362-48433A8E4697}"/>
              </a:ext>
            </a:extLst>
          </p:cNvPr>
          <p:cNvGrpSpPr/>
          <p:nvPr/>
        </p:nvGrpSpPr>
        <p:grpSpPr>
          <a:xfrm>
            <a:off x="7136517" y="3419289"/>
            <a:ext cx="362148" cy="386982"/>
            <a:chOff x="7136517" y="3419289"/>
            <a:chExt cx="362148" cy="386982"/>
          </a:xfrm>
        </p:grpSpPr>
        <p:sp>
          <p:nvSpPr>
            <p:cNvPr id="112" name="Google Shape;10422;p74">
              <a:extLst>
                <a:ext uri="{FF2B5EF4-FFF2-40B4-BE49-F238E27FC236}">
                  <a16:creationId xmlns:a16="http://schemas.microsoft.com/office/drawing/2014/main" id="{07A73611-6553-4805-BE68-8EF382739241}"/>
                </a:ext>
              </a:extLst>
            </p:cNvPr>
            <p:cNvSpPr/>
            <p:nvPr/>
          </p:nvSpPr>
          <p:spPr>
            <a:xfrm>
              <a:off x="7136517" y="3555434"/>
              <a:ext cx="43260" cy="248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419"/>
                <a:gd name="f29" fmla="*/ f26 1 765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10423;p74">
              <a:extLst>
                <a:ext uri="{FF2B5EF4-FFF2-40B4-BE49-F238E27FC236}">
                  <a16:creationId xmlns:a16="http://schemas.microsoft.com/office/drawing/2014/main" id="{12DD3E95-3F54-4BFB-9197-84907FE7CB9F}"/>
                </a:ext>
              </a:extLst>
            </p:cNvPr>
            <p:cNvSpPr/>
            <p:nvPr/>
          </p:nvSpPr>
          <p:spPr>
            <a:xfrm>
              <a:off x="7177829" y="3646544"/>
              <a:ext cx="149870" cy="1597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val f2"/>
                <a:gd name="f54" fmla="val f3"/>
                <a:gd name="f55" fmla="+- f54 0 f53"/>
                <a:gd name="f56" fmla="*/ f55 1 4916"/>
                <a:gd name="f57" fmla="*/ f53 1 f56"/>
                <a:gd name="f58" fmla="*/ f54 1 f56"/>
                <a:gd name="f59" fmla="*/ f57 f51 1"/>
                <a:gd name="f60" fmla="*/ f58 f51 1"/>
                <a:gd name="f61" fmla="*/ f58 f52 1"/>
                <a:gd name="f62" fmla="*/ f5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10424;p74">
              <a:extLst>
                <a:ext uri="{FF2B5EF4-FFF2-40B4-BE49-F238E27FC236}">
                  <a16:creationId xmlns:a16="http://schemas.microsoft.com/office/drawing/2014/main" id="{BB7068F8-27FC-4C53-AD58-6172311E63B1}"/>
                </a:ext>
              </a:extLst>
            </p:cNvPr>
            <p:cNvSpPr/>
            <p:nvPr/>
          </p:nvSpPr>
          <p:spPr>
            <a:xfrm>
              <a:off x="7346874" y="3419289"/>
              <a:ext cx="12871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222"/>
                <a:gd name="f23" fmla="*/ f20 1 141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10425;p74">
              <a:extLst>
                <a:ext uri="{FF2B5EF4-FFF2-40B4-BE49-F238E27FC236}">
                  <a16:creationId xmlns:a16="http://schemas.microsoft.com/office/drawing/2014/main" id="{518743FB-EC17-42B6-8E41-614BE82475DF}"/>
                </a:ext>
              </a:extLst>
            </p:cNvPr>
            <p:cNvSpPr/>
            <p:nvPr/>
          </p:nvSpPr>
          <p:spPr>
            <a:xfrm>
              <a:off x="7368948" y="3488893"/>
              <a:ext cx="127796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192"/>
                <a:gd name="f25" fmla="*/ f22 1 141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10426;p74">
              <a:extLst>
                <a:ext uri="{FF2B5EF4-FFF2-40B4-BE49-F238E27FC236}">
                  <a16:creationId xmlns:a16="http://schemas.microsoft.com/office/drawing/2014/main" id="{B805B5DD-E6FC-4B4F-AE9D-2C79067E05B2}"/>
                </a:ext>
              </a:extLst>
            </p:cNvPr>
            <p:cNvSpPr/>
            <p:nvPr/>
          </p:nvSpPr>
          <p:spPr>
            <a:xfrm>
              <a:off x="7348795" y="3622980"/>
              <a:ext cx="148891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884"/>
                <a:gd name="f23" fmla="*/ f20 1 141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10427;p74">
              <a:extLst>
                <a:ext uri="{FF2B5EF4-FFF2-40B4-BE49-F238E27FC236}">
                  <a16:creationId xmlns:a16="http://schemas.microsoft.com/office/drawing/2014/main" id="{554C2676-0E96-427C-9E6F-32F45FDB752C}"/>
                </a:ext>
              </a:extLst>
            </p:cNvPr>
            <p:cNvSpPr/>
            <p:nvPr/>
          </p:nvSpPr>
          <p:spPr>
            <a:xfrm>
              <a:off x="7326694" y="3555434"/>
              <a:ext cx="171001" cy="440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609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10428;p74">
              <a:extLst>
                <a:ext uri="{FF2B5EF4-FFF2-40B4-BE49-F238E27FC236}">
                  <a16:creationId xmlns:a16="http://schemas.microsoft.com/office/drawing/2014/main" id="{C9440B1D-B348-492C-8DDE-4E8434EECEB2}"/>
                </a:ext>
              </a:extLst>
            </p:cNvPr>
            <p:cNvSpPr/>
            <p:nvPr/>
          </p:nvSpPr>
          <p:spPr>
            <a:xfrm>
              <a:off x="7348795" y="3692612"/>
              <a:ext cx="149870" cy="113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916"/>
                <a:gd name="f31" fmla="*/ f28 1 3498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10429;p74">
              <a:extLst>
                <a:ext uri="{FF2B5EF4-FFF2-40B4-BE49-F238E27FC236}">
                  <a16:creationId xmlns:a16="http://schemas.microsoft.com/office/drawing/2014/main" id="{870AFF80-9B3B-4C73-A672-C8F4864876B7}"/>
                </a:ext>
              </a:extLst>
            </p:cNvPr>
            <p:cNvSpPr/>
            <p:nvPr/>
          </p:nvSpPr>
          <p:spPr>
            <a:xfrm>
              <a:off x="7200872" y="3487887"/>
              <a:ext cx="105695" cy="135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3467"/>
                <a:gd name="f24" fmla="*/ f21 1 415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10435;p74">
            <a:extLst>
              <a:ext uri="{FF2B5EF4-FFF2-40B4-BE49-F238E27FC236}">
                <a16:creationId xmlns:a16="http://schemas.microsoft.com/office/drawing/2014/main" id="{3BF098FF-29D3-4268-BC49-1A69D5478A07}"/>
              </a:ext>
            </a:extLst>
          </p:cNvPr>
          <p:cNvGrpSpPr/>
          <p:nvPr/>
        </p:nvGrpSpPr>
        <p:grpSpPr>
          <a:xfrm>
            <a:off x="7115229" y="3964728"/>
            <a:ext cx="532236" cy="525935"/>
            <a:chOff x="7115229" y="3964728"/>
            <a:chExt cx="532236" cy="525935"/>
          </a:xfrm>
        </p:grpSpPr>
        <p:sp>
          <p:nvSpPr>
            <p:cNvPr id="121" name="Google Shape;10436;p74">
              <a:extLst>
                <a:ext uri="{FF2B5EF4-FFF2-40B4-BE49-F238E27FC236}">
                  <a16:creationId xmlns:a16="http://schemas.microsoft.com/office/drawing/2014/main" id="{EE22652E-5691-4FEA-8A3B-ABAC7358AF5E}"/>
                </a:ext>
              </a:extLst>
            </p:cNvPr>
            <p:cNvSpPr/>
            <p:nvPr/>
          </p:nvSpPr>
          <p:spPr>
            <a:xfrm>
              <a:off x="7365107" y="3964728"/>
              <a:ext cx="31089" cy="82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4"/>
                <a:gd name="f5" fmla="val 347"/>
                <a:gd name="f6" fmla="val 158"/>
                <a:gd name="f7" fmla="val 1355"/>
                <a:gd name="f8" fmla="val 1576"/>
                <a:gd name="f9" fmla="val 1733"/>
                <a:gd name="f10" fmla="val 536"/>
                <a:gd name="f11" fmla="val 693"/>
                <a:gd name="f12" fmla="*/ f0 1 694"/>
                <a:gd name="f13" fmla="*/ f1 1 173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3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33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lnTo>
                    <a:pt x="f11" y="f5"/>
                  </a:lnTo>
                  <a:cubicBezTo>
                    <a:pt x="f11" y="f6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10437;p74">
              <a:extLst>
                <a:ext uri="{FF2B5EF4-FFF2-40B4-BE49-F238E27FC236}">
                  <a16:creationId xmlns:a16="http://schemas.microsoft.com/office/drawing/2014/main" id="{D3E24F9C-AF1A-4646-90DA-D8398D4BB344}"/>
                </a:ext>
              </a:extLst>
            </p:cNvPr>
            <p:cNvSpPr/>
            <p:nvPr/>
          </p:nvSpPr>
          <p:spPr>
            <a:xfrm>
              <a:off x="7240868" y="4029769"/>
              <a:ext cx="63578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8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Google Shape;10438;p74">
              <a:extLst>
                <a:ext uri="{FF2B5EF4-FFF2-40B4-BE49-F238E27FC236}">
                  <a16:creationId xmlns:a16="http://schemas.microsoft.com/office/drawing/2014/main" id="{67EDC233-C807-4E69-BE7C-015C2CB06A32}"/>
                </a:ext>
              </a:extLst>
            </p:cNvPr>
            <p:cNvSpPr/>
            <p:nvPr/>
          </p:nvSpPr>
          <p:spPr>
            <a:xfrm>
              <a:off x="7456822" y="4030336"/>
              <a:ext cx="63578" cy="65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76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10439;p74">
              <a:extLst>
                <a:ext uri="{FF2B5EF4-FFF2-40B4-BE49-F238E27FC236}">
                  <a16:creationId xmlns:a16="http://schemas.microsoft.com/office/drawing/2014/main" id="{F2D1D79C-1D39-45A9-A837-B2F59A61CCD3}"/>
                </a:ext>
              </a:extLst>
            </p:cNvPr>
            <p:cNvSpPr/>
            <p:nvPr/>
          </p:nvSpPr>
          <p:spPr>
            <a:xfrm>
              <a:off x="7583887" y="4194892"/>
              <a:ext cx="63578" cy="231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4853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10440;p74">
              <a:extLst>
                <a:ext uri="{FF2B5EF4-FFF2-40B4-BE49-F238E27FC236}">
                  <a16:creationId xmlns:a16="http://schemas.microsoft.com/office/drawing/2014/main" id="{862F7C6E-CFD4-40D2-9921-5F675BA103C9}"/>
                </a:ext>
              </a:extLst>
            </p:cNvPr>
            <p:cNvSpPr/>
            <p:nvPr/>
          </p:nvSpPr>
          <p:spPr>
            <a:xfrm>
              <a:off x="7115229" y="4196227"/>
              <a:ext cx="63578" cy="231882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val f3"/>
                <a:gd name="f21" fmla="val f4"/>
                <a:gd name="f22" fmla="val f5"/>
                <a:gd name="f23" fmla="+- f22 0 f20"/>
                <a:gd name="f24" fmla="+- f21 0 f20"/>
                <a:gd name="f25" fmla="*/ f24 1 1419"/>
                <a:gd name="f26" fmla="*/ f23 1 4856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Google Shape;10441;p74">
              <a:extLst>
                <a:ext uri="{FF2B5EF4-FFF2-40B4-BE49-F238E27FC236}">
                  <a16:creationId xmlns:a16="http://schemas.microsoft.com/office/drawing/2014/main" id="{1373F512-E6F2-4C7B-8346-00DC44D3AF31}"/>
                </a:ext>
              </a:extLst>
            </p:cNvPr>
            <p:cNvSpPr/>
            <p:nvPr/>
          </p:nvSpPr>
          <p:spPr>
            <a:xfrm>
              <a:off x="7293108" y="4212942"/>
              <a:ext cx="256955" cy="198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735"/>
                <a:gd name="f39" fmla="*/ f36 1 416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7" name="Google Shape;10442;p74">
              <a:extLst>
                <a:ext uri="{FF2B5EF4-FFF2-40B4-BE49-F238E27FC236}">
                  <a16:creationId xmlns:a16="http://schemas.microsoft.com/office/drawing/2014/main" id="{D2B05D94-57B9-4615-B16F-C1D00946226E}"/>
                </a:ext>
              </a:extLst>
            </p:cNvPr>
            <p:cNvSpPr/>
            <p:nvPr/>
          </p:nvSpPr>
          <p:spPr>
            <a:xfrm>
              <a:off x="7206989" y="4130189"/>
              <a:ext cx="314837" cy="360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7027"/>
                <a:gd name="f88" fmla="*/ f85 1 7549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8" name="Google Shape;10443;p74">
            <a:extLst>
              <a:ext uri="{FF2B5EF4-FFF2-40B4-BE49-F238E27FC236}">
                <a16:creationId xmlns:a16="http://schemas.microsoft.com/office/drawing/2014/main" id="{46107D4E-43B4-44B8-9D55-FA668F116760}"/>
              </a:ext>
            </a:extLst>
          </p:cNvPr>
          <p:cNvGrpSpPr/>
          <p:nvPr/>
        </p:nvGrpSpPr>
        <p:grpSpPr>
          <a:xfrm>
            <a:off x="8485796" y="3337175"/>
            <a:ext cx="413345" cy="440549"/>
            <a:chOff x="8485796" y="3337175"/>
            <a:chExt cx="413345" cy="440549"/>
          </a:xfrm>
        </p:grpSpPr>
        <p:sp>
          <p:nvSpPr>
            <p:cNvPr id="129" name="Google Shape;10444;p74">
              <a:extLst>
                <a:ext uri="{FF2B5EF4-FFF2-40B4-BE49-F238E27FC236}">
                  <a16:creationId xmlns:a16="http://schemas.microsoft.com/office/drawing/2014/main" id="{D7818351-C1FE-4017-86EB-B48DB3C0AE8E}"/>
                </a:ext>
              </a:extLst>
            </p:cNvPr>
            <p:cNvSpPr/>
            <p:nvPr/>
          </p:nvSpPr>
          <p:spPr>
            <a:xfrm>
              <a:off x="8522079" y="3337175"/>
              <a:ext cx="120965" cy="128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0" name="Google Shape;10445;p74">
              <a:extLst>
                <a:ext uri="{FF2B5EF4-FFF2-40B4-BE49-F238E27FC236}">
                  <a16:creationId xmlns:a16="http://schemas.microsoft.com/office/drawing/2014/main" id="{3FBBE952-E65B-4257-B740-913BF4B2C237}"/>
                </a:ext>
              </a:extLst>
            </p:cNvPr>
            <p:cNvSpPr/>
            <p:nvPr/>
          </p:nvSpPr>
          <p:spPr>
            <a:xfrm>
              <a:off x="8681459" y="3389909"/>
              <a:ext cx="145142" cy="1010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4160"/>
                <a:gd name="f60" fmla="*/ f57 1 2718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1" name="Google Shape;10446;p74">
              <a:extLst>
                <a:ext uri="{FF2B5EF4-FFF2-40B4-BE49-F238E27FC236}">
                  <a16:creationId xmlns:a16="http://schemas.microsoft.com/office/drawing/2014/main" id="{5E27A4C7-6687-4BD6-9AAA-49E668AD345A}"/>
                </a:ext>
              </a:extLst>
            </p:cNvPr>
            <p:cNvSpPr/>
            <p:nvPr/>
          </p:nvSpPr>
          <p:spPr>
            <a:xfrm>
              <a:off x="8530876" y="3620054"/>
              <a:ext cx="148425" cy="102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254"/>
                <a:gd name="f70" fmla="*/ f67 1 2763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10447;p74">
              <a:extLst>
                <a:ext uri="{FF2B5EF4-FFF2-40B4-BE49-F238E27FC236}">
                  <a16:creationId xmlns:a16="http://schemas.microsoft.com/office/drawing/2014/main" id="{85DF5F76-0738-4627-9094-724864202315}"/>
                </a:ext>
              </a:extLst>
            </p:cNvPr>
            <p:cNvSpPr/>
            <p:nvPr/>
          </p:nvSpPr>
          <p:spPr>
            <a:xfrm>
              <a:off x="8739725" y="3517605"/>
              <a:ext cx="124248" cy="127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1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2773"/>
                <a:gd name="f12" fmla="*/ f0 1 3561"/>
                <a:gd name="f13" fmla="*/ f1 1 343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561"/>
                <a:gd name="f20" fmla="*/ f17 1 343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560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3" y="f8"/>
                    <a:pt x="f3" y="f7"/>
                  </a:cubicBezTo>
                  <a:cubicBezTo>
                    <a:pt x="f3" y="f6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10448;p74">
              <a:extLst>
                <a:ext uri="{FF2B5EF4-FFF2-40B4-BE49-F238E27FC236}">
                  <a16:creationId xmlns:a16="http://schemas.microsoft.com/office/drawing/2014/main" id="{00D06C1D-61FE-4513-92E2-B7F6C78DB2EE}"/>
                </a:ext>
              </a:extLst>
            </p:cNvPr>
            <p:cNvSpPr/>
            <p:nvPr/>
          </p:nvSpPr>
          <p:spPr>
            <a:xfrm>
              <a:off x="8485796" y="3463719"/>
              <a:ext cx="193505" cy="1312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546"/>
                <a:gd name="f35" fmla="*/ f32 1 352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4" name="Google Shape;10449;p74">
              <a:extLst>
                <a:ext uri="{FF2B5EF4-FFF2-40B4-BE49-F238E27FC236}">
                  <a16:creationId xmlns:a16="http://schemas.microsoft.com/office/drawing/2014/main" id="{C34FBC7E-84C4-48BB-8F78-C99C9100448C}"/>
                </a:ext>
              </a:extLst>
            </p:cNvPr>
            <p:cNvSpPr/>
            <p:nvPr/>
          </p:nvSpPr>
          <p:spPr>
            <a:xfrm>
              <a:off x="8703442" y="3644112"/>
              <a:ext cx="195699" cy="1336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609"/>
                <a:gd name="f36" fmla="*/ f33 1 3593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5" name="Google Shape;10468;p74">
            <a:extLst>
              <a:ext uri="{FF2B5EF4-FFF2-40B4-BE49-F238E27FC236}">
                <a16:creationId xmlns:a16="http://schemas.microsoft.com/office/drawing/2014/main" id="{18D71855-9BE3-4892-9BEE-D26FED43C00A}"/>
              </a:ext>
            </a:extLst>
          </p:cNvPr>
          <p:cNvGrpSpPr/>
          <p:nvPr/>
        </p:nvGrpSpPr>
        <p:grpSpPr>
          <a:xfrm>
            <a:off x="4518516" y="3505370"/>
            <a:ext cx="362148" cy="384935"/>
            <a:chOff x="4518516" y="3505370"/>
            <a:chExt cx="362148" cy="384935"/>
          </a:xfrm>
        </p:grpSpPr>
        <p:sp>
          <p:nvSpPr>
            <p:cNvPr id="136" name="Google Shape;10469;p74">
              <a:extLst>
                <a:ext uri="{FF2B5EF4-FFF2-40B4-BE49-F238E27FC236}">
                  <a16:creationId xmlns:a16="http://schemas.microsoft.com/office/drawing/2014/main" id="{10EFEDB3-00F7-4CC6-93CF-7B184191B9C9}"/>
                </a:ext>
              </a:extLst>
            </p:cNvPr>
            <p:cNvSpPr/>
            <p:nvPr/>
          </p:nvSpPr>
          <p:spPr>
            <a:xfrm>
              <a:off x="4731736" y="3731584"/>
              <a:ext cx="148928" cy="158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val f2"/>
                <a:gd name="f30" fmla="val f3"/>
                <a:gd name="f31" fmla="+- f30 0 f29"/>
                <a:gd name="f32" fmla="*/ f31 1 4885"/>
                <a:gd name="f33" fmla="*/ f29 1 f32"/>
                <a:gd name="f34" fmla="*/ f30 1 f32"/>
                <a:gd name="f35" fmla="*/ f33 f27 1"/>
                <a:gd name="f36" fmla="*/ f34 f27 1"/>
                <a:gd name="f37" fmla="*/ f34 f28 1"/>
                <a:gd name="f38" fmla="*/ f33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7" name="Google Shape;10470;p74">
              <a:extLst>
                <a:ext uri="{FF2B5EF4-FFF2-40B4-BE49-F238E27FC236}">
                  <a16:creationId xmlns:a16="http://schemas.microsoft.com/office/drawing/2014/main" id="{C4E70886-2413-4B93-8E41-17CCDADBAE49}"/>
                </a:ext>
              </a:extLst>
            </p:cNvPr>
            <p:cNvSpPr/>
            <p:nvPr/>
          </p:nvSpPr>
          <p:spPr>
            <a:xfrm>
              <a:off x="4519495" y="3618994"/>
              <a:ext cx="317946" cy="2252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0429"/>
                <a:gd name="f75" fmla="*/ f72 1 6932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8" name="Google Shape;10471;p74">
              <a:extLst>
                <a:ext uri="{FF2B5EF4-FFF2-40B4-BE49-F238E27FC236}">
                  <a16:creationId xmlns:a16="http://schemas.microsoft.com/office/drawing/2014/main" id="{D19003FE-10E1-4FFA-AAF8-ECDEAE932E60}"/>
                </a:ext>
              </a:extLst>
            </p:cNvPr>
            <p:cNvSpPr/>
            <p:nvPr/>
          </p:nvSpPr>
          <p:spPr>
            <a:xfrm>
              <a:off x="4518516" y="3505370"/>
              <a:ext cx="318924" cy="921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0461"/>
                <a:gd name="f46" fmla="*/ f43 1 2836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9" name="Google Shape;10483;p74">
            <a:extLst>
              <a:ext uri="{FF2B5EF4-FFF2-40B4-BE49-F238E27FC236}">
                <a16:creationId xmlns:a16="http://schemas.microsoft.com/office/drawing/2014/main" id="{5E6E99C4-040F-46EA-87B0-941EED1B2D79}"/>
              </a:ext>
            </a:extLst>
          </p:cNvPr>
          <p:cNvGrpSpPr/>
          <p:nvPr/>
        </p:nvGrpSpPr>
        <p:grpSpPr>
          <a:xfrm>
            <a:off x="7861508" y="3405280"/>
            <a:ext cx="340046" cy="360374"/>
            <a:chOff x="7861508" y="3405280"/>
            <a:chExt cx="340046" cy="360374"/>
          </a:xfrm>
        </p:grpSpPr>
        <p:sp>
          <p:nvSpPr>
            <p:cNvPr id="140" name="Google Shape;10484;p74">
              <a:extLst>
                <a:ext uri="{FF2B5EF4-FFF2-40B4-BE49-F238E27FC236}">
                  <a16:creationId xmlns:a16="http://schemas.microsoft.com/office/drawing/2014/main" id="{B4FE6604-A127-451E-9A3D-4B2FFC0EE7A9}"/>
                </a:ext>
              </a:extLst>
            </p:cNvPr>
            <p:cNvSpPr/>
            <p:nvPr/>
          </p:nvSpPr>
          <p:spPr>
            <a:xfrm>
              <a:off x="8052654" y="3607966"/>
              <a:ext cx="148900" cy="1576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884"/>
                <a:gd name="f34" fmla="*/ f31 1 485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Google Shape;10485;p74">
              <a:extLst>
                <a:ext uri="{FF2B5EF4-FFF2-40B4-BE49-F238E27FC236}">
                  <a16:creationId xmlns:a16="http://schemas.microsoft.com/office/drawing/2014/main" id="{7B194947-E056-4B2A-9414-F44168D26BF8}"/>
                </a:ext>
              </a:extLst>
            </p:cNvPr>
            <p:cNvSpPr/>
            <p:nvPr/>
          </p:nvSpPr>
          <p:spPr>
            <a:xfrm>
              <a:off x="7861508" y="3483068"/>
              <a:ext cx="43260" cy="28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66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10486;p74">
              <a:extLst>
                <a:ext uri="{FF2B5EF4-FFF2-40B4-BE49-F238E27FC236}">
                  <a16:creationId xmlns:a16="http://schemas.microsoft.com/office/drawing/2014/main" id="{54392F38-D555-4849-8E5B-7197944D79CD}"/>
                </a:ext>
              </a:extLst>
            </p:cNvPr>
            <p:cNvSpPr/>
            <p:nvPr/>
          </p:nvSpPr>
          <p:spPr>
            <a:xfrm>
              <a:off x="7924885" y="3494343"/>
              <a:ext cx="213283" cy="270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6996"/>
                <a:gd name="f53" fmla="*/ f50 1 8318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3" name="Google Shape;10487;p74">
              <a:extLst>
                <a:ext uri="{FF2B5EF4-FFF2-40B4-BE49-F238E27FC236}">
                  <a16:creationId xmlns:a16="http://schemas.microsoft.com/office/drawing/2014/main" id="{C55A4D83-B9D3-4FA3-986B-0DECA631E927}"/>
                </a:ext>
              </a:extLst>
            </p:cNvPr>
            <p:cNvSpPr/>
            <p:nvPr/>
          </p:nvSpPr>
          <p:spPr>
            <a:xfrm>
              <a:off x="7968118" y="3629445"/>
              <a:ext cx="80732" cy="2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8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4" name="Google Shape;10488;p74">
              <a:extLst>
                <a:ext uri="{FF2B5EF4-FFF2-40B4-BE49-F238E27FC236}">
                  <a16:creationId xmlns:a16="http://schemas.microsoft.com/office/drawing/2014/main" id="{00BD5D35-A0B0-47B6-BA1E-40E60D40FCA5}"/>
                </a:ext>
              </a:extLst>
            </p:cNvPr>
            <p:cNvSpPr/>
            <p:nvPr/>
          </p:nvSpPr>
          <p:spPr>
            <a:xfrm>
              <a:off x="7861508" y="3405280"/>
              <a:ext cx="275691" cy="66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043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5" name="Google Shape;10497;p74">
            <a:extLst>
              <a:ext uri="{FF2B5EF4-FFF2-40B4-BE49-F238E27FC236}">
                <a16:creationId xmlns:a16="http://schemas.microsoft.com/office/drawing/2014/main" id="{E1DCCBA9-C211-46F6-91FE-5E33DABB01A0}"/>
              </a:ext>
            </a:extLst>
          </p:cNvPr>
          <p:cNvGrpSpPr/>
          <p:nvPr/>
        </p:nvGrpSpPr>
        <p:grpSpPr>
          <a:xfrm>
            <a:off x="7780583" y="1954575"/>
            <a:ext cx="472799" cy="502554"/>
            <a:chOff x="7780583" y="1954575"/>
            <a:chExt cx="472799" cy="502554"/>
          </a:xfrm>
        </p:grpSpPr>
        <p:sp>
          <p:nvSpPr>
            <p:cNvPr id="146" name="Google Shape;10498;p74">
              <a:extLst>
                <a:ext uri="{FF2B5EF4-FFF2-40B4-BE49-F238E27FC236}">
                  <a16:creationId xmlns:a16="http://schemas.microsoft.com/office/drawing/2014/main" id="{0E5D19DB-A967-4E76-A1C9-AD0F7B4E291C}"/>
                </a:ext>
              </a:extLst>
            </p:cNvPr>
            <p:cNvSpPr/>
            <p:nvPr/>
          </p:nvSpPr>
          <p:spPr>
            <a:xfrm>
              <a:off x="7946117" y="1954575"/>
              <a:ext cx="137955" cy="147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val f2"/>
                <a:gd name="f10" fmla="val f3"/>
                <a:gd name="f11" fmla="+- f10 0 f9"/>
                <a:gd name="f12" fmla="*/ f11 1 3466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7" name="Google Shape;10499;p74">
              <a:extLst>
                <a:ext uri="{FF2B5EF4-FFF2-40B4-BE49-F238E27FC236}">
                  <a16:creationId xmlns:a16="http://schemas.microsoft.com/office/drawing/2014/main" id="{A06276DA-F845-4467-80BB-A70EC6F3DD09}"/>
                </a:ext>
              </a:extLst>
            </p:cNvPr>
            <p:cNvSpPr/>
            <p:nvPr/>
          </p:nvSpPr>
          <p:spPr>
            <a:xfrm>
              <a:off x="7780583" y="2248591"/>
              <a:ext cx="472799" cy="2085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879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Google Shape;10500;p74">
              <a:extLst>
                <a:ext uri="{FF2B5EF4-FFF2-40B4-BE49-F238E27FC236}">
                  <a16:creationId xmlns:a16="http://schemas.microsoft.com/office/drawing/2014/main" id="{B1A68FD1-F2F9-402E-A3EB-B020624FB473}"/>
                </a:ext>
              </a:extLst>
            </p:cNvPr>
            <p:cNvSpPr/>
            <p:nvPr/>
          </p:nvSpPr>
          <p:spPr>
            <a:xfrm>
              <a:off x="8102864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994"/>
                <a:gd name="f34" fmla="*/ f31 1 485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10501;p74">
              <a:extLst>
                <a:ext uri="{FF2B5EF4-FFF2-40B4-BE49-F238E27FC236}">
                  <a16:creationId xmlns:a16="http://schemas.microsoft.com/office/drawing/2014/main" id="{2A6074BD-3FAC-463F-852C-C17490F88CEF}"/>
                </a:ext>
              </a:extLst>
            </p:cNvPr>
            <p:cNvSpPr/>
            <p:nvPr/>
          </p:nvSpPr>
          <p:spPr>
            <a:xfrm>
              <a:off x="7808171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994"/>
                <a:gd name="f35" fmla="*/ f32 1 485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10502;p74">
              <a:extLst>
                <a:ext uri="{FF2B5EF4-FFF2-40B4-BE49-F238E27FC236}">
                  <a16:creationId xmlns:a16="http://schemas.microsoft.com/office/drawing/2014/main" id="{FEC4E4D9-638A-4666-BE93-61FD8597698C}"/>
                </a:ext>
              </a:extLst>
            </p:cNvPr>
            <p:cNvSpPr/>
            <p:nvPr/>
          </p:nvSpPr>
          <p:spPr>
            <a:xfrm>
              <a:off x="8026365" y="2096216"/>
              <a:ext cx="112919" cy="120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val f2"/>
                <a:gd name="f27" fmla="val f3"/>
                <a:gd name="f28" fmla="+- f27 0 f26"/>
                <a:gd name="f29" fmla="*/ f28 1 2837"/>
                <a:gd name="f30" fmla="*/ f26 1 f29"/>
                <a:gd name="f31" fmla="*/ f27 1 f29"/>
                <a:gd name="f32" fmla="*/ f30 f24 1"/>
                <a:gd name="f33" fmla="*/ f31 f24 1"/>
                <a:gd name="f34" fmla="*/ f31 f25 1"/>
                <a:gd name="f35" fmla="*/ f3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1" name="Google Shape;10503;p74">
              <a:extLst>
                <a:ext uri="{FF2B5EF4-FFF2-40B4-BE49-F238E27FC236}">
                  <a16:creationId xmlns:a16="http://schemas.microsoft.com/office/drawing/2014/main" id="{2DCFC4D5-1DE8-4CA6-9BCE-19BBA6E255C1}"/>
                </a:ext>
              </a:extLst>
            </p:cNvPr>
            <p:cNvSpPr/>
            <p:nvPr/>
          </p:nvSpPr>
          <p:spPr>
            <a:xfrm>
              <a:off x="7888446" y="2097578"/>
              <a:ext cx="112873" cy="124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836"/>
                <a:gd name="f32" fmla="*/ f29 1 293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2" name="Google Shape;10234;p74">
            <a:extLst>
              <a:ext uri="{FF2B5EF4-FFF2-40B4-BE49-F238E27FC236}">
                <a16:creationId xmlns:a16="http://schemas.microsoft.com/office/drawing/2014/main" id="{D264B33E-62E2-435F-84FD-139ADCB5EA9F}"/>
              </a:ext>
            </a:extLst>
          </p:cNvPr>
          <p:cNvGrpSpPr/>
          <p:nvPr/>
        </p:nvGrpSpPr>
        <p:grpSpPr>
          <a:xfrm>
            <a:off x="3786941" y="1990740"/>
            <a:ext cx="470294" cy="502554"/>
            <a:chOff x="3786941" y="1990740"/>
            <a:chExt cx="470294" cy="502554"/>
          </a:xfrm>
        </p:grpSpPr>
        <p:sp>
          <p:nvSpPr>
            <p:cNvPr id="153" name="Google Shape;10235;p74">
              <a:extLst>
                <a:ext uri="{FF2B5EF4-FFF2-40B4-BE49-F238E27FC236}">
                  <a16:creationId xmlns:a16="http://schemas.microsoft.com/office/drawing/2014/main" id="{DFEB7C24-BF66-45D4-838F-1031C6B4BF05}"/>
                </a:ext>
              </a:extLst>
            </p:cNvPr>
            <p:cNvSpPr/>
            <p:nvPr/>
          </p:nvSpPr>
          <p:spPr>
            <a:xfrm>
              <a:off x="3993870" y="2255358"/>
              <a:ext cx="56436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18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10236;p74">
              <a:extLst>
                <a:ext uri="{FF2B5EF4-FFF2-40B4-BE49-F238E27FC236}">
                  <a16:creationId xmlns:a16="http://schemas.microsoft.com/office/drawing/2014/main" id="{65963FD9-918C-435F-A44E-8EEE5637F26F}"/>
                </a:ext>
              </a:extLst>
            </p:cNvPr>
            <p:cNvSpPr/>
            <p:nvPr/>
          </p:nvSpPr>
          <p:spPr>
            <a:xfrm>
              <a:off x="3967526" y="2344905"/>
              <a:ext cx="11163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05"/>
                <a:gd name="f17" fmla="*/ f14 1 138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10237;p74">
              <a:extLst>
                <a:ext uri="{FF2B5EF4-FFF2-40B4-BE49-F238E27FC236}">
                  <a16:creationId xmlns:a16="http://schemas.microsoft.com/office/drawing/2014/main" id="{6AA2736B-D611-4BC5-B098-2DA3610DFFCA}"/>
                </a:ext>
              </a:extLst>
            </p:cNvPr>
            <p:cNvSpPr/>
            <p:nvPr/>
          </p:nvSpPr>
          <p:spPr>
            <a:xfrm>
              <a:off x="3898553" y="2197879"/>
              <a:ext cx="249594" cy="2954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6271"/>
                <a:gd name="f52" fmla="*/ f49 1 696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10238;p74">
              <a:extLst>
                <a:ext uri="{FF2B5EF4-FFF2-40B4-BE49-F238E27FC236}">
                  <a16:creationId xmlns:a16="http://schemas.microsoft.com/office/drawing/2014/main" id="{BA8BFF91-79A1-43B4-9D29-F3A5986B6E5C}"/>
                </a:ext>
              </a:extLst>
            </p:cNvPr>
            <p:cNvSpPr/>
            <p:nvPr/>
          </p:nvSpPr>
          <p:spPr>
            <a:xfrm>
              <a:off x="3870966" y="199074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657"/>
                <a:gd name="f21" fmla="*/ f18 1 141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7" name="Google Shape;10239;p74">
              <a:extLst>
                <a:ext uri="{FF2B5EF4-FFF2-40B4-BE49-F238E27FC236}">
                  <a16:creationId xmlns:a16="http://schemas.microsoft.com/office/drawing/2014/main" id="{594F7E7B-40ED-4EA9-9F32-8F525835BB9D}"/>
                </a:ext>
              </a:extLst>
            </p:cNvPr>
            <p:cNvSpPr/>
            <p:nvPr/>
          </p:nvSpPr>
          <p:spPr>
            <a:xfrm>
              <a:off x="3786941" y="2081604"/>
              <a:ext cx="470294" cy="2339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11816"/>
                <a:gd name="f45" fmla="*/ f42 1 5515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8" name="Google Shape;10251;p74">
            <a:extLst>
              <a:ext uri="{FF2B5EF4-FFF2-40B4-BE49-F238E27FC236}">
                <a16:creationId xmlns:a16="http://schemas.microsoft.com/office/drawing/2014/main" id="{52039823-F274-495D-8831-6F51971F64D0}"/>
              </a:ext>
            </a:extLst>
          </p:cNvPr>
          <p:cNvGrpSpPr/>
          <p:nvPr/>
        </p:nvGrpSpPr>
        <p:grpSpPr>
          <a:xfrm>
            <a:off x="7125388" y="1994909"/>
            <a:ext cx="304760" cy="502545"/>
            <a:chOff x="7125388" y="1994909"/>
            <a:chExt cx="304760" cy="502545"/>
          </a:xfrm>
        </p:grpSpPr>
        <p:sp>
          <p:nvSpPr>
            <p:cNvPr id="159" name="Google Shape;10252;p74">
              <a:extLst>
                <a:ext uri="{FF2B5EF4-FFF2-40B4-BE49-F238E27FC236}">
                  <a16:creationId xmlns:a16="http://schemas.microsoft.com/office/drawing/2014/main" id="{71331E09-0F09-4DBC-BE1E-570B7872665F}"/>
                </a:ext>
              </a:extLst>
            </p:cNvPr>
            <p:cNvSpPr/>
            <p:nvPr/>
          </p:nvSpPr>
          <p:spPr>
            <a:xfrm>
              <a:off x="7292193" y="2266184"/>
              <a:ext cx="109097" cy="1430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1"/>
                <a:gd name="f27" fmla="*/ f24 1 337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10253;p74">
              <a:extLst>
                <a:ext uri="{FF2B5EF4-FFF2-40B4-BE49-F238E27FC236}">
                  <a16:creationId xmlns:a16="http://schemas.microsoft.com/office/drawing/2014/main" id="{2C7CA7EB-B8ED-4D38-8BAB-44C88AECE447}"/>
                </a:ext>
              </a:extLst>
            </p:cNvPr>
            <p:cNvSpPr/>
            <p:nvPr/>
          </p:nvSpPr>
          <p:spPr>
            <a:xfrm>
              <a:off x="7226960" y="2355732"/>
              <a:ext cx="99102" cy="52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490"/>
                <a:gd name="f15" fmla="*/ f12 1 12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10254;p74">
              <a:extLst>
                <a:ext uri="{FF2B5EF4-FFF2-40B4-BE49-F238E27FC236}">
                  <a16:creationId xmlns:a16="http://schemas.microsoft.com/office/drawing/2014/main" id="{33940AFA-1A10-4746-9766-17294D60373A}"/>
                </a:ext>
              </a:extLst>
            </p:cNvPr>
            <p:cNvSpPr/>
            <p:nvPr/>
          </p:nvSpPr>
          <p:spPr>
            <a:xfrm>
              <a:off x="7152967" y="2263514"/>
              <a:ext cx="110404" cy="1443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74"/>
                <a:gd name="f27" fmla="*/ f24 1 340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10255;p74">
              <a:extLst>
                <a:ext uri="{FF2B5EF4-FFF2-40B4-BE49-F238E27FC236}">
                  <a16:creationId xmlns:a16="http://schemas.microsoft.com/office/drawing/2014/main" id="{0E80499B-6B08-443F-A841-14D269AC634E}"/>
                </a:ext>
              </a:extLst>
            </p:cNvPr>
            <p:cNvSpPr/>
            <p:nvPr/>
          </p:nvSpPr>
          <p:spPr>
            <a:xfrm>
              <a:off x="7125388" y="243726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57"/>
                <a:gd name="f22" fmla="*/ f19 1 141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10256;p74">
              <a:extLst>
                <a:ext uri="{FF2B5EF4-FFF2-40B4-BE49-F238E27FC236}">
                  <a16:creationId xmlns:a16="http://schemas.microsoft.com/office/drawing/2014/main" id="{1047FD80-3089-4D5D-8CD1-80FC9CEE6E91}"/>
                </a:ext>
              </a:extLst>
            </p:cNvPr>
            <p:cNvSpPr/>
            <p:nvPr/>
          </p:nvSpPr>
          <p:spPr>
            <a:xfrm>
              <a:off x="7125388" y="1994909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657"/>
                <a:gd name="f24" fmla="*/ f21 1 141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4" name="Google Shape;10257;p74">
              <a:extLst>
                <a:ext uri="{FF2B5EF4-FFF2-40B4-BE49-F238E27FC236}">
                  <a16:creationId xmlns:a16="http://schemas.microsoft.com/office/drawing/2014/main" id="{DD9ABABE-5A7A-41F1-9F7E-EF7DFB6EAB73}"/>
                </a:ext>
              </a:extLst>
            </p:cNvPr>
            <p:cNvSpPr/>
            <p:nvPr/>
          </p:nvSpPr>
          <p:spPr>
            <a:xfrm>
              <a:off x="7154238" y="2081787"/>
              <a:ext cx="247043" cy="60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207"/>
                <a:gd name="f23" fmla="*/ f20 1 142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5" name="Google Shape;10258;p74">
              <a:extLst>
                <a:ext uri="{FF2B5EF4-FFF2-40B4-BE49-F238E27FC236}">
                  <a16:creationId xmlns:a16="http://schemas.microsoft.com/office/drawing/2014/main" id="{021FCC98-97C1-4226-A195-D1027FE0C0E1}"/>
                </a:ext>
              </a:extLst>
            </p:cNvPr>
            <p:cNvSpPr/>
            <p:nvPr/>
          </p:nvSpPr>
          <p:spPr>
            <a:xfrm>
              <a:off x="7151732" y="2135233"/>
              <a:ext cx="248323" cy="1256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6239"/>
                <a:gd name="f28" fmla="*/ f25 1 296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6" name="Google Shape;10297;p74">
            <a:extLst>
              <a:ext uri="{FF2B5EF4-FFF2-40B4-BE49-F238E27FC236}">
                <a16:creationId xmlns:a16="http://schemas.microsoft.com/office/drawing/2014/main" id="{9E8224A0-668C-46D2-80A8-2A085746BF46}"/>
              </a:ext>
            </a:extLst>
          </p:cNvPr>
          <p:cNvGrpSpPr/>
          <p:nvPr/>
        </p:nvGrpSpPr>
        <p:grpSpPr>
          <a:xfrm>
            <a:off x="4513652" y="1981568"/>
            <a:ext cx="470257" cy="499874"/>
            <a:chOff x="4513652" y="1981568"/>
            <a:chExt cx="470257" cy="499874"/>
          </a:xfrm>
        </p:grpSpPr>
        <p:sp>
          <p:nvSpPr>
            <p:cNvPr id="167" name="Google Shape;10298;p74">
              <a:extLst>
                <a:ext uri="{FF2B5EF4-FFF2-40B4-BE49-F238E27FC236}">
                  <a16:creationId xmlns:a16="http://schemas.microsoft.com/office/drawing/2014/main" id="{E9E73115-5BBC-4FE4-951E-5EECD042AC39}"/>
                </a:ext>
              </a:extLst>
            </p:cNvPr>
            <p:cNvSpPr/>
            <p:nvPr/>
          </p:nvSpPr>
          <p:spPr>
            <a:xfrm>
              <a:off x="4621469" y="2246187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val f2"/>
                <a:gd name="f14" fmla="val f3"/>
                <a:gd name="f15" fmla="+- f14 0 f13"/>
                <a:gd name="f16" fmla="*/ f15 1 1419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8" name="Google Shape;10299;p74">
              <a:extLst>
                <a:ext uri="{FF2B5EF4-FFF2-40B4-BE49-F238E27FC236}">
                  <a16:creationId xmlns:a16="http://schemas.microsoft.com/office/drawing/2014/main" id="{F32DED77-5B29-4CF9-89C9-27FCC0F33285}"/>
                </a:ext>
              </a:extLst>
            </p:cNvPr>
            <p:cNvSpPr/>
            <p:nvPr/>
          </p:nvSpPr>
          <p:spPr>
            <a:xfrm>
              <a:off x="4595125" y="2335734"/>
              <a:ext cx="110404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4"/>
                <a:gd name="f18" fmla="*/ f15 1 138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9" name="Google Shape;10300;p74">
              <a:extLst>
                <a:ext uri="{FF2B5EF4-FFF2-40B4-BE49-F238E27FC236}">
                  <a16:creationId xmlns:a16="http://schemas.microsoft.com/office/drawing/2014/main" id="{8B929247-24F6-4DA1-B465-9176ED9A2AF8}"/>
                </a:ext>
              </a:extLst>
            </p:cNvPr>
            <p:cNvSpPr/>
            <p:nvPr/>
          </p:nvSpPr>
          <p:spPr>
            <a:xfrm>
              <a:off x="4513652" y="2159309"/>
              <a:ext cx="470257" cy="322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1815"/>
                <a:gd name="f84" fmla="*/ f81 1 7594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0" name="Google Shape;10301;p74">
              <a:extLst>
                <a:ext uri="{FF2B5EF4-FFF2-40B4-BE49-F238E27FC236}">
                  <a16:creationId xmlns:a16="http://schemas.microsoft.com/office/drawing/2014/main" id="{8AD9AE88-F83C-4683-864C-C634F1FDE65B}"/>
                </a:ext>
              </a:extLst>
            </p:cNvPr>
            <p:cNvSpPr/>
            <p:nvPr/>
          </p:nvSpPr>
          <p:spPr>
            <a:xfrm>
              <a:off x="4650327" y="2069762"/>
              <a:ext cx="194392" cy="118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4"/>
                <a:gd name="f32" fmla="*/ f29 1 280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1" name="Google Shape;10302;p74">
              <a:extLst>
                <a:ext uri="{FF2B5EF4-FFF2-40B4-BE49-F238E27FC236}">
                  <a16:creationId xmlns:a16="http://schemas.microsoft.com/office/drawing/2014/main" id="{99385680-2C44-4465-B151-8BE279BA8135}"/>
                </a:ext>
              </a:extLst>
            </p:cNvPr>
            <p:cNvSpPr/>
            <p:nvPr/>
          </p:nvSpPr>
          <p:spPr>
            <a:xfrm>
              <a:off x="4677914" y="1981568"/>
              <a:ext cx="137955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66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2" name="Google Shape;10352;p74">
            <a:extLst>
              <a:ext uri="{FF2B5EF4-FFF2-40B4-BE49-F238E27FC236}">
                <a16:creationId xmlns:a16="http://schemas.microsoft.com/office/drawing/2014/main" id="{6A7B0890-320E-4958-AB20-536A7D3A8C30}"/>
              </a:ext>
            </a:extLst>
          </p:cNvPr>
          <p:cNvGrpSpPr/>
          <p:nvPr/>
        </p:nvGrpSpPr>
        <p:grpSpPr>
          <a:xfrm>
            <a:off x="5183294" y="1990045"/>
            <a:ext cx="471528" cy="504328"/>
            <a:chOff x="5183294" y="1990045"/>
            <a:chExt cx="471528" cy="504328"/>
          </a:xfrm>
        </p:grpSpPr>
        <p:sp>
          <p:nvSpPr>
            <p:cNvPr id="173" name="Google Shape;10353;p74">
              <a:extLst>
                <a:ext uri="{FF2B5EF4-FFF2-40B4-BE49-F238E27FC236}">
                  <a16:creationId xmlns:a16="http://schemas.microsoft.com/office/drawing/2014/main" id="{3DCDF365-A382-476F-AB9B-1F0DED9B24EF}"/>
                </a:ext>
              </a:extLst>
            </p:cNvPr>
            <p:cNvSpPr/>
            <p:nvPr/>
          </p:nvSpPr>
          <p:spPr>
            <a:xfrm>
              <a:off x="5319970" y="2108313"/>
              <a:ext cx="194392" cy="1684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884"/>
                <a:gd name="f45" fmla="*/ f42 1 397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4" name="Google Shape;10354;p74">
              <a:extLst>
                <a:ext uri="{FF2B5EF4-FFF2-40B4-BE49-F238E27FC236}">
                  <a16:creationId xmlns:a16="http://schemas.microsoft.com/office/drawing/2014/main" id="{D1BB863F-9E68-472D-BB9C-79378713EB37}"/>
                </a:ext>
              </a:extLst>
            </p:cNvPr>
            <p:cNvSpPr/>
            <p:nvPr/>
          </p:nvSpPr>
          <p:spPr>
            <a:xfrm>
              <a:off x="5390177" y="2168463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val f2"/>
                <a:gd name="f13" fmla="val f3"/>
                <a:gd name="f14" fmla="+- f13 0 f12"/>
                <a:gd name="f15" fmla="*/ f14 1 141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5" name="Google Shape;10355;p74">
              <a:extLst>
                <a:ext uri="{FF2B5EF4-FFF2-40B4-BE49-F238E27FC236}">
                  <a16:creationId xmlns:a16="http://schemas.microsoft.com/office/drawing/2014/main" id="{14BB4897-1711-4190-8384-40DF58C3A110}"/>
                </a:ext>
              </a:extLst>
            </p:cNvPr>
            <p:cNvSpPr/>
            <p:nvPr/>
          </p:nvSpPr>
          <p:spPr>
            <a:xfrm>
              <a:off x="5212144" y="1990045"/>
              <a:ext cx="412586" cy="443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val f2"/>
                <a:gd name="f116" fmla="val f3"/>
                <a:gd name="f117" fmla="val f4"/>
                <a:gd name="f118" fmla="+- f117 0 f115"/>
                <a:gd name="f119" fmla="+- f116 0 f115"/>
                <a:gd name="f120" fmla="*/ f119 1 10366"/>
                <a:gd name="f121" fmla="*/ f118 1 10445"/>
                <a:gd name="f122" fmla="*/ f115 1 f120"/>
                <a:gd name="f123" fmla="*/ f116 1 f120"/>
                <a:gd name="f124" fmla="*/ f115 1 f121"/>
                <a:gd name="f125" fmla="*/ f117 1 f121"/>
                <a:gd name="f126" fmla="*/ f122 f113 1"/>
                <a:gd name="f127" fmla="*/ f123 f113 1"/>
                <a:gd name="f128" fmla="*/ f125 f114 1"/>
                <a:gd name="f129" fmla="*/ f124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6" name="Google Shape;10356;p74">
              <a:extLst>
                <a:ext uri="{FF2B5EF4-FFF2-40B4-BE49-F238E27FC236}">
                  <a16:creationId xmlns:a16="http://schemas.microsoft.com/office/drawing/2014/main" id="{D3AD108C-4F3A-41A9-9DBF-9B19278BB2E4}"/>
                </a:ext>
              </a:extLst>
            </p:cNvPr>
            <p:cNvSpPr/>
            <p:nvPr/>
          </p:nvSpPr>
          <p:spPr>
            <a:xfrm>
              <a:off x="5365104" y="2256702"/>
              <a:ext cx="106628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679"/>
                <a:gd name="f27" fmla="*/ f24 1 138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7" name="Google Shape;10357;p74">
              <a:extLst>
                <a:ext uri="{FF2B5EF4-FFF2-40B4-BE49-F238E27FC236}">
                  <a16:creationId xmlns:a16="http://schemas.microsoft.com/office/drawing/2014/main" id="{9DAC53B5-5FBD-41F0-9654-4647453D16B6}"/>
                </a:ext>
              </a:extLst>
            </p:cNvPr>
            <p:cNvSpPr/>
            <p:nvPr/>
          </p:nvSpPr>
          <p:spPr>
            <a:xfrm>
              <a:off x="5503060" y="2343534"/>
              <a:ext cx="151762" cy="147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3812"/>
                <a:gd name="f54" fmla="val 1072"/>
                <a:gd name="f55" fmla="val 946"/>
                <a:gd name="f56" fmla="val 3686"/>
                <a:gd name="f57" fmla="val 820"/>
                <a:gd name="f58" fmla="*/ f0 1 3813"/>
                <a:gd name="f59" fmla="*/ f1 1 3479"/>
                <a:gd name="f60" fmla="val f2"/>
                <a:gd name="f61" fmla="val f3"/>
                <a:gd name="f62" fmla="val f4"/>
                <a:gd name="f63" fmla="+- f62 0 f60"/>
                <a:gd name="f64" fmla="+- f61 0 f60"/>
                <a:gd name="f65" fmla="*/ f64 1 3813"/>
                <a:gd name="f66" fmla="*/ f63 1 3479"/>
                <a:gd name="f67" fmla="*/ f60 1 f65"/>
                <a:gd name="f68" fmla="*/ f61 1 f65"/>
                <a:gd name="f69" fmla="*/ f60 1 f66"/>
                <a:gd name="f70" fmla="*/ f62 1 f66"/>
                <a:gd name="f71" fmla="*/ f67 f58 1"/>
                <a:gd name="f72" fmla="*/ f68 f58 1"/>
                <a:gd name="f73" fmla="*/ f70 f59 1"/>
                <a:gd name="f74" fmla="*/ f69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3812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1" y="f55"/>
                    <a:pt x="f56" y="f57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8" name="Google Shape;10358;p74">
              <a:extLst>
                <a:ext uri="{FF2B5EF4-FFF2-40B4-BE49-F238E27FC236}">
                  <a16:creationId xmlns:a16="http://schemas.microsoft.com/office/drawing/2014/main" id="{B63B1949-6C18-4EC9-A9B5-0A20872AEE4D}"/>
                </a:ext>
              </a:extLst>
            </p:cNvPr>
            <p:cNvSpPr/>
            <p:nvPr/>
          </p:nvSpPr>
          <p:spPr>
            <a:xfrm>
              <a:off x="5183294" y="2346204"/>
              <a:ext cx="151762" cy="148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93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3492"/>
                <a:gd name="f32" fmla="val 2396"/>
                <a:gd name="f33" fmla="val 2482"/>
                <a:gd name="f34" fmla="val 2580"/>
                <a:gd name="f35" fmla="val 3448"/>
                <a:gd name="f36" fmla="val 2647"/>
                <a:gd name="f37" fmla="val 340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3"/>
                <a:gd name="f56" fmla="*/ f1 1 3493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3813"/>
                <a:gd name="f63" fmla="*/ f60 1 3493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2" h="3492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" y="f38"/>
                  </a:lnTo>
                  <a:lnTo>
                    <a:pt x="f3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9" name="Google Shape;10390;p74">
            <a:extLst>
              <a:ext uri="{FF2B5EF4-FFF2-40B4-BE49-F238E27FC236}">
                <a16:creationId xmlns:a16="http://schemas.microsoft.com/office/drawing/2014/main" id="{D0459E51-4F1F-4829-810E-6BDECFCFC066}"/>
              </a:ext>
            </a:extLst>
          </p:cNvPr>
          <p:cNvGrpSpPr/>
          <p:nvPr/>
        </p:nvGrpSpPr>
        <p:grpSpPr>
          <a:xfrm>
            <a:off x="3128875" y="2001694"/>
            <a:ext cx="471529" cy="502554"/>
            <a:chOff x="3128875" y="2001694"/>
            <a:chExt cx="471529" cy="502554"/>
          </a:xfrm>
        </p:grpSpPr>
        <p:sp>
          <p:nvSpPr>
            <p:cNvPr id="180" name="Google Shape;10391;p74">
              <a:extLst>
                <a:ext uri="{FF2B5EF4-FFF2-40B4-BE49-F238E27FC236}">
                  <a16:creationId xmlns:a16="http://schemas.microsoft.com/office/drawing/2014/main" id="{7E2AC981-1D50-4A39-ACEC-C286F7148BA1}"/>
                </a:ext>
              </a:extLst>
            </p:cNvPr>
            <p:cNvSpPr/>
            <p:nvPr/>
          </p:nvSpPr>
          <p:spPr>
            <a:xfrm>
              <a:off x="3308180" y="2192795"/>
              <a:ext cx="110413" cy="1163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74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1" name="Google Shape;10392;p74">
              <a:extLst>
                <a:ext uri="{FF2B5EF4-FFF2-40B4-BE49-F238E27FC236}">
                  <a16:creationId xmlns:a16="http://schemas.microsoft.com/office/drawing/2014/main" id="{232C64F3-E9BC-41AC-8157-17143CF28A28}"/>
                </a:ext>
              </a:extLst>
            </p:cNvPr>
            <p:cNvSpPr/>
            <p:nvPr/>
          </p:nvSpPr>
          <p:spPr>
            <a:xfrm>
              <a:off x="3182806" y="2001694"/>
              <a:ext cx="137955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466"/>
                <a:gd name="f18" fmla="*/ f15 1 346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2" name="Google Shape;10393;p74">
              <a:extLst>
                <a:ext uri="{FF2B5EF4-FFF2-40B4-BE49-F238E27FC236}">
                  <a16:creationId xmlns:a16="http://schemas.microsoft.com/office/drawing/2014/main" id="{7B6DAB5A-7008-4045-A3B2-0BE54FFB5629}"/>
                </a:ext>
              </a:extLst>
            </p:cNvPr>
            <p:cNvSpPr/>
            <p:nvPr/>
          </p:nvSpPr>
          <p:spPr>
            <a:xfrm>
              <a:off x="3404740" y="2001694"/>
              <a:ext cx="137992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3" name="Google Shape;10394;p74">
              <a:extLst>
                <a:ext uri="{FF2B5EF4-FFF2-40B4-BE49-F238E27FC236}">
                  <a16:creationId xmlns:a16="http://schemas.microsoft.com/office/drawing/2014/main" id="{BBF41A31-3D49-497F-8BAA-8DE507DC4AF6}"/>
                </a:ext>
              </a:extLst>
            </p:cNvPr>
            <p:cNvSpPr/>
            <p:nvPr/>
          </p:nvSpPr>
          <p:spPr>
            <a:xfrm>
              <a:off x="3328242" y="2331811"/>
              <a:ext cx="66504" cy="428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009"/>
                <a:gd name="f5" fmla="val 1"/>
                <a:gd name="f6" fmla="val 851"/>
                <a:gd name="f7" fmla="val 1008"/>
                <a:gd name="f8" fmla="val 1450"/>
                <a:gd name="f9" fmla="val 126"/>
                <a:gd name="f10" fmla="val 1167"/>
                <a:gd name="f11" fmla="val 158"/>
                <a:gd name="f12" fmla="val 568"/>
                <a:gd name="f13" fmla="val 284"/>
                <a:gd name="f14" fmla="val 95"/>
                <a:gd name="f15" fmla="*/ f0 1 1671"/>
                <a:gd name="f16" fmla="*/ f1 1 100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671"/>
                <a:gd name="f23" fmla="*/ f20 1 100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670" h="1009">
                  <a:moveTo>
                    <a:pt x="f5" y="f2"/>
                  </a:moveTo>
                  <a:lnTo>
                    <a:pt x="f6" y="f7"/>
                  </a:lnTo>
                  <a:lnTo>
                    <a:pt x="f3" y="f2"/>
                  </a:lnTo>
                  <a:lnTo>
                    <a:pt x="f3" y="f2"/>
                  </a:lnTo>
                  <a:cubicBezTo>
                    <a:pt x="f8" y="f9"/>
                    <a:pt x="f10" y="f11"/>
                    <a:pt x="f6" y="f11"/>
                  </a:cubicBez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4" name="Google Shape;10395;p74">
              <a:extLst>
                <a:ext uri="{FF2B5EF4-FFF2-40B4-BE49-F238E27FC236}">
                  <a16:creationId xmlns:a16="http://schemas.microsoft.com/office/drawing/2014/main" id="{55FFD627-37D4-4857-A60A-5552B0D5AB6F}"/>
                </a:ext>
              </a:extLst>
            </p:cNvPr>
            <p:cNvSpPr/>
            <p:nvPr/>
          </p:nvSpPr>
          <p:spPr>
            <a:xfrm>
              <a:off x="3239207" y="2322429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805"/>
                <a:gd name="f24" fmla="*/ f21 1 4254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5" name="Google Shape;10396;p74">
              <a:extLst>
                <a:ext uri="{FF2B5EF4-FFF2-40B4-BE49-F238E27FC236}">
                  <a16:creationId xmlns:a16="http://schemas.microsoft.com/office/drawing/2014/main" id="{4EE6C425-2151-477C-85FB-F77B0641348C}"/>
                </a:ext>
              </a:extLst>
            </p:cNvPr>
            <p:cNvSpPr/>
            <p:nvPr/>
          </p:nvSpPr>
          <p:spPr>
            <a:xfrm>
              <a:off x="3377153" y="2323792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805"/>
                <a:gd name="f27" fmla="*/ f24 1 42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6" name="Google Shape;10397;p74">
              <a:extLst>
                <a:ext uri="{FF2B5EF4-FFF2-40B4-BE49-F238E27FC236}">
                  <a16:creationId xmlns:a16="http://schemas.microsoft.com/office/drawing/2014/main" id="{3BA225CB-E624-4148-9F8A-B3DA47C72382}"/>
                </a:ext>
              </a:extLst>
            </p:cNvPr>
            <p:cNvSpPr/>
            <p:nvPr/>
          </p:nvSpPr>
          <p:spPr>
            <a:xfrm>
              <a:off x="3380939" y="2143381"/>
              <a:ext cx="219465" cy="184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5514"/>
                <a:gd name="f56" fmla="*/ f53 1 4348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7" name="Google Shape;10398;p74">
              <a:extLst>
                <a:ext uri="{FF2B5EF4-FFF2-40B4-BE49-F238E27FC236}">
                  <a16:creationId xmlns:a16="http://schemas.microsoft.com/office/drawing/2014/main" id="{F4757248-9338-40F3-AB9B-FB0149E03D36}"/>
                </a:ext>
              </a:extLst>
            </p:cNvPr>
            <p:cNvSpPr/>
            <p:nvPr/>
          </p:nvSpPr>
          <p:spPr>
            <a:xfrm>
              <a:off x="3128875" y="2142018"/>
              <a:ext cx="216959" cy="184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5451"/>
                <a:gd name="f59" fmla="*/ f56 1 4349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8" name="Google Shape;10412;p74">
            <a:extLst>
              <a:ext uri="{FF2B5EF4-FFF2-40B4-BE49-F238E27FC236}">
                <a16:creationId xmlns:a16="http://schemas.microsoft.com/office/drawing/2014/main" id="{8929DC19-793A-450E-8FEF-3EEDFC020E83}"/>
              </a:ext>
            </a:extLst>
          </p:cNvPr>
          <p:cNvGrpSpPr/>
          <p:nvPr/>
        </p:nvGrpSpPr>
        <p:grpSpPr>
          <a:xfrm>
            <a:off x="5894798" y="1990411"/>
            <a:ext cx="441444" cy="500460"/>
            <a:chOff x="5894798" y="1990411"/>
            <a:chExt cx="441444" cy="500460"/>
          </a:xfrm>
        </p:grpSpPr>
        <p:sp>
          <p:nvSpPr>
            <p:cNvPr id="189" name="Google Shape;10413;p74">
              <a:extLst>
                <a:ext uri="{FF2B5EF4-FFF2-40B4-BE49-F238E27FC236}">
                  <a16:creationId xmlns:a16="http://schemas.microsoft.com/office/drawing/2014/main" id="{32F493AB-25FA-466E-B579-82E8FC839024}"/>
                </a:ext>
              </a:extLst>
            </p:cNvPr>
            <p:cNvSpPr/>
            <p:nvPr/>
          </p:nvSpPr>
          <p:spPr>
            <a:xfrm>
              <a:off x="6114263" y="1990411"/>
              <a:ext cx="27624" cy="748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0" name="Google Shape;10414;p74">
              <a:extLst>
                <a:ext uri="{FF2B5EF4-FFF2-40B4-BE49-F238E27FC236}">
                  <a16:creationId xmlns:a16="http://schemas.microsoft.com/office/drawing/2014/main" id="{5F465AC8-F0D0-47F5-A98B-DDA05AE6EAA3}"/>
                </a:ext>
              </a:extLst>
            </p:cNvPr>
            <p:cNvSpPr/>
            <p:nvPr/>
          </p:nvSpPr>
          <p:spPr>
            <a:xfrm>
              <a:off x="6198287" y="2022140"/>
              <a:ext cx="56436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8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1" name="Google Shape;10415;p74">
              <a:extLst>
                <a:ext uri="{FF2B5EF4-FFF2-40B4-BE49-F238E27FC236}">
                  <a16:creationId xmlns:a16="http://schemas.microsoft.com/office/drawing/2014/main" id="{88A01292-BAFF-445D-8768-8DE260286C85}"/>
                </a:ext>
              </a:extLst>
            </p:cNvPr>
            <p:cNvSpPr/>
            <p:nvPr/>
          </p:nvSpPr>
          <p:spPr>
            <a:xfrm>
              <a:off x="6279760" y="2197540"/>
              <a:ext cx="56482" cy="307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19"/>
                <a:gd name="f21" fmla="*/ f18 1 72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2" name="Google Shape;10416;p74">
              <a:extLst>
                <a:ext uri="{FF2B5EF4-FFF2-40B4-BE49-F238E27FC236}">
                  <a16:creationId xmlns:a16="http://schemas.microsoft.com/office/drawing/2014/main" id="{7892161D-AD17-45A9-AC61-B073640FDEA7}"/>
                </a:ext>
              </a:extLst>
            </p:cNvPr>
            <p:cNvSpPr/>
            <p:nvPr/>
          </p:nvSpPr>
          <p:spPr>
            <a:xfrm>
              <a:off x="5894798" y="2197540"/>
              <a:ext cx="56482" cy="29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9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3" name="Google Shape;10417;p74">
              <a:extLst>
                <a:ext uri="{FF2B5EF4-FFF2-40B4-BE49-F238E27FC236}">
                  <a16:creationId xmlns:a16="http://schemas.microsoft.com/office/drawing/2014/main" id="{3FBF249E-24FA-4F9B-8809-4354CD282806}"/>
                </a:ext>
              </a:extLst>
            </p:cNvPr>
            <p:cNvSpPr/>
            <p:nvPr/>
          </p:nvSpPr>
          <p:spPr>
            <a:xfrm>
              <a:off x="6003895" y="2022140"/>
              <a:ext cx="56482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9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4" name="Google Shape;10418;p74">
              <a:extLst>
                <a:ext uri="{FF2B5EF4-FFF2-40B4-BE49-F238E27FC236}">
                  <a16:creationId xmlns:a16="http://schemas.microsoft.com/office/drawing/2014/main" id="{2FFFAA52-7871-4559-AA1B-E8CB244FEDA4}"/>
                </a:ext>
              </a:extLst>
            </p:cNvPr>
            <p:cNvSpPr/>
            <p:nvPr/>
          </p:nvSpPr>
          <p:spPr>
            <a:xfrm>
              <a:off x="5919871" y="2079702"/>
              <a:ext cx="58987" cy="44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482"/>
                <a:gd name="f44" fmla="*/ f41 1 103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5" name="Google Shape;10419;p74">
              <a:extLst>
                <a:ext uri="{FF2B5EF4-FFF2-40B4-BE49-F238E27FC236}">
                  <a16:creationId xmlns:a16="http://schemas.microsoft.com/office/drawing/2014/main" id="{FA44952A-5F66-4B6E-939F-A195016FC75F}"/>
                </a:ext>
              </a:extLst>
            </p:cNvPr>
            <p:cNvSpPr/>
            <p:nvPr/>
          </p:nvSpPr>
          <p:spPr>
            <a:xfrm>
              <a:off x="6250938" y="2080214"/>
              <a:ext cx="58942" cy="45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481"/>
                <a:gd name="f41" fmla="*/ f38 1 107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6" name="Google Shape;10420;p74">
              <a:extLst>
                <a:ext uri="{FF2B5EF4-FFF2-40B4-BE49-F238E27FC236}">
                  <a16:creationId xmlns:a16="http://schemas.microsoft.com/office/drawing/2014/main" id="{3CB728DD-4A87-4284-B3AF-3A050484D334}"/>
                </a:ext>
              </a:extLst>
            </p:cNvPr>
            <p:cNvSpPr/>
            <p:nvPr/>
          </p:nvSpPr>
          <p:spPr>
            <a:xfrm>
              <a:off x="5970062" y="2077279"/>
              <a:ext cx="282156" cy="41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7089"/>
                <a:gd name="f98" fmla="*/ f95 1 975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7" name="Google Shape;10478;p74">
            <a:extLst>
              <a:ext uri="{FF2B5EF4-FFF2-40B4-BE49-F238E27FC236}">
                <a16:creationId xmlns:a16="http://schemas.microsoft.com/office/drawing/2014/main" id="{A5D07C10-EE1D-407B-9C35-4F82DAFBEF8F}"/>
              </a:ext>
            </a:extLst>
          </p:cNvPr>
          <p:cNvGrpSpPr/>
          <p:nvPr/>
        </p:nvGrpSpPr>
        <p:grpSpPr>
          <a:xfrm>
            <a:off x="6451850" y="1990246"/>
            <a:ext cx="479045" cy="501182"/>
            <a:chOff x="6451850" y="1990246"/>
            <a:chExt cx="479045" cy="501182"/>
          </a:xfrm>
        </p:grpSpPr>
        <p:sp>
          <p:nvSpPr>
            <p:cNvPr id="198" name="Google Shape;10479;p74">
              <a:extLst>
                <a:ext uri="{FF2B5EF4-FFF2-40B4-BE49-F238E27FC236}">
                  <a16:creationId xmlns:a16="http://schemas.microsoft.com/office/drawing/2014/main" id="{0BE7F264-7920-49BA-A61F-B9E9D7482595}"/>
                </a:ext>
              </a:extLst>
            </p:cNvPr>
            <p:cNvSpPr/>
            <p:nvPr/>
          </p:nvSpPr>
          <p:spPr>
            <a:xfrm>
              <a:off x="6451850" y="2115848"/>
              <a:ext cx="218230" cy="24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9" name="Google Shape;10480;p74">
              <a:extLst>
                <a:ext uri="{FF2B5EF4-FFF2-40B4-BE49-F238E27FC236}">
                  <a16:creationId xmlns:a16="http://schemas.microsoft.com/office/drawing/2014/main" id="{53054A4A-3F9C-4544-A353-2AA208933C99}"/>
                </a:ext>
              </a:extLst>
            </p:cNvPr>
            <p:cNvSpPr/>
            <p:nvPr/>
          </p:nvSpPr>
          <p:spPr>
            <a:xfrm>
              <a:off x="6574755" y="1990246"/>
              <a:ext cx="232001" cy="227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29"/>
                <a:gd name="f70" fmla="*/ f67 1 53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0" name="Google Shape;10481;p74">
              <a:extLst>
                <a:ext uri="{FF2B5EF4-FFF2-40B4-BE49-F238E27FC236}">
                  <a16:creationId xmlns:a16="http://schemas.microsoft.com/office/drawing/2014/main" id="{606E5ACD-7BBB-4FA5-82CC-C93034D7BA39}"/>
                </a:ext>
              </a:extLst>
            </p:cNvPr>
            <p:cNvSpPr/>
            <p:nvPr/>
          </p:nvSpPr>
          <p:spPr>
            <a:xfrm>
              <a:off x="6712665" y="2115848"/>
              <a:ext cx="218230" cy="247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29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1" name="Google Shape;10482;p74">
              <a:extLst>
                <a:ext uri="{FF2B5EF4-FFF2-40B4-BE49-F238E27FC236}">
                  <a16:creationId xmlns:a16="http://schemas.microsoft.com/office/drawing/2014/main" id="{DD01D8C3-39B7-464C-A9C5-6EA7E1B48275}"/>
                </a:ext>
              </a:extLst>
            </p:cNvPr>
            <p:cNvSpPr/>
            <p:nvPr/>
          </p:nvSpPr>
          <p:spPr>
            <a:xfrm>
              <a:off x="6574755" y="2262874"/>
              <a:ext cx="234507" cy="228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92"/>
                <a:gd name="f70" fmla="*/ f67 1 538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2" name="Google Shape;10101;p74">
            <a:extLst>
              <a:ext uri="{FF2B5EF4-FFF2-40B4-BE49-F238E27FC236}">
                <a16:creationId xmlns:a16="http://schemas.microsoft.com/office/drawing/2014/main" id="{BBC18D47-B8DD-475A-A471-2C6B34FE61F7}"/>
              </a:ext>
            </a:extLst>
          </p:cNvPr>
          <p:cNvGrpSpPr/>
          <p:nvPr/>
        </p:nvGrpSpPr>
        <p:grpSpPr>
          <a:xfrm>
            <a:off x="8538447" y="4166509"/>
            <a:ext cx="327922" cy="324154"/>
            <a:chOff x="8538447" y="4166509"/>
            <a:chExt cx="327922" cy="324154"/>
          </a:xfrm>
        </p:grpSpPr>
        <p:sp>
          <p:nvSpPr>
            <p:cNvPr id="203" name="Google Shape;10102;p74">
              <a:extLst>
                <a:ext uri="{FF2B5EF4-FFF2-40B4-BE49-F238E27FC236}">
                  <a16:creationId xmlns:a16="http://schemas.microsoft.com/office/drawing/2014/main" id="{B0BACC46-FC0F-4C84-8991-276221BA9E50}"/>
                </a:ext>
              </a:extLst>
            </p:cNvPr>
            <p:cNvSpPr/>
            <p:nvPr/>
          </p:nvSpPr>
          <p:spPr>
            <a:xfrm>
              <a:off x="8643786" y="4252517"/>
              <a:ext cx="222583" cy="2381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8255"/>
                <a:gd name="f74" fmla="*/ f71 1 8287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4" name="Google Shape;10103;p74">
              <a:extLst>
                <a:ext uri="{FF2B5EF4-FFF2-40B4-BE49-F238E27FC236}">
                  <a16:creationId xmlns:a16="http://schemas.microsoft.com/office/drawing/2014/main" id="{EDED90B3-D1C8-47E9-A326-089B41DB5EF0}"/>
                </a:ext>
              </a:extLst>
            </p:cNvPr>
            <p:cNvSpPr/>
            <p:nvPr/>
          </p:nvSpPr>
          <p:spPr>
            <a:xfrm>
              <a:off x="8539307" y="4166509"/>
              <a:ext cx="172455" cy="86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396"/>
                <a:gd name="f21" fmla="*/ f18 1 299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5" name="Google Shape;10104;p74">
              <a:extLst>
                <a:ext uri="{FF2B5EF4-FFF2-40B4-BE49-F238E27FC236}">
                  <a16:creationId xmlns:a16="http://schemas.microsoft.com/office/drawing/2014/main" id="{EAA5FD81-FCB1-44A2-ABFE-5E3E8A1EF867}"/>
                </a:ext>
              </a:extLst>
            </p:cNvPr>
            <p:cNvSpPr/>
            <p:nvPr/>
          </p:nvSpPr>
          <p:spPr>
            <a:xfrm>
              <a:off x="8539307" y="4256138"/>
              <a:ext cx="118936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4411"/>
                <a:gd name="f41" fmla="*/ f38 1 239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6" name="Google Shape;10105;p74">
              <a:extLst>
                <a:ext uri="{FF2B5EF4-FFF2-40B4-BE49-F238E27FC236}">
                  <a16:creationId xmlns:a16="http://schemas.microsoft.com/office/drawing/2014/main" id="{DF8205C7-D8C6-4956-A861-E03B251E3D98}"/>
                </a:ext>
              </a:extLst>
            </p:cNvPr>
            <p:cNvSpPr/>
            <p:nvPr/>
          </p:nvSpPr>
          <p:spPr>
            <a:xfrm>
              <a:off x="8539307" y="4397386"/>
              <a:ext cx="114702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254"/>
                <a:gd name="f33" fmla="*/ f30 1 239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7" name="Google Shape;10106;p74">
              <a:extLst>
                <a:ext uri="{FF2B5EF4-FFF2-40B4-BE49-F238E27FC236}">
                  <a16:creationId xmlns:a16="http://schemas.microsoft.com/office/drawing/2014/main" id="{879587F1-4657-410E-A139-E9D3BADC2187}"/>
                </a:ext>
              </a:extLst>
            </p:cNvPr>
            <p:cNvSpPr/>
            <p:nvPr/>
          </p:nvSpPr>
          <p:spPr>
            <a:xfrm>
              <a:off x="8538447" y="4326748"/>
              <a:ext cx="84124" cy="69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120"/>
                <a:gd name="f42" fmla="*/ f39 1 242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8" name="Google Shape;10125;p74">
            <a:extLst>
              <a:ext uri="{FF2B5EF4-FFF2-40B4-BE49-F238E27FC236}">
                <a16:creationId xmlns:a16="http://schemas.microsoft.com/office/drawing/2014/main" id="{FBBA0BE5-C741-4CE8-AC4F-F241D7EB60BC}"/>
              </a:ext>
            </a:extLst>
          </p:cNvPr>
          <p:cNvGrpSpPr/>
          <p:nvPr/>
        </p:nvGrpSpPr>
        <p:grpSpPr>
          <a:xfrm>
            <a:off x="7810036" y="1314139"/>
            <a:ext cx="445504" cy="476017"/>
            <a:chOff x="7810036" y="1314139"/>
            <a:chExt cx="445504" cy="476017"/>
          </a:xfrm>
        </p:grpSpPr>
        <p:sp>
          <p:nvSpPr>
            <p:cNvPr id="209" name="Google Shape;10126;p74">
              <a:extLst>
                <a:ext uri="{FF2B5EF4-FFF2-40B4-BE49-F238E27FC236}">
                  <a16:creationId xmlns:a16="http://schemas.microsoft.com/office/drawing/2014/main" id="{77941848-D833-4219-800F-2D91EDC9C2C1}"/>
                </a:ext>
              </a:extLst>
            </p:cNvPr>
            <p:cNvSpPr/>
            <p:nvPr/>
          </p:nvSpPr>
          <p:spPr>
            <a:xfrm>
              <a:off x="7901120" y="1573453"/>
              <a:ext cx="262213" cy="2167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7436"/>
                <a:gd name="f34" fmla="*/ f31 1 5766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0" name="Google Shape;10127;p74">
              <a:extLst>
                <a:ext uri="{FF2B5EF4-FFF2-40B4-BE49-F238E27FC236}">
                  <a16:creationId xmlns:a16="http://schemas.microsoft.com/office/drawing/2014/main" id="{3C365E2F-9F34-4C3A-AE8F-C16AF315E887}"/>
                </a:ext>
              </a:extLst>
            </p:cNvPr>
            <p:cNvSpPr/>
            <p:nvPr/>
          </p:nvSpPr>
          <p:spPr>
            <a:xfrm>
              <a:off x="7810036" y="1314139"/>
              <a:ext cx="445504" cy="229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2634"/>
                <a:gd name="f51" fmla="*/ f48 1 6113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1" name="Google Shape;10128;p74">
              <a:extLst>
                <a:ext uri="{FF2B5EF4-FFF2-40B4-BE49-F238E27FC236}">
                  <a16:creationId xmlns:a16="http://schemas.microsoft.com/office/drawing/2014/main" id="{A72FEDBD-0E54-4C8C-BBC1-236B6B3F7950}"/>
                </a:ext>
              </a:extLst>
            </p:cNvPr>
            <p:cNvSpPr/>
            <p:nvPr/>
          </p:nvSpPr>
          <p:spPr>
            <a:xfrm>
              <a:off x="7949994" y="1386367"/>
              <a:ext cx="165561" cy="155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4695"/>
                <a:gd name="f36" fmla="*/ f33 1 412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01B773-072C-4AB7-94E4-465BBCD29F4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0392" y="124705"/>
            <a:ext cx="8679896" cy="543181"/>
          </a:xfrm>
        </p:spPr>
        <p:txBody>
          <a:bodyPr anchor="ctr" anchorCtr="1">
            <a:noAutofit/>
          </a:bodyPr>
          <a:lstStyle/>
          <a:p>
            <a:pPr marL="0" lvl="0" indent="0" algn="ctr">
              <a:lnSpc>
                <a:spcPct val="95000"/>
              </a:lnSpc>
              <a:buNone/>
            </a:pPr>
            <a:r>
              <a:rPr lang="en-US" sz="4800" dirty="0">
                <a:latin typeface="Arial"/>
                <a:cs typeface="Arial" panose="020B0604020202020204" pitchFamily="34" charset="0"/>
              </a:rPr>
              <a:t>Fully Editable Icon Sets: C</a:t>
            </a:r>
          </a:p>
        </p:txBody>
      </p:sp>
      <p:sp>
        <p:nvSpPr>
          <p:cNvPr id="3" name="Isosceles Triangle 68">
            <a:extLst>
              <a:ext uri="{FF2B5EF4-FFF2-40B4-BE49-F238E27FC236}">
                <a16:creationId xmlns:a16="http://schemas.microsoft.com/office/drawing/2014/main" id="{7C0845F1-F140-4BA9-B9A8-9823A57656E8}"/>
              </a:ext>
            </a:extLst>
          </p:cNvPr>
          <p:cNvSpPr/>
          <p:nvPr/>
        </p:nvSpPr>
        <p:spPr>
          <a:xfrm rot="10799991">
            <a:off x="6295515" y="3369518"/>
            <a:ext cx="187278" cy="583231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rgbClr val="69696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588EAC32-2FFA-4767-80F8-062631172017}"/>
              </a:ext>
            </a:extLst>
          </p:cNvPr>
          <p:cNvSpPr/>
          <p:nvPr/>
        </p:nvSpPr>
        <p:spPr>
          <a:xfrm>
            <a:off x="6773765" y="3436854"/>
            <a:ext cx="449290" cy="448558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rgbClr val="69696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4C9C9ACC-46A7-444D-8B9E-2EE1207C8DE9}"/>
              </a:ext>
            </a:extLst>
          </p:cNvPr>
          <p:cNvSpPr/>
          <p:nvPr/>
        </p:nvSpPr>
        <p:spPr>
          <a:xfrm>
            <a:off x="8190372" y="3486049"/>
            <a:ext cx="433891" cy="350187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rgbClr val="69696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5BB18362-AB44-4C90-9642-29D09B6B0DEF}"/>
              </a:ext>
            </a:extLst>
          </p:cNvPr>
          <p:cNvSpPr/>
          <p:nvPr/>
        </p:nvSpPr>
        <p:spPr>
          <a:xfrm>
            <a:off x="8234290" y="4387108"/>
            <a:ext cx="498091" cy="365028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rgbClr val="69696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7" name="Donut 39">
            <a:extLst>
              <a:ext uri="{FF2B5EF4-FFF2-40B4-BE49-F238E27FC236}">
                <a16:creationId xmlns:a16="http://schemas.microsoft.com/office/drawing/2014/main" id="{A6CDBBE3-6A20-4CA2-8385-AA7F3ECDFA73}"/>
              </a:ext>
            </a:extLst>
          </p:cNvPr>
          <p:cNvSpPr/>
          <p:nvPr/>
        </p:nvSpPr>
        <p:spPr>
          <a:xfrm>
            <a:off x="3138979" y="3416948"/>
            <a:ext cx="488381" cy="48838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rgbClr val="69696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252525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8" name="Chord 38">
            <a:extLst>
              <a:ext uri="{FF2B5EF4-FFF2-40B4-BE49-F238E27FC236}">
                <a16:creationId xmlns:a16="http://schemas.microsoft.com/office/drawing/2014/main" id="{E5B637DB-91B3-49A6-9F8D-4BBF30A6CFEF}"/>
              </a:ext>
            </a:extLst>
          </p:cNvPr>
          <p:cNvSpPr/>
          <p:nvPr/>
        </p:nvSpPr>
        <p:spPr>
          <a:xfrm>
            <a:off x="5003404" y="4227353"/>
            <a:ext cx="411498" cy="529154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rgbClr val="69696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F38E5D63-C74E-42EE-8360-C34838F2CCAD}"/>
              </a:ext>
            </a:extLst>
          </p:cNvPr>
          <p:cNvSpPr/>
          <p:nvPr/>
        </p:nvSpPr>
        <p:spPr>
          <a:xfrm>
            <a:off x="5631487" y="4355131"/>
            <a:ext cx="431039" cy="426521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rgbClr val="69696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Block Arc 25">
            <a:extLst>
              <a:ext uri="{FF2B5EF4-FFF2-40B4-BE49-F238E27FC236}">
                <a16:creationId xmlns:a16="http://schemas.microsoft.com/office/drawing/2014/main" id="{2782535F-8669-4397-831C-AC7FABE97DCF}"/>
              </a:ext>
            </a:extLst>
          </p:cNvPr>
          <p:cNvSpPr/>
          <p:nvPr/>
        </p:nvSpPr>
        <p:spPr>
          <a:xfrm>
            <a:off x="3847658" y="4275688"/>
            <a:ext cx="296549" cy="428432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rgbClr val="69696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252525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1" name="Block Arc 31">
            <a:extLst>
              <a:ext uri="{FF2B5EF4-FFF2-40B4-BE49-F238E27FC236}">
                <a16:creationId xmlns:a16="http://schemas.microsoft.com/office/drawing/2014/main" id="{24598771-5BAC-48CC-BDC0-143378DA9ED2}"/>
              </a:ext>
            </a:extLst>
          </p:cNvPr>
          <p:cNvSpPr/>
          <p:nvPr/>
        </p:nvSpPr>
        <p:spPr>
          <a:xfrm>
            <a:off x="6265999" y="4307390"/>
            <a:ext cx="386910" cy="428432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rgbClr val="69696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252525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2" name="Freeform 53">
            <a:extLst>
              <a:ext uri="{FF2B5EF4-FFF2-40B4-BE49-F238E27FC236}">
                <a16:creationId xmlns:a16="http://schemas.microsoft.com/office/drawing/2014/main" id="{8D5BBEA2-F6A9-41F5-98C1-3A64D758296F}"/>
              </a:ext>
            </a:extLst>
          </p:cNvPr>
          <p:cNvSpPr/>
          <p:nvPr/>
        </p:nvSpPr>
        <p:spPr>
          <a:xfrm>
            <a:off x="7561146" y="4333716"/>
            <a:ext cx="423998" cy="4347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1495542 f68 1"/>
              <a:gd name="f73" fmla="*/ 909489 f68 1"/>
              <a:gd name="f74" fmla="*/ 414951 f68 1"/>
              <a:gd name="f75" fmla="*/ 293184 f68 1"/>
              <a:gd name="f76" fmla="*/ 520411 f68 1"/>
              <a:gd name="f77" fmla="*/ 11167 f68 1"/>
              <a:gd name="f78" fmla="*/ 771719 f68 1"/>
              <a:gd name="f79" fmla="*/ 2041440 f68 1"/>
              <a:gd name="f80" fmla="*/ 2296406 f68 1"/>
              <a:gd name="f81" fmla="*/ 1124906 f68 1"/>
              <a:gd name="f82" fmla="*/ 1676517 f68 1"/>
              <a:gd name="f83" fmla="*/ 2279640 f68 1"/>
              <a:gd name="f84" fmla="*/ 2094931 f68 1"/>
              <a:gd name="f85" fmla="*/ 1380482 f68 1"/>
              <a:gd name="f86" fmla="*/ 1747818 f67 1"/>
              <a:gd name="f87" fmla="*/ 1528613 f68 1"/>
              <a:gd name="f88" fmla="*/ 2354521 f67 1"/>
              <a:gd name="f89" fmla="*/ 2120816 f67 1"/>
              <a:gd name="f90" fmla="*/ 1788127 f67 1"/>
              <a:gd name="f91" fmla="*/ 1225390 f67 1"/>
              <a:gd name="f92" fmla="*/ 2322212 f67 1"/>
              <a:gd name="f93" fmla="*/ 2052845 f67 1"/>
              <a:gd name="f94" fmla="*/ 767428 f67 1"/>
              <a:gd name="f95" fmla="*/ 5505 f67 1"/>
              <a:gd name="f96" fmla="*/ 578452 f67 1"/>
              <a:gd name="f97" fmla="*/ 514597 f67 1"/>
              <a:gd name="f98" fmla="*/ 662729 f67 1"/>
              <a:gd name="f99" fmla="*/ 1004182 f67 1"/>
              <a:gd name="f100" fmla="*/ 1608523 f67 1"/>
              <a:gd name="f101" fmla="*/ 1557316 f67 1"/>
              <a:gd name="f102" fmla="*/ 1682537 f68 1"/>
              <a:gd name="f103" fmla="*/ 1962549 f67 1"/>
              <a:gd name="f104" fmla="*/ 1955104 f68 1"/>
              <a:gd name="f105" fmla="*/ 2095900 f67 1"/>
              <a:gd name="f106" fmla="*/ 1827546 f68 1"/>
              <a:gd name="f107" fmla="*/ 1826304 f67 1"/>
              <a:gd name="f108" fmla="+- f69 0 f1"/>
              <a:gd name="f109" fmla="*/ f72 1 2296406"/>
              <a:gd name="f110" fmla="*/ f73 1 2296406"/>
              <a:gd name="f111" fmla="*/ f74 1 2296406"/>
              <a:gd name="f112" fmla="*/ f75 1 2296406"/>
              <a:gd name="f113" fmla="*/ f76 1 2296406"/>
              <a:gd name="f114" fmla="*/ f77 1 2296406"/>
              <a:gd name="f115" fmla="*/ f78 1 2296406"/>
              <a:gd name="f116" fmla="*/ f79 1 2296406"/>
              <a:gd name="f117" fmla="*/ f80 1 2296406"/>
              <a:gd name="f118" fmla="*/ f81 1 2296406"/>
              <a:gd name="f119" fmla="*/ f82 1 2296406"/>
              <a:gd name="f120" fmla="*/ f83 1 2296406"/>
              <a:gd name="f121" fmla="*/ f84 1 2296406"/>
              <a:gd name="f122" fmla="*/ f85 1 2296406"/>
              <a:gd name="f123" fmla="*/ f86 1 2354521"/>
              <a:gd name="f124" fmla="*/ f87 1 2296406"/>
              <a:gd name="f125" fmla="*/ f88 1 2354521"/>
              <a:gd name="f126" fmla="*/ f89 1 2354521"/>
              <a:gd name="f127" fmla="*/ f90 1 2354521"/>
              <a:gd name="f128" fmla="*/ f91 1 2354521"/>
              <a:gd name="f129" fmla="*/ f92 1 2354521"/>
              <a:gd name="f130" fmla="*/ f93 1 2354521"/>
              <a:gd name="f131" fmla="*/ f94 1 2354521"/>
              <a:gd name="f132" fmla="*/ f95 1 2354521"/>
              <a:gd name="f133" fmla="*/ f96 1 2354521"/>
              <a:gd name="f134" fmla="*/ f97 1 2354521"/>
              <a:gd name="f135" fmla="*/ f98 1 2354521"/>
              <a:gd name="f136" fmla="*/ f99 1 2354521"/>
              <a:gd name="f137" fmla="*/ f100 1 2354521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20 1 f70"/>
              <a:gd name="f150" fmla="*/ f123 1 f71"/>
              <a:gd name="f151" fmla="*/ f143 1 f70"/>
              <a:gd name="f152" fmla="*/ f144 1 f71"/>
              <a:gd name="f153" fmla="*/ f141 1 f70"/>
              <a:gd name="f154" fmla="*/ f142 1 f71"/>
              <a:gd name="f155" fmla="*/ f139 1 f70"/>
              <a:gd name="f156" fmla="*/ f140 1 f71"/>
              <a:gd name="f157" fmla="*/ f124 1 f70"/>
              <a:gd name="f158" fmla="*/ f125 1 f71"/>
              <a:gd name="f159" fmla="*/ f122 1 f70"/>
              <a:gd name="f160" fmla="*/ f126 1 f71"/>
              <a:gd name="f161" fmla="*/ f109 1 f70"/>
              <a:gd name="f162" fmla="*/ f127 1 f71"/>
              <a:gd name="f163" fmla="*/ f110 1 f70"/>
              <a:gd name="f164" fmla="*/ f128 1 f71"/>
              <a:gd name="f165" fmla="*/ f111 1 f70"/>
              <a:gd name="f166" fmla="*/ f129 1 f71"/>
              <a:gd name="f167" fmla="*/ f112 1 f70"/>
              <a:gd name="f168" fmla="*/ f130 1 f71"/>
              <a:gd name="f169" fmla="*/ f113 1 f70"/>
              <a:gd name="f170" fmla="*/ f131 1 f71"/>
              <a:gd name="f171" fmla="*/ f114 1 f70"/>
              <a:gd name="f172" fmla="*/ f132 1 f71"/>
              <a:gd name="f173" fmla="*/ f115 1 f70"/>
              <a:gd name="f174" fmla="*/ f133 1 f71"/>
              <a:gd name="f175" fmla="*/ f116 1 f70"/>
              <a:gd name="f176" fmla="*/ f134 1 f71"/>
              <a:gd name="f177" fmla="*/ f117 1 f70"/>
              <a:gd name="f178" fmla="*/ f135 1 f71"/>
              <a:gd name="f179" fmla="*/ f118 1 f70"/>
              <a:gd name="f180" fmla="*/ f136 1 f71"/>
              <a:gd name="f181" fmla="*/ f119 1 f70"/>
              <a:gd name="f182" fmla="*/ f137 1 f71"/>
              <a:gd name="f183" fmla="*/ f121 1 f70"/>
              <a:gd name="f184" fmla="*/ f138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3" name="Block Arc 10">
            <a:extLst>
              <a:ext uri="{FF2B5EF4-FFF2-40B4-BE49-F238E27FC236}">
                <a16:creationId xmlns:a16="http://schemas.microsoft.com/office/drawing/2014/main" id="{A9BFA8BF-26F8-41C1-96D0-CAA03555D75A}"/>
              </a:ext>
            </a:extLst>
          </p:cNvPr>
          <p:cNvSpPr/>
          <p:nvPr/>
        </p:nvSpPr>
        <p:spPr>
          <a:xfrm>
            <a:off x="3746680" y="3514834"/>
            <a:ext cx="521464" cy="353214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rgbClr val="69696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252525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4" name="Freeform 55">
            <a:extLst>
              <a:ext uri="{FF2B5EF4-FFF2-40B4-BE49-F238E27FC236}">
                <a16:creationId xmlns:a16="http://schemas.microsoft.com/office/drawing/2014/main" id="{7B04D2F5-9757-47CA-8FEF-52A078769D2F}"/>
              </a:ext>
            </a:extLst>
          </p:cNvPr>
          <p:cNvSpPr/>
          <p:nvPr/>
        </p:nvSpPr>
        <p:spPr>
          <a:xfrm>
            <a:off x="3288877" y="4161205"/>
            <a:ext cx="268284" cy="657389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rgbClr val="69696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5" name="Round Same Side Corner Rectangle 36">
            <a:extLst>
              <a:ext uri="{FF2B5EF4-FFF2-40B4-BE49-F238E27FC236}">
                <a16:creationId xmlns:a16="http://schemas.microsoft.com/office/drawing/2014/main" id="{D7F33B2A-EBD8-4F8B-B622-1F9508EA1185}"/>
              </a:ext>
            </a:extLst>
          </p:cNvPr>
          <p:cNvSpPr/>
          <p:nvPr/>
        </p:nvSpPr>
        <p:spPr>
          <a:xfrm>
            <a:off x="6820427" y="4333707"/>
            <a:ext cx="491581" cy="388647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rgbClr val="69696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C3713ABF-F319-4587-93B3-95C5D8B161E7}"/>
              </a:ext>
            </a:extLst>
          </p:cNvPr>
          <p:cNvSpPr/>
          <p:nvPr/>
        </p:nvSpPr>
        <p:spPr>
          <a:xfrm>
            <a:off x="4424333" y="4314276"/>
            <a:ext cx="404704" cy="408087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rgbClr val="69696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AECC60E4-BBB3-47B3-BFCF-3580D8066727}"/>
              </a:ext>
            </a:extLst>
          </p:cNvPr>
          <p:cNvSpPr/>
          <p:nvPr/>
        </p:nvSpPr>
        <p:spPr>
          <a:xfrm>
            <a:off x="7514036" y="3429338"/>
            <a:ext cx="385355" cy="463591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rgbClr val="69696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8" name="Google Shape;6783;p88">
            <a:extLst>
              <a:ext uri="{FF2B5EF4-FFF2-40B4-BE49-F238E27FC236}">
                <a16:creationId xmlns:a16="http://schemas.microsoft.com/office/drawing/2014/main" id="{69C41949-F632-4F04-9499-6A8CBAD1CC8C}"/>
              </a:ext>
            </a:extLst>
          </p:cNvPr>
          <p:cNvGrpSpPr/>
          <p:nvPr/>
        </p:nvGrpSpPr>
        <p:grpSpPr>
          <a:xfrm>
            <a:off x="8211055" y="926488"/>
            <a:ext cx="425132" cy="424848"/>
            <a:chOff x="8211055" y="926488"/>
            <a:chExt cx="425132" cy="424848"/>
          </a:xfrm>
        </p:grpSpPr>
        <p:sp>
          <p:nvSpPr>
            <p:cNvPr id="19" name="Google Shape;6784;p88">
              <a:extLst>
                <a:ext uri="{FF2B5EF4-FFF2-40B4-BE49-F238E27FC236}">
                  <a16:creationId xmlns:a16="http://schemas.microsoft.com/office/drawing/2014/main" id="{8D7E3C5A-5CAD-4BCB-AB08-8D615357CA3A}"/>
                </a:ext>
              </a:extLst>
            </p:cNvPr>
            <p:cNvSpPr/>
            <p:nvPr/>
          </p:nvSpPr>
          <p:spPr>
            <a:xfrm>
              <a:off x="8461976" y="926488"/>
              <a:ext cx="150144" cy="224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6785;p88">
              <a:extLst>
                <a:ext uri="{FF2B5EF4-FFF2-40B4-BE49-F238E27FC236}">
                  <a16:creationId xmlns:a16="http://schemas.microsoft.com/office/drawing/2014/main" id="{B745D18F-F201-44EE-86D2-484D7383FD45}"/>
                </a:ext>
              </a:extLst>
            </p:cNvPr>
            <p:cNvSpPr/>
            <p:nvPr/>
          </p:nvSpPr>
          <p:spPr>
            <a:xfrm>
              <a:off x="8211055" y="1078589"/>
              <a:ext cx="225756" cy="2727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6786;p88">
              <a:extLst>
                <a:ext uri="{FF2B5EF4-FFF2-40B4-BE49-F238E27FC236}">
                  <a16:creationId xmlns:a16="http://schemas.microsoft.com/office/drawing/2014/main" id="{0ED9043A-65C0-4507-8A0B-8D5FF630F19A}"/>
                </a:ext>
              </a:extLst>
            </p:cNvPr>
            <p:cNvSpPr/>
            <p:nvPr/>
          </p:nvSpPr>
          <p:spPr>
            <a:xfrm>
              <a:off x="8310743" y="977731"/>
              <a:ext cx="74487" cy="74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6787;p88">
              <a:extLst>
                <a:ext uri="{FF2B5EF4-FFF2-40B4-BE49-F238E27FC236}">
                  <a16:creationId xmlns:a16="http://schemas.microsoft.com/office/drawing/2014/main" id="{C8D96D82-A4BC-4000-8FCB-8560B0786190}"/>
                </a:ext>
              </a:extLst>
            </p:cNvPr>
            <p:cNvSpPr/>
            <p:nvPr/>
          </p:nvSpPr>
          <p:spPr>
            <a:xfrm>
              <a:off x="8286667" y="1078187"/>
              <a:ext cx="226917" cy="2719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6788;p88">
              <a:extLst>
                <a:ext uri="{FF2B5EF4-FFF2-40B4-BE49-F238E27FC236}">
                  <a16:creationId xmlns:a16="http://schemas.microsoft.com/office/drawing/2014/main" id="{F33FF6AC-D76A-4A82-A32B-5123C6E3811B}"/>
                </a:ext>
              </a:extLst>
            </p:cNvPr>
            <p:cNvSpPr/>
            <p:nvPr/>
          </p:nvSpPr>
          <p:spPr>
            <a:xfrm>
              <a:off x="8436766" y="1177116"/>
              <a:ext cx="199421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4" name="Google Shape;6800;p88">
            <a:extLst>
              <a:ext uri="{FF2B5EF4-FFF2-40B4-BE49-F238E27FC236}">
                <a16:creationId xmlns:a16="http://schemas.microsoft.com/office/drawing/2014/main" id="{BEF57172-4EEF-4FA7-A85A-5478C5C945B3}"/>
              </a:ext>
            </a:extLst>
          </p:cNvPr>
          <p:cNvGrpSpPr/>
          <p:nvPr/>
        </p:nvGrpSpPr>
        <p:grpSpPr>
          <a:xfrm>
            <a:off x="7495163" y="1728545"/>
            <a:ext cx="414066" cy="412961"/>
            <a:chOff x="7495163" y="1728545"/>
            <a:chExt cx="414066" cy="412961"/>
          </a:xfrm>
        </p:grpSpPr>
        <p:sp>
          <p:nvSpPr>
            <p:cNvPr id="25" name="Google Shape;6801;p88">
              <a:extLst>
                <a:ext uri="{FF2B5EF4-FFF2-40B4-BE49-F238E27FC236}">
                  <a16:creationId xmlns:a16="http://schemas.microsoft.com/office/drawing/2014/main" id="{151ECF76-D80B-4781-850F-AF746A24A627}"/>
                </a:ext>
              </a:extLst>
            </p:cNvPr>
            <p:cNvSpPr/>
            <p:nvPr/>
          </p:nvSpPr>
          <p:spPr>
            <a:xfrm>
              <a:off x="7519714" y="1728545"/>
              <a:ext cx="366098" cy="1713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6802;p88">
              <a:extLst>
                <a:ext uri="{FF2B5EF4-FFF2-40B4-BE49-F238E27FC236}">
                  <a16:creationId xmlns:a16="http://schemas.microsoft.com/office/drawing/2014/main" id="{3EC6DF47-A2C8-487A-9DB5-A1EA8B933A55}"/>
                </a:ext>
              </a:extLst>
            </p:cNvPr>
            <p:cNvSpPr/>
            <p:nvPr/>
          </p:nvSpPr>
          <p:spPr>
            <a:xfrm>
              <a:off x="7544266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6803;p88">
              <a:extLst>
                <a:ext uri="{FF2B5EF4-FFF2-40B4-BE49-F238E27FC236}">
                  <a16:creationId xmlns:a16="http://schemas.microsoft.com/office/drawing/2014/main" id="{C810738B-F8D2-4B05-986F-E8DC9CB661D4}"/>
                </a:ext>
              </a:extLst>
            </p:cNvPr>
            <p:cNvSpPr/>
            <p:nvPr/>
          </p:nvSpPr>
          <p:spPr>
            <a:xfrm>
              <a:off x="7495163" y="2045476"/>
              <a:ext cx="194227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804;p88">
              <a:extLst>
                <a:ext uri="{FF2B5EF4-FFF2-40B4-BE49-F238E27FC236}">
                  <a16:creationId xmlns:a16="http://schemas.microsoft.com/office/drawing/2014/main" id="{9197DB4E-BD4B-48D3-82F9-69D5B3D43474}"/>
                </a:ext>
              </a:extLst>
            </p:cNvPr>
            <p:cNvSpPr/>
            <p:nvPr/>
          </p:nvSpPr>
          <p:spPr>
            <a:xfrm>
              <a:off x="7762999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805;p88">
              <a:extLst>
                <a:ext uri="{FF2B5EF4-FFF2-40B4-BE49-F238E27FC236}">
                  <a16:creationId xmlns:a16="http://schemas.microsoft.com/office/drawing/2014/main" id="{E65C78E3-753D-4634-875E-F08513007D30}"/>
                </a:ext>
              </a:extLst>
            </p:cNvPr>
            <p:cNvSpPr/>
            <p:nvPr/>
          </p:nvSpPr>
          <p:spPr>
            <a:xfrm>
              <a:off x="7713905" y="2045476"/>
              <a:ext cx="195324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0" name="Google Shape;6866;p88">
            <a:extLst>
              <a:ext uri="{FF2B5EF4-FFF2-40B4-BE49-F238E27FC236}">
                <a16:creationId xmlns:a16="http://schemas.microsoft.com/office/drawing/2014/main" id="{E109287C-BD9F-42D7-9C50-77333355964D}"/>
              </a:ext>
            </a:extLst>
          </p:cNvPr>
          <p:cNvGrpSpPr/>
          <p:nvPr/>
        </p:nvGrpSpPr>
        <p:grpSpPr>
          <a:xfrm>
            <a:off x="4435187" y="3483022"/>
            <a:ext cx="381642" cy="422306"/>
            <a:chOff x="4435187" y="3483022"/>
            <a:chExt cx="381642" cy="422306"/>
          </a:xfrm>
        </p:grpSpPr>
        <p:sp>
          <p:nvSpPr>
            <p:cNvPr id="31" name="Google Shape;6867;p88">
              <a:extLst>
                <a:ext uri="{FF2B5EF4-FFF2-40B4-BE49-F238E27FC236}">
                  <a16:creationId xmlns:a16="http://schemas.microsoft.com/office/drawing/2014/main" id="{8AC1E0F9-2EEA-4D6C-A6B4-7588DA4B800D}"/>
                </a:ext>
              </a:extLst>
            </p:cNvPr>
            <p:cNvSpPr/>
            <p:nvPr/>
          </p:nvSpPr>
          <p:spPr>
            <a:xfrm>
              <a:off x="4435187" y="3534256"/>
              <a:ext cx="180045" cy="3699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6868;p88">
              <a:extLst>
                <a:ext uri="{FF2B5EF4-FFF2-40B4-BE49-F238E27FC236}">
                  <a16:creationId xmlns:a16="http://schemas.microsoft.com/office/drawing/2014/main" id="{8D8AF0FC-F568-4E02-80FF-7B4ED298C3F6}"/>
                </a:ext>
              </a:extLst>
            </p:cNvPr>
            <p:cNvSpPr/>
            <p:nvPr/>
          </p:nvSpPr>
          <p:spPr>
            <a:xfrm>
              <a:off x="4637827" y="3534256"/>
              <a:ext cx="179002" cy="371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869;p88">
              <a:extLst>
                <a:ext uri="{FF2B5EF4-FFF2-40B4-BE49-F238E27FC236}">
                  <a16:creationId xmlns:a16="http://schemas.microsoft.com/office/drawing/2014/main" id="{64DC5F41-4729-47B0-8654-99ADA75ABA8E}"/>
                </a:ext>
              </a:extLst>
            </p:cNvPr>
            <p:cNvSpPr/>
            <p:nvPr/>
          </p:nvSpPr>
          <p:spPr>
            <a:xfrm>
              <a:off x="4714966" y="3580927"/>
              <a:ext cx="33951" cy="54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6870;p88">
              <a:extLst>
                <a:ext uri="{FF2B5EF4-FFF2-40B4-BE49-F238E27FC236}">
                  <a16:creationId xmlns:a16="http://schemas.microsoft.com/office/drawing/2014/main" id="{C82DA508-B186-4B4D-9C65-C684047596C1}"/>
                </a:ext>
              </a:extLst>
            </p:cNvPr>
            <p:cNvSpPr/>
            <p:nvPr/>
          </p:nvSpPr>
          <p:spPr>
            <a:xfrm>
              <a:off x="4502048" y="3583963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6871;p88">
              <a:extLst>
                <a:ext uri="{FF2B5EF4-FFF2-40B4-BE49-F238E27FC236}">
                  <a16:creationId xmlns:a16="http://schemas.microsoft.com/office/drawing/2014/main" id="{7E986929-A284-42B0-9573-C3ECA3188D42}"/>
                </a:ext>
              </a:extLst>
            </p:cNvPr>
            <p:cNvSpPr/>
            <p:nvPr/>
          </p:nvSpPr>
          <p:spPr>
            <a:xfrm>
              <a:off x="4580238" y="3483022"/>
              <a:ext cx="89483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6872;p88">
              <a:extLst>
                <a:ext uri="{FF2B5EF4-FFF2-40B4-BE49-F238E27FC236}">
                  <a16:creationId xmlns:a16="http://schemas.microsoft.com/office/drawing/2014/main" id="{F6AE8595-4F38-43DF-8365-801DB4D666AF}"/>
                </a:ext>
              </a:extLst>
            </p:cNvPr>
            <p:cNvSpPr/>
            <p:nvPr/>
          </p:nvSpPr>
          <p:spPr>
            <a:xfrm>
              <a:off x="4554507" y="3607088"/>
              <a:ext cx="140936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7" name="Google Shape;6957;p88">
            <a:extLst>
              <a:ext uri="{FF2B5EF4-FFF2-40B4-BE49-F238E27FC236}">
                <a16:creationId xmlns:a16="http://schemas.microsoft.com/office/drawing/2014/main" id="{3291469D-AB9C-408F-9B6F-3EC5BE6CF1FB}"/>
              </a:ext>
            </a:extLst>
          </p:cNvPr>
          <p:cNvGrpSpPr/>
          <p:nvPr/>
        </p:nvGrpSpPr>
        <p:grpSpPr>
          <a:xfrm>
            <a:off x="3730944" y="986052"/>
            <a:ext cx="373559" cy="372837"/>
            <a:chOff x="3730944" y="986052"/>
            <a:chExt cx="373559" cy="372837"/>
          </a:xfrm>
        </p:grpSpPr>
        <p:sp>
          <p:nvSpPr>
            <p:cNvPr id="38" name="Google Shape;6958;p88">
              <a:extLst>
                <a:ext uri="{FF2B5EF4-FFF2-40B4-BE49-F238E27FC236}">
                  <a16:creationId xmlns:a16="http://schemas.microsoft.com/office/drawing/2014/main" id="{5DCD396E-0B0B-4F28-B822-F2EA0CB84C7E}"/>
                </a:ext>
              </a:extLst>
            </p:cNvPr>
            <p:cNvSpPr/>
            <p:nvPr/>
          </p:nvSpPr>
          <p:spPr>
            <a:xfrm>
              <a:off x="3808475" y="986052"/>
              <a:ext cx="131929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6959;p88">
              <a:extLst>
                <a:ext uri="{FF2B5EF4-FFF2-40B4-BE49-F238E27FC236}">
                  <a16:creationId xmlns:a16="http://schemas.microsoft.com/office/drawing/2014/main" id="{A328FC5C-435D-4A86-BB8B-735371A411DC}"/>
                </a:ext>
              </a:extLst>
            </p:cNvPr>
            <p:cNvSpPr/>
            <p:nvPr/>
          </p:nvSpPr>
          <p:spPr>
            <a:xfrm>
              <a:off x="3797384" y="1180618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6960;p88">
              <a:extLst>
                <a:ext uri="{FF2B5EF4-FFF2-40B4-BE49-F238E27FC236}">
                  <a16:creationId xmlns:a16="http://schemas.microsoft.com/office/drawing/2014/main" id="{5C688254-98E3-422B-B27D-0A99986FC303}"/>
                </a:ext>
              </a:extLst>
            </p:cNvPr>
            <p:cNvSpPr/>
            <p:nvPr/>
          </p:nvSpPr>
          <p:spPr>
            <a:xfrm>
              <a:off x="3797384" y="1094043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6961;p88">
              <a:extLst>
                <a:ext uri="{FF2B5EF4-FFF2-40B4-BE49-F238E27FC236}">
                  <a16:creationId xmlns:a16="http://schemas.microsoft.com/office/drawing/2014/main" id="{2E762494-1453-45CD-B746-A8628B170702}"/>
                </a:ext>
              </a:extLst>
            </p:cNvPr>
            <p:cNvSpPr/>
            <p:nvPr/>
          </p:nvSpPr>
          <p:spPr>
            <a:xfrm>
              <a:off x="3797384" y="1270229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6962;p88">
              <a:extLst>
                <a:ext uri="{FF2B5EF4-FFF2-40B4-BE49-F238E27FC236}">
                  <a16:creationId xmlns:a16="http://schemas.microsoft.com/office/drawing/2014/main" id="{3B211B07-9E34-4E05-B1C3-36BDE895C55D}"/>
                </a:ext>
              </a:extLst>
            </p:cNvPr>
            <p:cNvSpPr/>
            <p:nvPr/>
          </p:nvSpPr>
          <p:spPr>
            <a:xfrm>
              <a:off x="3730944" y="1007440"/>
              <a:ext cx="284945" cy="351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6963;p88">
              <a:extLst>
                <a:ext uri="{FF2B5EF4-FFF2-40B4-BE49-F238E27FC236}">
                  <a16:creationId xmlns:a16="http://schemas.microsoft.com/office/drawing/2014/main" id="{A2356422-9422-4AC3-96EB-FDE945EE0F31}"/>
                </a:ext>
              </a:extLst>
            </p:cNvPr>
            <p:cNvSpPr/>
            <p:nvPr/>
          </p:nvSpPr>
          <p:spPr>
            <a:xfrm>
              <a:off x="4039023" y="1115165"/>
              <a:ext cx="65480" cy="1329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964;p88">
              <a:extLst>
                <a:ext uri="{FF2B5EF4-FFF2-40B4-BE49-F238E27FC236}">
                  <a16:creationId xmlns:a16="http://schemas.microsoft.com/office/drawing/2014/main" id="{D9922042-0DFA-4E00-A767-6F9BF230A1C2}"/>
                </a:ext>
              </a:extLst>
            </p:cNvPr>
            <p:cNvSpPr/>
            <p:nvPr/>
          </p:nvSpPr>
          <p:spPr>
            <a:xfrm>
              <a:off x="4039023" y="1028590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6965;p88">
              <a:extLst>
                <a:ext uri="{FF2B5EF4-FFF2-40B4-BE49-F238E27FC236}">
                  <a16:creationId xmlns:a16="http://schemas.microsoft.com/office/drawing/2014/main" id="{0F2E99EF-67F4-4F5F-84AE-C6AE771822B3}"/>
                </a:ext>
              </a:extLst>
            </p:cNvPr>
            <p:cNvSpPr/>
            <p:nvPr/>
          </p:nvSpPr>
          <p:spPr>
            <a:xfrm>
              <a:off x="4041044" y="1270229"/>
              <a:ext cx="59445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6" name="Google Shape;6966;p88">
            <a:extLst>
              <a:ext uri="{FF2B5EF4-FFF2-40B4-BE49-F238E27FC236}">
                <a16:creationId xmlns:a16="http://schemas.microsoft.com/office/drawing/2014/main" id="{D2F54FAF-C658-4E54-8371-401B498ED6B5}"/>
              </a:ext>
            </a:extLst>
          </p:cNvPr>
          <p:cNvGrpSpPr/>
          <p:nvPr/>
        </p:nvGrpSpPr>
        <p:grpSpPr>
          <a:xfrm>
            <a:off x="8189640" y="2558381"/>
            <a:ext cx="453661" cy="454365"/>
            <a:chOff x="8189640" y="2558381"/>
            <a:chExt cx="453661" cy="454365"/>
          </a:xfrm>
        </p:grpSpPr>
        <p:sp>
          <p:nvSpPr>
            <p:cNvPr id="47" name="Google Shape;6967;p88">
              <a:extLst>
                <a:ext uri="{FF2B5EF4-FFF2-40B4-BE49-F238E27FC236}">
                  <a16:creationId xmlns:a16="http://schemas.microsoft.com/office/drawing/2014/main" id="{4596AE79-3678-47E9-98C6-5A4B0ACCB7C6}"/>
                </a:ext>
              </a:extLst>
            </p:cNvPr>
            <p:cNvSpPr/>
            <p:nvPr/>
          </p:nvSpPr>
          <p:spPr>
            <a:xfrm>
              <a:off x="8317162" y="2858761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968;p88">
              <a:extLst>
                <a:ext uri="{FF2B5EF4-FFF2-40B4-BE49-F238E27FC236}">
                  <a16:creationId xmlns:a16="http://schemas.microsoft.com/office/drawing/2014/main" id="{6C439882-E9DE-42DF-A73D-1B05BB5B4B7D}"/>
                </a:ext>
              </a:extLst>
            </p:cNvPr>
            <p:cNvSpPr/>
            <p:nvPr/>
          </p:nvSpPr>
          <p:spPr>
            <a:xfrm>
              <a:off x="8189640" y="2743538"/>
              <a:ext cx="267297" cy="269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616"/>
                <a:gd name="f84" fmla="val 6459"/>
                <a:gd name="f85" fmla="val 5009"/>
                <a:gd name="f86" fmla="val 4001"/>
                <a:gd name="f87" fmla="val 3119"/>
                <a:gd name="f88" fmla="val 6774"/>
                <a:gd name="f89" fmla="val 2804"/>
                <a:gd name="f90" fmla="val 6711"/>
                <a:gd name="f91" fmla="val 2489"/>
                <a:gd name="f92" fmla="val 6617"/>
                <a:gd name="f93" fmla="val 2426"/>
                <a:gd name="f94" fmla="val 6428"/>
                <a:gd name="f95" fmla="val 2363"/>
                <a:gd name="f96" fmla="val 5389"/>
                <a:gd name="f97" fmla="val 2755"/>
                <a:gd name="f98" fmla="val 5256"/>
                <a:gd name="f99" fmla="val 2780"/>
                <a:gd name="f100" fmla="val 5125"/>
                <a:gd name="f101" fmla="val 4892"/>
                <a:gd name="f102" fmla="val 4667"/>
                <a:gd name="f103" fmla="val 2702"/>
                <a:gd name="f104" fmla="val 4506"/>
                <a:gd name="f105" fmla="val 2521"/>
                <a:gd name="f106" fmla="val 4222"/>
                <a:gd name="f107" fmla="val 1891"/>
                <a:gd name="f108" fmla="val 4159"/>
                <a:gd name="f109" fmla="val 1481"/>
                <a:gd name="f110" fmla="val 4443"/>
                <a:gd name="f111" fmla="val 221"/>
                <a:gd name="f112" fmla="val 189"/>
                <a:gd name="f113" fmla="val 4411"/>
                <a:gd name="f114" fmla="val 158"/>
                <a:gd name="f115" fmla="val 63"/>
                <a:gd name="f116" fmla="*/ f0 1 6869"/>
                <a:gd name="f117" fmla="*/ f1 1 6918"/>
                <a:gd name="f118" fmla="val f2"/>
                <a:gd name="f119" fmla="val f3"/>
                <a:gd name="f120" fmla="val f4"/>
                <a:gd name="f121" fmla="+- f120 0 f118"/>
                <a:gd name="f122" fmla="+- f119 0 f118"/>
                <a:gd name="f123" fmla="*/ f122 1 6869"/>
                <a:gd name="f124" fmla="*/ f121 1 6918"/>
                <a:gd name="f125" fmla="*/ f118 1 f123"/>
                <a:gd name="f126" fmla="*/ f119 1 f123"/>
                <a:gd name="f127" fmla="*/ f118 1 f124"/>
                <a:gd name="f128" fmla="*/ f120 1 f124"/>
                <a:gd name="f129" fmla="*/ f125 f116 1"/>
                <a:gd name="f130" fmla="*/ f126 f116 1"/>
                <a:gd name="f131" fmla="*/ f128 f117 1"/>
                <a:gd name="f132" fmla="*/ f127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9" t="f132" r="f130" b="f131"/>
              <a:pathLst>
                <a:path w="6868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3" y="f83"/>
                    <a:pt x="f3" y="f84"/>
                  </a:cubicBezTo>
                  <a:lnTo>
                    <a:pt x="f76" y="f85"/>
                  </a:lnTo>
                  <a:cubicBezTo>
                    <a:pt x="f80" y="f22"/>
                    <a:pt x="f3" y="f86"/>
                    <a:pt x="f3" y="f13"/>
                  </a:cubicBezTo>
                  <a:cubicBezTo>
                    <a:pt x="f3" y="f87"/>
                    <a:pt x="f88" y="f89"/>
                    <a:pt x="f90" y="f91"/>
                  </a:cubicBezTo>
                  <a:cubicBezTo>
                    <a:pt x="f92" y="f93"/>
                    <a:pt x="f76" y="f55"/>
                    <a:pt x="f94" y="f95"/>
                  </a:cubicBezTo>
                  <a:lnTo>
                    <a:pt x="f29" y="f40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46"/>
                    <a:pt x="f53" y="f107"/>
                    <a:pt x="f108" y="f109"/>
                  </a:cubicBezTo>
                  <a:lnTo>
                    <a:pt x="f110" y="f111"/>
                  </a:lnTo>
                  <a:cubicBezTo>
                    <a:pt x="f110" y="f112"/>
                    <a:pt x="f110" y="f112"/>
                    <a:pt x="f113" y="f114"/>
                  </a:cubicBezTo>
                  <a:cubicBezTo>
                    <a:pt x="f53" y="f115"/>
                    <a:pt x="f10" y="f2"/>
                    <a:pt x="f60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969;p88">
              <a:extLst>
                <a:ext uri="{FF2B5EF4-FFF2-40B4-BE49-F238E27FC236}">
                  <a16:creationId xmlns:a16="http://schemas.microsoft.com/office/drawing/2014/main" id="{1655A37B-419C-40EA-AC40-C6812DDBD7F1}"/>
                </a:ext>
              </a:extLst>
            </p:cNvPr>
            <p:cNvSpPr/>
            <p:nvPr/>
          </p:nvSpPr>
          <p:spPr>
            <a:xfrm>
              <a:off x="8497372" y="2665046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970;p88">
              <a:extLst>
                <a:ext uri="{FF2B5EF4-FFF2-40B4-BE49-F238E27FC236}">
                  <a16:creationId xmlns:a16="http://schemas.microsoft.com/office/drawing/2014/main" id="{485C0B37-348E-4C9F-A979-B9008925539A}"/>
                </a:ext>
              </a:extLst>
            </p:cNvPr>
            <p:cNvSpPr/>
            <p:nvPr/>
          </p:nvSpPr>
          <p:spPr>
            <a:xfrm>
              <a:off x="8374751" y="2558381"/>
              <a:ext cx="268550" cy="268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1" name="Google Shape;6760;p88">
            <a:extLst>
              <a:ext uri="{FF2B5EF4-FFF2-40B4-BE49-F238E27FC236}">
                <a16:creationId xmlns:a16="http://schemas.microsoft.com/office/drawing/2014/main" id="{CC1863ED-E2D1-483D-8713-1F73D0F3A825}"/>
              </a:ext>
            </a:extLst>
          </p:cNvPr>
          <p:cNvGrpSpPr/>
          <p:nvPr/>
        </p:nvGrpSpPr>
        <p:grpSpPr>
          <a:xfrm>
            <a:off x="3152165" y="935257"/>
            <a:ext cx="374968" cy="450424"/>
            <a:chOff x="3152165" y="935257"/>
            <a:chExt cx="374968" cy="450424"/>
          </a:xfrm>
        </p:grpSpPr>
        <p:sp>
          <p:nvSpPr>
            <p:cNvPr id="52" name="Google Shape;6761;p88">
              <a:extLst>
                <a:ext uri="{FF2B5EF4-FFF2-40B4-BE49-F238E27FC236}">
                  <a16:creationId xmlns:a16="http://schemas.microsoft.com/office/drawing/2014/main" id="{BE8468B5-6908-4165-9352-ED6CAB0FEF0C}"/>
                </a:ext>
              </a:extLst>
            </p:cNvPr>
            <p:cNvSpPr/>
            <p:nvPr/>
          </p:nvSpPr>
          <p:spPr>
            <a:xfrm>
              <a:off x="3152165" y="935257"/>
              <a:ext cx="79168" cy="312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8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8097"/>
                <a:gd name="f11" fmla="val 348"/>
                <a:gd name="f12" fmla="val 7782"/>
                <a:gd name="f13" fmla="val 820"/>
                <a:gd name="f14" fmla="val 7562"/>
                <a:gd name="f15" fmla="val 1387"/>
                <a:gd name="f16" fmla="*/ f0 1 2049"/>
                <a:gd name="f17" fmla="*/ f1 1 8098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049"/>
                <a:gd name="f24" fmla="*/ f21 1 8098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9" h="809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6762;p88">
              <a:extLst>
                <a:ext uri="{FF2B5EF4-FFF2-40B4-BE49-F238E27FC236}">
                  <a16:creationId xmlns:a16="http://schemas.microsoft.com/office/drawing/2014/main" id="{5F18D225-3A01-4F6C-AEF0-53734A9C6FC2}"/>
                </a:ext>
              </a:extLst>
            </p:cNvPr>
            <p:cNvSpPr/>
            <p:nvPr/>
          </p:nvSpPr>
          <p:spPr>
            <a:xfrm>
              <a:off x="3152165" y="1252965"/>
              <a:ext cx="374968" cy="105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6763;p88">
              <a:extLst>
                <a:ext uri="{FF2B5EF4-FFF2-40B4-BE49-F238E27FC236}">
                  <a16:creationId xmlns:a16="http://schemas.microsoft.com/office/drawing/2014/main" id="{63A537C7-348D-4502-A722-D46859B8D48B}"/>
                </a:ext>
              </a:extLst>
            </p:cNvPr>
            <p:cNvSpPr/>
            <p:nvPr/>
          </p:nvSpPr>
          <p:spPr>
            <a:xfrm>
              <a:off x="3441893" y="1319881"/>
              <a:ext cx="85231" cy="39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6764;p88">
              <a:extLst>
                <a:ext uri="{FF2B5EF4-FFF2-40B4-BE49-F238E27FC236}">
                  <a16:creationId xmlns:a16="http://schemas.microsoft.com/office/drawing/2014/main" id="{EE387B6F-18CC-4408-8443-CD81AAFEA034}"/>
                </a:ext>
              </a:extLst>
            </p:cNvPr>
            <p:cNvSpPr/>
            <p:nvPr/>
          </p:nvSpPr>
          <p:spPr>
            <a:xfrm>
              <a:off x="3323825" y="1094710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765;p88">
              <a:extLst>
                <a:ext uri="{FF2B5EF4-FFF2-40B4-BE49-F238E27FC236}">
                  <a16:creationId xmlns:a16="http://schemas.microsoft.com/office/drawing/2014/main" id="{A56CD948-C968-4CD5-88DA-7A753DE12633}"/>
                </a:ext>
              </a:extLst>
            </p:cNvPr>
            <p:cNvSpPr/>
            <p:nvPr/>
          </p:nvSpPr>
          <p:spPr>
            <a:xfrm>
              <a:off x="3363967" y="1015578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766;p88">
              <a:extLst>
                <a:ext uri="{FF2B5EF4-FFF2-40B4-BE49-F238E27FC236}">
                  <a16:creationId xmlns:a16="http://schemas.microsoft.com/office/drawing/2014/main" id="{F6122395-5245-4B98-B15C-D85B188064A7}"/>
                </a:ext>
              </a:extLst>
            </p:cNvPr>
            <p:cNvSpPr/>
            <p:nvPr/>
          </p:nvSpPr>
          <p:spPr>
            <a:xfrm>
              <a:off x="3256864" y="935257"/>
              <a:ext cx="265395" cy="292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9"/>
                <a:gd name="f37" fmla="*/ f1 1 7562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6869"/>
                <a:gd name="f44" fmla="*/ f41 1 7562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6868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6767;p88">
              <a:extLst>
                <a:ext uri="{FF2B5EF4-FFF2-40B4-BE49-F238E27FC236}">
                  <a16:creationId xmlns:a16="http://schemas.microsoft.com/office/drawing/2014/main" id="{1CC9DE1E-BE53-4B1A-B5E0-05E685E4AEA4}"/>
                </a:ext>
              </a:extLst>
            </p:cNvPr>
            <p:cNvSpPr/>
            <p:nvPr/>
          </p:nvSpPr>
          <p:spPr>
            <a:xfrm>
              <a:off x="3363967" y="1319881"/>
              <a:ext cx="53592" cy="65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9" name="Google Shape;6777;p88">
            <a:extLst>
              <a:ext uri="{FF2B5EF4-FFF2-40B4-BE49-F238E27FC236}">
                <a16:creationId xmlns:a16="http://schemas.microsoft.com/office/drawing/2014/main" id="{644D6289-362F-44B2-B620-CA00E781D7D5}"/>
              </a:ext>
            </a:extLst>
          </p:cNvPr>
          <p:cNvGrpSpPr/>
          <p:nvPr/>
        </p:nvGrpSpPr>
        <p:grpSpPr>
          <a:xfrm>
            <a:off x="6127723" y="908465"/>
            <a:ext cx="450424" cy="450423"/>
            <a:chOff x="6127723" y="908465"/>
            <a:chExt cx="450424" cy="450423"/>
          </a:xfrm>
        </p:grpSpPr>
        <p:sp>
          <p:nvSpPr>
            <p:cNvPr id="60" name="Google Shape;6778;p88">
              <a:extLst>
                <a:ext uri="{FF2B5EF4-FFF2-40B4-BE49-F238E27FC236}">
                  <a16:creationId xmlns:a16="http://schemas.microsoft.com/office/drawing/2014/main" id="{B0AE63E4-7367-4E81-8F3B-911F36C33FEC}"/>
                </a:ext>
              </a:extLst>
            </p:cNvPr>
            <p:cNvSpPr/>
            <p:nvPr/>
          </p:nvSpPr>
          <p:spPr>
            <a:xfrm>
              <a:off x="6361435" y="1042379"/>
              <a:ext cx="198470" cy="766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779;p88">
              <a:extLst>
                <a:ext uri="{FF2B5EF4-FFF2-40B4-BE49-F238E27FC236}">
                  <a16:creationId xmlns:a16="http://schemas.microsoft.com/office/drawing/2014/main" id="{A41A8ACD-E2DE-45D8-B392-93904B57D26C}"/>
                </a:ext>
              </a:extLst>
            </p:cNvPr>
            <p:cNvSpPr/>
            <p:nvPr/>
          </p:nvSpPr>
          <p:spPr>
            <a:xfrm>
              <a:off x="6340769" y="1065486"/>
              <a:ext cx="237378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780;p88">
              <a:extLst>
                <a:ext uri="{FF2B5EF4-FFF2-40B4-BE49-F238E27FC236}">
                  <a16:creationId xmlns:a16="http://schemas.microsoft.com/office/drawing/2014/main" id="{966EC554-109C-4DEE-98CD-540FF33DD140}"/>
                </a:ext>
              </a:extLst>
            </p:cNvPr>
            <p:cNvSpPr/>
            <p:nvPr/>
          </p:nvSpPr>
          <p:spPr>
            <a:xfrm>
              <a:off x="6127723" y="988786"/>
              <a:ext cx="292169" cy="290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6781;p88">
              <a:extLst>
                <a:ext uri="{FF2B5EF4-FFF2-40B4-BE49-F238E27FC236}">
                  <a16:creationId xmlns:a16="http://schemas.microsoft.com/office/drawing/2014/main" id="{5C7DA00A-7E6E-4B20-9474-28785B72A485}"/>
                </a:ext>
              </a:extLst>
            </p:cNvPr>
            <p:cNvSpPr/>
            <p:nvPr/>
          </p:nvSpPr>
          <p:spPr>
            <a:xfrm>
              <a:off x="6127723" y="908465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6782;p88">
              <a:extLst>
                <a:ext uri="{FF2B5EF4-FFF2-40B4-BE49-F238E27FC236}">
                  <a16:creationId xmlns:a16="http://schemas.microsoft.com/office/drawing/2014/main" id="{72E44DB6-0A32-4B3B-ACEB-954D3C5A73C2}"/>
                </a:ext>
              </a:extLst>
            </p:cNvPr>
            <p:cNvSpPr/>
            <p:nvPr/>
          </p:nvSpPr>
          <p:spPr>
            <a:xfrm>
              <a:off x="6127723" y="1305296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5" name="Google Shape;6827;p88">
            <a:extLst>
              <a:ext uri="{FF2B5EF4-FFF2-40B4-BE49-F238E27FC236}">
                <a16:creationId xmlns:a16="http://schemas.microsoft.com/office/drawing/2014/main" id="{CF0E74A8-55B1-45B1-899B-8C12C6EFDCEF}"/>
              </a:ext>
            </a:extLst>
          </p:cNvPr>
          <p:cNvGrpSpPr/>
          <p:nvPr/>
        </p:nvGrpSpPr>
        <p:grpSpPr>
          <a:xfrm>
            <a:off x="6694944" y="916356"/>
            <a:ext cx="455278" cy="449190"/>
            <a:chOff x="6694944" y="916356"/>
            <a:chExt cx="455278" cy="449190"/>
          </a:xfrm>
        </p:grpSpPr>
        <p:sp>
          <p:nvSpPr>
            <p:cNvPr id="66" name="Google Shape;6828;p88">
              <a:extLst>
                <a:ext uri="{FF2B5EF4-FFF2-40B4-BE49-F238E27FC236}">
                  <a16:creationId xmlns:a16="http://schemas.microsoft.com/office/drawing/2014/main" id="{337FBAA4-EBB6-4594-B075-874549656448}"/>
                </a:ext>
              </a:extLst>
            </p:cNvPr>
            <p:cNvSpPr/>
            <p:nvPr/>
          </p:nvSpPr>
          <p:spPr>
            <a:xfrm>
              <a:off x="6987067" y="968669"/>
              <a:ext cx="130283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6829;p88">
              <a:extLst>
                <a:ext uri="{FF2B5EF4-FFF2-40B4-BE49-F238E27FC236}">
                  <a16:creationId xmlns:a16="http://schemas.microsoft.com/office/drawing/2014/main" id="{ADE69710-DABF-41E9-9A43-D33A62ED75FD}"/>
                </a:ext>
              </a:extLst>
            </p:cNvPr>
            <p:cNvSpPr/>
            <p:nvPr/>
          </p:nvSpPr>
          <p:spPr>
            <a:xfrm>
              <a:off x="6803273" y="1234028"/>
              <a:ext cx="131481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6830;p88">
              <a:extLst>
                <a:ext uri="{FF2B5EF4-FFF2-40B4-BE49-F238E27FC236}">
                  <a16:creationId xmlns:a16="http://schemas.microsoft.com/office/drawing/2014/main" id="{CFE840F2-3D0E-4B4F-9FB1-251A5F0EA443}"/>
                </a:ext>
              </a:extLst>
            </p:cNvPr>
            <p:cNvSpPr/>
            <p:nvPr/>
          </p:nvSpPr>
          <p:spPr>
            <a:xfrm>
              <a:off x="6694944" y="916356"/>
              <a:ext cx="318942" cy="2373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6831;p88">
              <a:extLst>
                <a:ext uri="{FF2B5EF4-FFF2-40B4-BE49-F238E27FC236}">
                  <a16:creationId xmlns:a16="http://schemas.microsoft.com/office/drawing/2014/main" id="{66F4C721-88C8-423B-82E4-4A0840691B34}"/>
                </a:ext>
              </a:extLst>
            </p:cNvPr>
            <p:cNvSpPr/>
            <p:nvPr/>
          </p:nvSpPr>
          <p:spPr>
            <a:xfrm>
              <a:off x="6775265" y="995443"/>
              <a:ext cx="161921" cy="807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6832;p88">
              <a:extLst>
                <a:ext uri="{FF2B5EF4-FFF2-40B4-BE49-F238E27FC236}">
                  <a16:creationId xmlns:a16="http://schemas.microsoft.com/office/drawing/2014/main" id="{0521BE93-E4B5-4380-A368-FC25E11C7EB8}"/>
                </a:ext>
              </a:extLst>
            </p:cNvPr>
            <p:cNvSpPr/>
            <p:nvPr/>
          </p:nvSpPr>
          <p:spPr>
            <a:xfrm>
              <a:off x="6775265" y="1091610"/>
              <a:ext cx="161921" cy="1144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6833;p88">
              <a:extLst>
                <a:ext uri="{FF2B5EF4-FFF2-40B4-BE49-F238E27FC236}">
                  <a16:creationId xmlns:a16="http://schemas.microsoft.com/office/drawing/2014/main" id="{5540CF2D-7B4A-4178-BF4A-914CCF9ED093}"/>
                </a:ext>
              </a:extLst>
            </p:cNvPr>
            <p:cNvSpPr/>
            <p:nvPr/>
          </p:nvSpPr>
          <p:spPr>
            <a:xfrm>
              <a:off x="6988301" y="1153698"/>
              <a:ext cx="161921" cy="80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6834;p88">
              <a:extLst>
                <a:ext uri="{FF2B5EF4-FFF2-40B4-BE49-F238E27FC236}">
                  <a16:creationId xmlns:a16="http://schemas.microsoft.com/office/drawing/2014/main" id="{D2810B2A-0A0A-46C5-9A42-E19C8DB97DAA}"/>
                </a:ext>
              </a:extLst>
            </p:cNvPr>
            <p:cNvSpPr/>
            <p:nvPr/>
          </p:nvSpPr>
          <p:spPr>
            <a:xfrm>
              <a:off x="6987067" y="1249865"/>
              <a:ext cx="158291" cy="1156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3" name="Google Shape;6873;p88">
            <a:extLst>
              <a:ext uri="{FF2B5EF4-FFF2-40B4-BE49-F238E27FC236}">
                <a16:creationId xmlns:a16="http://schemas.microsoft.com/office/drawing/2014/main" id="{BF3AD779-4879-48EB-B666-985F744B76BD}"/>
              </a:ext>
            </a:extLst>
          </p:cNvPr>
          <p:cNvGrpSpPr/>
          <p:nvPr/>
        </p:nvGrpSpPr>
        <p:grpSpPr>
          <a:xfrm>
            <a:off x="4395118" y="916887"/>
            <a:ext cx="435775" cy="450423"/>
            <a:chOff x="4395118" y="916887"/>
            <a:chExt cx="435775" cy="450423"/>
          </a:xfrm>
        </p:grpSpPr>
        <p:sp>
          <p:nvSpPr>
            <p:cNvPr id="74" name="Google Shape;6874;p88">
              <a:extLst>
                <a:ext uri="{FF2B5EF4-FFF2-40B4-BE49-F238E27FC236}">
                  <a16:creationId xmlns:a16="http://schemas.microsoft.com/office/drawing/2014/main" id="{26876FC2-630B-420F-AC21-D6C5F31698F3}"/>
                </a:ext>
              </a:extLst>
            </p:cNvPr>
            <p:cNvSpPr/>
            <p:nvPr/>
          </p:nvSpPr>
          <p:spPr>
            <a:xfrm>
              <a:off x="4565544" y="916887"/>
              <a:ext cx="265349" cy="264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1513"/>
                <a:gd name="f67" fmla="*/ f0 1 6868"/>
                <a:gd name="f68" fmla="*/ f1 1 6850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68"/>
                <a:gd name="f75" fmla="*/ f72 1 6850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67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3" y="f31"/>
                    <a:pt x="f3" y="f42"/>
                  </a:cubicBezTo>
                  <a:cubicBezTo>
                    <a:pt x="f3" y="f66"/>
                    <a:pt x="f65" y="f2"/>
                    <a:pt x="f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6875;p88">
              <a:extLst>
                <a:ext uri="{FF2B5EF4-FFF2-40B4-BE49-F238E27FC236}">
                  <a16:creationId xmlns:a16="http://schemas.microsoft.com/office/drawing/2014/main" id="{7ADB434C-340E-46A1-BFD3-28611991A423}"/>
                </a:ext>
              </a:extLst>
            </p:cNvPr>
            <p:cNvSpPr/>
            <p:nvPr/>
          </p:nvSpPr>
          <p:spPr>
            <a:xfrm>
              <a:off x="4673845" y="997217"/>
              <a:ext cx="51197" cy="104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6876;p88">
              <a:extLst>
                <a:ext uri="{FF2B5EF4-FFF2-40B4-BE49-F238E27FC236}">
                  <a16:creationId xmlns:a16="http://schemas.microsoft.com/office/drawing/2014/main" id="{BFC90143-7F9A-4EC8-A901-89DCB240EE2E}"/>
                </a:ext>
              </a:extLst>
            </p:cNvPr>
            <p:cNvSpPr/>
            <p:nvPr/>
          </p:nvSpPr>
          <p:spPr>
            <a:xfrm>
              <a:off x="4446233" y="1127455"/>
              <a:ext cx="107140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877;p88">
              <a:extLst>
                <a:ext uri="{FF2B5EF4-FFF2-40B4-BE49-F238E27FC236}">
                  <a16:creationId xmlns:a16="http://schemas.microsoft.com/office/drawing/2014/main" id="{04FF2004-20C7-4E97-8488-2424CDFD567F}"/>
                </a:ext>
              </a:extLst>
            </p:cNvPr>
            <p:cNvSpPr/>
            <p:nvPr/>
          </p:nvSpPr>
          <p:spPr>
            <a:xfrm>
              <a:off x="4395118" y="1260134"/>
              <a:ext cx="211839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8" name="Google Shape;6884;p88">
            <a:extLst>
              <a:ext uri="{FF2B5EF4-FFF2-40B4-BE49-F238E27FC236}">
                <a16:creationId xmlns:a16="http://schemas.microsoft.com/office/drawing/2014/main" id="{F114BD40-BFA4-4A96-917A-B329A744DD8D}"/>
              </a:ext>
            </a:extLst>
          </p:cNvPr>
          <p:cNvGrpSpPr/>
          <p:nvPr/>
        </p:nvGrpSpPr>
        <p:grpSpPr>
          <a:xfrm>
            <a:off x="7495163" y="916356"/>
            <a:ext cx="428515" cy="451036"/>
            <a:chOff x="7495163" y="916356"/>
            <a:chExt cx="428515" cy="451036"/>
          </a:xfrm>
        </p:grpSpPr>
        <p:sp>
          <p:nvSpPr>
            <p:cNvPr id="79" name="Google Shape;6885;p88">
              <a:extLst>
                <a:ext uri="{FF2B5EF4-FFF2-40B4-BE49-F238E27FC236}">
                  <a16:creationId xmlns:a16="http://schemas.microsoft.com/office/drawing/2014/main" id="{285A02B2-CA1F-4CDA-8EF2-7DC2D1644FD7}"/>
                </a:ext>
              </a:extLst>
            </p:cNvPr>
            <p:cNvSpPr/>
            <p:nvPr/>
          </p:nvSpPr>
          <p:spPr>
            <a:xfrm>
              <a:off x="7814069" y="1246848"/>
              <a:ext cx="51151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6886;p88">
              <a:extLst>
                <a:ext uri="{FF2B5EF4-FFF2-40B4-BE49-F238E27FC236}">
                  <a16:creationId xmlns:a16="http://schemas.microsoft.com/office/drawing/2014/main" id="{7B5ED9D4-4803-440D-8A72-0222828DABC7}"/>
                </a:ext>
              </a:extLst>
            </p:cNvPr>
            <p:cNvSpPr/>
            <p:nvPr/>
          </p:nvSpPr>
          <p:spPr>
            <a:xfrm>
              <a:off x="7680191" y="916978"/>
              <a:ext cx="26810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6887;p88">
              <a:extLst>
                <a:ext uri="{FF2B5EF4-FFF2-40B4-BE49-F238E27FC236}">
                  <a16:creationId xmlns:a16="http://schemas.microsoft.com/office/drawing/2014/main" id="{8A44402A-412F-4C17-9017-1A2245FCB910}"/>
                </a:ext>
              </a:extLst>
            </p:cNvPr>
            <p:cNvSpPr/>
            <p:nvPr/>
          </p:nvSpPr>
          <p:spPr>
            <a:xfrm>
              <a:off x="7653418" y="1103013"/>
              <a:ext cx="79123" cy="793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888;p88">
              <a:extLst>
                <a:ext uri="{FF2B5EF4-FFF2-40B4-BE49-F238E27FC236}">
                  <a16:creationId xmlns:a16="http://schemas.microsoft.com/office/drawing/2014/main" id="{170FA119-E6E3-4A8B-8049-792CF95A77E1}"/>
                </a:ext>
              </a:extLst>
            </p:cNvPr>
            <p:cNvSpPr/>
            <p:nvPr/>
          </p:nvSpPr>
          <p:spPr>
            <a:xfrm>
              <a:off x="7576727" y="1190868"/>
              <a:ext cx="247116" cy="176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889;p88">
              <a:extLst>
                <a:ext uri="{FF2B5EF4-FFF2-40B4-BE49-F238E27FC236}">
                  <a16:creationId xmlns:a16="http://schemas.microsoft.com/office/drawing/2014/main" id="{0D04B026-FA1E-49E4-9120-5ADADE3969A1}"/>
                </a:ext>
              </a:extLst>
            </p:cNvPr>
            <p:cNvSpPr/>
            <p:nvPr/>
          </p:nvSpPr>
          <p:spPr>
            <a:xfrm>
              <a:off x="7705731" y="1048451"/>
              <a:ext cx="197236" cy="21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890;p88">
              <a:extLst>
                <a:ext uri="{FF2B5EF4-FFF2-40B4-BE49-F238E27FC236}">
                  <a16:creationId xmlns:a16="http://schemas.microsoft.com/office/drawing/2014/main" id="{0959DC64-1960-451F-AE82-37E297133872}"/>
                </a:ext>
              </a:extLst>
            </p:cNvPr>
            <p:cNvSpPr/>
            <p:nvPr/>
          </p:nvSpPr>
          <p:spPr>
            <a:xfrm>
              <a:off x="7734937" y="916356"/>
              <a:ext cx="188741" cy="1296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891;p88">
              <a:extLst>
                <a:ext uri="{FF2B5EF4-FFF2-40B4-BE49-F238E27FC236}">
                  <a16:creationId xmlns:a16="http://schemas.microsoft.com/office/drawing/2014/main" id="{84C0E370-A0B8-43D4-9019-19EBFE4FD995}"/>
                </a:ext>
              </a:extLst>
            </p:cNvPr>
            <p:cNvSpPr/>
            <p:nvPr/>
          </p:nvSpPr>
          <p:spPr>
            <a:xfrm>
              <a:off x="7495163" y="944986"/>
              <a:ext cx="158255" cy="306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6" name="Google Shape;6922;p88">
            <a:extLst>
              <a:ext uri="{FF2B5EF4-FFF2-40B4-BE49-F238E27FC236}">
                <a16:creationId xmlns:a16="http://schemas.microsoft.com/office/drawing/2014/main" id="{BF958F14-22B8-4988-A253-7B64AF5C9BE8}"/>
              </a:ext>
            </a:extLst>
          </p:cNvPr>
          <p:cNvGrpSpPr/>
          <p:nvPr/>
        </p:nvGrpSpPr>
        <p:grpSpPr>
          <a:xfrm>
            <a:off x="4970687" y="916887"/>
            <a:ext cx="423596" cy="450424"/>
            <a:chOff x="4970687" y="916887"/>
            <a:chExt cx="423596" cy="450424"/>
          </a:xfrm>
        </p:grpSpPr>
        <p:sp>
          <p:nvSpPr>
            <p:cNvPr id="87" name="Google Shape;6923;p88">
              <a:extLst>
                <a:ext uri="{FF2B5EF4-FFF2-40B4-BE49-F238E27FC236}">
                  <a16:creationId xmlns:a16="http://schemas.microsoft.com/office/drawing/2014/main" id="{DFFCEE73-25B3-4302-BE25-67DDC09F0E01}"/>
                </a:ext>
              </a:extLst>
            </p:cNvPr>
            <p:cNvSpPr/>
            <p:nvPr/>
          </p:nvSpPr>
          <p:spPr>
            <a:xfrm>
              <a:off x="5051008" y="1206587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Google Shape;6924;p88">
              <a:extLst>
                <a:ext uri="{FF2B5EF4-FFF2-40B4-BE49-F238E27FC236}">
                  <a16:creationId xmlns:a16="http://schemas.microsoft.com/office/drawing/2014/main" id="{01A920FE-7C7E-4C0E-BC86-B4F45FB77BB2}"/>
                </a:ext>
              </a:extLst>
            </p:cNvPr>
            <p:cNvSpPr/>
            <p:nvPr/>
          </p:nvSpPr>
          <p:spPr>
            <a:xfrm>
              <a:off x="5154472" y="1143301"/>
              <a:ext cx="107140" cy="1168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6925;p88">
              <a:extLst>
                <a:ext uri="{FF2B5EF4-FFF2-40B4-BE49-F238E27FC236}">
                  <a16:creationId xmlns:a16="http://schemas.microsoft.com/office/drawing/2014/main" id="{94407E71-5FC4-4016-85EE-D7C523E40536}"/>
                </a:ext>
              </a:extLst>
            </p:cNvPr>
            <p:cNvSpPr/>
            <p:nvPr/>
          </p:nvSpPr>
          <p:spPr>
            <a:xfrm>
              <a:off x="4974317" y="996019"/>
              <a:ext cx="194803" cy="264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926;p88">
              <a:extLst>
                <a:ext uri="{FF2B5EF4-FFF2-40B4-BE49-F238E27FC236}">
                  <a16:creationId xmlns:a16="http://schemas.microsoft.com/office/drawing/2014/main" id="{F6F261F5-0B24-4C0E-BAA2-DB1776A31049}"/>
                </a:ext>
              </a:extLst>
            </p:cNvPr>
            <p:cNvSpPr/>
            <p:nvPr/>
          </p:nvSpPr>
          <p:spPr>
            <a:xfrm>
              <a:off x="5091187" y="1127455"/>
              <a:ext cx="52349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927;p88">
              <a:extLst>
                <a:ext uri="{FF2B5EF4-FFF2-40B4-BE49-F238E27FC236}">
                  <a16:creationId xmlns:a16="http://schemas.microsoft.com/office/drawing/2014/main" id="{2FE4A125-54B7-4327-975F-D761131ED4E2}"/>
                </a:ext>
              </a:extLst>
            </p:cNvPr>
            <p:cNvSpPr/>
            <p:nvPr/>
          </p:nvSpPr>
          <p:spPr>
            <a:xfrm>
              <a:off x="5182444" y="917545"/>
              <a:ext cx="211839" cy="2099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928;p88">
              <a:extLst>
                <a:ext uri="{FF2B5EF4-FFF2-40B4-BE49-F238E27FC236}">
                  <a16:creationId xmlns:a16="http://schemas.microsoft.com/office/drawing/2014/main" id="{DEB8DE56-869F-4437-9AB9-E5BE68DE7886}"/>
                </a:ext>
              </a:extLst>
            </p:cNvPr>
            <p:cNvSpPr/>
            <p:nvPr/>
          </p:nvSpPr>
          <p:spPr>
            <a:xfrm>
              <a:off x="4970687" y="1285710"/>
              <a:ext cx="290934" cy="816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6929;p88">
              <a:extLst>
                <a:ext uri="{FF2B5EF4-FFF2-40B4-BE49-F238E27FC236}">
                  <a16:creationId xmlns:a16="http://schemas.microsoft.com/office/drawing/2014/main" id="{5398A29A-61C2-46E1-BE89-44854753D317}"/>
                </a:ext>
              </a:extLst>
            </p:cNvPr>
            <p:cNvSpPr/>
            <p:nvPr/>
          </p:nvSpPr>
          <p:spPr>
            <a:xfrm>
              <a:off x="4971885" y="916887"/>
              <a:ext cx="237378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6981;p88">
            <a:extLst>
              <a:ext uri="{FF2B5EF4-FFF2-40B4-BE49-F238E27FC236}">
                <a16:creationId xmlns:a16="http://schemas.microsoft.com/office/drawing/2014/main" id="{37C0593D-7824-4562-A5BB-2B2E9206E505}"/>
              </a:ext>
            </a:extLst>
          </p:cNvPr>
          <p:cNvGrpSpPr/>
          <p:nvPr/>
        </p:nvGrpSpPr>
        <p:grpSpPr>
          <a:xfrm>
            <a:off x="5515285" y="916567"/>
            <a:ext cx="456486" cy="451082"/>
            <a:chOff x="5515285" y="916567"/>
            <a:chExt cx="456486" cy="451082"/>
          </a:xfrm>
        </p:grpSpPr>
        <p:sp>
          <p:nvSpPr>
            <p:cNvPr id="95" name="Google Shape;6982;p88">
              <a:extLst>
                <a:ext uri="{FF2B5EF4-FFF2-40B4-BE49-F238E27FC236}">
                  <a16:creationId xmlns:a16="http://schemas.microsoft.com/office/drawing/2014/main" id="{6725DF68-5F74-42CC-A679-37DB5043B437}"/>
                </a:ext>
              </a:extLst>
            </p:cNvPr>
            <p:cNvSpPr/>
            <p:nvPr/>
          </p:nvSpPr>
          <p:spPr>
            <a:xfrm>
              <a:off x="5722223" y="916567"/>
              <a:ext cx="249548" cy="249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983;p88">
              <a:extLst>
                <a:ext uri="{FF2B5EF4-FFF2-40B4-BE49-F238E27FC236}">
                  <a16:creationId xmlns:a16="http://schemas.microsoft.com/office/drawing/2014/main" id="{108AFE13-5F87-41E5-986E-1DAE7982DF9F}"/>
                </a:ext>
              </a:extLst>
            </p:cNvPr>
            <p:cNvSpPr/>
            <p:nvPr/>
          </p:nvSpPr>
          <p:spPr>
            <a:xfrm>
              <a:off x="5561536" y="1010997"/>
              <a:ext cx="118113" cy="113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984;p88">
              <a:extLst>
                <a:ext uri="{FF2B5EF4-FFF2-40B4-BE49-F238E27FC236}">
                  <a16:creationId xmlns:a16="http://schemas.microsoft.com/office/drawing/2014/main" id="{7244D0F7-A73F-4081-A025-B44A0FD8A559}"/>
                </a:ext>
              </a:extLst>
            </p:cNvPr>
            <p:cNvSpPr/>
            <p:nvPr/>
          </p:nvSpPr>
          <p:spPr>
            <a:xfrm>
              <a:off x="5759933" y="1210546"/>
              <a:ext cx="119347" cy="1150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985;p88">
              <a:extLst>
                <a:ext uri="{FF2B5EF4-FFF2-40B4-BE49-F238E27FC236}">
                  <a16:creationId xmlns:a16="http://schemas.microsoft.com/office/drawing/2014/main" id="{2B787ACF-8B6F-4F37-8FEF-CBEE9B6A9903}"/>
                </a:ext>
              </a:extLst>
            </p:cNvPr>
            <p:cNvSpPr/>
            <p:nvPr/>
          </p:nvSpPr>
          <p:spPr>
            <a:xfrm>
              <a:off x="5515285" y="1052876"/>
              <a:ext cx="320140" cy="3147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7015;p88">
            <a:extLst>
              <a:ext uri="{FF2B5EF4-FFF2-40B4-BE49-F238E27FC236}">
                <a16:creationId xmlns:a16="http://schemas.microsoft.com/office/drawing/2014/main" id="{AABA5A1E-2B4C-4A7F-A0A9-9568E324F9BE}"/>
              </a:ext>
            </a:extLst>
          </p:cNvPr>
          <p:cNvGrpSpPr/>
          <p:nvPr/>
        </p:nvGrpSpPr>
        <p:grpSpPr>
          <a:xfrm>
            <a:off x="8170804" y="1679597"/>
            <a:ext cx="498603" cy="496391"/>
            <a:chOff x="8170804" y="1679597"/>
            <a:chExt cx="498603" cy="496391"/>
          </a:xfrm>
        </p:grpSpPr>
        <p:sp>
          <p:nvSpPr>
            <p:cNvPr id="100" name="Google Shape;7016;p88">
              <a:extLst>
                <a:ext uri="{FF2B5EF4-FFF2-40B4-BE49-F238E27FC236}">
                  <a16:creationId xmlns:a16="http://schemas.microsoft.com/office/drawing/2014/main" id="{D473CE93-567B-48E5-9E7E-53350BE9A81F}"/>
                </a:ext>
              </a:extLst>
            </p:cNvPr>
            <p:cNvSpPr/>
            <p:nvPr/>
          </p:nvSpPr>
          <p:spPr>
            <a:xfrm>
              <a:off x="8377769" y="1855683"/>
              <a:ext cx="291638" cy="3203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9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9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37"/>
                <a:gd name="f75" fmla="*/ f72 1 7509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37" h="750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7017;p88">
              <a:extLst>
                <a:ext uri="{FF2B5EF4-FFF2-40B4-BE49-F238E27FC236}">
                  <a16:creationId xmlns:a16="http://schemas.microsoft.com/office/drawing/2014/main" id="{33F29AB0-0AA3-4FD2-8BDB-62965A38BC08}"/>
                </a:ext>
              </a:extLst>
            </p:cNvPr>
            <p:cNvSpPr/>
            <p:nvPr/>
          </p:nvSpPr>
          <p:spPr>
            <a:xfrm>
              <a:off x="8170804" y="1679597"/>
              <a:ext cx="321247" cy="349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2" name="Google Shape;6799;p88">
            <a:extLst>
              <a:ext uri="{FF2B5EF4-FFF2-40B4-BE49-F238E27FC236}">
                <a16:creationId xmlns:a16="http://schemas.microsoft.com/office/drawing/2014/main" id="{556F796C-F2B5-471F-9739-3633BD31CA90}"/>
              </a:ext>
            </a:extLst>
          </p:cNvPr>
          <p:cNvSpPr/>
          <p:nvPr/>
        </p:nvSpPr>
        <p:spPr>
          <a:xfrm>
            <a:off x="4346600" y="1707907"/>
            <a:ext cx="445212" cy="446400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rgbClr val="696969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03" name="Google Shape;6862;p88">
            <a:extLst>
              <a:ext uri="{FF2B5EF4-FFF2-40B4-BE49-F238E27FC236}">
                <a16:creationId xmlns:a16="http://schemas.microsoft.com/office/drawing/2014/main" id="{80E4DD80-7640-4851-908F-05CEBE8848AF}"/>
              </a:ext>
            </a:extLst>
          </p:cNvPr>
          <p:cNvGrpSpPr/>
          <p:nvPr/>
        </p:nvGrpSpPr>
        <p:grpSpPr>
          <a:xfrm>
            <a:off x="4907685" y="1706389"/>
            <a:ext cx="460830" cy="449225"/>
            <a:chOff x="4907685" y="1706389"/>
            <a:chExt cx="460830" cy="449225"/>
          </a:xfrm>
        </p:grpSpPr>
        <p:sp>
          <p:nvSpPr>
            <p:cNvPr id="104" name="Google Shape;6863;p88">
              <a:extLst>
                <a:ext uri="{FF2B5EF4-FFF2-40B4-BE49-F238E27FC236}">
                  <a16:creationId xmlns:a16="http://schemas.microsoft.com/office/drawing/2014/main" id="{BFF79322-29B1-4665-B745-7329B54F15C3}"/>
                </a:ext>
              </a:extLst>
            </p:cNvPr>
            <p:cNvSpPr/>
            <p:nvPr/>
          </p:nvSpPr>
          <p:spPr>
            <a:xfrm>
              <a:off x="4907685" y="1708720"/>
              <a:ext cx="460830" cy="446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6864;p88">
              <a:extLst>
                <a:ext uri="{FF2B5EF4-FFF2-40B4-BE49-F238E27FC236}">
                  <a16:creationId xmlns:a16="http://schemas.microsoft.com/office/drawing/2014/main" id="{C95D2E52-A1B7-4C5B-BB0F-16A8C6746F1B}"/>
                </a:ext>
              </a:extLst>
            </p:cNvPr>
            <p:cNvSpPr/>
            <p:nvPr/>
          </p:nvSpPr>
          <p:spPr>
            <a:xfrm>
              <a:off x="4908901" y="1940000"/>
              <a:ext cx="220196" cy="214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6865;p88">
              <a:extLst>
                <a:ext uri="{FF2B5EF4-FFF2-40B4-BE49-F238E27FC236}">
                  <a16:creationId xmlns:a16="http://schemas.microsoft.com/office/drawing/2014/main" id="{FFD5CC46-D9B4-4679-84F1-EC126AF6E51D}"/>
                </a:ext>
              </a:extLst>
            </p:cNvPr>
            <p:cNvSpPr/>
            <p:nvPr/>
          </p:nvSpPr>
          <p:spPr>
            <a:xfrm>
              <a:off x="5166378" y="1706389"/>
              <a:ext cx="197327" cy="195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7" name="Google Shape;6913;p88">
            <a:extLst>
              <a:ext uri="{FF2B5EF4-FFF2-40B4-BE49-F238E27FC236}">
                <a16:creationId xmlns:a16="http://schemas.microsoft.com/office/drawing/2014/main" id="{6CCA7B0E-0CBC-4C27-889C-60801DFFFB87}"/>
              </a:ext>
            </a:extLst>
          </p:cNvPr>
          <p:cNvGrpSpPr/>
          <p:nvPr/>
        </p:nvGrpSpPr>
        <p:grpSpPr>
          <a:xfrm>
            <a:off x="5475372" y="1706599"/>
            <a:ext cx="450021" cy="448805"/>
            <a:chOff x="5475372" y="1706599"/>
            <a:chExt cx="450021" cy="448805"/>
          </a:xfrm>
        </p:grpSpPr>
        <p:sp>
          <p:nvSpPr>
            <p:cNvPr id="108" name="Google Shape;6914;p88">
              <a:extLst>
                <a:ext uri="{FF2B5EF4-FFF2-40B4-BE49-F238E27FC236}">
                  <a16:creationId xmlns:a16="http://schemas.microsoft.com/office/drawing/2014/main" id="{90A80EEB-1563-41C3-B0A2-23A09C5DB2CF}"/>
                </a:ext>
              </a:extLst>
            </p:cNvPr>
            <p:cNvSpPr/>
            <p:nvPr/>
          </p:nvSpPr>
          <p:spPr>
            <a:xfrm>
              <a:off x="5475372" y="1706599"/>
              <a:ext cx="450021" cy="4488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6915;p88">
              <a:extLst>
                <a:ext uri="{FF2B5EF4-FFF2-40B4-BE49-F238E27FC236}">
                  <a16:creationId xmlns:a16="http://schemas.microsoft.com/office/drawing/2014/main" id="{7A5C1131-DC67-43C2-85F3-CD2ADB324EE5}"/>
                </a:ext>
              </a:extLst>
            </p:cNvPr>
            <p:cNvSpPr/>
            <p:nvPr/>
          </p:nvSpPr>
          <p:spPr>
            <a:xfrm>
              <a:off x="5475372" y="1841025"/>
              <a:ext cx="328507" cy="3131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0" name="Google Shape;6947;p88">
            <a:extLst>
              <a:ext uri="{FF2B5EF4-FFF2-40B4-BE49-F238E27FC236}">
                <a16:creationId xmlns:a16="http://schemas.microsoft.com/office/drawing/2014/main" id="{3A50CC5F-0417-4A02-B032-0B6D178AFBAF}"/>
              </a:ext>
            </a:extLst>
          </p:cNvPr>
          <p:cNvGrpSpPr/>
          <p:nvPr/>
        </p:nvGrpSpPr>
        <p:grpSpPr>
          <a:xfrm>
            <a:off x="3147849" y="1725783"/>
            <a:ext cx="446391" cy="447617"/>
            <a:chOff x="3147849" y="1725783"/>
            <a:chExt cx="446391" cy="447617"/>
          </a:xfrm>
        </p:grpSpPr>
        <p:sp>
          <p:nvSpPr>
            <p:cNvPr id="111" name="Google Shape;6948;p88">
              <a:extLst>
                <a:ext uri="{FF2B5EF4-FFF2-40B4-BE49-F238E27FC236}">
                  <a16:creationId xmlns:a16="http://schemas.microsoft.com/office/drawing/2014/main" id="{2D576764-ADCF-49D5-9E28-0D0A6EF623C4}"/>
                </a:ext>
              </a:extLst>
            </p:cNvPr>
            <p:cNvSpPr/>
            <p:nvPr/>
          </p:nvSpPr>
          <p:spPr>
            <a:xfrm>
              <a:off x="3147849" y="1725783"/>
              <a:ext cx="105896" cy="4464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6949;p88">
              <a:extLst>
                <a:ext uri="{FF2B5EF4-FFF2-40B4-BE49-F238E27FC236}">
                  <a16:creationId xmlns:a16="http://schemas.microsoft.com/office/drawing/2014/main" id="{835A4C07-F91C-4070-8EB9-33C3C1B463CB}"/>
                </a:ext>
              </a:extLst>
            </p:cNvPr>
            <p:cNvSpPr/>
            <p:nvPr/>
          </p:nvSpPr>
          <p:spPr>
            <a:xfrm>
              <a:off x="3464286" y="1897828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6950;p88">
              <a:extLst>
                <a:ext uri="{FF2B5EF4-FFF2-40B4-BE49-F238E27FC236}">
                  <a16:creationId xmlns:a16="http://schemas.microsoft.com/office/drawing/2014/main" id="{99DECBC3-FE3D-4FED-8C73-89A6451C3C0B}"/>
                </a:ext>
              </a:extLst>
            </p:cNvPr>
            <p:cNvSpPr/>
            <p:nvPr/>
          </p:nvSpPr>
          <p:spPr>
            <a:xfrm>
              <a:off x="3464286" y="1962787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6951;p88">
              <a:extLst>
                <a:ext uri="{FF2B5EF4-FFF2-40B4-BE49-F238E27FC236}">
                  <a16:creationId xmlns:a16="http://schemas.microsoft.com/office/drawing/2014/main" id="{36064689-CB5B-416B-84E7-8164A744A935}"/>
                </a:ext>
              </a:extLst>
            </p:cNvPr>
            <p:cNvSpPr/>
            <p:nvPr/>
          </p:nvSpPr>
          <p:spPr>
            <a:xfrm>
              <a:off x="3464286" y="2026566"/>
              <a:ext cx="103491" cy="397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6952;p88">
              <a:extLst>
                <a:ext uri="{FF2B5EF4-FFF2-40B4-BE49-F238E27FC236}">
                  <a16:creationId xmlns:a16="http://schemas.microsoft.com/office/drawing/2014/main" id="{5FB60C58-8124-4335-A170-1FECB90DA9C2}"/>
                </a:ext>
              </a:extLst>
            </p:cNvPr>
            <p:cNvSpPr/>
            <p:nvPr/>
          </p:nvSpPr>
          <p:spPr>
            <a:xfrm>
              <a:off x="3412540" y="1725783"/>
              <a:ext cx="78254" cy="79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6953;p88">
              <a:extLst>
                <a:ext uri="{FF2B5EF4-FFF2-40B4-BE49-F238E27FC236}">
                  <a16:creationId xmlns:a16="http://schemas.microsoft.com/office/drawing/2014/main" id="{59E57EB2-4861-40BD-AA1D-71AFD301FDE9}"/>
                </a:ext>
              </a:extLst>
            </p:cNvPr>
            <p:cNvSpPr/>
            <p:nvPr/>
          </p:nvSpPr>
          <p:spPr>
            <a:xfrm>
              <a:off x="3514816" y="1725783"/>
              <a:ext cx="52971" cy="8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6954;p88">
              <a:extLst>
                <a:ext uri="{FF2B5EF4-FFF2-40B4-BE49-F238E27FC236}">
                  <a16:creationId xmlns:a16="http://schemas.microsoft.com/office/drawing/2014/main" id="{147FF728-43AC-481A-B24D-79FF37D116F1}"/>
                </a:ext>
              </a:extLst>
            </p:cNvPr>
            <p:cNvSpPr/>
            <p:nvPr/>
          </p:nvSpPr>
          <p:spPr>
            <a:xfrm>
              <a:off x="3251350" y="1831643"/>
              <a:ext cx="316437" cy="2346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6955;p88">
              <a:extLst>
                <a:ext uri="{FF2B5EF4-FFF2-40B4-BE49-F238E27FC236}">
                  <a16:creationId xmlns:a16="http://schemas.microsoft.com/office/drawing/2014/main" id="{20FE5E25-0B63-474B-8DAE-2AA826E05631}"/>
                </a:ext>
              </a:extLst>
            </p:cNvPr>
            <p:cNvSpPr/>
            <p:nvPr/>
          </p:nvSpPr>
          <p:spPr>
            <a:xfrm>
              <a:off x="3411361" y="1895423"/>
              <a:ext cx="78208" cy="2767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7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1701"/>
                <a:gd name="f11" fmla="val 5167"/>
                <a:gd name="f12" fmla="val 1891"/>
                <a:gd name="f13" fmla="val 1229"/>
                <a:gd name="f14" fmla="val 725"/>
                <a:gd name="f15" fmla="val 4632"/>
                <a:gd name="f16" fmla="val 4002"/>
                <a:gd name="f17" fmla="val 3624"/>
                <a:gd name="f18" fmla="val 882"/>
                <a:gd name="f19" fmla="val 3372"/>
                <a:gd name="f20" fmla="val 1071"/>
                <a:gd name="f21" fmla="val 3120"/>
                <a:gd name="f22" fmla="val 819"/>
                <a:gd name="f23" fmla="val 2899"/>
                <a:gd name="f24" fmla="val 2615"/>
                <a:gd name="f25" fmla="val 2269"/>
                <a:gd name="f26" fmla="val 1922"/>
                <a:gd name="f27" fmla="val 1639"/>
                <a:gd name="f28" fmla="val 1387"/>
                <a:gd name="f29" fmla="val 1166"/>
                <a:gd name="f30" fmla="val 883"/>
                <a:gd name="f31" fmla="val 536"/>
                <a:gd name="f32" fmla="val 316"/>
                <a:gd name="f33" fmla="val 190"/>
                <a:gd name="f34" fmla="*/ f0 1 2048"/>
                <a:gd name="f35" fmla="*/ f1 1 72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048"/>
                <a:gd name="f42" fmla="*/ f39 1 72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048" h="7246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4"/>
                    <a:pt x="f10" y="f4"/>
                  </a:cubicBezTo>
                  <a:lnTo>
                    <a:pt x="f3" y="f4"/>
                  </a:lnTo>
                  <a:lnTo>
                    <a:pt x="f3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21"/>
                  </a:cubicBezTo>
                  <a:cubicBezTo>
                    <a:pt x="f22" y="f23"/>
                    <a:pt x="f14" y="f24"/>
                    <a:pt x="f14" y="f25"/>
                  </a:cubicBezTo>
                  <a:cubicBezTo>
                    <a:pt x="f14" y="f26"/>
                    <a:pt x="f18" y="f27"/>
                    <a:pt x="f20" y="f28"/>
                  </a:cubicBezTo>
                  <a:cubicBezTo>
                    <a:pt x="f22" y="f29"/>
                    <a:pt x="f14" y="f30"/>
                    <a:pt x="f14" y="f31"/>
                  </a:cubicBezTo>
                  <a:cubicBezTo>
                    <a:pt x="f14" y="f32"/>
                    <a:pt x="f9" y="f33"/>
                    <a:pt x="f22" y="f5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6956;p88">
              <a:extLst>
                <a:ext uri="{FF2B5EF4-FFF2-40B4-BE49-F238E27FC236}">
                  <a16:creationId xmlns:a16="http://schemas.microsoft.com/office/drawing/2014/main" id="{C9F36901-94AB-4825-819C-6BAB032C652C}"/>
                </a:ext>
              </a:extLst>
            </p:cNvPr>
            <p:cNvSpPr/>
            <p:nvPr/>
          </p:nvSpPr>
          <p:spPr>
            <a:xfrm>
              <a:off x="3516041" y="2089120"/>
              <a:ext cx="52971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6971;p88">
            <a:extLst>
              <a:ext uri="{FF2B5EF4-FFF2-40B4-BE49-F238E27FC236}">
                <a16:creationId xmlns:a16="http://schemas.microsoft.com/office/drawing/2014/main" id="{71D7CF8F-4C2C-48B1-85D5-FB91E5892806}"/>
              </a:ext>
            </a:extLst>
          </p:cNvPr>
          <p:cNvGrpSpPr/>
          <p:nvPr/>
        </p:nvGrpSpPr>
        <p:grpSpPr>
          <a:xfrm>
            <a:off x="6107753" y="1700217"/>
            <a:ext cx="445212" cy="445175"/>
            <a:chOff x="6107753" y="1700217"/>
            <a:chExt cx="445212" cy="445175"/>
          </a:xfrm>
        </p:grpSpPr>
        <p:sp>
          <p:nvSpPr>
            <p:cNvPr id="121" name="Google Shape;6972;p88">
              <a:extLst>
                <a:ext uri="{FF2B5EF4-FFF2-40B4-BE49-F238E27FC236}">
                  <a16:creationId xmlns:a16="http://schemas.microsoft.com/office/drawing/2014/main" id="{920B0CB6-6991-46B3-A016-184568B7748D}"/>
                </a:ext>
              </a:extLst>
            </p:cNvPr>
            <p:cNvSpPr/>
            <p:nvPr/>
          </p:nvSpPr>
          <p:spPr>
            <a:xfrm>
              <a:off x="6107753" y="1700217"/>
              <a:ext cx="445212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6973;p88">
              <a:extLst>
                <a:ext uri="{FF2B5EF4-FFF2-40B4-BE49-F238E27FC236}">
                  <a16:creationId xmlns:a16="http://schemas.microsoft.com/office/drawing/2014/main" id="{E37DD607-AEA9-4917-8CD3-62FBE654A781}"/>
                </a:ext>
              </a:extLst>
            </p:cNvPr>
            <p:cNvSpPr/>
            <p:nvPr/>
          </p:nvSpPr>
          <p:spPr>
            <a:xfrm>
              <a:off x="6211244" y="1804897"/>
              <a:ext cx="239444" cy="235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3" name="Google Shape;7004;p88">
            <a:extLst>
              <a:ext uri="{FF2B5EF4-FFF2-40B4-BE49-F238E27FC236}">
                <a16:creationId xmlns:a16="http://schemas.microsoft.com/office/drawing/2014/main" id="{81FA3B1D-E404-453B-B6AD-508358157636}"/>
              </a:ext>
            </a:extLst>
          </p:cNvPr>
          <p:cNvGrpSpPr/>
          <p:nvPr/>
        </p:nvGrpSpPr>
        <p:grpSpPr>
          <a:xfrm>
            <a:off x="3781528" y="1707952"/>
            <a:ext cx="469279" cy="446099"/>
            <a:chOff x="3781528" y="1707952"/>
            <a:chExt cx="469279" cy="446099"/>
          </a:xfrm>
        </p:grpSpPr>
        <p:sp>
          <p:nvSpPr>
            <p:cNvPr id="124" name="Google Shape;7005;p88">
              <a:extLst>
                <a:ext uri="{FF2B5EF4-FFF2-40B4-BE49-F238E27FC236}">
                  <a16:creationId xmlns:a16="http://schemas.microsoft.com/office/drawing/2014/main" id="{16F18D16-C6D7-4B61-A08C-40C866592B2E}"/>
                </a:ext>
              </a:extLst>
            </p:cNvPr>
            <p:cNvSpPr/>
            <p:nvPr/>
          </p:nvSpPr>
          <p:spPr>
            <a:xfrm>
              <a:off x="3924705" y="1707952"/>
              <a:ext cx="326102" cy="327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7006;p88">
              <a:extLst>
                <a:ext uri="{FF2B5EF4-FFF2-40B4-BE49-F238E27FC236}">
                  <a16:creationId xmlns:a16="http://schemas.microsoft.com/office/drawing/2014/main" id="{7877CB27-E20A-466C-824A-1DF359538784}"/>
                </a:ext>
              </a:extLst>
            </p:cNvPr>
            <p:cNvSpPr/>
            <p:nvPr/>
          </p:nvSpPr>
          <p:spPr>
            <a:xfrm>
              <a:off x="3781528" y="1823441"/>
              <a:ext cx="329723" cy="330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6" name="Google Shape;7018;p88">
            <a:extLst>
              <a:ext uri="{FF2B5EF4-FFF2-40B4-BE49-F238E27FC236}">
                <a16:creationId xmlns:a16="http://schemas.microsoft.com/office/drawing/2014/main" id="{73E7BB9C-C79C-4D7D-B903-040FC1EB18AF}"/>
              </a:ext>
            </a:extLst>
          </p:cNvPr>
          <p:cNvGrpSpPr/>
          <p:nvPr/>
        </p:nvGrpSpPr>
        <p:grpSpPr>
          <a:xfrm>
            <a:off x="6730349" y="1707239"/>
            <a:ext cx="446400" cy="445212"/>
            <a:chOff x="6730349" y="1707239"/>
            <a:chExt cx="446400" cy="445212"/>
          </a:xfrm>
        </p:grpSpPr>
        <p:sp>
          <p:nvSpPr>
            <p:cNvPr id="127" name="Google Shape;7019;p88">
              <a:extLst>
                <a:ext uri="{FF2B5EF4-FFF2-40B4-BE49-F238E27FC236}">
                  <a16:creationId xmlns:a16="http://schemas.microsoft.com/office/drawing/2014/main" id="{9253392E-93A5-4176-A510-99E214C688CE}"/>
                </a:ext>
              </a:extLst>
            </p:cNvPr>
            <p:cNvSpPr/>
            <p:nvPr/>
          </p:nvSpPr>
          <p:spPr>
            <a:xfrm>
              <a:off x="6809747" y="1786637"/>
              <a:ext cx="287606" cy="285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8" name="Google Shape;7020;p88">
              <a:extLst>
                <a:ext uri="{FF2B5EF4-FFF2-40B4-BE49-F238E27FC236}">
                  <a16:creationId xmlns:a16="http://schemas.microsoft.com/office/drawing/2014/main" id="{664D358D-EEB6-4692-9BAB-7A70E8A54963}"/>
                </a:ext>
              </a:extLst>
            </p:cNvPr>
            <p:cNvSpPr/>
            <p:nvPr/>
          </p:nvSpPr>
          <p:spPr>
            <a:xfrm>
              <a:off x="6730349" y="1707239"/>
              <a:ext cx="446400" cy="4452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29" name="Google Shape;5917;p86">
            <a:extLst>
              <a:ext uri="{FF2B5EF4-FFF2-40B4-BE49-F238E27FC236}">
                <a16:creationId xmlns:a16="http://schemas.microsoft.com/office/drawing/2014/main" id="{550A00F9-3FFD-4A71-B6E1-8FBCCA654501}"/>
              </a:ext>
            </a:extLst>
          </p:cNvPr>
          <p:cNvSpPr/>
          <p:nvPr/>
        </p:nvSpPr>
        <p:spPr>
          <a:xfrm>
            <a:off x="4339778" y="2577099"/>
            <a:ext cx="451036" cy="463171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696969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0" name="Google Shape;5955;p86">
            <a:extLst>
              <a:ext uri="{FF2B5EF4-FFF2-40B4-BE49-F238E27FC236}">
                <a16:creationId xmlns:a16="http://schemas.microsoft.com/office/drawing/2014/main" id="{380D3698-826D-403B-A5F7-C093E76AFF11}"/>
              </a:ext>
            </a:extLst>
          </p:cNvPr>
          <p:cNvSpPr/>
          <p:nvPr/>
        </p:nvSpPr>
        <p:spPr>
          <a:xfrm>
            <a:off x="4879375" y="2649492"/>
            <a:ext cx="459001" cy="390768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rgbClr val="696969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31" name="Google Shape;5983;p86">
            <a:extLst>
              <a:ext uri="{FF2B5EF4-FFF2-40B4-BE49-F238E27FC236}">
                <a16:creationId xmlns:a16="http://schemas.microsoft.com/office/drawing/2014/main" id="{17A53847-1116-4719-8A07-AB8E4A7C821B}"/>
              </a:ext>
            </a:extLst>
          </p:cNvPr>
          <p:cNvGrpSpPr/>
          <p:nvPr/>
        </p:nvGrpSpPr>
        <p:grpSpPr>
          <a:xfrm>
            <a:off x="5526834" y="2589233"/>
            <a:ext cx="461287" cy="462009"/>
            <a:chOff x="5526834" y="2589233"/>
            <a:chExt cx="461287" cy="462009"/>
          </a:xfrm>
        </p:grpSpPr>
        <p:sp>
          <p:nvSpPr>
            <p:cNvPr id="132" name="Google Shape;5984;p86">
              <a:extLst>
                <a:ext uri="{FF2B5EF4-FFF2-40B4-BE49-F238E27FC236}">
                  <a16:creationId xmlns:a16="http://schemas.microsoft.com/office/drawing/2014/main" id="{5A462B73-2E2D-41DA-8C71-9C9E1E6C89A1}"/>
                </a:ext>
              </a:extLst>
            </p:cNvPr>
            <p:cNvSpPr/>
            <p:nvPr/>
          </p:nvSpPr>
          <p:spPr>
            <a:xfrm>
              <a:off x="5526834" y="2589233"/>
              <a:ext cx="368804" cy="370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5985;p86">
              <a:extLst>
                <a:ext uri="{FF2B5EF4-FFF2-40B4-BE49-F238E27FC236}">
                  <a16:creationId xmlns:a16="http://schemas.microsoft.com/office/drawing/2014/main" id="{BD1C750D-F492-4D61-9855-CE1048A16690}"/>
                </a:ext>
              </a:extLst>
            </p:cNvPr>
            <p:cNvSpPr/>
            <p:nvPr/>
          </p:nvSpPr>
          <p:spPr>
            <a:xfrm>
              <a:off x="5588474" y="2775231"/>
              <a:ext cx="399647" cy="276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4" name="Google Shape;5986;p86">
            <a:extLst>
              <a:ext uri="{FF2B5EF4-FFF2-40B4-BE49-F238E27FC236}">
                <a16:creationId xmlns:a16="http://schemas.microsoft.com/office/drawing/2014/main" id="{62F2B0B3-9079-4C2D-A21E-FA461373F6BA}"/>
              </a:ext>
            </a:extLst>
          </p:cNvPr>
          <p:cNvGrpSpPr/>
          <p:nvPr/>
        </p:nvGrpSpPr>
        <p:grpSpPr>
          <a:xfrm>
            <a:off x="7353851" y="2571603"/>
            <a:ext cx="465823" cy="464304"/>
            <a:chOff x="7353851" y="2571603"/>
            <a:chExt cx="465823" cy="464304"/>
          </a:xfrm>
        </p:grpSpPr>
        <p:sp>
          <p:nvSpPr>
            <p:cNvPr id="135" name="Google Shape;5987;p86">
              <a:extLst>
                <a:ext uri="{FF2B5EF4-FFF2-40B4-BE49-F238E27FC236}">
                  <a16:creationId xmlns:a16="http://schemas.microsoft.com/office/drawing/2014/main" id="{78BE4223-4AF5-43A5-9765-729E85CD73F8}"/>
                </a:ext>
              </a:extLst>
            </p:cNvPr>
            <p:cNvSpPr/>
            <p:nvPr/>
          </p:nvSpPr>
          <p:spPr>
            <a:xfrm>
              <a:off x="7635834" y="2856594"/>
              <a:ext cx="183840" cy="1793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6" name="Google Shape;5988;p86">
              <a:extLst>
                <a:ext uri="{FF2B5EF4-FFF2-40B4-BE49-F238E27FC236}">
                  <a16:creationId xmlns:a16="http://schemas.microsoft.com/office/drawing/2014/main" id="{6D09D668-394D-4EE6-AAA4-B921C43F76BC}"/>
                </a:ext>
              </a:extLst>
            </p:cNvPr>
            <p:cNvSpPr/>
            <p:nvPr/>
          </p:nvSpPr>
          <p:spPr>
            <a:xfrm>
              <a:off x="7353851" y="2571603"/>
              <a:ext cx="359670" cy="363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7" name="Google Shape;6005;p86">
            <a:extLst>
              <a:ext uri="{FF2B5EF4-FFF2-40B4-BE49-F238E27FC236}">
                <a16:creationId xmlns:a16="http://schemas.microsoft.com/office/drawing/2014/main" id="{5292BF32-9D70-4653-BC9F-9B8315C0616E}"/>
              </a:ext>
            </a:extLst>
          </p:cNvPr>
          <p:cNvGrpSpPr/>
          <p:nvPr/>
        </p:nvGrpSpPr>
        <p:grpSpPr>
          <a:xfrm>
            <a:off x="4901348" y="3495294"/>
            <a:ext cx="406286" cy="408900"/>
            <a:chOff x="4901348" y="3495294"/>
            <a:chExt cx="406286" cy="408900"/>
          </a:xfrm>
        </p:grpSpPr>
        <p:sp>
          <p:nvSpPr>
            <p:cNvPr id="138" name="Google Shape;6006;p86">
              <a:extLst>
                <a:ext uri="{FF2B5EF4-FFF2-40B4-BE49-F238E27FC236}">
                  <a16:creationId xmlns:a16="http://schemas.microsoft.com/office/drawing/2014/main" id="{42C64844-EABF-4FD6-B2AE-6C962B95749A}"/>
                </a:ext>
              </a:extLst>
            </p:cNvPr>
            <p:cNvSpPr/>
            <p:nvPr/>
          </p:nvSpPr>
          <p:spPr>
            <a:xfrm>
              <a:off x="4901348" y="3495294"/>
              <a:ext cx="406286" cy="300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9" name="Google Shape;6007;p86">
              <a:extLst>
                <a:ext uri="{FF2B5EF4-FFF2-40B4-BE49-F238E27FC236}">
                  <a16:creationId xmlns:a16="http://schemas.microsoft.com/office/drawing/2014/main" id="{DCFD99EC-ACC2-4F09-9D6F-C049ADE5BCA8}"/>
                </a:ext>
              </a:extLst>
            </p:cNvPr>
            <p:cNvSpPr/>
            <p:nvPr/>
          </p:nvSpPr>
          <p:spPr>
            <a:xfrm>
              <a:off x="4979173" y="3822804"/>
              <a:ext cx="249658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0" name="Google Shape;6020;p86">
            <a:extLst>
              <a:ext uri="{FF2B5EF4-FFF2-40B4-BE49-F238E27FC236}">
                <a16:creationId xmlns:a16="http://schemas.microsoft.com/office/drawing/2014/main" id="{D6267F7F-AC03-460F-BE25-250D1D88239F}"/>
              </a:ext>
            </a:extLst>
          </p:cNvPr>
          <p:cNvGrpSpPr/>
          <p:nvPr/>
        </p:nvGrpSpPr>
        <p:grpSpPr>
          <a:xfrm>
            <a:off x="6148315" y="2583015"/>
            <a:ext cx="272920" cy="462000"/>
            <a:chOff x="6148315" y="2583015"/>
            <a:chExt cx="272920" cy="462000"/>
          </a:xfrm>
        </p:grpSpPr>
        <p:sp>
          <p:nvSpPr>
            <p:cNvPr id="141" name="Google Shape;6021;p86">
              <a:extLst>
                <a:ext uri="{FF2B5EF4-FFF2-40B4-BE49-F238E27FC236}">
                  <a16:creationId xmlns:a16="http://schemas.microsoft.com/office/drawing/2014/main" id="{7B11DC83-0D36-445D-9675-9AF8F333366B}"/>
                </a:ext>
              </a:extLst>
            </p:cNvPr>
            <p:cNvSpPr/>
            <p:nvPr/>
          </p:nvSpPr>
          <p:spPr>
            <a:xfrm>
              <a:off x="6148315" y="2583015"/>
              <a:ext cx="272920" cy="321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6022;p86">
              <a:extLst>
                <a:ext uri="{FF2B5EF4-FFF2-40B4-BE49-F238E27FC236}">
                  <a16:creationId xmlns:a16="http://schemas.microsoft.com/office/drawing/2014/main" id="{AC9005CC-412C-433D-BBAC-C007CBE777D8}"/>
                </a:ext>
              </a:extLst>
            </p:cNvPr>
            <p:cNvSpPr/>
            <p:nvPr/>
          </p:nvSpPr>
          <p:spPr>
            <a:xfrm>
              <a:off x="6209955" y="2934675"/>
              <a:ext cx="151881" cy="110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3" name="Google Shape;6038;p86">
            <a:extLst>
              <a:ext uri="{FF2B5EF4-FFF2-40B4-BE49-F238E27FC236}">
                <a16:creationId xmlns:a16="http://schemas.microsoft.com/office/drawing/2014/main" id="{2EA463B4-0C55-4A3F-A361-98ED15905979}"/>
              </a:ext>
            </a:extLst>
          </p:cNvPr>
          <p:cNvGrpSpPr/>
          <p:nvPr/>
        </p:nvGrpSpPr>
        <p:grpSpPr>
          <a:xfrm>
            <a:off x="3796058" y="2604494"/>
            <a:ext cx="454438" cy="462595"/>
            <a:chOff x="3796058" y="2604494"/>
            <a:chExt cx="454438" cy="462595"/>
          </a:xfrm>
        </p:grpSpPr>
        <p:sp>
          <p:nvSpPr>
            <p:cNvPr id="144" name="Google Shape;6039;p86">
              <a:extLst>
                <a:ext uri="{FF2B5EF4-FFF2-40B4-BE49-F238E27FC236}">
                  <a16:creationId xmlns:a16="http://schemas.microsoft.com/office/drawing/2014/main" id="{E22E1981-96F6-4B65-991F-4474CB3797FA}"/>
                </a:ext>
              </a:extLst>
            </p:cNvPr>
            <p:cNvSpPr/>
            <p:nvPr/>
          </p:nvSpPr>
          <p:spPr>
            <a:xfrm>
              <a:off x="3796058" y="2604494"/>
              <a:ext cx="138184" cy="224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582"/>
                <a:gd name="f25" fmla="val 1797"/>
                <a:gd name="f26" fmla="val 15"/>
                <a:gd name="f27" fmla="val 1763"/>
                <a:gd name="f28" fmla="val 5"/>
                <a:gd name="f29" fmla="val 1730"/>
                <a:gd name="f30" fmla="*/ f0 1 3813"/>
                <a:gd name="f31" fmla="*/ f1 1 6159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3813"/>
                <a:gd name="f38" fmla="*/ f35 1 6159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3812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3" y="f24"/>
                  </a:cubicBezTo>
                  <a:lnTo>
                    <a:pt x="f25" y="f26"/>
                  </a:ln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5" name="Google Shape;6040;p86">
              <a:extLst>
                <a:ext uri="{FF2B5EF4-FFF2-40B4-BE49-F238E27FC236}">
                  <a16:creationId xmlns:a16="http://schemas.microsoft.com/office/drawing/2014/main" id="{6ABDD9A4-7BE4-4002-96D1-15A182ED5C03}"/>
                </a:ext>
              </a:extLst>
            </p:cNvPr>
            <p:cNvSpPr/>
            <p:nvPr/>
          </p:nvSpPr>
          <p:spPr>
            <a:xfrm>
              <a:off x="3880567" y="2662495"/>
              <a:ext cx="313977" cy="404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6" name="Google Shape;6041;p86">
              <a:extLst>
                <a:ext uri="{FF2B5EF4-FFF2-40B4-BE49-F238E27FC236}">
                  <a16:creationId xmlns:a16="http://schemas.microsoft.com/office/drawing/2014/main" id="{A76D7042-04AD-4DDA-901A-45951868A61F}"/>
                </a:ext>
              </a:extLst>
            </p:cNvPr>
            <p:cNvSpPr/>
            <p:nvPr/>
          </p:nvSpPr>
          <p:spPr>
            <a:xfrm>
              <a:off x="4156853" y="2753285"/>
              <a:ext cx="93643" cy="1044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7" name="Google Shape;6048;p86">
            <a:extLst>
              <a:ext uri="{FF2B5EF4-FFF2-40B4-BE49-F238E27FC236}">
                <a16:creationId xmlns:a16="http://schemas.microsoft.com/office/drawing/2014/main" id="{50FA725E-C272-4EE4-BE7E-735FE9EBD096}"/>
              </a:ext>
            </a:extLst>
          </p:cNvPr>
          <p:cNvGrpSpPr/>
          <p:nvPr/>
        </p:nvGrpSpPr>
        <p:grpSpPr>
          <a:xfrm>
            <a:off x="6705286" y="2576276"/>
            <a:ext cx="456723" cy="464304"/>
            <a:chOff x="6705286" y="2576276"/>
            <a:chExt cx="456723" cy="464304"/>
          </a:xfrm>
        </p:grpSpPr>
        <p:sp>
          <p:nvSpPr>
            <p:cNvPr id="148" name="Google Shape;6049;p86">
              <a:extLst>
                <a:ext uri="{FF2B5EF4-FFF2-40B4-BE49-F238E27FC236}">
                  <a16:creationId xmlns:a16="http://schemas.microsoft.com/office/drawing/2014/main" id="{9E3CEF1C-8F96-471A-BC39-0D37374E5574}"/>
                </a:ext>
              </a:extLst>
            </p:cNvPr>
            <p:cNvSpPr/>
            <p:nvPr/>
          </p:nvSpPr>
          <p:spPr>
            <a:xfrm>
              <a:off x="6981608" y="2578580"/>
              <a:ext cx="180401" cy="2716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6050;p86">
              <a:extLst>
                <a:ext uri="{FF2B5EF4-FFF2-40B4-BE49-F238E27FC236}">
                  <a16:creationId xmlns:a16="http://schemas.microsoft.com/office/drawing/2014/main" id="{BF56357C-E3EE-4B8E-BF1C-D0F74BCFDC55}"/>
                </a:ext>
              </a:extLst>
            </p:cNvPr>
            <p:cNvSpPr/>
            <p:nvPr/>
          </p:nvSpPr>
          <p:spPr>
            <a:xfrm>
              <a:off x="6768087" y="2980797"/>
              <a:ext cx="391637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6051;p86">
              <a:extLst>
                <a:ext uri="{FF2B5EF4-FFF2-40B4-BE49-F238E27FC236}">
                  <a16:creationId xmlns:a16="http://schemas.microsoft.com/office/drawing/2014/main" id="{11C5E911-3317-4827-AA31-6BF6DE1ADCB1}"/>
                </a:ext>
              </a:extLst>
            </p:cNvPr>
            <p:cNvSpPr/>
            <p:nvPr/>
          </p:nvSpPr>
          <p:spPr>
            <a:xfrm>
              <a:off x="6705286" y="2576276"/>
              <a:ext cx="397361" cy="4314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1" name="Google Shape;5717;p85">
            <a:extLst>
              <a:ext uri="{FF2B5EF4-FFF2-40B4-BE49-F238E27FC236}">
                <a16:creationId xmlns:a16="http://schemas.microsoft.com/office/drawing/2014/main" id="{E30AF29F-FDE0-41BC-958A-151141408D67}"/>
              </a:ext>
            </a:extLst>
          </p:cNvPr>
          <p:cNvGrpSpPr/>
          <p:nvPr/>
        </p:nvGrpSpPr>
        <p:grpSpPr>
          <a:xfrm>
            <a:off x="5567836" y="3523548"/>
            <a:ext cx="492377" cy="387934"/>
            <a:chOff x="5567836" y="3523548"/>
            <a:chExt cx="492377" cy="387934"/>
          </a:xfrm>
        </p:grpSpPr>
        <p:sp>
          <p:nvSpPr>
            <p:cNvPr id="152" name="Google Shape;5718;p85">
              <a:extLst>
                <a:ext uri="{FF2B5EF4-FFF2-40B4-BE49-F238E27FC236}">
                  <a16:creationId xmlns:a16="http://schemas.microsoft.com/office/drawing/2014/main" id="{017C067B-A0A0-44A5-BADE-C58C72880C57}"/>
                </a:ext>
              </a:extLst>
            </p:cNvPr>
            <p:cNvSpPr/>
            <p:nvPr/>
          </p:nvSpPr>
          <p:spPr>
            <a:xfrm>
              <a:off x="5691198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5719;p85">
              <a:extLst>
                <a:ext uri="{FF2B5EF4-FFF2-40B4-BE49-F238E27FC236}">
                  <a16:creationId xmlns:a16="http://schemas.microsoft.com/office/drawing/2014/main" id="{609763AB-BE8C-4733-B5EF-3D537DBDB909}"/>
                </a:ext>
              </a:extLst>
            </p:cNvPr>
            <p:cNvSpPr/>
            <p:nvPr/>
          </p:nvSpPr>
          <p:spPr>
            <a:xfrm>
              <a:off x="5567836" y="3639321"/>
              <a:ext cx="137196" cy="132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5720;p85">
              <a:extLst>
                <a:ext uri="{FF2B5EF4-FFF2-40B4-BE49-F238E27FC236}">
                  <a16:creationId xmlns:a16="http://schemas.microsoft.com/office/drawing/2014/main" id="{5749A27D-5755-4B30-A850-466DED05B332}"/>
                </a:ext>
              </a:extLst>
            </p:cNvPr>
            <p:cNvSpPr/>
            <p:nvPr/>
          </p:nvSpPr>
          <p:spPr>
            <a:xfrm>
              <a:off x="5828952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5721;p85">
              <a:extLst>
                <a:ext uri="{FF2B5EF4-FFF2-40B4-BE49-F238E27FC236}">
                  <a16:creationId xmlns:a16="http://schemas.microsoft.com/office/drawing/2014/main" id="{9298B7F5-1564-4735-BE3C-DBAC53DF3D67}"/>
                </a:ext>
              </a:extLst>
            </p:cNvPr>
            <p:cNvSpPr/>
            <p:nvPr/>
          </p:nvSpPr>
          <p:spPr>
            <a:xfrm>
              <a:off x="5925138" y="3638827"/>
              <a:ext cx="135075" cy="13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5722;p85">
              <a:extLst>
                <a:ext uri="{FF2B5EF4-FFF2-40B4-BE49-F238E27FC236}">
                  <a16:creationId xmlns:a16="http://schemas.microsoft.com/office/drawing/2014/main" id="{D2C6FAB5-7C60-4F0B-89C5-10B1C732E680}"/>
                </a:ext>
              </a:extLst>
            </p:cNvPr>
            <p:cNvSpPr/>
            <p:nvPr/>
          </p:nvSpPr>
          <p:spPr>
            <a:xfrm>
              <a:off x="5663656" y="3691039"/>
              <a:ext cx="303105" cy="220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7" name="Google Shape;5723;p85">
            <a:extLst>
              <a:ext uri="{FF2B5EF4-FFF2-40B4-BE49-F238E27FC236}">
                <a16:creationId xmlns:a16="http://schemas.microsoft.com/office/drawing/2014/main" id="{53224AEF-26CC-4464-BB6F-5607295AD72A}"/>
              </a:ext>
            </a:extLst>
          </p:cNvPr>
          <p:cNvGrpSpPr/>
          <p:nvPr/>
        </p:nvGrpSpPr>
        <p:grpSpPr>
          <a:xfrm>
            <a:off x="3077943" y="2595844"/>
            <a:ext cx="556467" cy="457373"/>
            <a:chOff x="3077943" y="2595844"/>
            <a:chExt cx="556467" cy="457373"/>
          </a:xfrm>
        </p:grpSpPr>
        <p:sp>
          <p:nvSpPr>
            <p:cNvPr id="158" name="Google Shape;5724;p85">
              <a:extLst>
                <a:ext uri="{FF2B5EF4-FFF2-40B4-BE49-F238E27FC236}">
                  <a16:creationId xmlns:a16="http://schemas.microsoft.com/office/drawing/2014/main" id="{7CAAD917-6844-4E0B-9112-3A2395668072}"/>
                </a:ext>
              </a:extLst>
            </p:cNvPr>
            <p:cNvSpPr/>
            <p:nvPr/>
          </p:nvSpPr>
          <p:spPr>
            <a:xfrm>
              <a:off x="3319445" y="2595844"/>
              <a:ext cx="147739" cy="1038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5725;p85">
              <a:extLst>
                <a:ext uri="{FF2B5EF4-FFF2-40B4-BE49-F238E27FC236}">
                  <a16:creationId xmlns:a16="http://schemas.microsoft.com/office/drawing/2014/main" id="{781294D5-E524-4710-93B2-757549E96B63}"/>
                </a:ext>
              </a:extLst>
            </p:cNvPr>
            <p:cNvSpPr/>
            <p:nvPr/>
          </p:nvSpPr>
          <p:spPr>
            <a:xfrm>
              <a:off x="3319528" y="2949671"/>
              <a:ext cx="147648" cy="103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5726;p85">
              <a:extLst>
                <a:ext uri="{FF2B5EF4-FFF2-40B4-BE49-F238E27FC236}">
                  <a16:creationId xmlns:a16="http://schemas.microsoft.com/office/drawing/2014/main" id="{D350E34C-01B0-43F4-93F5-0450F71BA515}"/>
                </a:ext>
              </a:extLst>
            </p:cNvPr>
            <p:cNvSpPr/>
            <p:nvPr/>
          </p:nvSpPr>
          <p:spPr>
            <a:xfrm>
              <a:off x="3239618" y="2710674"/>
              <a:ext cx="281827" cy="227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5727;p85">
              <a:extLst>
                <a:ext uri="{FF2B5EF4-FFF2-40B4-BE49-F238E27FC236}">
                  <a16:creationId xmlns:a16="http://schemas.microsoft.com/office/drawing/2014/main" id="{868FE8DB-7441-4AA6-B910-8A97E2F94443}"/>
                </a:ext>
              </a:extLst>
            </p:cNvPr>
            <p:cNvSpPr/>
            <p:nvPr/>
          </p:nvSpPr>
          <p:spPr>
            <a:xfrm>
              <a:off x="3484339" y="2744589"/>
              <a:ext cx="150071" cy="1617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5728;p85">
              <a:extLst>
                <a:ext uri="{FF2B5EF4-FFF2-40B4-BE49-F238E27FC236}">
                  <a16:creationId xmlns:a16="http://schemas.microsoft.com/office/drawing/2014/main" id="{00622DF6-4923-40DF-A676-4EF2537FEBE9}"/>
                </a:ext>
              </a:extLst>
            </p:cNvPr>
            <p:cNvSpPr/>
            <p:nvPr/>
          </p:nvSpPr>
          <p:spPr>
            <a:xfrm>
              <a:off x="3077943" y="2841315"/>
              <a:ext cx="190048" cy="162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5729;p85">
              <a:extLst>
                <a:ext uri="{FF2B5EF4-FFF2-40B4-BE49-F238E27FC236}">
                  <a16:creationId xmlns:a16="http://schemas.microsoft.com/office/drawing/2014/main" id="{30AC9B21-E924-4EF5-9317-3280C501DB60}"/>
                </a:ext>
              </a:extLst>
            </p:cNvPr>
            <p:cNvSpPr/>
            <p:nvPr/>
          </p:nvSpPr>
          <p:spPr>
            <a:xfrm>
              <a:off x="3077943" y="2646282"/>
              <a:ext cx="190048" cy="1625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solidFill>
              <a:srgbClr val="6969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2;p37">
            <a:extLst>
              <a:ext uri="{FF2B5EF4-FFF2-40B4-BE49-F238E27FC236}">
                <a16:creationId xmlns:a16="http://schemas.microsoft.com/office/drawing/2014/main" id="{FFDC2933-8B1E-4C10-BFBD-AFBF630BB00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en-US">
                <a:latin typeface="Montserrat Light"/>
              </a:rPr>
              <a:t>SECTION 1</a:t>
            </a:r>
          </a:p>
        </p:txBody>
      </p:sp>
      <p:sp>
        <p:nvSpPr>
          <p:cNvPr id="3" name="Google Shape;223;p37">
            <a:extLst>
              <a:ext uri="{FF2B5EF4-FFF2-40B4-BE49-F238E27FC236}">
                <a16:creationId xmlns:a16="http://schemas.microsoft.com/office/drawing/2014/main" id="{A2E9AF07-1B66-4A2B-B0BB-82A89C841FA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96621" y="1183389"/>
            <a:ext cx="3057296" cy="1382399"/>
          </a:xfrm>
        </p:spPr>
        <p:txBody>
          <a:bodyPr anchor="ctr" anchorCtr="1"/>
          <a:lstStyle/>
          <a:p>
            <a:pPr lvl="0" algn="ctr"/>
            <a:r>
              <a:rPr lang="en-US" sz="13800" dirty="0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4" name="Google Shape;224;p37">
            <a:extLst>
              <a:ext uri="{FF2B5EF4-FFF2-40B4-BE49-F238E27FC236}">
                <a16:creationId xmlns:a16="http://schemas.microsoft.com/office/drawing/2014/main" id="{5A00CF8A-75D3-45D8-A313-2218A2DCA9B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190170" y="3062709"/>
            <a:ext cx="3246897" cy="404402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1700">
                <a:solidFill>
                  <a:srgbClr val="FFFFFF"/>
                </a:solidFill>
              </a:rPr>
              <a:t>Enter a subtitle here if you need it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1C2D206-CCC4-4C63-B527-F802CF84CAAD}"/>
              </a:ext>
            </a:extLst>
          </p:cNvPr>
          <p:cNvSpPr/>
          <p:nvPr/>
        </p:nvSpPr>
        <p:spPr>
          <a:xfrm>
            <a:off x="96253" y="3681663"/>
            <a:ext cx="9047747" cy="577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47F8B2D-7572-4F68-A47B-5153C60FAF56}"/>
              </a:ext>
            </a:extLst>
          </p:cNvPr>
          <p:cNvSpPr/>
          <p:nvPr/>
        </p:nvSpPr>
        <p:spPr>
          <a:xfrm>
            <a:off x="424919" y="642767"/>
            <a:ext cx="3958389" cy="3958389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896F85F-FD2D-4483-A750-C1490D77C2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933" y="234769"/>
            <a:ext cx="3394363" cy="466203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B8D1712-9D5D-1455-6FC5-E17F4FF10215}"/>
              </a:ext>
            </a:extLst>
          </p:cNvPr>
          <p:cNvSpPr/>
          <p:nvPr/>
        </p:nvSpPr>
        <p:spPr>
          <a:xfrm>
            <a:off x="3308021" y="1704334"/>
            <a:ext cx="2200282" cy="323165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r>
              <a:rPr lang="en-US" altLang="ko-KR" sz="1500"/>
              <a:t>Presentation template by </a:t>
            </a:r>
            <a:endParaRPr lang="ko-KR" altLang="en-US" sz="150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A0A6377-AFA9-081F-2C94-AE1E8751CBD7}"/>
              </a:ext>
            </a:extLst>
          </p:cNvPr>
          <p:cNvSpPr txBox="1"/>
          <p:nvPr/>
        </p:nvSpPr>
        <p:spPr>
          <a:xfrm>
            <a:off x="668182" y="4402560"/>
            <a:ext cx="7864181" cy="582647"/>
          </a:xfrm>
          <a:prstGeom prst="rect">
            <a:avLst/>
          </a:prstGeom>
        </p:spPr>
        <p:txBody>
          <a:bodyPr/>
          <a:lstStyle>
            <a:defPPr/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395"/>
              </a:lnSpc>
            </a:pPr>
            <a:r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</a:rPr>
              <a:t>You are free to use this presentation for educational, personal and work purposes under Creative Commons Attribution License. But, keep the credits slide or mention Slidesppt in your presentation. Visit </a:t>
            </a:r>
            <a:r>
              <a:rPr lang="en-US" sz="900" u="sng">
                <a:solidFill>
                  <a:srgbClr val="36B9E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slidesppt.net</a:t>
            </a:r>
            <a:br>
              <a:rPr lang="en" sz="90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lang="en" sz="900">
              <a:solidFill>
                <a:schemeClr val="tx1">
                  <a:lumMod val="75000"/>
                  <a:lumOff val="25000"/>
                </a:schemeClr>
              </a:solidFill>
              <a:latin typeface="Barlow" pitchFamily="2" charset="77"/>
            </a:endParaRPr>
          </a:p>
        </p:txBody>
      </p:sp>
      <p:grpSp>
        <p:nvGrpSpPr>
          <p:cNvPr id="2" name="Gráfico 10">
            <a:extLst>
              <a:ext uri="{FF2B5EF4-FFF2-40B4-BE49-F238E27FC236}">
                <a16:creationId xmlns:a16="http://schemas.microsoft.com/office/drawing/2014/main" id="{FF2D225D-434F-E17F-B3C6-51016262060D}"/>
              </a:ext>
            </a:extLst>
          </p:cNvPr>
          <p:cNvGrpSpPr/>
          <p:nvPr/>
        </p:nvGrpSpPr>
        <p:grpSpPr>
          <a:xfrm>
            <a:off x="2005305" y="1750239"/>
            <a:ext cx="1193278" cy="1193278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C1B97D0C-AA07-1977-3EFB-1CB31A13857C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chemeClr val="tx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050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DAF3DD0F-B3C3-6428-3C89-F1CE22602DCF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050"/>
            </a:p>
          </p:txBody>
        </p:sp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685BD3EE-80A3-B4D8-50C3-8C78B7AA64D1}"/>
              </a:ext>
            </a:extLst>
          </p:cNvPr>
          <p:cNvSpPr/>
          <p:nvPr/>
        </p:nvSpPr>
        <p:spPr>
          <a:xfrm>
            <a:off x="3235063" y="1931379"/>
            <a:ext cx="3903632" cy="85408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r>
              <a:rPr lang="en-US" altLang="ko-KR" sz="4950">
                <a:latin typeface="Bahnschrift" panose="020B0502040204020203" pitchFamily="34" charset="0"/>
                <a:cs typeface="Calibri" pitchFamily="34" charset="0"/>
              </a:rPr>
              <a:t>Slidesppt.net</a:t>
            </a:r>
            <a:endParaRPr lang="ko-KR" altLang="en-US" sz="4950"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63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9">
            <a:extLst>
              <a:ext uri="{FF2B5EF4-FFF2-40B4-BE49-F238E27FC236}">
                <a16:creationId xmlns:a16="http://schemas.microsoft.com/office/drawing/2014/main" id="{E3F867CF-CEF4-4CAB-8D0C-7E314E9769DD}"/>
              </a:ext>
            </a:extLst>
          </p:cNvPr>
          <p:cNvGrpSpPr/>
          <p:nvPr/>
        </p:nvGrpSpPr>
        <p:grpSpPr>
          <a:xfrm>
            <a:off x="-25813" y="7937"/>
            <a:ext cx="1010026" cy="5135562"/>
            <a:chOff x="-25813" y="7937"/>
            <a:chExt cx="1010026" cy="5135562"/>
          </a:xfrm>
        </p:grpSpPr>
        <p:sp>
          <p:nvSpPr>
            <p:cNvPr id="3" name="Triángulo rectángulo 10">
              <a:extLst>
                <a:ext uri="{FF2B5EF4-FFF2-40B4-BE49-F238E27FC236}">
                  <a16:creationId xmlns:a16="http://schemas.microsoft.com/office/drawing/2014/main" id="{8ECFAA51-6663-49EA-AAB1-7384B89A46DE}"/>
                </a:ext>
              </a:extLst>
            </p:cNvPr>
            <p:cNvSpPr/>
            <p:nvPr/>
          </p:nvSpPr>
          <p:spPr>
            <a:xfrm>
              <a:off x="-25813" y="4138217"/>
              <a:ext cx="1005282" cy="10052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180"/>
                <a:gd name="f9" fmla="+- 0 0 -90"/>
                <a:gd name="f10" fmla="abs f3"/>
                <a:gd name="f11" fmla="abs f4"/>
                <a:gd name="f12" fmla="abs f5"/>
                <a:gd name="f13" fmla="val f6"/>
                <a:gd name="f14" fmla="*/ f7 f0 1"/>
                <a:gd name="f15" fmla="*/ f8 f0 1"/>
                <a:gd name="f16" fmla="*/ f9 f0 1"/>
                <a:gd name="f17" fmla="?: f10 f3 1"/>
                <a:gd name="f18" fmla="?: f11 f4 1"/>
                <a:gd name="f19" fmla="?: f12 f5 1"/>
                <a:gd name="f20" fmla="*/ f14 1 f2"/>
                <a:gd name="f21" fmla="*/ f15 1 f2"/>
                <a:gd name="f22" fmla="*/ f16 1 f2"/>
                <a:gd name="f23" fmla="*/ f17 1 21600"/>
                <a:gd name="f24" fmla="*/ f18 1 21600"/>
                <a:gd name="f25" fmla="*/ 21600 f17 1"/>
                <a:gd name="f26" fmla="*/ 21600 f18 1"/>
                <a:gd name="f27" fmla="+- f20 0 f1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val f31"/>
                <a:gd name="f34" fmla="val f32"/>
                <a:gd name="f35" fmla="*/ f13 f30 1"/>
                <a:gd name="f36" fmla="+- f34 0 f13"/>
                <a:gd name="f37" fmla="+- f33 0 f13"/>
                <a:gd name="f38" fmla="*/ f34 f30 1"/>
                <a:gd name="f39" fmla="*/ f33 f30 1"/>
                <a:gd name="f40" fmla="*/ f36 1 2"/>
                <a:gd name="f41" fmla="*/ f37 1 2"/>
                <a:gd name="f42" fmla="*/ f37 1 12"/>
                <a:gd name="f43" fmla="*/ f36 7 1"/>
                <a:gd name="f44" fmla="*/ f37 7 1"/>
                <a:gd name="f45" fmla="*/ f36 11 1"/>
                <a:gd name="f46" fmla="+- f13 f40 0"/>
                <a:gd name="f47" fmla="+- f13 f41 0"/>
                <a:gd name="f48" fmla="*/ f43 1 12"/>
                <a:gd name="f49" fmla="*/ f44 1 12"/>
                <a:gd name="f50" fmla="*/ f45 1 12"/>
                <a:gd name="f51" fmla="*/ f42 f30 1"/>
                <a:gd name="f52" fmla="*/ f48 f30 1"/>
                <a:gd name="f53" fmla="*/ f49 f30 1"/>
                <a:gd name="f54" fmla="*/ f50 f30 1"/>
                <a:gd name="f55" fmla="*/ f47 f30 1"/>
                <a:gd name="f56" fmla="*/ f46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5" y="f35"/>
                </a:cxn>
                <a:cxn ang="f28">
                  <a:pos x="f35" y="f38"/>
                </a:cxn>
                <a:cxn ang="f28">
                  <a:pos x="f39" y="f38"/>
                </a:cxn>
                <a:cxn ang="f29">
                  <a:pos x="f55" y="f56"/>
                </a:cxn>
              </a:cxnLst>
              <a:rect l="f51" t="f52" r="f53" b="f54"/>
              <a:pathLst>
                <a:path>
                  <a:moveTo>
                    <a:pt x="f35" y="f38"/>
                  </a:moveTo>
                  <a:lnTo>
                    <a:pt x="f35" y="f35"/>
                  </a:lnTo>
                  <a:lnTo>
                    <a:pt x="f39" y="f38"/>
                  </a:lnTo>
                  <a:close/>
                </a:path>
              </a:pathLst>
            </a:custGeom>
            <a:solidFill>
              <a:srgbClr val="B5B5B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" name="Triángulo rectángulo 11">
              <a:extLst>
                <a:ext uri="{FF2B5EF4-FFF2-40B4-BE49-F238E27FC236}">
                  <a16:creationId xmlns:a16="http://schemas.microsoft.com/office/drawing/2014/main" id="{5D98B6FA-407B-4D51-955E-60832F255F98}"/>
                </a:ext>
              </a:extLst>
            </p:cNvPr>
            <p:cNvSpPr/>
            <p:nvPr/>
          </p:nvSpPr>
          <p:spPr>
            <a:xfrm rot="5400013">
              <a:off x="-21069" y="7937"/>
              <a:ext cx="1005282" cy="10052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180"/>
                <a:gd name="f9" fmla="+- 0 0 -90"/>
                <a:gd name="f10" fmla="abs f3"/>
                <a:gd name="f11" fmla="abs f4"/>
                <a:gd name="f12" fmla="abs f5"/>
                <a:gd name="f13" fmla="val f6"/>
                <a:gd name="f14" fmla="*/ f7 f0 1"/>
                <a:gd name="f15" fmla="*/ f8 f0 1"/>
                <a:gd name="f16" fmla="*/ f9 f0 1"/>
                <a:gd name="f17" fmla="?: f10 f3 1"/>
                <a:gd name="f18" fmla="?: f11 f4 1"/>
                <a:gd name="f19" fmla="?: f12 f5 1"/>
                <a:gd name="f20" fmla="*/ f14 1 f2"/>
                <a:gd name="f21" fmla="*/ f15 1 f2"/>
                <a:gd name="f22" fmla="*/ f16 1 f2"/>
                <a:gd name="f23" fmla="*/ f17 1 21600"/>
                <a:gd name="f24" fmla="*/ f18 1 21600"/>
                <a:gd name="f25" fmla="*/ 21600 f17 1"/>
                <a:gd name="f26" fmla="*/ 21600 f18 1"/>
                <a:gd name="f27" fmla="+- f20 0 f1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val f31"/>
                <a:gd name="f34" fmla="val f32"/>
                <a:gd name="f35" fmla="*/ f13 f30 1"/>
                <a:gd name="f36" fmla="+- f34 0 f13"/>
                <a:gd name="f37" fmla="+- f33 0 f13"/>
                <a:gd name="f38" fmla="*/ f34 f30 1"/>
                <a:gd name="f39" fmla="*/ f33 f30 1"/>
                <a:gd name="f40" fmla="*/ f36 1 2"/>
                <a:gd name="f41" fmla="*/ f37 1 2"/>
                <a:gd name="f42" fmla="*/ f37 1 12"/>
                <a:gd name="f43" fmla="*/ f36 7 1"/>
                <a:gd name="f44" fmla="*/ f37 7 1"/>
                <a:gd name="f45" fmla="*/ f36 11 1"/>
                <a:gd name="f46" fmla="+- f13 f40 0"/>
                <a:gd name="f47" fmla="+- f13 f41 0"/>
                <a:gd name="f48" fmla="*/ f43 1 12"/>
                <a:gd name="f49" fmla="*/ f44 1 12"/>
                <a:gd name="f50" fmla="*/ f45 1 12"/>
                <a:gd name="f51" fmla="*/ f42 f30 1"/>
                <a:gd name="f52" fmla="*/ f48 f30 1"/>
                <a:gd name="f53" fmla="*/ f49 f30 1"/>
                <a:gd name="f54" fmla="*/ f50 f30 1"/>
                <a:gd name="f55" fmla="*/ f47 f30 1"/>
                <a:gd name="f56" fmla="*/ f46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5" y="f35"/>
                </a:cxn>
                <a:cxn ang="f28">
                  <a:pos x="f35" y="f38"/>
                </a:cxn>
                <a:cxn ang="f28">
                  <a:pos x="f39" y="f38"/>
                </a:cxn>
                <a:cxn ang="f29">
                  <a:pos x="f55" y="f56"/>
                </a:cxn>
              </a:cxnLst>
              <a:rect l="f51" t="f52" r="f53" b="f54"/>
              <a:pathLst>
                <a:path>
                  <a:moveTo>
                    <a:pt x="f35" y="f38"/>
                  </a:moveTo>
                  <a:lnTo>
                    <a:pt x="f35" y="f35"/>
                  </a:lnTo>
                  <a:lnTo>
                    <a:pt x="f39" y="f38"/>
                  </a:lnTo>
                  <a:close/>
                </a:path>
              </a:pathLst>
            </a:custGeom>
            <a:solidFill>
              <a:srgbClr val="B5B5B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grpSp>
        <p:nvGrpSpPr>
          <p:cNvPr id="5" name="Grupo 2">
            <a:extLst>
              <a:ext uri="{FF2B5EF4-FFF2-40B4-BE49-F238E27FC236}">
                <a16:creationId xmlns:a16="http://schemas.microsoft.com/office/drawing/2014/main" id="{23BC8D25-5592-4904-A479-5C7014CA3E68}"/>
              </a:ext>
            </a:extLst>
          </p:cNvPr>
          <p:cNvGrpSpPr/>
          <p:nvPr/>
        </p:nvGrpSpPr>
        <p:grpSpPr>
          <a:xfrm>
            <a:off x="8133972" y="-10"/>
            <a:ext cx="1010027" cy="5135572"/>
            <a:chOff x="8133972" y="-10"/>
            <a:chExt cx="1010027" cy="5135572"/>
          </a:xfrm>
        </p:grpSpPr>
        <p:sp>
          <p:nvSpPr>
            <p:cNvPr id="6" name="Triángulo rectángulo 6">
              <a:extLst>
                <a:ext uri="{FF2B5EF4-FFF2-40B4-BE49-F238E27FC236}">
                  <a16:creationId xmlns:a16="http://schemas.microsoft.com/office/drawing/2014/main" id="{9F4D4D70-AF19-472E-BA7A-7CE10D350462}"/>
                </a:ext>
              </a:extLst>
            </p:cNvPr>
            <p:cNvSpPr/>
            <p:nvPr/>
          </p:nvSpPr>
          <p:spPr>
            <a:xfrm rot="10799991">
              <a:off x="8138717" y="-10"/>
              <a:ext cx="1005282" cy="10052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180"/>
                <a:gd name="f9" fmla="+- 0 0 -90"/>
                <a:gd name="f10" fmla="abs f3"/>
                <a:gd name="f11" fmla="abs f4"/>
                <a:gd name="f12" fmla="abs f5"/>
                <a:gd name="f13" fmla="val f6"/>
                <a:gd name="f14" fmla="*/ f7 f0 1"/>
                <a:gd name="f15" fmla="*/ f8 f0 1"/>
                <a:gd name="f16" fmla="*/ f9 f0 1"/>
                <a:gd name="f17" fmla="?: f10 f3 1"/>
                <a:gd name="f18" fmla="?: f11 f4 1"/>
                <a:gd name="f19" fmla="?: f12 f5 1"/>
                <a:gd name="f20" fmla="*/ f14 1 f2"/>
                <a:gd name="f21" fmla="*/ f15 1 f2"/>
                <a:gd name="f22" fmla="*/ f16 1 f2"/>
                <a:gd name="f23" fmla="*/ f17 1 21600"/>
                <a:gd name="f24" fmla="*/ f18 1 21600"/>
                <a:gd name="f25" fmla="*/ 21600 f17 1"/>
                <a:gd name="f26" fmla="*/ 21600 f18 1"/>
                <a:gd name="f27" fmla="+- f20 0 f1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val f31"/>
                <a:gd name="f34" fmla="val f32"/>
                <a:gd name="f35" fmla="*/ f13 f30 1"/>
                <a:gd name="f36" fmla="+- f34 0 f13"/>
                <a:gd name="f37" fmla="+- f33 0 f13"/>
                <a:gd name="f38" fmla="*/ f34 f30 1"/>
                <a:gd name="f39" fmla="*/ f33 f30 1"/>
                <a:gd name="f40" fmla="*/ f36 1 2"/>
                <a:gd name="f41" fmla="*/ f37 1 2"/>
                <a:gd name="f42" fmla="*/ f37 1 12"/>
                <a:gd name="f43" fmla="*/ f36 7 1"/>
                <a:gd name="f44" fmla="*/ f37 7 1"/>
                <a:gd name="f45" fmla="*/ f36 11 1"/>
                <a:gd name="f46" fmla="+- f13 f40 0"/>
                <a:gd name="f47" fmla="+- f13 f41 0"/>
                <a:gd name="f48" fmla="*/ f43 1 12"/>
                <a:gd name="f49" fmla="*/ f44 1 12"/>
                <a:gd name="f50" fmla="*/ f45 1 12"/>
                <a:gd name="f51" fmla="*/ f42 f30 1"/>
                <a:gd name="f52" fmla="*/ f48 f30 1"/>
                <a:gd name="f53" fmla="*/ f49 f30 1"/>
                <a:gd name="f54" fmla="*/ f50 f30 1"/>
                <a:gd name="f55" fmla="*/ f47 f30 1"/>
                <a:gd name="f56" fmla="*/ f46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5" y="f35"/>
                </a:cxn>
                <a:cxn ang="f28">
                  <a:pos x="f35" y="f38"/>
                </a:cxn>
                <a:cxn ang="f28">
                  <a:pos x="f39" y="f38"/>
                </a:cxn>
                <a:cxn ang="f29">
                  <a:pos x="f55" y="f56"/>
                </a:cxn>
              </a:cxnLst>
              <a:rect l="f51" t="f52" r="f53" b="f54"/>
              <a:pathLst>
                <a:path>
                  <a:moveTo>
                    <a:pt x="f35" y="f38"/>
                  </a:moveTo>
                  <a:lnTo>
                    <a:pt x="f35" y="f35"/>
                  </a:lnTo>
                  <a:lnTo>
                    <a:pt x="f39" y="f38"/>
                  </a:lnTo>
                  <a:close/>
                </a:path>
              </a:pathLst>
            </a:custGeom>
            <a:solidFill>
              <a:srgbClr val="B5B5B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" name="Triángulo rectángulo 7">
              <a:extLst>
                <a:ext uri="{FF2B5EF4-FFF2-40B4-BE49-F238E27FC236}">
                  <a16:creationId xmlns:a16="http://schemas.microsoft.com/office/drawing/2014/main" id="{CF1B1955-BD3A-4418-BDD6-11D5C8454A72}"/>
                </a:ext>
              </a:extLst>
            </p:cNvPr>
            <p:cNvSpPr/>
            <p:nvPr/>
          </p:nvSpPr>
          <p:spPr>
            <a:xfrm rot="16200004">
              <a:off x="8133972" y="4130280"/>
              <a:ext cx="1005282" cy="10052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180"/>
                <a:gd name="f9" fmla="+- 0 0 -90"/>
                <a:gd name="f10" fmla="abs f3"/>
                <a:gd name="f11" fmla="abs f4"/>
                <a:gd name="f12" fmla="abs f5"/>
                <a:gd name="f13" fmla="val f6"/>
                <a:gd name="f14" fmla="*/ f7 f0 1"/>
                <a:gd name="f15" fmla="*/ f8 f0 1"/>
                <a:gd name="f16" fmla="*/ f9 f0 1"/>
                <a:gd name="f17" fmla="?: f10 f3 1"/>
                <a:gd name="f18" fmla="?: f11 f4 1"/>
                <a:gd name="f19" fmla="?: f12 f5 1"/>
                <a:gd name="f20" fmla="*/ f14 1 f2"/>
                <a:gd name="f21" fmla="*/ f15 1 f2"/>
                <a:gd name="f22" fmla="*/ f16 1 f2"/>
                <a:gd name="f23" fmla="*/ f17 1 21600"/>
                <a:gd name="f24" fmla="*/ f18 1 21600"/>
                <a:gd name="f25" fmla="*/ 21600 f17 1"/>
                <a:gd name="f26" fmla="*/ 21600 f18 1"/>
                <a:gd name="f27" fmla="+- f20 0 f1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val f31"/>
                <a:gd name="f34" fmla="val f32"/>
                <a:gd name="f35" fmla="*/ f13 f30 1"/>
                <a:gd name="f36" fmla="+- f34 0 f13"/>
                <a:gd name="f37" fmla="+- f33 0 f13"/>
                <a:gd name="f38" fmla="*/ f34 f30 1"/>
                <a:gd name="f39" fmla="*/ f33 f30 1"/>
                <a:gd name="f40" fmla="*/ f36 1 2"/>
                <a:gd name="f41" fmla="*/ f37 1 2"/>
                <a:gd name="f42" fmla="*/ f37 1 12"/>
                <a:gd name="f43" fmla="*/ f36 7 1"/>
                <a:gd name="f44" fmla="*/ f37 7 1"/>
                <a:gd name="f45" fmla="*/ f36 11 1"/>
                <a:gd name="f46" fmla="+- f13 f40 0"/>
                <a:gd name="f47" fmla="+- f13 f41 0"/>
                <a:gd name="f48" fmla="*/ f43 1 12"/>
                <a:gd name="f49" fmla="*/ f44 1 12"/>
                <a:gd name="f50" fmla="*/ f45 1 12"/>
                <a:gd name="f51" fmla="*/ f42 f30 1"/>
                <a:gd name="f52" fmla="*/ f48 f30 1"/>
                <a:gd name="f53" fmla="*/ f49 f30 1"/>
                <a:gd name="f54" fmla="*/ f50 f30 1"/>
                <a:gd name="f55" fmla="*/ f47 f30 1"/>
                <a:gd name="f56" fmla="*/ f46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5" y="f35"/>
                </a:cxn>
                <a:cxn ang="f28">
                  <a:pos x="f35" y="f38"/>
                </a:cxn>
                <a:cxn ang="f28">
                  <a:pos x="f39" y="f38"/>
                </a:cxn>
                <a:cxn ang="f29">
                  <a:pos x="f55" y="f56"/>
                </a:cxn>
              </a:cxnLst>
              <a:rect l="f51" t="f52" r="f53" b="f54"/>
              <a:pathLst>
                <a:path>
                  <a:moveTo>
                    <a:pt x="f35" y="f38"/>
                  </a:moveTo>
                  <a:lnTo>
                    <a:pt x="f35" y="f35"/>
                  </a:lnTo>
                  <a:lnTo>
                    <a:pt x="f39" y="f38"/>
                  </a:lnTo>
                  <a:close/>
                </a:path>
              </a:pathLst>
            </a:custGeom>
            <a:solidFill>
              <a:srgbClr val="B5B5B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8" name="Google Shape;231;p38">
            <a:extLst>
              <a:ext uri="{FF2B5EF4-FFF2-40B4-BE49-F238E27FC236}">
                <a16:creationId xmlns:a16="http://schemas.microsoft.com/office/drawing/2014/main" id="{287FA254-475B-4709-8BF1-9B23A2CEA1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4839" y="2001895"/>
            <a:ext cx="3379960" cy="1139699"/>
          </a:xfrm>
        </p:spPr>
        <p:txBody>
          <a:bodyPr anchorCtr="1"/>
          <a:lstStyle/>
          <a:p>
            <a:pPr lvl="0" algn="ctr"/>
            <a:r>
              <a:rPr lang="en-US" sz="7000" dirty="0"/>
              <a:t>WHOA</a:t>
            </a:r>
          </a:p>
        </p:txBody>
      </p:sp>
      <p:sp>
        <p:nvSpPr>
          <p:cNvPr id="9" name="Google Shape;232;p38">
            <a:extLst>
              <a:ext uri="{FF2B5EF4-FFF2-40B4-BE49-F238E27FC236}">
                <a16:creationId xmlns:a16="http://schemas.microsoft.com/office/drawing/2014/main" id="{D3C1F3C6-7D76-4449-AD12-B07B0E873BA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84214" y="3283253"/>
            <a:ext cx="2978182" cy="799496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1400"/>
              <a:t>This could be the part of the presentation where you can introduce yourself, write your email…</a:t>
            </a:r>
          </a:p>
          <a:p>
            <a:pPr marL="0" lvl="0" indent="0" algn="ctr">
              <a:lnSpc>
                <a:spcPct val="100000"/>
              </a:lnSpc>
              <a:buNone/>
            </a:pPr>
            <a:endParaRPr lang="en-US" sz="1400"/>
          </a:p>
        </p:txBody>
      </p:sp>
      <p:sp>
        <p:nvSpPr>
          <p:cNvPr id="10" name="Google Shape;233;p38">
            <a:extLst>
              <a:ext uri="{FF2B5EF4-FFF2-40B4-BE49-F238E27FC236}">
                <a16:creationId xmlns:a16="http://schemas.microsoft.com/office/drawing/2014/main" id="{75AB570C-82DA-419A-ADF2-8B029A6E52D5}"/>
              </a:ext>
            </a:extLst>
          </p:cNvPr>
          <p:cNvSpPr/>
          <p:nvPr/>
        </p:nvSpPr>
        <p:spPr>
          <a:xfrm>
            <a:off x="5029200" y="623447"/>
            <a:ext cx="3574499" cy="3938101"/>
          </a:xfrm>
          <a:custGeom>
            <a:avLst>
              <a:gd name="f5" fmla="val 6267"/>
            </a:avLst>
            <a:gdLst>
              <a:gd name="f1" fmla="val w"/>
              <a:gd name="f2" fmla="val h"/>
              <a:gd name="f3" fmla="val ss"/>
              <a:gd name="f4" fmla="val 0"/>
              <a:gd name="f5" fmla="val 6267"/>
              <a:gd name="f6" fmla="abs f1"/>
              <a:gd name="f7" fmla="abs f2"/>
              <a:gd name="f8" fmla="abs f3"/>
              <a:gd name="f9" fmla="val f4"/>
              <a:gd name="f10" fmla="val f5"/>
              <a:gd name="f11" fmla="?: f6 f1 1"/>
              <a:gd name="f12" fmla="?: f7 f2 1"/>
              <a:gd name="f13" fmla="?: f8 f3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9 f18 1"/>
              <a:gd name="f24" fmla="+- f22 0 f9"/>
              <a:gd name="f25" fmla="+- f21 0 f9"/>
              <a:gd name="f26" fmla="*/ f21 f18 1"/>
              <a:gd name="f27" fmla="*/ f22 f18 1"/>
              <a:gd name="f28" fmla="min f25 f24"/>
              <a:gd name="f29" fmla="*/ f28 f10 1"/>
              <a:gd name="f30" fmla="*/ f29 1 100000"/>
              <a:gd name="f31" fmla="+- f21 0 f30"/>
              <a:gd name="f32" fmla="+- f22 0 f30"/>
              <a:gd name="f33" fmla="*/ f30 f18 1"/>
              <a:gd name="f34" fmla="*/ f31 f18 1"/>
              <a:gd name="f35" fmla="*/ f32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3" r="f34" b="f35"/>
            <a:pathLst>
              <a:path>
                <a:moveTo>
                  <a:pt x="f23" y="f23"/>
                </a:moveTo>
                <a:lnTo>
                  <a:pt x="f26" y="f23"/>
                </a:lnTo>
                <a:lnTo>
                  <a:pt x="f26" y="f27"/>
                </a:lnTo>
                <a:lnTo>
                  <a:pt x="f23" y="f27"/>
                </a:lnTo>
                <a:close/>
                <a:moveTo>
                  <a:pt x="f33" y="f33"/>
                </a:moveTo>
                <a:lnTo>
                  <a:pt x="f33" y="f35"/>
                </a:lnTo>
                <a:lnTo>
                  <a:pt x="f34" y="f35"/>
                </a:lnTo>
                <a:lnTo>
                  <a:pt x="f34" y="f33"/>
                </a:ln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Rectángulo 1">
            <a:extLst>
              <a:ext uri="{FF2B5EF4-FFF2-40B4-BE49-F238E27FC236}">
                <a16:creationId xmlns:a16="http://schemas.microsoft.com/office/drawing/2014/main" id="{09D34E9B-F80B-4D18-86F1-8B2DE3889C02}"/>
              </a:ext>
            </a:extLst>
          </p:cNvPr>
          <p:cNvSpPr/>
          <p:nvPr/>
        </p:nvSpPr>
        <p:spPr>
          <a:xfrm>
            <a:off x="247134" y="296558"/>
            <a:ext cx="8649730" cy="4572000"/>
          </a:xfrm>
          <a:prstGeom prst="rect">
            <a:avLst/>
          </a:prstGeom>
          <a:noFill/>
          <a:ln w="3172" cap="flat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3" name="Medio marco 14">
            <a:extLst>
              <a:ext uri="{FF2B5EF4-FFF2-40B4-BE49-F238E27FC236}">
                <a16:creationId xmlns:a16="http://schemas.microsoft.com/office/drawing/2014/main" id="{34BA2073-F3DD-4972-B835-3C2487ADF65A}"/>
              </a:ext>
            </a:extLst>
          </p:cNvPr>
          <p:cNvSpPr/>
          <p:nvPr/>
        </p:nvSpPr>
        <p:spPr>
          <a:xfrm rot="2700006">
            <a:off x="1780990" y="1161308"/>
            <a:ext cx="1384630" cy="1384630"/>
          </a:xfrm>
          <a:custGeom>
            <a:avLst>
              <a:gd name="f9" fmla="val 33333"/>
              <a:gd name="f10" fmla="val 33333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val 33333"/>
              <a:gd name="f10" fmla="val 33333"/>
              <a:gd name="f11" fmla="+- 0 0 -90"/>
              <a:gd name="f12" fmla="+- 0 0 -180"/>
              <a:gd name="f13" fmla="abs f5"/>
              <a:gd name="f14" fmla="abs f6"/>
              <a:gd name="f15" fmla="abs f7"/>
              <a:gd name="f16" fmla="val f8"/>
              <a:gd name="f17" fmla="val f10"/>
              <a:gd name="f18" fmla="val f9"/>
              <a:gd name="f19" fmla="*/ f11 f2 1"/>
              <a:gd name="f20" fmla="*/ f12 f2 1"/>
              <a:gd name="f21" fmla="?: f13 f5 1"/>
              <a:gd name="f22" fmla="?: f14 f6 1"/>
              <a:gd name="f23" fmla="?: f15 f7 1"/>
              <a:gd name="f24" fmla="*/ f19 1 f4"/>
              <a:gd name="f25" fmla="*/ f20 1 f4"/>
              <a:gd name="f26" fmla="*/ f21 1 21600"/>
              <a:gd name="f27" fmla="*/ f22 1 21600"/>
              <a:gd name="f28" fmla="*/ 21600 f21 1"/>
              <a:gd name="f29" fmla="*/ 21600 f22 1"/>
              <a:gd name="f30" fmla="+- f24 0 f3"/>
              <a:gd name="f31" fmla="+- f25 0 f3"/>
              <a:gd name="f32" fmla="min f27 f26"/>
              <a:gd name="f33" fmla="*/ f28 1 f23"/>
              <a:gd name="f34" fmla="*/ f29 1 f23"/>
              <a:gd name="f35" fmla="val f33"/>
              <a:gd name="f36" fmla="val f34"/>
              <a:gd name="f37" fmla="*/ f16 f32 1"/>
              <a:gd name="f38" fmla="+- f36 0 f16"/>
              <a:gd name="f39" fmla="+- f35 0 f16"/>
              <a:gd name="f40" fmla="*/ f35 f32 1"/>
              <a:gd name="f41" fmla="*/ f36 f32 1"/>
              <a:gd name="f42" fmla="min f39 f38"/>
              <a:gd name="f43" fmla="*/ f42 f17 1"/>
              <a:gd name="f44" fmla="*/ f42 f18 1"/>
              <a:gd name="f45" fmla="*/ f43 1 100000"/>
              <a:gd name="f46" fmla="*/ f44 1 100000"/>
              <a:gd name="f47" fmla="*/ f46 f39 1"/>
              <a:gd name="f48" fmla="*/ f45 f38 1"/>
              <a:gd name="f49" fmla="*/ f45 1 2"/>
              <a:gd name="f50" fmla="*/ f46 1 2"/>
              <a:gd name="f51" fmla="*/ f46 f32 1"/>
              <a:gd name="f52" fmla="*/ f45 f32 1"/>
              <a:gd name="f53" fmla="*/ f47 1 f38"/>
              <a:gd name="f54" fmla="*/ f48 1 f39"/>
              <a:gd name="f55" fmla="*/ f50 f32 1"/>
              <a:gd name="f56" fmla="*/ f49 f32 1"/>
              <a:gd name="f57" fmla="+- f35 0 f53"/>
              <a:gd name="f58" fmla="+- f36 0 f54"/>
              <a:gd name="f59" fmla="+- f58 f36 0"/>
              <a:gd name="f60" fmla="+- f57 f35 0"/>
              <a:gd name="f61" fmla="*/ f57 f32 1"/>
              <a:gd name="f62" fmla="*/ f58 f32 1"/>
              <a:gd name="f63" fmla="*/ f59 1 2"/>
              <a:gd name="f64" fmla="*/ f60 1 2"/>
              <a:gd name="f65" fmla="*/ f64 f32 1"/>
              <a:gd name="f66" fmla="*/ f63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5" y="f55"/>
              </a:cxn>
              <a:cxn ang="f31">
                <a:pos x="f56" y="f66"/>
              </a:cxn>
            </a:cxnLst>
            <a:rect l="f37" t="f37" r="f40" b="f41"/>
            <a:pathLst>
              <a:path>
                <a:moveTo>
                  <a:pt x="f37" y="f37"/>
                </a:moveTo>
                <a:lnTo>
                  <a:pt x="f40" y="f37"/>
                </a:lnTo>
                <a:lnTo>
                  <a:pt x="f61" y="f51"/>
                </a:lnTo>
                <a:lnTo>
                  <a:pt x="f52" y="f51"/>
                </a:lnTo>
                <a:lnTo>
                  <a:pt x="f52" y="f62"/>
                </a:lnTo>
                <a:lnTo>
                  <a:pt x="f37" y="f41"/>
                </a:ln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252525"/>
              </a:solidFill>
              <a:uFillTx/>
              <a:latin typeface="Arial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D5551183-C4FD-4080-93E6-06E91FEA98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0740" y="1073397"/>
            <a:ext cx="4678515" cy="343870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EDD4B22E-46D0-40F7-9562-A42435D00C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936" y="285911"/>
            <a:ext cx="8255955" cy="4645351"/>
          </a:xfrm>
          <a:prstGeom prst="rect">
            <a:avLst/>
          </a:prstGeom>
        </p:spPr>
      </p:pic>
      <p:sp>
        <p:nvSpPr>
          <p:cNvPr id="3" name="Freeform 5">
            <a:extLst>
              <a:ext uri="{FF2B5EF4-FFF2-40B4-BE49-F238E27FC236}">
                <a16:creationId xmlns:a16="http://schemas.microsoft.com/office/drawing/2014/main" id="{C58D0E8D-C93B-432E-A18C-A2A19A8889E5}"/>
              </a:ext>
            </a:extLst>
          </p:cNvPr>
          <p:cNvSpPr/>
          <p:nvPr/>
        </p:nvSpPr>
        <p:spPr>
          <a:xfrm rot="5400013">
            <a:off x="-155385" y="118470"/>
            <a:ext cx="1696641" cy="138589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25"/>
              <a:gd name="f7" fmla="val 1164"/>
              <a:gd name="f8" fmla="val 209"/>
              <a:gd name="f9" fmla="val 1216"/>
              <a:gd name="f10" fmla="+- 0 0 -90"/>
              <a:gd name="f11" fmla="*/ f3 1 1425"/>
              <a:gd name="f12" fmla="*/ f4 1 1164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8 1 1425"/>
              <a:gd name="f21" fmla="*/ f17 1 1164"/>
              <a:gd name="f22" fmla="*/ 0 f18 1"/>
              <a:gd name="f23" fmla="*/ 1164 f17 1"/>
              <a:gd name="f24" fmla="*/ 209 f18 1"/>
              <a:gd name="f25" fmla="*/ 1425 f18 1"/>
              <a:gd name="f26" fmla="*/ 0 f17 1"/>
              <a:gd name="f27" fmla="*/ 1216 f18 1"/>
              <a:gd name="f28" fmla="+- f19 0 f1"/>
              <a:gd name="f29" fmla="*/ f22 1 1425"/>
              <a:gd name="f30" fmla="*/ f23 1 1164"/>
              <a:gd name="f31" fmla="*/ f24 1 1425"/>
              <a:gd name="f32" fmla="*/ f25 1 1425"/>
              <a:gd name="f33" fmla="*/ f26 1 1164"/>
              <a:gd name="f34" fmla="*/ f27 1 1425"/>
              <a:gd name="f35" fmla="*/ 0 1 f20"/>
              <a:gd name="f36" fmla="*/ f14 1 f20"/>
              <a:gd name="f37" fmla="*/ 0 1 f21"/>
              <a:gd name="f38" fmla="*/ f15 1 f21"/>
              <a:gd name="f39" fmla="*/ f29 1 f20"/>
              <a:gd name="f40" fmla="*/ f30 1 f21"/>
              <a:gd name="f41" fmla="*/ f31 1 f20"/>
              <a:gd name="f42" fmla="*/ f32 1 f20"/>
              <a:gd name="f43" fmla="*/ f33 1 f21"/>
              <a:gd name="f44" fmla="*/ f34 1 f20"/>
              <a:gd name="f45" fmla="*/ f35 f11 1"/>
              <a:gd name="f46" fmla="*/ f36 f11 1"/>
              <a:gd name="f47" fmla="*/ f38 f12 1"/>
              <a:gd name="f48" fmla="*/ f37 f12 1"/>
              <a:gd name="f49" fmla="*/ f39 f11 1"/>
              <a:gd name="f50" fmla="*/ f40 f12 1"/>
              <a:gd name="f51" fmla="*/ f41 f11 1"/>
              <a:gd name="f52" fmla="*/ f42 f11 1"/>
              <a:gd name="f53" fmla="*/ f43 f12 1"/>
              <a:gd name="f54" fmla="*/ f44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9" y="f50"/>
              </a:cxn>
              <a:cxn ang="f28">
                <a:pos x="f51" y="f50"/>
              </a:cxn>
              <a:cxn ang="f28">
                <a:pos x="f52" y="f53"/>
              </a:cxn>
              <a:cxn ang="f28">
                <a:pos x="f54" y="f53"/>
              </a:cxn>
              <a:cxn ang="f28">
                <a:pos x="f49" y="f50"/>
              </a:cxn>
            </a:cxnLst>
            <a:rect l="f45" t="f48" r="f46" b="f47"/>
            <a:pathLst>
              <a:path w="1425" h="1164">
                <a:moveTo>
                  <a:pt x="f5" y="f7"/>
                </a:moveTo>
                <a:lnTo>
                  <a:pt x="f8" y="f7"/>
                </a:lnTo>
                <a:lnTo>
                  <a:pt x="f6" y="f5"/>
                </a:lnTo>
                <a:lnTo>
                  <a:pt x="f9" y="f5"/>
                </a:lnTo>
                <a:lnTo>
                  <a:pt x="f5" y="f7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B625FF7C-561E-4D01-BB00-79DE360FD8D6}"/>
              </a:ext>
            </a:extLst>
          </p:cNvPr>
          <p:cNvSpPr/>
          <p:nvPr/>
        </p:nvSpPr>
        <p:spPr>
          <a:xfrm rot="16396710">
            <a:off x="7667035" y="3563993"/>
            <a:ext cx="1696641" cy="138589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25"/>
              <a:gd name="f7" fmla="val 1164"/>
              <a:gd name="f8" fmla="val 209"/>
              <a:gd name="f9" fmla="val 1216"/>
              <a:gd name="f10" fmla="+- 0 0 -90"/>
              <a:gd name="f11" fmla="*/ f3 1 1425"/>
              <a:gd name="f12" fmla="*/ f4 1 1164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8 1 1425"/>
              <a:gd name="f21" fmla="*/ f17 1 1164"/>
              <a:gd name="f22" fmla="*/ 0 f18 1"/>
              <a:gd name="f23" fmla="*/ 1164 f17 1"/>
              <a:gd name="f24" fmla="*/ 209 f18 1"/>
              <a:gd name="f25" fmla="*/ 1425 f18 1"/>
              <a:gd name="f26" fmla="*/ 0 f17 1"/>
              <a:gd name="f27" fmla="*/ 1216 f18 1"/>
              <a:gd name="f28" fmla="+- f19 0 f1"/>
              <a:gd name="f29" fmla="*/ f22 1 1425"/>
              <a:gd name="f30" fmla="*/ f23 1 1164"/>
              <a:gd name="f31" fmla="*/ f24 1 1425"/>
              <a:gd name="f32" fmla="*/ f25 1 1425"/>
              <a:gd name="f33" fmla="*/ f26 1 1164"/>
              <a:gd name="f34" fmla="*/ f27 1 1425"/>
              <a:gd name="f35" fmla="*/ 0 1 f20"/>
              <a:gd name="f36" fmla="*/ f14 1 f20"/>
              <a:gd name="f37" fmla="*/ 0 1 f21"/>
              <a:gd name="f38" fmla="*/ f15 1 f21"/>
              <a:gd name="f39" fmla="*/ f29 1 f20"/>
              <a:gd name="f40" fmla="*/ f30 1 f21"/>
              <a:gd name="f41" fmla="*/ f31 1 f20"/>
              <a:gd name="f42" fmla="*/ f32 1 f20"/>
              <a:gd name="f43" fmla="*/ f33 1 f21"/>
              <a:gd name="f44" fmla="*/ f34 1 f20"/>
              <a:gd name="f45" fmla="*/ f35 f11 1"/>
              <a:gd name="f46" fmla="*/ f36 f11 1"/>
              <a:gd name="f47" fmla="*/ f38 f12 1"/>
              <a:gd name="f48" fmla="*/ f37 f12 1"/>
              <a:gd name="f49" fmla="*/ f39 f11 1"/>
              <a:gd name="f50" fmla="*/ f40 f12 1"/>
              <a:gd name="f51" fmla="*/ f41 f11 1"/>
              <a:gd name="f52" fmla="*/ f42 f11 1"/>
              <a:gd name="f53" fmla="*/ f43 f12 1"/>
              <a:gd name="f54" fmla="*/ f44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9" y="f50"/>
              </a:cxn>
              <a:cxn ang="f28">
                <a:pos x="f51" y="f50"/>
              </a:cxn>
              <a:cxn ang="f28">
                <a:pos x="f52" y="f53"/>
              </a:cxn>
              <a:cxn ang="f28">
                <a:pos x="f54" y="f53"/>
              </a:cxn>
              <a:cxn ang="f28">
                <a:pos x="f49" y="f50"/>
              </a:cxn>
            </a:cxnLst>
            <a:rect l="f45" t="f48" r="f46" b="f47"/>
            <a:pathLst>
              <a:path w="1425" h="1164">
                <a:moveTo>
                  <a:pt x="f5" y="f7"/>
                </a:moveTo>
                <a:lnTo>
                  <a:pt x="f8" y="f7"/>
                </a:lnTo>
                <a:lnTo>
                  <a:pt x="f6" y="f5"/>
                </a:lnTo>
                <a:lnTo>
                  <a:pt x="f9" y="f5"/>
                </a:lnTo>
                <a:lnTo>
                  <a:pt x="f5" y="f7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Diagrama de flujo: retraso 2">
            <a:extLst>
              <a:ext uri="{FF2B5EF4-FFF2-40B4-BE49-F238E27FC236}">
                <a16:creationId xmlns:a16="http://schemas.microsoft.com/office/drawing/2014/main" id="{513ACF63-4923-469C-9801-01212AB90906}"/>
              </a:ext>
            </a:extLst>
          </p:cNvPr>
          <p:cNvSpPr/>
          <p:nvPr/>
        </p:nvSpPr>
        <p:spPr>
          <a:xfrm rot="5400013">
            <a:off x="3968875" y="36379"/>
            <a:ext cx="1119179" cy="14859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val f6"/>
              <a:gd name="f12" fmla="+- 2700000 f1 0"/>
              <a:gd name="f13" fmla="?: f8 f3 1"/>
              <a:gd name="f14" fmla="?: f9 f4 1"/>
              <a:gd name="f15" fmla="?: f10 f5 1"/>
              <a:gd name="f16" fmla="*/ f12 f7 1"/>
              <a:gd name="f17" fmla="*/ f13 1 21600"/>
              <a:gd name="f18" fmla="*/ f14 1 21600"/>
              <a:gd name="f19" fmla="*/ 21600 f13 1"/>
              <a:gd name="f20" fmla="*/ 21600 f14 1"/>
              <a:gd name="f21" fmla="*/ f16 1 f0"/>
              <a:gd name="f22" fmla="min f18 f17"/>
              <a:gd name="f23" fmla="*/ f19 1 f15"/>
              <a:gd name="f24" fmla="*/ f20 1 f15"/>
              <a:gd name="f25" fmla="+- 0 0 f21"/>
              <a:gd name="f26" fmla="val f23"/>
              <a:gd name="f27" fmla="val f24"/>
              <a:gd name="f28" fmla="+- 0 0 f25"/>
              <a:gd name="f29" fmla="*/ f11 f22 1"/>
              <a:gd name="f30" fmla="+- f27 0 f11"/>
              <a:gd name="f31" fmla="+- f26 0 f11"/>
              <a:gd name="f32" fmla="*/ f28 f0 1"/>
              <a:gd name="f33" fmla="*/ f27 f22 1"/>
              <a:gd name="f34" fmla="*/ f30 1 2"/>
              <a:gd name="f35" fmla="*/ f31 1 2"/>
              <a:gd name="f36" fmla="*/ f32 1 f7"/>
              <a:gd name="f37" fmla="+- f11 f34 0"/>
              <a:gd name="f38" fmla="+- f11 f35 0"/>
              <a:gd name="f39" fmla="+- f36 0 f1"/>
              <a:gd name="f40" fmla="*/ f35 f22 1"/>
              <a:gd name="f41" fmla="*/ f34 f22 1"/>
              <a:gd name="f42" fmla="cos 1 f39"/>
              <a:gd name="f43" fmla="sin 1 f39"/>
              <a:gd name="f44" fmla="*/ f38 f22 1"/>
              <a:gd name="f45" fmla="+- 0 0 f42"/>
              <a:gd name="f46" fmla="+- 0 0 f43"/>
              <a:gd name="f47" fmla="+- 0 0 f45"/>
              <a:gd name="f48" fmla="+- 0 0 f46"/>
              <a:gd name="f49" fmla="*/ f47 f35 1"/>
              <a:gd name="f50" fmla="*/ f48 f34 1"/>
              <a:gd name="f51" fmla="+- f38 f49 0"/>
              <a:gd name="f52" fmla="+- f37 0 f50"/>
              <a:gd name="f53" fmla="+- f37 f50 0"/>
              <a:gd name="f54" fmla="*/ f52 f22 1"/>
              <a:gd name="f55" fmla="*/ f51 f22 1"/>
              <a:gd name="f56" fmla="*/ f53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9" t="f54" r="f55" b="f56"/>
            <a:pathLst>
              <a:path>
                <a:moveTo>
                  <a:pt x="f29" y="f29"/>
                </a:moveTo>
                <a:lnTo>
                  <a:pt x="f44" y="f29"/>
                </a:lnTo>
                <a:arcTo wR="f40" hR="f41" stAng="f2" swAng="f0"/>
                <a:lnTo>
                  <a:pt x="f29" y="f33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FBD471A7-90C6-4E4C-A585-CF5E09B9E5D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30411" y="4565654"/>
            <a:ext cx="7283177" cy="439433"/>
          </a:xfrm>
          <a:solidFill>
            <a:srgbClr val="FFFFFF"/>
          </a:solidFill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US" sz="270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Our Team Style</a:t>
            </a:r>
          </a:p>
        </p:txBody>
      </p:sp>
      <p:sp>
        <p:nvSpPr>
          <p:cNvPr id="7" name="Rectángulo 1">
            <a:extLst>
              <a:ext uri="{FF2B5EF4-FFF2-40B4-BE49-F238E27FC236}">
                <a16:creationId xmlns:a16="http://schemas.microsoft.com/office/drawing/2014/main" id="{A1F12413-E6DA-4A10-B1EA-4FBA2D4BB7D5}"/>
              </a:ext>
            </a:extLst>
          </p:cNvPr>
          <p:cNvSpPr/>
          <p:nvPr/>
        </p:nvSpPr>
        <p:spPr>
          <a:xfrm>
            <a:off x="86493" y="98855"/>
            <a:ext cx="8921581" cy="5044644"/>
          </a:xfrm>
          <a:prstGeom prst="rect">
            <a:avLst/>
          </a:prstGeom>
          <a:noFill/>
          <a:ln w="76196" cap="flat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F352C85-149B-4040-B281-C447B1F439C8}"/>
              </a:ext>
            </a:extLst>
          </p:cNvPr>
          <p:cNvSpPr/>
          <p:nvPr/>
        </p:nvSpPr>
        <p:spPr>
          <a:xfrm>
            <a:off x="4167515" y="346603"/>
            <a:ext cx="721909" cy="6615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79"/>
              <a:gd name="f7" fmla="val 1656"/>
              <a:gd name="f8" fmla="val 687"/>
              <a:gd name="f9" fmla="val 495"/>
              <a:gd name="f10" fmla="val 303"/>
              <a:gd name="f11" fmla="val 111"/>
              <a:gd name="f12" fmla="val 98"/>
              <a:gd name="f13" fmla="val 84"/>
              <a:gd name="f14" fmla="val 71"/>
              <a:gd name="f15" fmla="val 32"/>
              <a:gd name="f16" fmla="val 1653"/>
              <a:gd name="f17" fmla="val 3"/>
              <a:gd name="f18" fmla="val 1624"/>
              <a:gd name="f19" fmla="val 1585"/>
              <a:gd name="f20" fmla="val 1579"/>
              <a:gd name="f21" fmla="val 1573"/>
              <a:gd name="f22" fmla="val 1567"/>
              <a:gd name="f23" fmla="val 1217"/>
              <a:gd name="f24" fmla="val 867"/>
              <a:gd name="f25" fmla="val 517"/>
              <a:gd name="f26" fmla="val 1"/>
              <a:gd name="f27" fmla="val 473"/>
              <a:gd name="f28" fmla="val 5"/>
              <a:gd name="f29" fmla="val 428"/>
              <a:gd name="f30" fmla="val 384"/>
              <a:gd name="f31" fmla="val 4"/>
              <a:gd name="f32" fmla="val 285"/>
              <a:gd name="f33" fmla="val 186"/>
              <a:gd name="f34" fmla="val 87"/>
              <a:gd name="f35" fmla="val 30"/>
              <a:gd name="f36" fmla="val 489"/>
              <a:gd name="f37" fmla="val 891"/>
              <a:gd name="f38" fmla="val 1292"/>
              <a:gd name="f39" fmla="val 1350"/>
              <a:gd name="f40" fmla="val 274"/>
              <a:gd name="f41" fmla="val 367"/>
              <a:gd name="f42" fmla="val 390"/>
              <a:gd name="f43" fmla="val 1375"/>
              <a:gd name="f44" fmla="val 414"/>
              <a:gd name="f45" fmla="val 437"/>
              <a:gd name="f46" fmla="val 481"/>
              <a:gd name="f47" fmla="val 526"/>
              <a:gd name="f48" fmla="val 570"/>
              <a:gd name="f49" fmla="val 832"/>
              <a:gd name="f50" fmla="val 1095"/>
              <a:gd name="f51" fmla="val 1358"/>
              <a:gd name="f52" fmla="val 1405"/>
              <a:gd name="f53" fmla="val 1453"/>
              <a:gd name="f54" fmla="val 1501"/>
              <a:gd name="f55" fmla="val 1525"/>
              <a:gd name="f56" fmla="val 1378"/>
              <a:gd name="f57" fmla="val 1548"/>
              <a:gd name="f58" fmla="val 1572"/>
              <a:gd name="f59" fmla="val 1627"/>
              <a:gd name="f60" fmla="val 1295"/>
              <a:gd name="f61" fmla="val 1092"/>
              <a:gd name="f62" fmla="val 890"/>
              <a:gd name="f63" fmla="val 236"/>
              <a:gd name="f64" fmla="val 1425"/>
              <a:gd name="f65" fmla="val 248"/>
              <a:gd name="f66" fmla="val 258"/>
              <a:gd name="f67" fmla="val 268"/>
              <a:gd name="f68" fmla="val 547"/>
              <a:gd name="f69" fmla="val 827"/>
              <a:gd name="f70" fmla="val 1106"/>
              <a:gd name="f71" fmla="val 1114"/>
              <a:gd name="f72" fmla="val 1122"/>
              <a:gd name="f73" fmla="val 1130"/>
              <a:gd name="f74" fmla="val 1427"/>
              <a:gd name="f75" fmla="val 1144"/>
              <a:gd name="f76" fmla="val 1431"/>
              <a:gd name="f77" fmla="val 1146"/>
              <a:gd name="f78" fmla="val 1423"/>
              <a:gd name="f79" fmla="val 1412"/>
              <a:gd name="f80" fmla="val 1145"/>
              <a:gd name="f81" fmla="val 1400"/>
              <a:gd name="f82" fmla="val 1143"/>
              <a:gd name="f83" fmla="val 1387"/>
              <a:gd name="f84" fmla="val 1003"/>
              <a:gd name="f85" fmla="val 631"/>
              <a:gd name="f86" fmla="val 259"/>
              <a:gd name="f87" fmla="val 250"/>
              <a:gd name="f88" fmla="val 242"/>
              <a:gd name="f89" fmla="val 233"/>
              <a:gd name="f90" fmla="val 839"/>
              <a:gd name="f91" fmla="val 539"/>
              <a:gd name="f92" fmla="val 630"/>
              <a:gd name="f93" fmla="val 1027"/>
              <a:gd name="f94" fmla="val 74"/>
              <a:gd name="f95" fmla="val 1565"/>
              <a:gd name="f96" fmla="val 78"/>
              <a:gd name="f97" fmla="val 1563"/>
              <a:gd name="f98" fmla="val 80"/>
              <a:gd name="f99" fmla="val 81"/>
              <a:gd name="f100" fmla="val 1561"/>
              <a:gd name="f101" fmla="val 102"/>
              <a:gd name="f102" fmla="val 1543"/>
              <a:gd name="f103" fmla="val 123"/>
              <a:gd name="f104" fmla="val 1524"/>
              <a:gd name="f105" fmla="val 144"/>
              <a:gd name="f106" fmla="val 1505"/>
              <a:gd name="f107" fmla="val 154"/>
              <a:gd name="f108" fmla="val 1495"/>
              <a:gd name="f109" fmla="val 163"/>
              <a:gd name="f110" fmla="val 1485"/>
              <a:gd name="f111" fmla="val 172"/>
              <a:gd name="f112" fmla="val 1474"/>
              <a:gd name="f113" fmla="val 174"/>
              <a:gd name="f114" fmla="val 1470"/>
              <a:gd name="f115" fmla="val 173"/>
              <a:gd name="f116" fmla="val 1464"/>
              <a:gd name="f117" fmla="val 1459"/>
              <a:gd name="f118" fmla="val 170"/>
              <a:gd name="f119" fmla="val 1434"/>
              <a:gd name="f120" fmla="val 164"/>
              <a:gd name="f121" fmla="val 1410"/>
              <a:gd name="f122" fmla="val 1386"/>
              <a:gd name="f123" fmla="val 1227"/>
              <a:gd name="f124" fmla="val 1069"/>
              <a:gd name="f125" fmla="val 910"/>
              <a:gd name="f126" fmla="val 693"/>
              <a:gd name="f127" fmla="val 477"/>
              <a:gd name="f128" fmla="val 260"/>
              <a:gd name="f129" fmla="val 253"/>
              <a:gd name="f130" fmla="val 159"/>
              <a:gd name="f131" fmla="val 238"/>
              <a:gd name="f132" fmla="val 132"/>
              <a:gd name="f133" fmla="val 212"/>
              <a:gd name="f134" fmla="val 105"/>
              <a:gd name="f135" fmla="val 188"/>
              <a:gd name="f136" fmla="val 1097"/>
              <a:gd name="f137" fmla="val 1305"/>
              <a:gd name="f138" fmla="val 1278"/>
              <a:gd name="f139" fmla="val 184"/>
              <a:gd name="f140" fmla="val 1256"/>
              <a:gd name="f141" fmla="val 206"/>
              <a:gd name="f142" fmla="val 1232"/>
              <a:gd name="f143" fmla="val 226"/>
              <a:gd name="f144" fmla="val 1220"/>
              <a:gd name="f145" fmla="val 1215"/>
              <a:gd name="f146" fmla="val 247"/>
              <a:gd name="f147" fmla="val 263"/>
              <a:gd name="f148" fmla="val 1216"/>
              <a:gd name="f149" fmla="val 647"/>
              <a:gd name="f150" fmla="val 1031"/>
              <a:gd name="f151" fmla="val 1415"/>
              <a:gd name="f152" fmla="val 1433"/>
              <a:gd name="f153" fmla="val 1211"/>
              <a:gd name="f154" fmla="val 1450"/>
              <a:gd name="f155" fmla="val 1208"/>
              <a:gd name="f156" fmla="val 1468"/>
              <a:gd name="f157" fmla="val 1206"/>
              <a:gd name="f158" fmla="val 1203"/>
              <a:gd name="f159" fmla="val 1471"/>
              <a:gd name="f160" fmla="val 1201"/>
              <a:gd name="f161" fmla="val 1472"/>
              <a:gd name="f162" fmla="val 1235"/>
              <a:gd name="f163" fmla="val 1503"/>
              <a:gd name="f164" fmla="val 1268"/>
              <a:gd name="f165" fmla="val 1534"/>
              <a:gd name="f166" fmla="val 1302"/>
              <a:gd name="f167" fmla="val 1564"/>
              <a:gd name="f168" fmla="val 1307"/>
              <a:gd name="f169" fmla="val 1309"/>
              <a:gd name="f170" fmla="val 1529"/>
              <a:gd name="f171" fmla="val 1310"/>
              <a:gd name="f172" fmla="val 1496"/>
              <a:gd name="f173" fmla="val 1462"/>
              <a:gd name="f174" fmla="val 1308"/>
              <a:gd name="f175" fmla="val 1428"/>
              <a:gd name="f176" fmla="val 1393"/>
              <a:gd name="f177" fmla="val 1359"/>
              <a:gd name="f178" fmla="val 982"/>
              <a:gd name="f179" fmla="val 605"/>
              <a:gd name="f180" fmla="val 227"/>
              <a:gd name="f181" fmla="val 207"/>
              <a:gd name="f182" fmla="val 91"/>
              <a:gd name="f183" fmla="val 75"/>
              <a:gd name="f184" fmla="val 120"/>
              <a:gd name="f185" fmla="val 146"/>
              <a:gd name="f186" fmla="val 125"/>
              <a:gd name="f187" fmla="val 149"/>
              <a:gd name="f188" fmla="val 162"/>
              <a:gd name="f189" fmla="val 196"/>
              <a:gd name="f190" fmla="val 217"/>
              <a:gd name="f191" fmla="val 161"/>
              <a:gd name="f192" fmla="val 223"/>
              <a:gd name="f193" fmla="val 157"/>
              <a:gd name="f194" fmla="val 234"/>
              <a:gd name="f195" fmla="val 541"/>
              <a:gd name="f196" fmla="val 1138"/>
              <a:gd name="f197" fmla="val 1149"/>
              <a:gd name="f198" fmla="val 1162"/>
              <a:gd name="f199" fmla="val 160"/>
              <a:gd name="f200" fmla="val 1173"/>
              <a:gd name="f201" fmla="val 1183"/>
              <a:gd name="f202" fmla="val 168"/>
              <a:gd name="f203" fmla="val 1190"/>
              <a:gd name="f204" fmla="val 167"/>
              <a:gd name="f205" fmla="val 1197"/>
              <a:gd name="f206" fmla="val 1223"/>
              <a:gd name="f207" fmla="val 135"/>
              <a:gd name="f208" fmla="val 1249"/>
              <a:gd name="f209" fmla="val 1275"/>
              <a:gd name="f210" fmla="val 1281"/>
              <a:gd name="f211" fmla="val 1285"/>
              <a:gd name="f212" fmla="val 887"/>
              <a:gd name="f213" fmla="val 491"/>
              <a:gd name="f214" fmla="val 1125"/>
              <a:gd name="f215" fmla="val 1497"/>
              <a:gd name="f216" fmla="val 1116"/>
              <a:gd name="f217" fmla="val 1499"/>
              <a:gd name="f218" fmla="val 571"/>
              <a:gd name="f219" fmla="val 1500"/>
              <a:gd name="f220" fmla="val 304"/>
              <a:gd name="f221" fmla="val 1498"/>
              <a:gd name="f222" fmla="val 261"/>
              <a:gd name="f223" fmla="val 228"/>
              <a:gd name="f224" fmla="val 203"/>
              <a:gd name="f225" fmla="val 1541"/>
              <a:gd name="f226" fmla="val 193"/>
              <a:gd name="f227" fmla="val 1555"/>
              <a:gd name="f228" fmla="val 179"/>
              <a:gd name="f229" fmla="val 1582"/>
              <a:gd name="f230" fmla="val 516"/>
              <a:gd name="f231" fmla="val 864"/>
              <a:gd name="f232" fmla="val 1214"/>
              <a:gd name="f233" fmla="val 1187"/>
              <a:gd name="f234" fmla="val 1552"/>
              <a:gd name="f235" fmla="val 1161"/>
              <a:gd name="f236" fmla="val 1523"/>
              <a:gd name="f237" fmla="+- 0 0 -90"/>
              <a:gd name="f238" fmla="*/ f3 1 1379"/>
              <a:gd name="f239" fmla="*/ f4 1 1656"/>
              <a:gd name="f240" fmla="val f5"/>
              <a:gd name="f241" fmla="val f6"/>
              <a:gd name="f242" fmla="val f7"/>
              <a:gd name="f243" fmla="*/ f237 f0 1"/>
              <a:gd name="f244" fmla="+- f242 0 f240"/>
              <a:gd name="f245" fmla="+- f241 0 f240"/>
              <a:gd name="f246" fmla="*/ f243 1 f2"/>
              <a:gd name="f247" fmla="*/ f245 1 1379"/>
              <a:gd name="f248" fmla="*/ f244 1 1656"/>
              <a:gd name="f249" fmla="*/ 111 f245 1"/>
              <a:gd name="f250" fmla="*/ 1656 f244 1"/>
              <a:gd name="f251" fmla="*/ 0 f245 1"/>
              <a:gd name="f252" fmla="*/ 1585 f244 1"/>
              <a:gd name="f253" fmla="*/ 517 f244 1"/>
              <a:gd name="f254" fmla="*/ 87 f244 1"/>
              <a:gd name="f255" fmla="*/ 1292 f245 1"/>
              <a:gd name="f256" fmla="*/ 1 f244 1"/>
              <a:gd name="f257" fmla="*/ 1379 f245 1"/>
              <a:gd name="f258" fmla="*/ 367 f244 1"/>
              <a:gd name="f259" fmla="*/ 570 f244 1"/>
              <a:gd name="f260" fmla="*/ 1375 f245 1"/>
              <a:gd name="f261" fmla="*/ 1501 f244 1"/>
              <a:gd name="f262" fmla="*/ 1295 f245 1"/>
              <a:gd name="f263" fmla="*/ 236 f245 1"/>
              <a:gd name="f264" fmla="*/ 1425 f244 1"/>
              <a:gd name="f265" fmla="*/ 1106 f245 1"/>
              <a:gd name="f266" fmla="*/ 1146 f245 1"/>
              <a:gd name="f267" fmla="*/ 1412 f244 1"/>
              <a:gd name="f268" fmla="*/ 1143 f245 1"/>
              <a:gd name="f269" fmla="*/ 259 f244 1"/>
              <a:gd name="f270" fmla="*/ 233 f244 1"/>
              <a:gd name="f271" fmla="*/ 74 f245 1"/>
              <a:gd name="f272" fmla="*/ 1565 f244 1"/>
              <a:gd name="f273" fmla="*/ 144 f245 1"/>
              <a:gd name="f274" fmla="*/ 1505 f244 1"/>
              <a:gd name="f275" fmla="*/ 173 f245 1"/>
              <a:gd name="f276" fmla="*/ 1459 f244 1"/>
              <a:gd name="f277" fmla="*/ 164 f245 1"/>
              <a:gd name="f278" fmla="*/ 910 f244 1"/>
              <a:gd name="f279" fmla="*/ 159 f245 1"/>
              <a:gd name="f280" fmla="*/ 238 f244 1"/>
              <a:gd name="f281" fmla="*/ 1232 f245 1"/>
              <a:gd name="f282" fmla="*/ 226 f244 1"/>
              <a:gd name="f283" fmla="*/ 1215 f245 1"/>
              <a:gd name="f284" fmla="*/ 1415 f244 1"/>
              <a:gd name="f285" fmla="*/ 1201 f245 1"/>
              <a:gd name="f286" fmla="*/ 1472 f244 1"/>
              <a:gd name="f287" fmla="*/ 1309 f245 1"/>
              <a:gd name="f288" fmla="*/ 1563 f244 1"/>
              <a:gd name="f289" fmla="*/ 1305 f245 1"/>
              <a:gd name="f290" fmla="*/ 1359 f244 1"/>
              <a:gd name="f291" fmla="*/ 159 f244 1"/>
              <a:gd name="f292" fmla="*/ 170 f245 1"/>
              <a:gd name="f293" fmla="*/ 149 f244 1"/>
              <a:gd name="f294" fmla="*/ 242 f245 1"/>
              <a:gd name="f295" fmla="*/ 1173 f245 1"/>
              <a:gd name="f296" fmla="*/ 164 f244 1"/>
              <a:gd name="f297" fmla="*/ 1275 f245 1"/>
              <a:gd name="f298" fmla="*/ 91 f245 1"/>
              <a:gd name="f299" fmla="*/ 75 f244 1"/>
              <a:gd name="f300" fmla="*/ 1499 f244 1"/>
              <a:gd name="f301" fmla="*/ 203 f245 1"/>
              <a:gd name="f302" fmla="*/ 1541 f244 1"/>
              <a:gd name="f303" fmla="*/ 1214 f245 1"/>
              <a:gd name="f304" fmla="*/ 1582 f244 1"/>
              <a:gd name="f305" fmla="+- f246 0 f1"/>
              <a:gd name="f306" fmla="*/ f249 1 1379"/>
              <a:gd name="f307" fmla="*/ f250 1 1656"/>
              <a:gd name="f308" fmla="*/ f251 1 1379"/>
              <a:gd name="f309" fmla="*/ f252 1 1656"/>
              <a:gd name="f310" fmla="*/ f253 1 1656"/>
              <a:gd name="f311" fmla="*/ f254 1 1656"/>
              <a:gd name="f312" fmla="*/ f255 1 1379"/>
              <a:gd name="f313" fmla="*/ f256 1 1656"/>
              <a:gd name="f314" fmla="*/ f257 1 1379"/>
              <a:gd name="f315" fmla="*/ f258 1 1656"/>
              <a:gd name="f316" fmla="*/ f259 1 1656"/>
              <a:gd name="f317" fmla="*/ f260 1 1379"/>
              <a:gd name="f318" fmla="*/ f261 1 1656"/>
              <a:gd name="f319" fmla="*/ f262 1 1379"/>
              <a:gd name="f320" fmla="*/ f263 1 1379"/>
              <a:gd name="f321" fmla="*/ f264 1 1656"/>
              <a:gd name="f322" fmla="*/ f265 1 1379"/>
              <a:gd name="f323" fmla="*/ f266 1 1379"/>
              <a:gd name="f324" fmla="*/ f267 1 1656"/>
              <a:gd name="f325" fmla="*/ f268 1 1379"/>
              <a:gd name="f326" fmla="*/ f269 1 1656"/>
              <a:gd name="f327" fmla="*/ f270 1 1656"/>
              <a:gd name="f328" fmla="*/ f271 1 1379"/>
              <a:gd name="f329" fmla="*/ f272 1 1656"/>
              <a:gd name="f330" fmla="*/ f273 1 1379"/>
              <a:gd name="f331" fmla="*/ f274 1 1656"/>
              <a:gd name="f332" fmla="*/ f275 1 1379"/>
              <a:gd name="f333" fmla="*/ f276 1 1656"/>
              <a:gd name="f334" fmla="*/ f277 1 1379"/>
              <a:gd name="f335" fmla="*/ f278 1 1656"/>
              <a:gd name="f336" fmla="*/ f279 1 1379"/>
              <a:gd name="f337" fmla="*/ f280 1 1656"/>
              <a:gd name="f338" fmla="*/ f281 1 1379"/>
              <a:gd name="f339" fmla="*/ f282 1 1656"/>
              <a:gd name="f340" fmla="*/ f283 1 1379"/>
              <a:gd name="f341" fmla="*/ f284 1 1656"/>
              <a:gd name="f342" fmla="*/ f285 1 1379"/>
              <a:gd name="f343" fmla="*/ f286 1 1656"/>
              <a:gd name="f344" fmla="*/ f287 1 1379"/>
              <a:gd name="f345" fmla="*/ f288 1 1656"/>
              <a:gd name="f346" fmla="*/ f289 1 1379"/>
              <a:gd name="f347" fmla="*/ f290 1 1656"/>
              <a:gd name="f348" fmla="*/ f291 1 1656"/>
              <a:gd name="f349" fmla="*/ f292 1 1379"/>
              <a:gd name="f350" fmla="*/ f293 1 1656"/>
              <a:gd name="f351" fmla="*/ f294 1 1379"/>
              <a:gd name="f352" fmla="*/ f295 1 1379"/>
              <a:gd name="f353" fmla="*/ f296 1 1656"/>
              <a:gd name="f354" fmla="*/ f297 1 1379"/>
              <a:gd name="f355" fmla="*/ f298 1 1379"/>
              <a:gd name="f356" fmla="*/ f299 1 1656"/>
              <a:gd name="f357" fmla="*/ f300 1 1656"/>
              <a:gd name="f358" fmla="*/ f301 1 1379"/>
              <a:gd name="f359" fmla="*/ f302 1 1656"/>
              <a:gd name="f360" fmla="*/ f303 1 1379"/>
              <a:gd name="f361" fmla="*/ f304 1 1656"/>
              <a:gd name="f362" fmla="*/ 0 1 f247"/>
              <a:gd name="f363" fmla="*/ f241 1 f247"/>
              <a:gd name="f364" fmla="*/ 0 1 f248"/>
              <a:gd name="f365" fmla="*/ f242 1 f248"/>
              <a:gd name="f366" fmla="*/ f306 1 f247"/>
              <a:gd name="f367" fmla="*/ f307 1 f248"/>
              <a:gd name="f368" fmla="*/ f308 1 f247"/>
              <a:gd name="f369" fmla="*/ f309 1 f248"/>
              <a:gd name="f370" fmla="*/ f310 1 f248"/>
              <a:gd name="f371" fmla="*/ f311 1 f248"/>
              <a:gd name="f372" fmla="*/ f312 1 f247"/>
              <a:gd name="f373" fmla="*/ f313 1 f248"/>
              <a:gd name="f374" fmla="*/ f314 1 f247"/>
              <a:gd name="f375" fmla="*/ f315 1 f248"/>
              <a:gd name="f376" fmla="*/ f316 1 f248"/>
              <a:gd name="f377" fmla="*/ f317 1 f247"/>
              <a:gd name="f378" fmla="*/ f318 1 f248"/>
              <a:gd name="f379" fmla="*/ f319 1 f247"/>
              <a:gd name="f380" fmla="*/ f320 1 f247"/>
              <a:gd name="f381" fmla="*/ f321 1 f248"/>
              <a:gd name="f382" fmla="*/ f322 1 f247"/>
              <a:gd name="f383" fmla="*/ f323 1 f247"/>
              <a:gd name="f384" fmla="*/ f324 1 f248"/>
              <a:gd name="f385" fmla="*/ f325 1 f247"/>
              <a:gd name="f386" fmla="*/ f326 1 f248"/>
              <a:gd name="f387" fmla="*/ f327 1 f248"/>
              <a:gd name="f388" fmla="*/ f328 1 f247"/>
              <a:gd name="f389" fmla="*/ f329 1 f248"/>
              <a:gd name="f390" fmla="*/ f330 1 f247"/>
              <a:gd name="f391" fmla="*/ f331 1 f248"/>
              <a:gd name="f392" fmla="*/ f332 1 f247"/>
              <a:gd name="f393" fmla="*/ f333 1 f248"/>
              <a:gd name="f394" fmla="*/ f334 1 f247"/>
              <a:gd name="f395" fmla="*/ f335 1 f248"/>
              <a:gd name="f396" fmla="*/ f336 1 f247"/>
              <a:gd name="f397" fmla="*/ f337 1 f248"/>
              <a:gd name="f398" fmla="*/ f338 1 f247"/>
              <a:gd name="f399" fmla="*/ f339 1 f248"/>
              <a:gd name="f400" fmla="*/ f340 1 f247"/>
              <a:gd name="f401" fmla="*/ f341 1 f248"/>
              <a:gd name="f402" fmla="*/ f342 1 f247"/>
              <a:gd name="f403" fmla="*/ f343 1 f248"/>
              <a:gd name="f404" fmla="*/ f344 1 f247"/>
              <a:gd name="f405" fmla="*/ f345 1 f248"/>
              <a:gd name="f406" fmla="*/ f346 1 f247"/>
              <a:gd name="f407" fmla="*/ f347 1 f248"/>
              <a:gd name="f408" fmla="*/ f348 1 f248"/>
              <a:gd name="f409" fmla="*/ f349 1 f247"/>
              <a:gd name="f410" fmla="*/ f350 1 f248"/>
              <a:gd name="f411" fmla="*/ f351 1 f247"/>
              <a:gd name="f412" fmla="*/ f352 1 f247"/>
              <a:gd name="f413" fmla="*/ f353 1 f248"/>
              <a:gd name="f414" fmla="*/ f354 1 f247"/>
              <a:gd name="f415" fmla="*/ f355 1 f247"/>
              <a:gd name="f416" fmla="*/ f356 1 f248"/>
              <a:gd name="f417" fmla="*/ f357 1 f248"/>
              <a:gd name="f418" fmla="*/ f358 1 f247"/>
              <a:gd name="f419" fmla="*/ f359 1 f248"/>
              <a:gd name="f420" fmla="*/ f360 1 f247"/>
              <a:gd name="f421" fmla="*/ f361 1 f248"/>
              <a:gd name="f422" fmla="*/ f362 f238 1"/>
              <a:gd name="f423" fmla="*/ f363 f238 1"/>
              <a:gd name="f424" fmla="*/ f365 f239 1"/>
              <a:gd name="f425" fmla="*/ f364 f239 1"/>
              <a:gd name="f426" fmla="*/ f366 f238 1"/>
              <a:gd name="f427" fmla="*/ f367 f239 1"/>
              <a:gd name="f428" fmla="*/ f368 f238 1"/>
              <a:gd name="f429" fmla="*/ f369 f239 1"/>
              <a:gd name="f430" fmla="*/ f370 f239 1"/>
              <a:gd name="f431" fmla="*/ f371 f239 1"/>
              <a:gd name="f432" fmla="*/ f372 f238 1"/>
              <a:gd name="f433" fmla="*/ f373 f239 1"/>
              <a:gd name="f434" fmla="*/ f374 f238 1"/>
              <a:gd name="f435" fmla="*/ f375 f239 1"/>
              <a:gd name="f436" fmla="*/ f376 f239 1"/>
              <a:gd name="f437" fmla="*/ f377 f238 1"/>
              <a:gd name="f438" fmla="*/ f378 f239 1"/>
              <a:gd name="f439" fmla="*/ f379 f238 1"/>
              <a:gd name="f440" fmla="*/ f380 f238 1"/>
              <a:gd name="f441" fmla="*/ f381 f239 1"/>
              <a:gd name="f442" fmla="*/ f382 f238 1"/>
              <a:gd name="f443" fmla="*/ f383 f238 1"/>
              <a:gd name="f444" fmla="*/ f384 f239 1"/>
              <a:gd name="f445" fmla="*/ f385 f238 1"/>
              <a:gd name="f446" fmla="*/ f386 f239 1"/>
              <a:gd name="f447" fmla="*/ f387 f239 1"/>
              <a:gd name="f448" fmla="*/ f388 f238 1"/>
              <a:gd name="f449" fmla="*/ f389 f239 1"/>
              <a:gd name="f450" fmla="*/ f390 f238 1"/>
              <a:gd name="f451" fmla="*/ f391 f239 1"/>
              <a:gd name="f452" fmla="*/ f392 f238 1"/>
              <a:gd name="f453" fmla="*/ f393 f239 1"/>
              <a:gd name="f454" fmla="*/ f394 f238 1"/>
              <a:gd name="f455" fmla="*/ f395 f239 1"/>
              <a:gd name="f456" fmla="*/ f396 f238 1"/>
              <a:gd name="f457" fmla="*/ f397 f239 1"/>
              <a:gd name="f458" fmla="*/ f398 f238 1"/>
              <a:gd name="f459" fmla="*/ f399 f239 1"/>
              <a:gd name="f460" fmla="*/ f400 f238 1"/>
              <a:gd name="f461" fmla="*/ f401 f239 1"/>
              <a:gd name="f462" fmla="*/ f402 f238 1"/>
              <a:gd name="f463" fmla="*/ f403 f239 1"/>
              <a:gd name="f464" fmla="*/ f404 f238 1"/>
              <a:gd name="f465" fmla="*/ f405 f239 1"/>
              <a:gd name="f466" fmla="*/ f406 f238 1"/>
              <a:gd name="f467" fmla="*/ f407 f239 1"/>
              <a:gd name="f468" fmla="*/ f408 f239 1"/>
              <a:gd name="f469" fmla="*/ f409 f238 1"/>
              <a:gd name="f470" fmla="*/ f410 f239 1"/>
              <a:gd name="f471" fmla="*/ f411 f238 1"/>
              <a:gd name="f472" fmla="*/ f412 f238 1"/>
              <a:gd name="f473" fmla="*/ f413 f239 1"/>
              <a:gd name="f474" fmla="*/ f414 f238 1"/>
              <a:gd name="f475" fmla="*/ f415 f238 1"/>
              <a:gd name="f476" fmla="*/ f416 f239 1"/>
              <a:gd name="f477" fmla="*/ f417 f239 1"/>
              <a:gd name="f478" fmla="*/ f418 f238 1"/>
              <a:gd name="f479" fmla="*/ f419 f239 1"/>
              <a:gd name="f480" fmla="*/ f420 f238 1"/>
              <a:gd name="f481" fmla="*/ f421 f23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5">
                <a:pos x="f426" y="f427"/>
              </a:cxn>
              <a:cxn ang="f305">
                <a:pos x="f428" y="f429"/>
              </a:cxn>
              <a:cxn ang="f305">
                <a:pos x="f428" y="f430"/>
              </a:cxn>
              <a:cxn ang="f305">
                <a:pos x="f428" y="f431"/>
              </a:cxn>
              <a:cxn ang="f305">
                <a:pos x="f432" y="f433"/>
              </a:cxn>
              <a:cxn ang="f305">
                <a:pos x="f434" y="f435"/>
              </a:cxn>
              <a:cxn ang="f305">
                <a:pos x="f434" y="f436"/>
              </a:cxn>
              <a:cxn ang="f305">
                <a:pos x="f437" y="f438"/>
              </a:cxn>
              <a:cxn ang="f305">
                <a:pos x="f439" y="f427"/>
              </a:cxn>
              <a:cxn ang="f305">
                <a:pos x="f440" y="f441"/>
              </a:cxn>
              <a:cxn ang="f305">
                <a:pos x="f442" y="f441"/>
              </a:cxn>
              <a:cxn ang="f305">
                <a:pos x="f443" y="f444"/>
              </a:cxn>
              <a:cxn ang="f305">
                <a:pos x="f445" y="f446"/>
              </a:cxn>
              <a:cxn ang="f305">
                <a:pos x="f440" y="f447"/>
              </a:cxn>
              <a:cxn ang="f305">
                <a:pos x="f448" y="f449"/>
              </a:cxn>
              <a:cxn ang="f305">
                <a:pos x="f450" y="f451"/>
              </a:cxn>
              <a:cxn ang="f305">
                <a:pos x="f452" y="f453"/>
              </a:cxn>
              <a:cxn ang="f305">
                <a:pos x="f454" y="f455"/>
              </a:cxn>
              <a:cxn ang="f305">
                <a:pos x="f456" y="f457"/>
              </a:cxn>
              <a:cxn ang="f305">
                <a:pos x="f448" y="f449"/>
              </a:cxn>
              <a:cxn ang="f305">
                <a:pos x="f458" y="f459"/>
              </a:cxn>
              <a:cxn ang="f305">
                <a:pos x="f460" y="f461"/>
              </a:cxn>
              <a:cxn ang="f305">
                <a:pos x="f462" y="f463"/>
              </a:cxn>
              <a:cxn ang="f305">
                <a:pos x="f464" y="f465"/>
              </a:cxn>
              <a:cxn ang="f305">
                <a:pos x="f466" y="f467"/>
              </a:cxn>
              <a:cxn ang="f305">
                <a:pos x="f466" y="f468"/>
              </a:cxn>
              <a:cxn ang="f305">
                <a:pos x="f469" y="f470"/>
              </a:cxn>
              <a:cxn ang="f305">
                <a:pos x="f471" y="f468"/>
              </a:cxn>
              <a:cxn ang="f305">
                <a:pos x="f472" y="f473"/>
              </a:cxn>
              <a:cxn ang="f305">
                <a:pos x="f474" y="f431"/>
              </a:cxn>
              <a:cxn ang="f305">
                <a:pos x="f475" y="f476"/>
              </a:cxn>
              <a:cxn ang="f305">
                <a:pos x="f442" y="f477"/>
              </a:cxn>
              <a:cxn ang="f305">
                <a:pos x="f478" y="f479"/>
              </a:cxn>
              <a:cxn ang="f305">
                <a:pos x="f480" y="f481"/>
              </a:cxn>
            </a:cxnLst>
            <a:rect l="f422" t="f425" r="f423" b="f424"/>
            <a:pathLst>
              <a:path w="1379" h="1655">
                <a:moveTo>
                  <a:pt x="f8" y="f7"/>
                </a:moveTo>
                <a:cubicBezTo>
                  <a:pt x="f9" y="f7"/>
                  <a:pt x="f10" y="f7"/>
                  <a:pt x="f11" y="f7"/>
                </a:cubicBezTo>
                <a:cubicBezTo>
                  <a:pt x="f12" y="f7"/>
                  <a:pt x="f13" y="f7"/>
                  <a:pt x="f14" y="f7"/>
                </a:cubicBezTo>
                <a:cubicBezTo>
                  <a:pt x="f15" y="f16"/>
                  <a:pt x="f17" y="f18"/>
                  <a:pt x="f5" y="f19"/>
                </a:cubicBezTo>
                <a:cubicBezTo>
                  <a:pt x="f5" y="f20"/>
                  <a:pt x="f5" y="f21"/>
                  <a:pt x="f5" y="f22"/>
                </a:cubicBezTo>
                <a:cubicBezTo>
                  <a:pt x="f5" y="f23"/>
                  <a:pt x="f5" y="f24"/>
                  <a:pt x="f5" y="f25"/>
                </a:cubicBezTo>
                <a:cubicBezTo>
                  <a:pt x="f26" y="f27"/>
                  <a:pt x="f28" y="f29"/>
                  <a:pt x="f28" y="f30"/>
                </a:cubicBezTo>
                <a:cubicBezTo>
                  <a:pt x="f31" y="f32"/>
                  <a:pt x="f26" y="f33"/>
                  <a:pt x="f5" y="f34"/>
                </a:cubicBezTo>
                <a:cubicBezTo>
                  <a:pt x="f5" y="f35"/>
                  <a:pt x="f35" y="f5"/>
                  <a:pt x="f34" y="f5"/>
                </a:cubicBezTo>
                <a:cubicBezTo>
                  <a:pt x="f36" y="f5"/>
                  <a:pt x="f37" y="f5"/>
                  <a:pt x="f38" y="f26"/>
                </a:cubicBezTo>
                <a:cubicBezTo>
                  <a:pt x="f39" y="f26"/>
                  <a:pt x="f6" y="f35"/>
                  <a:pt x="f6" y="f34"/>
                </a:cubicBezTo>
                <a:cubicBezTo>
                  <a:pt x="f6" y="f2"/>
                  <a:pt x="f6" y="f40"/>
                  <a:pt x="f6" y="f41"/>
                </a:cubicBezTo>
                <a:cubicBezTo>
                  <a:pt x="f6" y="f42"/>
                  <a:pt x="f43" y="f44"/>
                  <a:pt x="f43" y="f45"/>
                </a:cubicBezTo>
                <a:cubicBezTo>
                  <a:pt x="f43" y="f46"/>
                  <a:pt x="f6" y="f47"/>
                  <a:pt x="f6" y="f48"/>
                </a:cubicBezTo>
                <a:cubicBezTo>
                  <a:pt x="f6" y="f49"/>
                  <a:pt x="f6" y="f50"/>
                  <a:pt x="f6" y="f51"/>
                </a:cubicBezTo>
                <a:cubicBezTo>
                  <a:pt x="f6" y="f52"/>
                  <a:pt x="f43" y="f53"/>
                  <a:pt x="f43" y="f54"/>
                </a:cubicBezTo>
                <a:cubicBezTo>
                  <a:pt x="f43" y="f55"/>
                  <a:pt x="f56" y="f57"/>
                  <a:pt x="f6" y="f58"/>
                </a:cubicBezTo>
                <a:cubicBezTo>
                  <a:pt x="f6" y="f59"/>
                  <a:pt x="f39" y="f7"/>
                  <a:pt x="f60" y="f7"/>
                </a:cubicBezTo>
                <a:cubicBezTo>
                  <a:pt x="f61" y="f7"/>
                  <a:pt x="f62" y="f7"/>
                  <a:pt x="f8" y="f7"/>
                </a:cubicBezTo>
                <a:close/>
                <a:moveTo>
                  <a:pt x="f63" y="f64"/>
                </a:moveTo>
                <a:cubicBezTo>
                  <a:pt x="f65" y="f64"/>
                  <a:pt x="f66" y="f64"/>
                  <a:pt x="f67" y="f64"/>
                </a:cubicBezTo>
                <a:cubicBezTo>
                  <a:pt x="f68" y="f64"/>
                  <a:pt x="f69" y="f64"/>
                  <a:pt x="f70" y="f64"/>
                </a:cubicBezTo>
                <a:cubicBezTo>
                  <a:pt x="f71" y="f64"/>
                  <a:pt x="f72" y="f64"/>
                  <a:pt x="f73" y="f74"/>
                </a:cubicBezTo>
                <a:cubicBezTo>
                  <a:pt x="f75" y="f76"/>
                  <a:pt x="f77" y="f78"/>
                  <a:pt x="f77" y="f79"/>
                </a:cubicBezTo>
                <a:cubicBezTo>
                  <a:pt x="f80" y="f81"/>
                  <a:pt x="f82" y="f83"/>
                  <a:pt x="f82" y="f43"/>
                </a:cubicBezTo>
                <a:cubicBezTo>
                  <a:pt x="f82" y="f84"/>
                  <a:pt x="f82" y="f85"/>
                  <a:pt x="f82" y="f86"/>
                </a:cubicBezTo>
                <a:cubicBezTo>
                  <a:pt x="f82" y="f87"/>
                  <a:pt x="f82" y="f88"/>
                  <a:pt x="f82" y="f89"/>
                </a:cubicBezTo>
                <a:cubicBezTo>
                  <a:pt x="f90" y="f89"/>
                  <a:pt x="f91" y="f89"/>
                  <a:pt x="f63" y="f89"/>
                </a:cubicBezTo>
                <a:cubicBezTo>
                  <a:pt x="f63" y="f92"/>
                  <a:pt x="f63" y="f93"/>
                  <a:pt x="f63" y="f64"/>
                </a:cubicBezTo>
                <a:close/>
                <a:moveTo>
                  <a:pt x="f94" y="f95"/>
                </a:moveTo>
                <a:cubicBezTo>
                  <a:pt x="f96" y="f97"/>
                  <a:pt x="f98" y="f97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ubicBezTo>
                  <a:pt x="f113" y="f114"/>
                  <a:pt x="f115" y="f116"/>
                  <a:pt x="f115" y="f117"/>
                </a:cubicBezTo>
                <a:cubicBezTo>
                  <a:pt x="f118" y="f119"/>
                  <a:pt x="f120" y="f121"/>
                  <a:pt x="f120" y="f122"/>
                </a:cubicBezTo>
                <a:cubicBezTo>
                  <a:pt x="f109" y="f123"/>
                  <a:pt x="f120" y="f124"/>
                  <a:pt x="f120" y="f125"/>
                </a:cubicBezTo>
                <a:cubicBezTo>
                  <a:pt x="f120" y="f126"/>
                  <a:pt x="f120" y="f127"/>
                  <a:pt x="f120" y="f128"/>
                </a:cubicBezTo>
                <a:cubicBezTo>
                  <a:pt x="f120" y="f129"/>
                  <a:pt x="f109" y="f88"/>
                  <a:pt x="f130" y="f131"/>
                </a:cubicBezTo>
                <a:cubicBezTo>
                  <a:pt x="f132" y="f133"/>
                  <a:pt x="f134" y="f135"/>
                  <a:pt x="f94" y="f130"/>
                </a:cubicBezTo>
                <a:cubicBezTo>
                  <a:pt x="f94" y="f85"/>
                  <a:pt x="f94" y="f136"/>
                  <a:pt x="f94" y="f95"/>
                </a:cubicBezTo>
                <a:close/>
                <a:moveTo>
                  <a:pt x="f137" y="f130"/>
                </a:moveTo>
                <a:cubicBezTo>
                  <a:pt x="f138" y="f139"/>
                  <a:pt x="f140" y="f141"/>
                  <a:pt x="f142" y="f143"/>
                </a:cubicBezTo>
                <a:cubicBezTo>
                  <a:pt x="f144" y="f63"/>
                  <a:pt x="f145" y="f146"/>
                  <a:pt x="f145" y="f147"/>
                </a:cubicBezTo>
                <a:cubicBezTo>
                  <a:pt x="f148" y="f149"/>
                  <a:pt x="f148" y="f150"/>
                  <a:pt x="f145" y="f151"/>
                </a:cubicBezTo>
                <a:cubicBezTo>
                  <a:pt x="f145" y="f152"/>
                  <a:pt x="f153" y="f154"/>
                  <a:pt x="f155" y="f156"/>
                </a:cubicBezTo>
                <a:cubicBezTo>
                  <a:pt x="f157" y="f114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37" y="f167"/>
                  <a:pt x="f168" y="f97"/>
                  <a:pt x="f169" y="f97"/>
                </a:cubicBezTo>
                <a:cubicBezTo>
                  <a:pt x="f169" y="f170"/>
                  <a:pt x="f171" y="f172"/>
                  <a:pt x="f169" y="f173"/>
                </a:cubicBezTo>
                <a:cubicBezTo>
                  <a:pt x="f174" y="f175"/>
                  <a:pt x="f137" y="f176"/>
                  <a:pt x="f137" y="f177"/>
                </a:cubicBezTo>
                <a:cubicBezTo>
                  <a:pt x="f137" y="f178"/>
                  <a:pt x="f137" y="f179"/>
                  <a:pt x="f137" y="f180"/>
                </a:cubicBezTo>
                <a:cubicBezTo>
                  <a:pt x="f137" y="f181"/>
                  <a:pt x="f137" y="f33"/>
                  <a:pt x="f137" y="f130"/>
                </a:cubicBezTo>
                <a:close/>
                <a:moveTo>
                  <a:pt x="f182" y="f183"/>
                </a:moveTo>
                <a:cubicBezTo>
                  <a:pt x="f184" y="f101"/>
                  <a:pt x="f185" y="f186"/>
                  <a:pt x="f118" y="f187"/>
                </a:cubicBezTo>
                <a:cubicBezTo>
                  <a:pt x="f139" y="f188"/>
                  <a:pt x="f189" y="f115"/>
                  <a:pt x="f190" y="f191"/>
                </a:cubicBezTo>
                <a:cubicBezTo>
                  <a:pt x="f192" y="f193"/>
                  <a:pt x="f194" y="f130"/>
                  <a:pt x="f88" y="f130"/>
                </a:cubicBezTo>
                <a:cubicBezTo>
                  <a:pt x="f195" y="f130"/>
                  <a:pt x="f90" y="f130"/>
                  <a:pt x="f196" y="f130"/>
                </a:cubicBezTo>
                <a:cubicBezTo>
                  <a:pt x="f197" y="f130"/>
                  <a:pt x="f198" y="f199"/>
                  <a:pt x="f200" y="f120"/>
                </a:cubicBezTo>
                <a:cubicBezTo>
                  <a:pt x="f201" y="f202"/>
                  <a:pt x="f203" y="f204"/>
                  <a:pt x="f205" y="f130"/>
                </a:cubicBezTo>
                <a:cubicBezTo>
                  <a:pt x="f206" y="f207"/>
                  <a:pt x="f208" y="f11"/>
                  <a:pt x="f209" y="f34"/>
                </a:cubicBezTo>
                <a:cubicBezTo>
                  <a:pt x="f138" y="f13"/>
                  <a:pt x="f210" y="f98"/>
                  <a:pt x="f211" y="f183"/>
                </a:cubicBezTo>
                <a:cubicBezTo>
                  <a:pt x="f212" y="f183"/>
                  <a:pt x="f213" y="f183"/>
                  <a:pt x="f182" y="f183"/>
                </a:cubicBezTo>
                <a:close/>
                <a:moveTo>
                  <a:pt x="f196" y="f172"/>
                </a:moveTo>
                <a:cubicBezTo>
                  <a:pt x="f214" y="f215"/>
                  <a:pt x="f216" y="f217"/>
                  <a:pt x="f70" y="f217"/>
                </a:cubicBezTo>
                <a:cubicBezTo>
                  <a:pt x="f90" y="f217"/>
                  <a:pt x="f218" y="f219"/>
                  <a:pt x="f220" y="f221"/>
                </a:cubicBezTo>
                <a:cubicBezTo>
                  <a:pt x="f222" y="f215"/>
                  <a:pt x="f223" y="f106"/>
                  <a:pt x="f224" y="f225"/>
                </a:cubicBezTo>
                <a:cubicBezTo>
                  <a:pt x="f226" y="f227"/>
                  <a:pt x="f228" y="f22"/>
                  <a:pt x="f120" y="f229"/>
                </a:cubicBezTo>
                <a:cubicBezTo>
                  <a:pt x="f230" y="f229"/>
                  <a:pt x="f231" y="f229"/>
                  <a:pt x="f232" y="f229"/>
                </a:cubicBezTo>
                <a:cubicBezTo>
                  <a:pt x="f233" y="f234"/>
                  <a:pt x="f235" y="f236"/>
                  <a:pt x="f196" y="f172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9;p39">
            <a:extLst>
              <a:ext uri="{FF2B5EF4-FFF2-40B4-BE49-F238E27FC236}">
                <a16:creationId xmlns:a16="http://schemas.microsoft.com/office/drawing/2014/main" id="{9EF1721C-35BF-4803-B91A-D18F537D16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0876" y="399108"/>
            <a:ext cx="5768099" cy="528596"/>
          </a:xfrm>
        </p:spPr>
        <p:txBody>
          <a:bodyPr/>
          <a:lstStyle/>
          <a:p>
            <a:pPr lvl="0"/>
            <a:r>
              <a:rPr lang="en-US" dirty="0"/>
              <a:t>THE SLIDE TITLE GOES HERE</a:t>
            </a:r>
          </a:p>
        </p:txBody>
      </p:sp>
      <p:sp>
        <p:nvSpPr>
          <p:cNvPr id="3" name="Google Shape;240;p39">
            <a:extLst>
              <a:ext uri="{FF2B5EF4-FFF2-40B4-BE49-F238E27FC236}">
                <a16:creationId xmlns:a16="http://schemas.microsoft.com/office/drawing/2014/main" id="{ED15FD33-37A4-4B91-ABFB-7B212204F45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847398" y="1695626"/>
            <a:ext cx="3027002" cy="798902"/>
          </a:xfrm>
        </p:spPr>
        <p:txBody>
          <a:bodyPr/>
          <a:lstStyle/>
          <a:p>
            <a:pPr marL="0" lv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</a:rPr>
              <a:t>Do you know what helps you make your point clear? Lists!</a:t>
            </a:r>
          </a:p>
          <a:p>
            <a:pPr marL="0" lvl="0" indent="0">
              <a:lnSpc>
                <a:spcPct val="100000"/>
              </a:lnSpc>
              <a:buNone/>
            </a:pPr>
            <a:endParaRPr lang="en-US" sz="1400" dirty="0">
              <a:solidFill>
                <a:srgbClr val="FFFFFF"/>
              </a:solidFill>
            </a:endParaRPr>
          </a:p>
          <a:p>
            <a:pPr lvl="0" indent="-317497">
              <a:lnSpc>
                <a:spcPct val="100000"/>
              </a:lnSpc>
              <a:buClr>
                <a:srgbClr val="FFFFFF"/>
              </a:buClr>
              <a:buSzPts val="1400"/>
            </a:pPr>
            <a:r>
              <a:rPr lang="en-US" sz="1400" dirty="0">
                <a:solidFill>
                  <a:srgbClr val="FFFFFF"/>
                </a:solidFill>
              </a:rPr>
              <a:t>They’re simple </a:t>
            </a:r>
          </a:p>
          <a:p>
            <a:pPr lvl="0" indent="-317497">
              <a:lnSpc>
                <a:spcPct val="100000"/>
              </a:lnSpc>
              <a:buClr>
                <a:srgbClr val="FFFFFF"/>
              </a:buClr>
              <a:buSzPts val="1400"/>
            </a:pPr>
            <a:r>
              <a:rPr lang="en-US" sz="1400" dirty="0">
                <a:solidFill>
                  <a:srgbClr val="FFFFFF"/>
                </a:solidFill>
              </a:rPr>
              <a:t>You can organize your ideas clearly and easily </a:t>
            </a:r>
          </a:p>
          <a:p>
            <a:pPr lvl="0" indent="-317497">
              <a:lnSpc>
                <a:spcPct val="100000"/>
              </a:lnSpc>
              <a:buClr>
                <a:srgbClr val="FFFFFF"/>
              </a:buClr>
              <a:buSzPts val="1400"/>
            </a:pPr>
            <a:r>
              <a:rPr lang="en-US" sz="1400" dirty="0">
                <a:solidFill>
                  <a:srgbClr val="FFFFFF"/>
                </a:solidFill>
              </a:rPr>
              <a:t>You’ll never forget to buy milk!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</a:rPr>
              <a:t> 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</a:rPr>
              <a:t>And the most important thing: the audience won’t miss the point of your presentation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0DA999A-9F5F-400F-BE47-0D04BFF521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876" y="1170709"/>
            <a:ext cx="3194592" cy="397279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6;p40">
            <a:extLst>
              <a:ext uri="{FF2B5EF4-FFF2-40B4-BE49-F238E27FC236}">
                <a16:creationId xmlns:a16="http://schemas.microsoft.com/office/drawing/2014/main" id="{5227374F-4874-40FB-9425-1EE67BFBE49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3897" y="3873023"/>
            <a:ext cx="3300599" cy="717237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1400">
                <a:solidFill>
                  <a:srgbClr val="FFFFFF"/>
                </a:solidFill>
              </a:rPr>
              <a:t>Images reveal large amounts of data, so remember: use an image instead of long texts </a:t>
            </a:r>
          </a:p>
          <a:p>
            <a:pPr marL="0" lvl="0" indent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3" name="Google Shape;247;p40">
            <a:extLst>
              <a:ext uri="{FF2B5EF4-FFF2-40B4-BE49-F238E27FC236}">
                <a16:creationId xmlns:a16="http://schemas.microsoft.com/office/drawing/2014/main" id="{3993F8F7-A4E7-493E-863A-CB3B9C9602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3897" y="2571749"/>
            <a:ext cx="3531001" cy="528596"/>
          </a:xfrm>
        </p:spPr>
        <p:txBody>
          <a:bodyPr anchorCtr="1"/>
          <a:lstStyle/>
          <a:p>
            <a:pPr lvl="0" algn="ctr"/>
            <a:r>
              <a:rPr lang="en-US">
                <a:latin typeface="Montserrat Light"/>
              </a:rPr>
              <a:t>A PICTURE ALWAYS REINFORCES THE CONCEPT</a:t>
            </a:r>
          </a:p>
          <a:p>
            <a:pPr lvl="0" algn="ctr"/>
            <a:endParaRPr lang="en-US"/>
          </a:p>
        </p:txBody>
      </p:sp>
      <p:sp>
        <p:nvSpPr>
          <p:cNvPr id="4" name="Google Shape;248;p40">
            <a:extLst>
              <a:ext uri="{FF2B5EF4-FFF2-40B4-BE49-F238E27FC236}">
                <a16:creationId xmlns:a16="http://schemas.microsoft.com/office/drawing/2014/main" id="{F1C1DDB6-5211-436C-B4A6-82D9D9AE5E8D}"/>
              </a:ext>
            </a:extLst>
          </p:cNvPr>
          <p:cNvSpPr/>
          <p:nvPr/>
        </p:nvSpPr>
        <p:spPr>
          <a:xfrm>
            <a:off x="4530970" y="0"/>
            <a:ext cx="4622703" cy="5143499"/>
          </a:xfrm>
          <a:custGeom>
            <a:avLst>
              <a:gd name="f5" fmla="val 3424"/>
            </a:avLst>
            <a:gdLst>
              <a:gd name="f1" fmla="val w"/>
              <a:gd name="f2" fmla="val h"/>
              <a:gd name="f3" fmla="val ss"/>
              <a:gd name="f4" fmla="val 0"/>
              <a:gd name="f5" fmla="val 3424"/>
              <a:gd name="f6" fmla="abs f1"/>
              <a:gd name="f7" fmla="abs f2"/>
              <a:gd name="f8" fmla="abs f3"/>
              <a:gd name="f9" fmla="val f4"/>
              <a:gd name="f10" fmla="val f5"/>
              <a:gd name="f11" fmla="?: f6 f1 1"/>
              <a:gd name="f12" fmla="?: f7 f2 1"/>
              <a:gd name="f13" fmla="?: f8 f3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9 f18 1"/>
              <a:gd name="f24" fmla="+- f22 0 f9"/>
              <a:gd name="f25" fmla="+- f21 0 f9"/>
              <a:gd name="f26" fmla="*/ f21 f18 1"/>
              <a:gd name="f27" fmla="*/ f22 f18 1"/>
              <a:gd name="f28" fmla="min f25 f24"/>
              <a:gd name="f29" fmla="*/ f28 f10 1"/>
              <a:gd name="f30" fmla="*/ f29 1 100000"/>
              <a:gd name="f31" fmla="+- f21 0 f30"/>
              <a:gd name="f32" fmla="+- f22 0 f30"/>
              <a:gd name="f33" fmla="*/ f30 f18 1"/>
              <a:gd name="f34" fmla="*/ f31 f18 1"/>
              <a:gd name="f35" fmla="*/ f32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3" r="f34" b="f35"/>
            <a:pathLst>
              <a:path>
                <a:moveTo>
                  <a:pt x="f23" y="f23"/>
                </a:moveTo>
                <a:lnTo>
                  <a:pt x="f26" y="f23"/>
                </a:lnTo>
                <a:lnTo>
                  <a:pt x="f26" y="f27"/>
                </a:lnTo>
                <a:lnTo>
                  <a:pt x="f23" y="f27"/>
                </a:lnTo>
                <a:close/>
                <a:moveTo>
                  <a:pt x="f33" y="f33"/>
                </a:moveTo>
                <a:lnTo>
                  <a:pt x="f33" y="f35"/>
                </a:lnTo>
                <a:lnTo>
                  <a:pt x="f34" y="f35"/>
                </a:lnTo>
                <a:lnTo>
                  <a:pt x="f34" y="f33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Medio marco 7">
            <a:extLst>
              <a:ext uri="{FF2B5EF4-FFF2-40B4-BE49-F238E27FC236}">
                <a16:creationId xmlns:a16="http://schemas.microsoft.com/office/drawing/2014/main" id="{9C2D7896-D475-4259-A6E6-7ACA2C5430D4}"/>
              </a:ext>
            </a:extLst>
          </p:cNvPr>
          <p:cNvSpPr/>
          <p:nvPr/>
        </p:nvSpPr>
        <p:spPr>
          <a:xfrm rot="13499997">
            <a:off x="1461946" y="355160"/>
            <a:ext cx="1714893" cy="1714893"/>
          </a:xfrm>
          <a:custGeom>
            <a:avLst>
              <a:gd name="f9" fmla="val 33333"/>
              <a:gd name="f10" fmla="val 33333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val 33333"/>
              <a:gd name="f10" fmla="val 33333"/>
              <a:gd name="f11" fmla="+- 0 0 -90"/>
              <a:gd name="f12" fmla="+- 0 0 -180"/>
              <a:gd name="f13" fmla="abs f5"/>
              <a:gd name="f14" fmla="abs f6"/>
              <a:gd name="f15" fmla="abs f7"/>
              <a:gd name="f16" fmla="val f8"/>
              <a:gd name="f17" fmla="val f10"/>
              <a:gd name="f18" fmla="val f9"/>
              <a:gd name="f19" fmla="*/ f11 f2 1"/>
              <a:gd name="f20" fmla="*/ f12 f2 1"/>
              <a:gd name="f21" fmla="?: f13 f5 1"/>
              <a:gd name="f22" fmla="?: f14 f6 1"/>
              <a:gd name="f23" fmla="?: f15 f7 1"/>
              <a:gd name="f24" fmla="*/ f19 1 f4"/>
              <a:gd name="f25" fmla="*/ f20 1 f4"/>
              <a:gd name="f26" fmla="*/ f21 1 21600"/>
              <a:gd name="f27" fmla="*/ f22 1 21600"/>
              <a:gd name="f28" fmla="*/ 21600 f21 1"/>
              <a:gd name="f29" fmla="*/ 21600 f22 1"/>
              <a:gd name="f30" fmla="+- f24 0 f3"/>
              <a:gd name="f31" fmla="+- f25 0 f3"/>
              <a:gd name="f32" fmla="min f27 f26"/>
              <a:gd name="f33" fmla="*/ f28 1 f23"/>
              <a:gd name="f34" fmla="*/ f29 1 f23"/>
              <a:gd name="f35" fmla="val f33"/>
              <a:gd name="f36" fmla="val f34"/>
              <a:gd name="f37" fmla="*/ f16 f32 1"/>
              <a:gd name="f38" fmla="+- f36 0 f16"/>
              <a:gd name="f39" fmla="+- f35 0 f16"/>
              <a:gd name="f40" fmla="*/ f35 f32 1"/>
              <a:gd name="f41" fmla="*/ f36 f32 1"/>
              <a:gd name="f42" fmla="min f39 f38"/>
              <a:gd name="f43" fmla="*/ f42 f17 1"/>
              <a:gd name="f44" fmla="*/ f42 f18 1"/>
              <a:gd name="f45" fmla="*/ f43 1 100000"/>
              <a:gd name="f46" fmla="*/ f44 1 100000"/>
              <a:gd name="f47" fmla="*/ f46 f39 1"/>
              <a:gd name="f48" fmla="*/ f45 f38 1"/>
              <a:gd name="f49" fmla="*/ f45 1 2"/>
              <a:gd name="f50" fmla="*/ f46 1 2"/>
              <a:gd name="f51" fmla="*/ f46 f32 1"/>
              <a:gd name="f52" fmla="*/ f45 f32 1"/>
              <a:gd name="f53" fmla="*/ f47 1 f38"/>
              <a:gd name="f54" fmla="*/ f48 1 f39"/>
              <a:gd name="f55" fmla="*/ f50 f32 1"/>
              <a:gd name="f56" fmla="*/ f49 f32 1"/>
              <a:gd name="f57" fmla="+- f35 0 f53"/>
              <a:gd name="f58" fmla="+- f36 0 f54"/>
              <a:gd name="f59" fmla="+- f58 f36 0"/>
              <a:gd name="f60" fmla="+- f57 f35 0"/>
              <a:gd name="f61" fmla="*/ f57 f32 1"/>
              <a:gd name="f62" fmla="*/ f58 f32 1"/>
              <a:gd name="f63" fmla="*/ f59 1 2"/>
              <a:gd name="f64" fmla="*/ f60 1 2"/>
              <a:gd name="f65" fmla="*/ f64 f32 1"/>
              <a:gd name="f66" fmla="*/ f63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5" y="f55"/>
              </a:cxn>
              <a:cxn ang="f31">
                <a:pos x="f56" y="f66"/>
              </a:cxn>
            </a:cxnLst>
            <a:rect l="f37" t="f37" r="f40" b="f41"/>
            <a:pathLst>
              <a:path>
                <a:moveTo>
                  <a:pt x="f37" y="f37"/>
                </a:moveTo>
                <a:lnTo>
                  <a:pt x="f40" y="f37"/>
                </a:lnTo>
                <a:lnTo>
                  <a:pt x="f61" y="f51"/>
                </a:lnTo>
                <a:lnTo>
                  <a:pt x="f52" y="f51"/>
                </a:lnTo>
                <a:lnTo>
                  <a:pt x="f52" y="f62"/>
                </a:lnTo>
                <a:lnTo>
                  <a:pt x="f37" y="f41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252525"/>
              </a:solidFill>
              <a:uFillTx/>
              <a:latin typeface="Arial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82CCE5A-9784-4545-A4E2-68A8F3DAA7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058" y="666397"/>
            <a:ext cx="2860526" cy="39689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3A53C78-3F17-4902-A659-F66DD4E6E03E}"/>
              </a:ext>
            </a:extLst>
          </p:cNvPr>
          <p:cNvSpPr/>
          <p:nvPr/>
        </p:nvSpPr>
        <p:spPr>
          <a:xfrm>
            <a:off x="3754581" y="900546"/>
            <a:ext cx="5264731" cy="3408215"/>
          </a:xfrm>
          <a:prstGeom prst="rect">
            <a:avLst/>
          </a:prstGeom>
          <a:noFill/>
          <a:ln w="25402" cap="flat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Google Shape;253;p41">
            <a:extLst>
              <a:ext uri="{FF2B5EF4-FFF2-40B4-BE49-F238E27FC236}">
                <a16:creationId xmlns:a16="http://schemas.microsoft.com/office/drawing/2014/main" id="{EB8B28B5-C4B4-4EFF-BCBA-3107CE6479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53516" y="1109250"/>
            <a:ext cx="4198796" cy="1462500"/>
          </a:xfrm>
        </p:spPr>
        <p:txBody>
          <a:bodyPr/>
          <a:lstStyle/>
          <a:p>
            <a:pPr lvl="0"/>
            <a:r>
              <a:rPr lang="en-US" b="1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PICTURE IS WORTH MORE THAN A THOUSAND WORDS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0186426-9009-4310-B83D-E1E027095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29137" y="-11207"/>
            <a:ext cx="8407303" cy="523171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9;p42">
            <a:extLst>
              <a:ext uri="{FF2B5EF4-FFF2-40B4-BE49-F238E27FC236}">
                <a16:creationId xmlns:a16="http://schemas.microsoft.com/office/drawing/2014/main" id="{1397EAC3-30CC-4005-B867-7EF2AB2E03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2139" y="3679253"/>
            <a:ext cx="2025103" cy="528596"/>
          </a:xfrm>
        </p:spPr>
        <p:txBody>
          <a:bodyPr anchorCtr="1"/>
          <a:lstStyle/>
          <a:p>
            <a:pPr lvl="0" algn="ctr"/>
            <a:r>
              <a:rPr lang="en-US" b="1" dirty="0"/>
              <a:t>PERSONA PROFILE</a:t>
            </a:r>
          </a:p>
        </p:txBody>
      </p:sp>
      <p:sp>
        <p:nvSpPr>
          <p:cNvPr id="3" name="Google Shape;260;p42">
            <a:extLst>
              <a:ext uri="{FF2B5EF4-FFF2-40B4-BE49-F238E27FC236}">
                <a16:creationId xmlns:a16="http://schemas.microsoft.com/office/drawing/2014/main" id="{72F5B058-76C9-41D2-BFAA-E6304D25283B}"/>
              </a:ext>
            </a:extLst>
          </p:cNvPr>
          <p:cNvSpPr txBox="1"/>
          <p:nvPr/>
        </p:nvSpPr>
        <p:spPr>
          <a:xfrm>
            <a:off x="3556295" y="430856"/>
            <a:ext cx="1315501" cy="2178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00" b="0" i="0" u="none" strike="noStrike" kern="0" cap="none" spc="0" baseline="0">
                <a:solidFill>
                  <a:srgbClr val="252525"/>
                </a:solidFill>
                <a:uFillTx/>
                <a:latin typeface="Montserrat"/>
                <a:ea typeface="Montserrat"/>
                <a:cs typeface="Montserrat"/>
              </a:rPr>
              <a:t>JOB</a:t>
            </a:r>
          </a:p>
        </p:txBody>
      </p:sp>
      <p:sp>
        <p:nvSpPr>
          <p:cNvPr id="4" name="Google Shape;261;p42">
            <a:extLst>
              <a:ext uri="{FF2B5EF4-FFF2-40B4-BE49-F238E27FC236}">
                <a16:creationId xmlns:a16="http://schemas.microsoft.com/office/drawing/2014/main" id="{9B6350F7-F5EB-490C-B5F5-75A24D26BDDF}"/>
              </a:ext>
            </a:extLst>
          </p:cNvPr>
          <p:cNvSpPr txBox="1"/>
          <p:nvPr/>
        </p:nvSpPr>
        <p:spPr>
          <a:xfrm>
            <a:off x="3556295" y="1251859"/>
            <a:ext cx="1315501" cy="2178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00" b="0" i="0" u="none" strike="noStrike" kern="0" cap="none" spc="0" baseline="0">
                <a:solidFill>
                  <a:srgbClr val="252525"/>
                </a:solidFill>
                <a:uFillTx/>
                <a:latin typeface="Montserrat"/>
                <a:ea typeface="Montserrat"/>
                <a:cs typeface="Montserrat"/>
              </a:rPr>
              <a:t>GENDER</a:t>
            </a:r>
          </a:p>
        </p:txBody>
      </p:sp>
      <p:sp>
        <p:nvSpPr>
          <p:cNvPr id="5" name="Google Shape;262;p42">
            <a:extLst>
              <a:ext uri="{FF2B5EF4-FFF2-40B4-BE49-F238E27FC236}">
                <a16:creationId xmlns:a16="http://schemas.microsoft.com/office/drawing/2014/main" id="{3AF067CD-2009-4895-A160-884807103BA0}"/>
              </a:ext>
            </a:extLst>
          </p:cNvPr>
          <p:cNvSpPr txBox="1"/>
          <p:nvPr/>
        </p:nvSpPr>
        <p:spPr>
          <a:xfrm>
            <a:off x="3556295" y="670145"/>
            <a:ext cx="1167295" cy="4452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252525"/>
                </a:solidFill>
                <a:uFillTx/>
                <a:latin typeface="Abel"/>
                <a:ea typeface="Abel"/>
                <a:cs typeface="Abel"/>
              </a:rPr>
              <a:t>Blogger</a:t>
            </a:r>
          </a:p>
        </p:txBody>
      </p:sp>
      <p:sp>
        <p:nvSpPr>
          <p:cNvPr id="6" name="Google Shape;263;p42">
            <a:extLst>
              <a:ext uri="{FF2B5EF4-FFF2-40B4-BE49-F238E27FC236}">
                <a16:creationId xmlns:a16="http://schemas.microsoft.com/office/drawing/2014/main" id="{DB0359EC-A580-4FC9-BD6C-F194D6C8B693}"/>
              </a:ext>
            </a:extLst>
          </p:cNvPr>
          <p:cNvSpPr txBox="1"/>
          <p:nvPr/>
        </p:nvSpPr>
        <p:spPr>
          <a:xfrm>
            <a:off x="3556295" y="1499405"/>
            <a:ext cx="1167295" cy="4452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252525"/>
                </a:solidFill>
                <a:uFillTx/>
                <a:latin typeface="Abel"/>
                <a:ea typeface="Abel"/>
                <a:cs typeface="Abel"/>
              </a:rPr>
              <a:t>Female</a:t>
            </a:r>
          </a:p>
        </p:txBody>
      </p:sp>
      <p:sp>
        <p:nvSpPr>
          <p:cNvPr id="7" name="Google Shape;264;p42">
            <a:extLst>
              <a:ext uri="{FF2B5EF4-FFF2-40B4-BE49-F238E27FC236}">
                <a16:creationId xmlns:a16="http://schemas.microsoft.com/office/drawing/2014/main" id="{6B2321E5-8857-43CB-9211-25EEB442E093}"/>
              </a:ext>
            </a:extLst>
          </p:cNvPr>
          <p:cNvSpPr txBox="1"/>
          <p:nvPr/>
        </p:nvSpPr>
        <p:spPr>
          <a:xfrm>
            <a:off x="3556322" y="2925723"/>
            <a:ext cx="1517995" cy="2178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00" b="0" i="0" u="none" strike="noStrike" kern="0" cap="none" spc="0" baseline="0">
                <a:solidFill>
                  <a:srgbClr val="252525"/>
                </a:solidFill>
                <a:uFillTx/>
                <a:latin typeface="Montserrat"/>
                <a:ea typeface="Montserrat"/>
                <a:cs typeface="Montserrat"/>
              </a:rPr>
              <a:t>INTERESTS</a:t>
            </a:r>
          </a:p>
        </p:txBody>
      </p:sp>
      <p:sp>
        <p:nvSpPr>
          <p:cNvPr id="8" name="Google Shape;265;p42">
            <a:extLst>
              <a:ext uri="{FF2B5EF4-FFF2-40B4-BE49-F238E27FC236}">
                <a16:creationId xmlns:a16="http://schemas.microsoft.com/office/drawing/2014/main" id="{B8B402B9-4985-484E-B930-E83FDC0BF86F}"/>
              </a:ext>
            </a:extLst>
          </p:cNvPr>
          <p:cNvSpPr txBox="1"/>
          <p:nvPr/>
        </p:nvSpPr>
        <p:spPr>
          <a:xfrm>
            <a:off x="3556313" y="3174815"/>
            <a:ext cx="1347002" cy="4452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252525"/>
                </a:solidFill>
                <a:uFillTx/>
                <a:latin typeface="Abel"/>
                <a:ea typeface="Abel"/>
                <a:cs typeface="Abel"/>
              </a:rPr>
              <a:t>Activism</a:t>
            </a:r>
          </a:p>
        </p:txBody>
      </p:sp>
      <p:sp>
        <p:nvSpPr>
          <p:cNvPr id="9" name="Google Shape;266;p42">
            <a:extLst>
              <a:ext uri="{FF2B5EF4-FFF2-40B4-BE49-F238E27FC236}">
                <a16:creationId xmlns:a16="http://schemas.microsoft.com/office/drawing/2014/main" id="{DBDA533C-DC7C-4875-850D-FE7B6C199999}"/>
              </a:ext>
            </a:extLst>
          </p:cNvPr>
          <p:cNvSpPr txBox="1"/>
          <p:nvPr/>
        </p:nvSpPr>
        <p:spPr>
          <a:xfrm>
            <a:off x="3556313" y="3518666"/>
            <a:ext cx="1347002" cy="4452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252525"/>
                </a:solidFill>
                <a:uFillTx/>
                <a:latin typeface="Abel"/>
                <a:ea typeface="Abel"/>
                <a:cs typeface="Abel"/>
              </a:rPr>
              <a:t>Reading</a:t>
            </a:r>
          </a:p>
        </p:txBody>
      </p:sp>
      <p:sp>
        <p:nvSpPr>
          <p:cNvPr id="10" name="Google Shape;267;p42">
            <a:extLst>
              <a:ext uri="{FF2B5EF4-FFF2-40B4-BE49-F238E27FC236}">
                <a16:creationId xmlns:a16="http://schemas.microsoft.com/office/drawing/2014/main" id="{4CF4D424-85E7-4C57-A073-AE129EB7957C}"/>
              </a:ext>
            </a:extLst>
          </p:cNvPr>
          <p:cNvSpPr txBox="1"/>
          <p:nvPr/>
        </p:nvSpPr>
        <p:spPr>
          <a:xfrm>
            <a:off x="3561470" y="3865653"/>
            <a:ext cx="1347002" cy="4452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252525"/>
                </a:solidFill>
                <a:uFillTx/>
                <a:latin typeface="Abel"/>
                <a:ea typeface="Abel"/>
                <a:cs typeface="Abel"/>
              </a:rPr>
              <a:t>Trends</a:t>
            </a:r>
          </a:p>
        </p:txBody>
      </p:sp>
      <p:sp>
        <p:nvSpPr>
          <p:cNvPr id="11" name="Google Shape;268;p42">
            <a:extLst>
              <a:ext uri="{FF2B5EF4-FFF2-40B4-BE49-F238E27FC236}">
                <a16:creationId xmlns:a16="http://schemas.microsoft.com/office/drawing/2014/main" id="{1D4F8D2A-5505-4B21-940A-B6427CAD56B2}"/>
              </a:ext>
            </a:extLst>
          </p:cNvPr>
          <p:cNvSpPr txBox="1"/>
          <p:nvPr/>
        </p:nvSpPr>
        <p:spPr>
          <a:xfrm>
            <a:off x="3561470" y="4207849"/>
            <a:ext cx="1347002" cy="4452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252525"/>
                </a:solidFill>
                <a:uFillTx/>
                <a:latin typeface="Abel"/>
                <a:ea typeface="Abel"/>
                <a:cs typeface="Abel"/>
              </a:rPr>
              <a:t>Social media</a:t>
            </a:r>
          </a:p>
        </p:txBody>
      </p:sp>
      <p:sp>
        <p:nvSpPr>
          <p:cNvPr id="12" name="Google Shape;269;p42">
            <a:extLst>
              <a:ext uri="{FF2B5EF4-FFF2-40B4-BE49-F238E27FC236}">
                <a16:creationId xmlns:a16="http://schemas.microsoft.com/office/drawing/2014/main" id="{47F02D6A-098A-40B5-ACB4-D796A32FC794}"/>
              </a:ext>
            </a:extLst>
          </p:cNvPr>
          <p:cNvSpPr txBox="1"/>
          <p:nvPr/>
        </p:nvSpPr>
        <p:spPr>
          <a:xfrm>
            <a:off x="3545221" y="2095082"/>
            <a:ext cx="1315501" cy="2178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00" b="0" i="0" u="none" strike="noStrike" kern="0" cap="none" spc="0" baseline="0">
                <a:solidFill>
                  <a:srgbClr val="252525"/>
                </a:solidFill>
                <a:uFillTx/>
                <a:latin typeface="Montserrat"/>
                <a:ea typeface="Montserrat"/>
                <a:cs typeface="Montserrat"/>
              </a:rPr>
              <a:t>SALARY</a:t>
            </a:r>
          </a:p>
        </p:txBody>
      </p:sp>
      <p:sp>
        <p:nvSpPr>
          <p:cNvPr id="13" name="Google Shape;270;p42">
            <a:extLst>
              <a:ext uri="{FF2B5EF4-FFF2-40B4-BE49-F238E27FC236}">
                <a16:creationId xmlns:a16="http://schemas.microsoft.com/office/drawing/2014/main" id="{863E966A-877C-40DF-A4F7-E7BFF340EAB2}"/>
              </a:ext>
            </a:extLst>
          </p:cNvPr>
          <p:cNvSpPr txBox="1"/>
          <p:nvPr/>
        </p:nvSpPr>
        <p:spPr>
          <a:xfrm>
            <a:off x="3545221" y="2342628"/>
            <a:ext cx="1167295" cy="4452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252525"/>
                </a:solidFill>
                <a:uFillTx/>
                <a:latin typeface="Abel"/>
                <a:ea typeface="Abel"/>
                <a:cs typeface="Abel"/>
              </a:rPr>
              <a:t>$1500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035DAD5F-2332-4AB9-B7DF-7E446E5935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3077" y="707193"/>
            <a:ext cx="3780923" cy="3691673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37E1482-A6E2-4F87-962B-CC852068E2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122" y="1141460"/>
            <a:ext cx="2197350" cy="2197350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Human Rights Rally by Slides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1030</Words>
  <Application>Microsoft Office PowerPoint</Application>
  <PresentationFormat>Presentación en pantalla (16:9)</PresentationFormat>
  <Paragraphs>191</Paragraphs>
  <Slides>30</Slides>
  <Notes>29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45" baseType="lpstr">
      <vt:lpstr>Abel</vt:lpstr>
      <vt:lpstr>Aharoni</vt:lpstr>
      <vt:lpstr>Arial</vt:lpstr>
      <vt:lpstr>Arial (Títulos)</vt:lpstr>
      <vt:lpstr>Bahnschrift</vt:lpstr>
      <vt:lpstr>Barlow</vt:lpstr>
      <vt:lpstr>Calibri</vt:lpstr>
      <vt:lpstr>Calibri Light</vt:lpstr>
      <vt:lpstr>Montserrat</vt:lpstr>
      <vt:lpstr>Montserrat ExtraLight</vt:lpstr>
      <vt:lpstr>Montserrat Light</vt:lpstr>
      <vt:lpstr>Montserrat Medium</vt:lpstr>
      <vt:lpstr>Roboto</vt:lpstr>
      <vt:lpstr>Source Sans Pro</vt:lpstr>
      <vt:lpstr>Human Rights Rally by Slidesgo</vt:lpstr>
      <vt:lpstr>Presentación de PowerPoint</vt:lpstr>
      <vt:lpstr>SECTION 1</vt:lpstr>
      <vt:lpstr>SECTION 1</vt:lpstr>
      <vt:lpstr>WHOA</vt:lpstr>
      <vt:lpstr>Presentación de PowerPoint</vt:lpstr>
      <vt:lpstr>THE SLIDE TITLE GOES HERE</vt:lpstr>
      <vt:lpstr>A PICTURE ALWAYS REINFORCES THE CONCEPT </vt:lpstr>
      <vt:lpstr>A PICTURE IS WORTH MORE THAN A THOUSAND WORDS</vt:lpstr>
      <vt:lpstr>PERSONA PROFILE</vt:lpstr>
      <vt:lpstr>DIVIDE THE CONTENT</vt:lpstr>
      <vt:lpstr>PROBLEM</vt:lpstr>
      <vt:lpstr>MARS</vt:lpstr>
      <vt:lpstr>SECTION 2 </vt:lpstr>
      <vt:lpstr>333,000.00</vt:lpstr>
      <vt:lpstr>SHORT TERM</vt:lpstr>
      <vt:lpstr>Presentación de PowerPoint</vt:lpstr>
      <vt:lpstr>ASSOCIATIONS</vt:lpstr>
      <vt:lpstr>OUR TEAM</vt:lpstr>
      <vt:lpstr>UPCOMING EVENTS</vt:lpstr>
      <vt:lpstr>AWESOME WORDS</vt:lpstr>
      <vt:lpstr>INFOGRAPHICS MAKE YOUR IDEA UNDERSTANDABLE... </vt:lpstr>
      <vt:lpstr>PERCENTAGES</vt:lpstr>
      <vt:lpstr>CONCLUSIONS</vt:lpstr>
      <vt:lpstr>THANKS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slidesppt.net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sony company</dc:title>
  <dc:creator>Grym</dc:creator>
  <cp:lastModifiedBy>Franklin</cp:lastModifiedBy>
  <cp:revision>37</cp:revision>
  <dcterms:modified xsi:type="dcterms:W3CDTF">2023-09-12T12:07:05Z</dcterms:modified>
  <cp:category>slidesppt.net</cp:category>
</cp:coreProperties>
</file>