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1" r:id="rId3"/>
    <p:sldId id="272" r:id="rId4"/>
    <p:sldId id="365" r:id="rId5"/>
    <p:sldId id="277" r:id="rId6"/>
    <p:sldId id="279" r:id="rId7"/>
    <p:sldId id="366" r:id="rId8"/>
    <p:sldId id="367" r:id="rId9"/>
    <p:sldId id="368" r:id="rId10"/>
    <p:sldId id="291" r:id="rId11"/>
    <p:sldId id="339" r:id="rId12"/>
    <p:sldId id="295" r:id="rId13"/>
    <p:sldId id="359" r:id="rId14"/>
    <p:sldId id="370" r:id="rId15"/>
    <p:sldId id="317" r:id="rId16"/>
    <p:sldId id="371" r:id="rId17"/>
    <p:sldId id="360" r:id="rId18"/>
    <p:sldId id="358" r:id="rId19"/>
    <p:sldId id="301" r:id="rId20"/>
    <p:sldId id="290" r:id="rId21"/>
    <p:sldId id="357" r:id="rId22"/>
    <p:sldId id="308" r:id="rId23"/>
    <p:sldId id="309" r:id="rId24"/>
    <p:sldId id="356" r:id="rId25"/>
    <p:sldId id="281" r:id="rId26"/>
    <p:sldId id="361" r:id="rId27"/>
    <p:sldId id="1079" r:id="rId28"/>
    <p:sldId id="1071" r:id="rId29"/>
    <p:sldId id="1081" r:id="rId30"/>
    <p:sldId id="436" r:id="rId31"/>
    <p:sldId id="437" r:id="rId32"/>
    <p:sldId id="107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3E"/>
    <a:srgbClr val="872705"/>
    <a:srgbClr val="FFF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9" autoAdjust="0"/>
    <p:restoredTop sz="92645" autoAdjust="0"/>
  </p:normalViewPr>
  <p:slideViewPr>
    <p:cSldViewPr snapToGrid="0">
      <p:cViewPr varScale="1">
        <p:scale>
          <a:sx n="59" d="100"/>
          <a:sy n="59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D4707-F4D7-4682-8925-4F7BE3F7021D}" type="datetimeFigureOut">
              <a:rPr lang="LID4096" smtClean="0"/>
              <a:t>09/12/2023</a:t>
            </a:fld>
            <a:endParaRPr lang="LID4096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LID4096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E3B34-D2EB-4260-AE08-E318919FD8C6}" type="slidenum">
              <a:rPr lang="LID4096" smtClean="0"/>
              <a:t>‹Nº›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053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slidesppt.net</a:t>
            </a:r>
            <a:endParaRPr lang="ko-KR" altLang="en-US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628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slidesppt.net</a:t>
            </a:r>
            <a:endParaRPr lang="ko-KR" altLang="en-US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5913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32683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dirty="0"/>
              <a:t>slidesppt.net</a:t>
            </a:r>
            <a:endParaRPr lang="ko-KR" altLang="en-US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4316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8;g35f391192_00:notes">
            <a:extLst>
              <a:ext uri="{FF2B5EF4-FFF2-40B4-BE49-F238E27FC236}">
                <a16:creationId xmlns:a16="http://schemas.microsoft.com/office/drawing/2014/main" id="{885EC4DC-1CDE-4D8C-918C-C435DDF17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139;g35f391192_00:notes">
            <a:extLst>
              <a:ext uri="{FF2B5EF4-FFF2-40B4-BE49-F238E27FC236}">
                <a16:creationId xmlns:a16="http://schemas.microsoft.com/office/drawing/2014/main" id="{C3EE06A7-819B-48B5-B78C-48E66C61E4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/>
          </a:lstStyle>
          <a:p>
            <a:pPr marL="0" lvl="0" indent="0">
              <a:buNone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0" lv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81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slidesppt.net</a:t>
            </a:r>
            <a:endParaRPr lang="ko-KR" altLang="en-US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9985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25157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slidesppt.net</a:t>
            </a:r>
            <a:endParaRPr lang="ko-KR" altLang="en-US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6649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734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69889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914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729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slidesppt.net</a:t>
            </a:r>
            <a:endParaRPr lang="ko-KR" altLang="en-US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916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96044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8048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F1CB8912-F0BA-4AD8-8415-DA1F26BCB09F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400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1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750" indent="0">
              <a:buNone/>
            </a:pP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59911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C86476D3-4409-4859-9F3C-9276BE6813F2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0282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86940C13-4458-439A-B49C-8C0231ABA99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44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C86476D3-4409-4859-9F3C-9276BE6813F2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1009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F1CB8912-F0BA-4AD8-8415-DA1F26BCB09F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16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6531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slidesppt.net</a:t>
            </a:r>
            <a:endParaRPr lang="ko-KR" altLang="en-US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800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7328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slidesppt.net</a:t>
            </a:r>
            <a:endParaRPr lang="ko-KR" altLang="en-US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1403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213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slidesppt.net</a:t>
            </a:r>
            <a:endParaRPr lang="ko-KR" altLang="en-US" dirty="0"/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3B34-D2EB-4260-AE08-E318919FD8C6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735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/>
              <a:t>slidesppt.net</a:t>
            </a:r>
            <a:endParaRPr lang="ko-KR" altLang="en-US"/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47641705-DA2D-4887-9B26-1ED243E94DC7}" type="slidenum">
              <a:rPr lang="LID4096" smtClean="0"/>
              <a:pPr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722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7170" y="1041400"/>
            <a:ext cx="6640287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7170" y="3521075"/>
            <a:ext cx="6640287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B3D4F0C-8C01-48AD-9375-16F336289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081" y="236280"/>
            <a:ext cx="779770" cy="77977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90C90FDC-3320-4DEC-BCCF-AC10C1E1BAFA}"/>
              </a:ext>
            </a:extLst>
          </p:cNvPr>
          <p:cNvGrpSpPr/>
          <p:nvPr userDrawn="1"/>
        </p:nvGrpSpPr>
        <p:grpSpPr>
          <a:xfrm>
            <a:off x="1" y="79513"/>
            <a:ext cx="12191999" cy="313534"/>
            <a:chOff x="0" y="7634288"/>
            <a:chExt cx="14014451" cy="657225"/>
          </a:xfrm>
          <a:solidFill>
            <a:srgbClr val="FF773E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B8FBA40-1CEF-4B72-9FF8-8DD763EE5C14}"/>
                </a:ext>
              </a:extLst>
            </p:cNvPr>
            <p:cNvSpPr/>
            <p:nvPr userDrawn="1"/>
          </p:nvSpPr>
          <p:spPr bwMode="auto">
            <a:xfrm>
              <a:off x="1928813" y="7634288"/>
              <a:ext cx="12085638" cy="657225"/>
            </a:xfrm>
            <a:custGeom>
              <a:avLst/>
              <a:gdLst>
                <a:gd name="T0" fmla="*/ 475 w 7613"/>
                <a:gd name="T1" fmla="*/ 0 h 414"/>
                <a:gd name="T2" fmla="*/ 0 w 7613"/>
                <a:gd name="T3" fmla="*/ 414 h 414"/>
                <a:gd name="T4" fmla="*/ 7613 w 7613"/>
                <a:gd name="T5" fmla="*/ 414 h 414"/>
                <a:gd name="T6" fmla="*/ 7613 w 7613"/>
                <a:gd name="T7" fmla="*/ 0 h 414"/>
                <a:gd name="T8" fmla="*/ 475 w 761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3" h="413">
                  <a:moveTo>
                    <a:pt x="475" y="0"/>
                  </a:moveTo>
                  <a:lnTo>
                    <a:pt x="0" y="414"/>
                  </a:lnTo>
                  <a:lnTo>
                    <a:pt x="7613" y="414"/>
                  </a:lnTo>
                  <a:lnTo>
                    <a:pt x="7613" y="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55A14B7-C8B9-45F7-B3AC-FA41E7539BE0}"/>
                </a:ext>
              </a:extLst>
            </p:cNvPr>
            <p:cNvSpPr/>
            <p:nvPr userDrawn="1"/>
          </p:nvSpPr>
          <p:spPr bwMode="auto">
            <a:xfrm>
              <a:off x="0" y="7634288"/>
              <a:ext cx="2214563" cy="657225"/>
            </a:xfrm>
            <a:custGeom>
              <a:avLst/>
              <a:gdLst>
                <a:gd name="T0" fmla="*/ 1395 w 1395"/>
                <a:gd name="T1" fmla="*/ 0 h 414"/>
                <a:gd name="T2" fmla="*/ 991 w 1395"/>
                <a:gd name="T3" fmla="*/ 414 h 414"/>
                <a:gd name="T4" fmla="*/ 0 w 1395"/>
                <a:gd name="T5" fmla="*/ 414 h 414"/>
                <a:gd name="T6" fmla="*/ 0 w 1395"/>
                <a:gd name="T7" fmla="*/ 0 h 414"/>
                <a:gd name="T8" fmla="*/ 1395 w 13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413">
                  <a:moveTo>
                    <a:pt x="1395" y="0"/>
                  </a:moveTo>
                  <a:lnTo>
                    <a:pt x="991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3447689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995981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13" name="Grupo 12"/>
          <p:cNvGrpSpPr/>
          <p:nvPr userDrawn="1"/>
        </p:nvGrpSpPr>
        <p:grpSpPr>
          <a:xfrm>
            <a:off x="-7648" y="6194426"/>
            <a:ext cx="11109326" cy="681038"/>
            <a:chOff x="-7648" y="6194426"/>
            <a:chExt cx="11109326" cy="681038"/>
          </a:xfrm>
        </p:grpSpPr>
        <p:sp>
          <p:nvSpPr>
            <p:cNvPr id="7" name="Freeform 5"/>
            <p:cNvSpPr/>
            <p:nvPr userDrawn="1"/>
          </p:nvSpPr>
          <p:spPr bwMode="auto">
            <a:xfrm>
              <a:off x="-7648" y="6756401"/>
              <a:ext cx="11109326" cy="119063"/>
            </a:xfrm>
            <a:custGeom>
              <a:avLst/>
              <a:gdLst>
                <a:gd name="T0" fmla="*/ 0 w 6998"/>
                <a:gd name="T1" fmla="*/ 75 h 75"/>
                <a:gd name="T2" fmla="*/ 6998 w 6998"/>
                <a:gd name="T3" fmla="*/ 75 h 75"/>
                <a:gd name="T4" fmla="*/ 6998 w 6998"/>
                <a:gd name="T5" fmla="*/ 0 h 75"/>
                <a:gd name="T6" fmla="*/ 0 w 6998"/>
                <a:gd name="T7" fmla="*/ 0 h 75"/>
                <a:gd name="T8" fmla="*/ 0 w 6998"/>
                <a:gd name="T9" fmla="*/ 75 h 75"/>
                <a:gd name="T10" fmla="*/ 0 w 6998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8" h="75">
                  <a:moveTo>
                    <a:pt x="0" y="75"/>
                  </a:moveTo>
                  <a:lnTo>
                    <a:pt x="6998" y="75"/>
                  </a:lnTo>
                  <a:lnTo>
                    <a:pt x="6998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  <p:sp>
          <p:nvSpPr>
            <p:cNvPr id="11" name="Freeform 9"/>
            <p:cNvSpPr/>
            <p:nvPr userDrawn="1"/>
          </p:nvSpPr>
          <p:spPr bwMode="auto">
            <a:xfrm>
              <a:off x="-1298" y="6464301"/>
              <a:ext cx="5556250" cy="158750"/>
            </a:xfrm>
            <a:custGeom>
              <a:avLst/>
              <a:gdLst>
                <a:gd name="T0" fmla="*/ 0 w 3500"/>
                <a:gd name="T1" fmla="*/ 100 h 100"/>
                <a:gd name="T2" fmla="*/ 3500 w 3500"/>
                <a:gd name="T3" fmla="*/ 100 h 100"/>
                <a:gd name="T4" fmla="*/ 3500 w 3500"/>
                <a:gd name="T5" fmla="*/ 0 h 100"/>
                <a:gd name="T6" fmla="*/ 0 w 3500"/>
                <a:gd name="T7" fmla="*/ 0 h 100"/>
                <a:gd name="T8" fmla="*/ 0 w 3500"/>
                <a:gd name="T9" fmla="*/ 100 h 100"/>
                <a:gd name="T10" fmla="*/ 0 w 3500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0" h="100">
                  <a:moveTo>
                    <a:pt x="0" y="100"/>
                  </a:moveTo>
                  <a:lnTo>
                    <a:pt x="3500" y="100"/>
                  </a:lnTo>
                  <a:lnTo>
                    <a:pt x="350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  <p:sp>
          <p:nvSpPr>
            <p:cNvPr id="12" name="Freeform 10"/>
            <p:cNvSpPr/>
            <p:nvPr userDrawn="1"/>
          </p:nvSpPr>
          <p:spPr bwMode="auto">
            <a:xfrm>
              <a:off x="722" y="6194426"/>
              <a:ext cx="2636838" cy="123825"/>
            </a:xfrm>
            <a:custGeom>
              <a:avLst/>
              <a:gdLst>
                <a:gd name="T0" fmla="*/ 0 w 1661"/>
                <a:gd name="T1" fmla="*/ 78 h 78"/>
                <a:gd name="T2" fmla="*/ 1661 w 1661"/>
                <a:gd name="T3" fmla="*/ 78 h 78"/>
                <a:gd name="T4" fmla="*/ 1661 w 1661"/>
                <a:gd name="T5" fmla="*/ 0 h 78"/>
                <a:gd name="T6" fmla="*/ 0 w 1661"/>
                <a:gd name="T7" fmla="*/ 0 h 78"/>
                <a:gd name="T8" fmla="*/ 0 w 1661"/>
                <a:gd name="T9" fmla="*/ 78 h 78"/>
                <a:gd name="T10" fmla="*/ 0 w 1661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1" h="78">
                  <a:moveTo>
                    <a:pt x="0" y="78"/>
                  </a:moveTo>
                  <a:lnTo>
                    <a:pt x="1661" y="78"/>
                  </a:lnTo>
                  <a:lnTo>
                    <a:pt x="166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42158843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021" y="785080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F79DA6E-C333-45BB-ABFC-1B567DA0BFEA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2BCAAC-80AC-48BC-AACC-0512DECB3B8E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83F4D5-2B2F-4060-8579-3D6D47C3B5C9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78836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3884023"/>
          </a:xfrm>
          <a:custGeom>
            <a:avLst/>
            <a:gdLst>
              <a:gd name="connsiteX0" fmla="*/ 0 w 9144000"/>
              <a:gd name="connsiteY0" fmla="*/ 0 h 3176042"/>
              <a:gd name="connsiteX1" fmla="*/ 9144000 w 9144000"/>
              <a:gd name="connsiteY1" fmla="*/ 0 h 3176042"/>
              <a:gd name="connsiteX2" fmla="*/ 9144000 w 9144000"/>
              <a:gd name="connsiteY2" fmla="*/ 3176042 h 3176042"/>
              <a:gd name="connsiteX3" fmla="*/ 0 w 9144000"/>
              <a:gd name="connsiteY3" fmla="*/ 1556792 h 3176042"/>
              <a:gd name="connsiteX4" fmla="*/ 0 w 9144000"/>
              <a:gd name="connsiteY4" fmla="*/ 0 h 3176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3176042">
                <a:moveTo>
                  <a:pt x="0" y="0"/>
                </a:moveTo>
                <a:lnTo>
                  <a:pt x="9144000" y="0"/>
                </a:lnTo>
                <a:lnTo>
                  <a:pt x="9144000" y="3176042"/>
                </a:lnTo>
                <a:lnTo>
                  <a:pt x="0" y="155679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60996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36000" y="0"/>
            <a:ext cx="525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6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-1" y="2043000"/>
            <a:ext cx="5255999" cy="27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158170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;p2">
            <a:extLst>
              <a:ext uri="{FF2B5EF4-FFF2-40B4-BE49-F238E27FC236}">
                <a16:creationId xmlns:a16="http://schemas.microsoft.com/office/drawing/2014/main" id="{804AA0F3-65EA-4EE6-BE13-2FF5656B8A7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48805" y="2655795"/>
            <a:ext cx="6294400" cy="1546396"/>
          </a:xfrm>
          <a:effectLst>
            <a:outerShdw dist="19046" dir="5400000" algn="tl">
              <a:srgbClr val="000000">
                <a:alpha val="10000"/>
              </a:srgbClr>
            </a:outerShdw>
          </a:effectLst>
        </p:spPr>
        <p:txBody>
          <a:bodyPr anchor="ctr" anchorCtr="1"/>
          <a:lstStyle>
            <a:defPPr/>
            <a:lvl1pPr algn="ctr">
              <a:defRPr sz="6933">
                <a:solidFill>
                  <a:srgbClr val="FFFFFF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09707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9148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0A0E8F74-C84A-4E87-A4DB-96386B2C25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12A43D-C1F5-4390-B49E-5FBD8861E8A1}"/>
              </a:ext>
            </a:extLst>
          </p:cNvPr>
          <p:cNvGrpSpPr/>
          <p:nvPr userDrawn="1"/>
        </p:nvGrpSpPr>
        <p:grpSpPr>
          <a:xfrm flipV="1">
            <a:off x="0" y="6589394"/>
            <a:ext cx="12207240" cy="169545"/>
            <a:chOff x="0" y="6646544"/>
            <a:chExt cx="9003886" cy="16954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431CBC-18C0-4B51-88D8-2EF236882C33}"/>
                </a:ext>
              </a:extLst>
            </p:cNvPr>
            <p:cNvSpPr/>
            <p:nvPr userDrawn="1"/>
          </p:nvSpPr>
          <p:spPr>
            <a:xfrm>
              <a:off x="0" y="6724649"/>
              <a:ext cx="9003886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4C95D7-63F7-4F73-9BB1-8F284217E91C}"/>
                </a:ext>
              </a:extLst>
            </p:cNvPr>
            <p:cNvSpPr/>
            <p:nvPr userDrawn="1"/>
          </p:nvSpPr>
          <p:spPr>
            <a:xfrm>
              <a:off x="0" y="6646544"/>
              <a:ext cx="9003886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69167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65C28F1-592D-4143-ABAD-910376B19CF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77" name="그림 개체 틀 2">
            <a:extLst>
              <a:ext uri="{FF2B5EF4-FFF2-40B4-BE49-F238E27FC236}">
                <a16:creationId xmlns:a16="http://schemas.microsoft.com/office/drawing/2014/main" id="{3269F874-2185-4FFF-8F71-140FD1A5A0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853390"/>
            <a:ext cx="5995863" cy="31308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  <a:lvl1pPr marL="0" indent="0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8" name="그림 개체 틀 2">
            <a:extLst>
              <a:ext uri="{FF2B5EF4-FFF2-40B4-BE49-F238E27FC236}">
                <a16:creationId xmlns:a16="http://schemas.microsoft.com/office/drawing/2014/main" id="{7C68091A-0EDD-450A-9532-701CA57CA4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43992" y="2306935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79" name="그림 개체 틀 2">
            <a:extLst>
              <a:ext uri="{FF2B5EF4-FFF2-40B4-BE49-F238E27FC236}">
                <a16:creationId xmlns:a16="http://schemas.microsoft.com/office/drawing/2014/main" id="{8D2A51E8-6E77-4B9C-BA4A-73DA739F7C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343745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80" name="그림 개체 틀 2">
            <a:extLst>
              <a:ext uri="{FF2B5EF4-FFF2-40B4-BE49-F238E27FC236}">
                <a16:creationId xmlns:a16="http://schemas.microsoft.com/office/drawing/2014/main" id="{CA10DD2B-76AB-41C7-B0A3-C8147C247B5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93868" y="2306933"/>
            <a:ext cx="1848255" cy="16772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  <a:lvl1pPr marL="0" indent="0">
              <a:buNone/>
              <a:def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grpSp>
        <p:nvGrpSpPr>
          <p:cNvPr id="8" name="Grupo 7"/>
          <p:cNvGrpSpPr/>
          <p:nvPr userDrawn="1"/>
        </p:nvGrpSpPr>
        <p:grpSpPr>
          <a:xfrm>
            <a:off x="1" y="0"/>
            <a:ext cx="12192000" cy="581891"/>
            <a:chOff x="0" y="7634288"/>
            <a:chExt cx="14014452" cy="657225"/>
          </a:xfrm>
        </p:grpSpPr>
        <p:sp>
          <p:nvSpPr>
            <p:cNvPr id="5" name="Freeform 5"/>
            <p:cNvSpPr/>
            <p:nvPr userDrawn="1"/>
          </p:nvSpPr>
          <p:spPr bwMode="auto">
            <a:xfrm>
              <a:off x="1928813" y="7634288"/>
              <a:ext cx="12085638" cy="657225"/>
            </a:xfrm>
            <a:custGeom>
              <a:avLst/>
              <a:gdLst>
                <a:gd name="T0" fmla="*/ 475 w 7613"/>
                <a:gd name="T1" fmla="*/ 0 h 414"/>
                <a:gd name="T2" fmla="*/ 0 w 7613"/>
                <a:gd name="T3" fmla="*/ 414 h 414"/>
                <a:gd name="T4" fmla="*/ 7613 w 7613"/>
                <a:gd name="T5" fmla="*/ 414 h 414"/>
                <a:gd name="T6" fmla="*/ 7613 w 7613"/>
                <a:gd name="T7" fmla="*/ 0 h 414"/>
                <a:gd name="T8" fmla="*/ 475 w 761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3" h="413">
                  <a:moveTo>
                    <a:pt x="475" y="0"/>
                  </a:moveTo>
                  <a:lnTo>
                    <a:pt x="0" y="414"/>
                  </a:lnTo>
                  <a:lnTo>
                    <a:pt x="7613" y="414"/>
                  </a:lnTo>
                  <a:lnTo>
                    <a:pt x="7613" y="0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  <p:sp>
          <p:nvSpPr>
            <p:cNvPr id="6" name="Freeform 6"/>
            <p:cNvSpPr/>
            <p:nvPr userDrawn="1"/>
          </p:nvSpPr>
          <p:spPr bwMode="auto">
            <a:xfrm>
              <a:off x="0" y="7634288"/>
              <a:ext cx="2214563" cy="657225"/>
            </a:xfrm>
            <a:custGeom>
              <a:avLst/>
              <a:gdLst>
                <a:gd name="T0" fmla="*/ 1395 w 1395"/>
                <a:gd name="T1" fmla="*/ 0 h 414"/>
                <a:gd name="T2" fmla="*/ 991 w 1395"/>
                <a:gd name="T3" fmla="*/ 414 h 414"/>
                <a:gd name="T4" fmla="*/ 0 w 1395"/>
                <a:gd name="T5" fmla="*/ 414 h 414"/>
                <a:gd name="T6" fmla="*/ 0 w 1395"/>
                <a:gd name="T7" fmla="*/ 0 h 414"/>
                <a:gd name="T8" fmla="*/ 1395 w 13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413">
                  <a:moveTo>
                    <a:pt x="1395" y="0"/>
                  </a:moveTo>
                  <a:lnTo>
                    <a:pt x="991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F4775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3327062" y="7680326"/>
              <a:ext cx="600075" cy="503238"/>
            </a:xfrm>
            <a:custGeom>
              <a:avLst/>
              <a:gdLst>
                <a:gd name="T0" fmla="*/ 68 w 160"/>
                <a:gd name="T1" fmla="*/ 126 h 132"/>
                <a:gd name="T2" fmla="*/ 46 w 160"/>
                <a:gd name="T3" fmla="*/ 122 h 132"/>
                <a:gd name="T4" fmla="*/ 10 w 160"/>
                <a:gd name="T5" fmla="*/ 105 h 132"/>
                <a:gd name="T6" fmla="*/ 0 w 160"/>
                <a:gd name="T7" fmla="*/ 55 h 132"/>
                <a:gd name="T8" fmla="*/ 15 w 160"/>
                <a:gd name="T9" fmla="*/ 41 h 132"/>
                <a:gd name="T10" fmla="*/ 29 w 160"/>
                <a:gd name="T11" fmla="*/ 29 h 132"/>
                <a:gd name="T12" fmla="*/ 42 w 160"/>
                <a:gd name="T13" fmla="*/ 20 h 132"/>
                <a:gd name="T14" fmla="*/ 69 w 160"/>
                <a:gd name="T15" fmla="*/ 5 h 132"/>
                <a:gd name="T16" fmla="*/ 91 w 160"/>
                <a:gd name="T17" fmla="*/ 5 h 132"/>
                <a:gd name="T18" fmla="*/ 132 w 160"/>
                <a:gd name="T19" fmla="*/ 11 h 132"/>
                <a:gd name="T20" fmla="*/ 151 w 160"/>
                <a:gd name="T21" fmla="*/ 49 h 132"/>
                <a:gd name="T22" fmla="*/ 158 w 160"/>
                <a:gd name="T23" fmla="*/ 74 h 132"/>
                <a:gd name="T24" fmla="*/ 130 w 160"/>
                <a:gd name="T25" fmla="*/ 126 h 132"/>
                <a:gd name="T26" fmla="*/ 90 w 160"/>
                <a:gd name="T27" fmla="*/ 130 h 132"/>
                <a:gd name="T28" fmla="*/ 76 w 160"/>
                <a:gd name="T29" fmla="*/ 123 h 132"/>
                <a:gd name="T30" fmla="*/ 82 w 160"/>
                <a:gd name="T31" fmla="*/ 11 h 132"/>
                <a:gd name="T32" fmla="*/ 62 w 160"/>
                <a:gd name="T33" fmla="*/ 14 h 132"/>
                <a:gd name="T34" fmla="*/ 31 w 160"/>
                <a:gd name="T35" fmla="*/ 35 h 132"/>
                <a:gd name="T36" fmla="*/ 18 w 160"/>
                <a:gd name="T37" fmla="*/ 46 h 132"/>
                <a:gd name="T38" fmla="*/ 6 w 160"/>
                <a:gd name="T39" fmla="*/ 55 h 132"/>
                <a:gd name="T40" fmla="*/ 6 w 160"/>
                <a:gd name="T41" fmla="*/ 74 h 132"/>
                <a:gd name="T42" fmla="*/ 45 w 160"/>
                <a:gd name="T43" fmla="*/ 115 h 132"/>
                <a:gd name="T44" fmla="*/ 32 w 160"/>
                <a:gd name="T45" fmla="*/ 79 h 132"/>
                <a:gd name="T46" fmla="*/ 30 w 160"/>
                <a:gd name="T47" fmla="*/ 61 h 132"/>
                <a:gd name="T48" fmla="*/ 36 w 160"/>
                <a:gd name="T49" fmla="*/ 81 h 132"/>
                <a:gd name="T50" fmla="*/ 61 w 160"/>
                <a:gd name="T51" fmla="*/ 118 h 132"/>
                <a:gd name="T52" fmla="*/ 82 w 160"/>
                <a:gd name="T53" fmla="*/ 107 h 132"/>
                <a:gd name="T54" fmla="*/ 67 w 160"/>
                <a:gd name="T55" fmla="*/ 79 h 132"/>
                <a:gd name="T56" fmla="*/ 62 w 160"/>
                <a:gd name="T57" fmla="*/ 51 h 132"/>
                <a:gd name="T58" fmla="*/ 73 w 160"/>
                <a:gd name="T59" fmla="*/ 85 h 132"/>
                <a:gd name="T60" fmla="*/ 91 w 160"/>
                <a:gd name="T61" fmla="*/ 106 h 132"/>
                <a:gd name="T62" fmla="*/ 111 w 160"/>
                <a:gd name="T63" fmla="*/ 97 h 132"/>
                <a:gd name="T64" fmla="*/ 110 w 160"/>
                <a:gd name="T65" fmla="*/ 83 h 132"/>
                <a:gd name="T66" fmla="*/ 96 w 160"/>
                <a:gd name="T67" fmla="*/ 39 h 132"/>
                <a:gd name="T68" fmla="*/ 100 w 160"/>
                <a:gd name="T69" fmla="*/ 37 h 132"/>
                <a:gd name="T70" fmla="*/ 115 w 160"/>
                <a:gd name="T71" fmla="*/ 94 h 132"/>
                <a:gd name="T72" fmla="*/ 139 w 160"/>
                <a:gd name="T73" fmla="*/ 94 h 132"/>
                <a:gd name="T74" fmla="*/ 149 w 160"/>
                <a:gd name="T75" fmla="*/ 56 h 132"/>
                <a:gd name="T76" fmla="*/ 108 w 160"/>
                <a:gd name="T77" fmla="*/ 8 h 132"/>
                <a:gd name="T78" fmla="*/ 81 w 160"/>
                <a:gd name="T79" fmla="*/ 17 h 132"/>
                <a:gd name="T80" fmla="*/ 156 w 160"/>
                <a:gd name="T81" fmla="*/ 87 h 132"/>
                <a:gd name="T82" fmla="*/ 151 w 160"/>
                <a:gd name="T83" fmla="*/ 91 h 132"/>
                <a:gd name="T84" fmla="*/ 119 w 160"/>
                <a:gd name="T85" fmla="*/ 99 h 132"/>
                <a:gd name="T86" fmla="*/ 106 w 160"/>
                <a:gd name="T87" fmla="*/ 106 h 132"/>
                <a:gd name="T88" fmla="*/ 117 w 160"/>
                <a:gd name="T89" fmla="*/ 118 h 132"/>
                <a:gd name="T90" fmla="*/ 142 w 160"/>
                <a:gd name="T91" fmla="*/ 117 h 132"/>
                <a:gd name="T92" fmla="*/ 84 w 160"/>
                <a:gd name="T93" fmla="*/ 119 h 132"/>
                <a:gd name="T94" fmla="*/ 89 w 160"/>
                <a:gd name="T95" fmla="*/ 126 h 132"/>
                <a:gd name="T96" fmla="*/ 112 w 160"/>
                <a:gd name="T97" fmla="*/ 122 h 132"/>
                <a:gd name="T98" fmla="*/ 103 w 160"/>
                <a:gd name="T99" fmla="*/ 108 h 132"/>
                <a:gd name="T100" fmla="*/ 84 w 160"/>
                <a:gd name="T101" fmla="*/ 11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0" h="132">
                  <a:moveTo>
                    <a:pt x="76" y="123"/>
                  </a:moveTo>
                  <a:cubicBezTo>
                    <a:pt x="74" y="124"/>
                    <a:pt x="71" y="126"/>
                    <a:pt x="68" y="126"/>
                  </a:cubicBezTo>
                  <a:cubicBezTo>
                    <a:pt x="62" y="128"/>
                    <a:pt x="56" y="126"/>
                    <a:pt x="50" y="122"/>
                  </a:cubicBezTo>
                  <a:cubicBezTo>
                    <a:pt x="48" y="121"/>
                    <a:pt x="47" y="121"/>
                    <a:pt x="46" y="122"/>
                  </a:cubicBezTo>
                  <a:cubicBezTo>
                    <a:pt x="40" y="123"/>
                    <a:pt x="34" y="123"/>
                    <a:pt x="28" y="121"/>
                  </a:cubicBezTo>
                  <a:cubicBezTo>
                    <a:pt x="19" y="118"/>
                    <a:pt x="14" y="112"/>
                    <a:pt x="10" y="105"/>
                  </a:cubicBezTo>
                  <a:cubicBezTo>
                    <a:pt x="5" y="96"/>
                    <a:pt x="2" y="87"/>
                    <a:pt x="1" y="77"/>
                  </a:cubicBezTo>
                  <a:cubicBezTo>
                    <a:pt x="0" y="70"/>
                    <a:pt x="0" y="63"/>
                    <a:pt x="0" y="55"/>
                  </a:cubicBezTo>
                  <a:cubicBezTo>
                    <a:pt x="0" y="53"/>
                    <a:pt x="1" y="50"/>
                    <a:pt x="3" y="48"/>
                  </a:cubicBezTo>
                  <a:cubicBezTo>
                    <a:pt x="6" y="45"/>
                    <a:pt x="11" y="43"/>
                    <a:pt x="15" y="41"/>
                  </a:cubicBezTo>
                  <a:cubicBezTo>
                    <a:pt x="16" y="40"/>
                    <a:pt x="17" y="39"/>
                    <a:pt x="18" y="38"/>
                  </a:cubicBezTo>
                  <a:cubicBezTo>
                    <a:pt x="21" y="35"/>
                    <a:pt x="25" y="31"/>
                    <a:pt x="29" y="29"/>
                  </a:cubicBezTo>
                  <a:cubicBezTo>
                    <a:pt x="31" y="29"/>
                    <a:pt x="33" y="27"/>
                    <a:pt x="35" y="26"/>
                  </a:cubicBezTo>
                  <a:cubicBezTo>
                    <a:pt x="38" y="25"/>
                    <a:pt x="40" y="23"/>
                    <a:pt x="42" y="20"/>
                  </a:cubicBezTo>
                  <a:cubicBezTo>
                    <a:pt x="47" y="16"/>
                    <a:pt x="52" y="12"/>
                    <a:pt x="57" y="8"/>
                  </a:cubicBezTo>
                  <a:cubicBezTo>
                    <a:pt x="60" y="5"/>
                    <a:pt x="65" y="5"/>
                    <a:pt x="69" y="5"/>
                  </a:cubicBezTo>
                  <a:cubicBezTo>
                    <a:pt x="75" y="4"/>
                    <a:pt x="80" y="4"/>
                    <a:pt x="86" y="5"/>
                  </a:cubicBezTo>
                  <a:cubicBezTo>
                    <a:pt x="88" y="6"/>
                    <a:pt x="90" y="5"/>
                    <a:pt x="91" y="5"/>
                  </a:cubicBezTo>
                  <a:cubicBezTo>
                    <a:pt x="95" y="4"/>
                    <a:pt x="99" y="3"/>
                    <a:pt x="102" y="2"/>
                  </a:cubicBezTo>
                  <a:cubicBezTo>
                    <a:pt x="112" y="0"/>
                    <a:pt x="125" y="1"/>
                    <a:pt x="132" y="11"/>
                  </a:cubicBezTo>
                  <a:cubicBezTo>
                    <a:pt x="134" y="13"/>
                    <a:pt x="135" y="17"/>
                    <a:pt x="136" y="19"/>
                  </a:cubicBezTo>
                  <a:cubicBezTo>
                    <a:pt x="141" y="29"/>
                    <a:pt x="147" y="39"/>
                    <a:pt x="151" y="49"/>
                  </a:cubicBezTo>
                  <a:cubicBezTo>
                    <a:pt x="153" y="52"/>
                    <a:pt x="154" y="55"/>
                    <a:pt x="155" y="59"/>
                  </a:cubicBezTo>
                  <a:cubicBezTo>
                    <a:pt x="156" y="64"/>
                    <a:pt x="157" y="69"/>
                    <a:pt x="158" y="74"/>
                  </a:cubicBezTo>
                  <a:cubicBezTo>
                    <a:pt x="160" y="85"/>
                    <a:pt x="159" y="95"/>
                    <a:pt x="156" y="105"/>
                  </a:cubicBezTo>
                  <a:cubicBezTo>
                    <a:pt x="153" y="117"/>
                    <a:pt x="143" y="125"/>
                    <a:pt x="130" y="126"/>
                  </a:cubicBezTo>
                  <a:cubicBezTo>
                    <a:pt x="126" y="126"/>
                    <a:pt x="122" y="126"/>
                    <a:pt x="118" y="126"/>
                  </a:cubicBezTo>
                  <a:cubicBezTo>
                    <a:pt x="109" y="127"/>
                    <a:pt x="99" y="129"/>
                    <a:pt x="90" y="130"/>
                  </a:cubicBezTo>
                  <a:cubicBezTo>
                    <a:pt x="83" y="132"/>
                    <a:pt x="79" y="130"/>
                    <a:pt x="77" y="124"/>
                  </a:cubicBezTo>
                  <a:cubicBezTo>
                    <a:pt x="76" y="123"/>
                    <a:pt x="76" y="123"/>
                    <a:pt x="76" y="123"/>
                  </a:cubicBezTo>
                  <a:close/>
                  <a:moveTo>
                    <a:pt x="86" y="12"/>
                  </a:moveTo>
                  <a:cubicBezTo>
                    <a:pt x="84" y="12"/>
                    <a:pt x="83" y="11"/>
                    <a:pt x="82" y="11"/>
                  </a:cubicBezTo>
                  <a:cubicBezTo>
                    <a:pt x="78" y="11"/>
                    <a:pt x="74" y="10"/>
                    <a:pt x="70" y="11"/>
                  </a:cubicBezTo>
                  <a:cubicBezTo>
                    <a:pt x="67" y="11"/>
                    <a:pt x="64" y="12"/>
                    <a:pt x="62" y="14"/>
                  </a:cubicBezTo>
                  <a:cubicBezTo>
                    <a:pt x="59" y="15"/>
                    <a:pt x="57" y="17"/>
                    <a:pt x="54" y="19"/>
                  </a:cubicBezTo>
                  <a:cubicBezTo>
                    <a:pt x="47" y="25"/>
                    <a:pt x="39" y="31"/>
                    <a:pt x="31" y="35"/>
                  </a:cubicBezTo>
                  <a:cubicBezTo>
                    <a:pt x="28" y="36"/>
                    <a:pt x="26" y="38"/>
                    <a:pt x="24" y="40"/>
                  </a:cubicBezTo>
                  <a:cubicBezTo>
                    <a:pt x="23" y="42"/>
                    <a:pt x="21" y="44"/>
                    <a:pt x="18" y="46"/>
                  </a:cubicBezTo>
                  <a:cubicBezTo>
                    <a:pt x="16" y="47"/>
                    <a:pt x="13" y="49"/>
                    <a:pt x="11" y="50"/>
                  </a:cubicBezTo>
                  <a:cubicBezTo>
                    <a:pt x="9" y="51"/>
                    <a:pt x="7" y="53"/>
                    <a:pt x="6" y="55"/>
                  </a:cubicBezTo>
                  <a:cubicBezTo>
                    <a:pt x="6" y="57"/>
                    <a:pt x="5" y="58"/>
                    <a:pt x="5" y="60"/>
                  </a:cubicBezTo>
                  <a:cubicBezTo>
                    <a:pt x="5" y="65"/>
                    <a:pt x="5" y="70"/>
                    <a:pt x="6" y="74"/>
                  </a:cubicBezTo>
                  <a:cubicBezTo>
                    <a:pt x="7" y="88"/>
                    <a:pt x="13" y="99"/>
                    <a:pt x="23" y="109"/>
                  </a:cubicBezTo>
                  <a:cubicBezTo>
                    <a:pt x="29" y="116"/>
                    <a:pt x="37" y="117"/>
                    <a:pt x="45" y="115"/>
                  </a:cubicBezTo>
                  <a:cubicBezTo>
                    <a:pt x="48" y="114"/>
                    <a:pt x="48" y="113"/>
                    <a:pt x="47" y="111"/>
                  </a:cubicBezTo>
                  <a:cubicBezTo>
                    <a:pt x="40" y="101"/>
                    <a:pt x="35" y="90"/>
                    <a:pt x="32" y="79"/>
                  </a:cubicBezTo>
                  <a:cubicBezTo>
                    <a:pt x="30" y="74"/>
                    <a:pt x="30" y="69"/>
                    <a:pt x="29" y="65"/>
                  </a:cubicBezTo>
                  <a:cubicBezTo>
                    <a:pt x="28" y="63"/>
                    <a:pt x="29" y="62"/>
                    <a:pt x="30" y="61"/>
                  </a:cubicBezTo>
                  <a:cubicBezTo>
                    <a:pt x="31" y="62"/>
                    <a:pt x="31" y="62"/>
                    <a:pt x="31" y="63"/>
                  </a:cubicBezTo>
                  <a:cubicBezTo>
                    <a:pt x="33" y="69"/>
                    <a:pt x="34" y="75"/>
                    <a:pt x="36" y="81"/>
                  </a:cubicBezTo>
                  <a:cubicBezTo>
                    <a:pt x="40" y="92"/>
                    <a:pt x="45" y="103"/>
                    <a:pt x="52" y="113"/>
                  </a:cubicBezTo>
                  <a:cubicBezTo>
                    <a:pt x="54" y="117"/>
                    <a:pt x="57" y="119"/>
                    <a:pt x="61" y="118"/>
                  </a:cubicBezTo>
                  <a:cubicBezTo>
                    <a:pt x="68" y="118"/>
                    <a:pt x="75" y="116"/>
                    <a:pt x="81" y="111"/>
                  </a:cubicBezTo>
                  <a:cubicBezTo>
                    <a:pt x="83" y="110"/>
                    <a:pt x="83" y="109"/>
                    <a:pt x="82" y="107"/>
                  </a:cubicBezTo>
                  <a:cubicBezTo>
                    <a:pt x="80" y="105"/>
                    <a:pt x="79" y="103"/>
                    <a:pt x="77" y="101"/>
                  </a:cubicBezTo>
                  <a:cubicBezTo>
                    <a:pt x="73" y="94"/>
                    <a:pt x="70" y="87"/>
                    <a:pt x="67" y="79"/>
                  </a:cubicBezTo>
                  <a:cubicBezTo>
                    <a:pt x="64" y="71"/>
                    <a:pt x="62" y="62"/>
                    <a:pt x="61" y="53"/>
                  </a:cubicBezTo>
                  <a:cubicBezTo>
                    <a:pt x="61" y="52"/>
                    <a:pt x="61" y="51"/>
                    <a:pt x="62" y="51"/>
                  </a:cubicBezTo>
                  <a:cubicBezTo>
                    <a:pt x="63" y="50"/>
                    <a:pt x="63" y="52"/>
                    <a:pt x="63" y="52"/>
                  </a:cubicBezTo>
                  <a:cubicBezTo>
                    <a:pt x="65" y="64"/>
                    <a:pt x="68" y="75"/>
                    <a:pt x="73" y="85"/>
                  </a:cubicBezTo>
                  <a:cubicBezTo>
                    <a:pt x="76" y="92"/>
                    <a:pt x="79" y="98"/>
                    <a:pt x="84" y="103"/>
                  </a:cubicBezTo>
                  <a:cubicBezTo>
                    <a:pt x="86" y="105"/>
                    <a:pt x="88" y="106"/>
                    <a:pt x="91" y="106"/>
                  </a:cubicBezTo>
                  <a:cubicBezTo>
                    <a:pt x="93" y="106"/>
                    <a:pt x="95" y="106"/>
                    <a:pt x="97" y="105"/>
                  </a:cubicBezTo>
                  <a:cubicBezTo>
                    <a:pt x="103" y="104"/>
                    <a:pt x="108" y="102"/>
                    <a:pt x="111" y="97"/>
                  </a:cubicBezTo>
                  <a:cubicBezTo>
                    <a:pt x="112" y="96"/>
                    <a:pt x="112" y="95"/>
                    <a:pt x="112" y="95"/>
                  </a:cubicBezTo>
                  <a:cubicBezTo>
                    <a:pt x="112" y="91"/>
                    <a:pt x="111" y="87"/>
                    <a:pt x="110" y="83"/>
                  </a:cubicBezTo>
                  <a:cubicBezTo>
                    <a:pt x="108" y="71"/>
                    <a:pt x="104" y="60"/>
                    <a:pt x="100" y="48"/>
                  </a:cubicBezTo>
                  <a:cubicBezTo>
                    <a:pt x="99" y="45"/>
                    <a:pt x="98" y="42"/>
                    <a:pt x="96" y="39"/>
                  </a:cubicBezTo>
                  <a:cubicBezTo>
                    <a:pt x="96" y="37"/>
                    <a:pt x="96" y="37"/>
                    <a:pt x="97" y="36"/>
                  </a:cubicBezTo>
                  <a:cubicBezTo>
                    <a:pt x="98" y="36"/>
                    <a:pt x="99" y="36"/>
                    <a:pt x="100" y="37"/>
                  </a:cubicBezTo>
                  <a:cubicBezTo>
                    <a:pt x="100" y="38"/>
                    <a:pt x="100" y="39"/>
                    <a:pt x="101" y="39"/>
                  </a:cubicBezTo>
                  <a:cubicBezTo>
                    <a:pt x="107" y="57"/>
                    <a:pt x="113" y="75"/>
                    <a:pt x="115" y="94"/>
                  </a:cubicBezTo>
                  <a:cubicBezTo>
                    <a:pt x="115" y="95"/>
                    <a:pt x="116" y="96"/>
                    <a:pt x="118" y="96"/>
                  </a:cubicBezTo>
                  <a:cubicBezTo>
                    <a:pt x="125" y="97"/>
                    <a:pt x="132" y="97"/>
                    <a:pt x="139" y="94"/>
                  </a:cubicBezTo>
                  <a:cubicBezTo>
                    <a:pt x="147" y="92"/>
                    <a:pt x="152" y="86"/>
                    <a:pt x="153" y="78"/>
                  </a:cubicBezTo>
                  <a:cubicBezTo>
                    <a:pt x="153" y="70"/>
                    <a:pt x="152" y="63"/>
                    <a:pt x="149" y="56"/>
                  </a:cubicBezTo>
                  <a:cubicBezTo>
                    <a:pt x="143" y="45"/>
                    <a:pt x="138" y="33"/>
                    <a:pt x="132" y="22"/>
                  </a:cubicBezTo>
                  <a:cubicBezTo>
                    <a:pt x="127" y="12"/>
                    <a:pt x="118" y="7"/>
                    <a:pt x="108" y="8"/>
                  </a:cubicBezTo>
                  <a:cubicBezTo>
                    <a:pt x="103" y="9"/>
                    <a:pt x="98" y="10"/>
                    <a:pt x="93" y="12"/>
                  </a:cubicBezTo>
                  <a:cubicBezTo>
                    <a:pt x="89" y="13"/>
                    <a:pt x="85" y="15"/>
                    <a:pt x="81" y="17"/>
                  </a:cubicBezTo>
                  <a:cubicBezTo>
                    <a:pt x="82" y="15"/>
                    <a:pt x="84" y="14"/>
                    <a:pt x="86" y="12"/>
                  </a:cubicBezTo>
                  <a:close/>
                  <a:moveTo>
                    <a:pt x="156" y="87"/>
                  </a:moveTo>
                  <a:cubicBezTo>
                    <a:pt x="155" y="87"/>
                    <a:pt x="155" y="87"/>
                    <a:pt x="155" y="87"/>
                  </a:cubicBezTo>
                  <a:cubicBezTo>
                    <a:pt x="154" y="88"/>
                    <a:pt x="152" y="89"/>
                    <a:pt x="151" y="91"/>
                  </a:cubicBezTo>
                  <a:cubicBezTo>
                    <a:pt x="146" y="95"/>
                    <a:pt x="141" y="98"/>
                    <a:pt x="134" y="99"/>
                  </a:cubicBezTo>
                  <a:cubicBezTo>
                    <a:pt x="129" y="100"/>
                    <a:pt x="124" y="100"/>
                    <a:pt x="119" y="99"/>
                  </a:cubicBezTo>
                  <a:cubicBezTo>
                    <a:pt x="116" y="98"/>
                    <a:pt x="114" y="99"/>
                    <a:pt x="111" y="101"/>
                  </a:cubicBezTo>
                  <a:cubicBezTo>
                    <a:pt x="110" y="103"/>
                    <a:pt x="108" y="104"/>
                    <a:pt x="106" y="106"/>
                  </a:cubicBezTo>
                  <a:cubicBezTo>
                    <a:pt x="107" y="106"/>
                    <a:pt x="108" y="106"/>
                    <a:pt x="108" y="106"/>
                  </a:cubicBezTo>
                  <a:cubicBezTo>
                    <a:pt x="114" y="108"/>
                    <a:pt x="118" y="113"/>
                    <a:pt x="117" y="118"/>
                  </a:cubicBezTo>
                  <a:cubicBezTo>
                    <a:pt x="117" y="121"/>
                    <a:pt x="117" y="121"/>
                    <a:pt x="120" y="122"/>
                  </a:cubicBezTo>
                  <a:cubicBezTo>
                    <a:pt x="128" y="123"/>
                    <a:pt x="136" y="122"/>
                    <a:pt x="142" y="117"/>
                  </a:cubicBezTo>
                  <a:cubicBezTo>
                    <a:pt x="153" y="110"/>
                    <a:pt x="155" y="99"/>
                    <a:pt x="156" y="87"/>
                  </a:cubicBezTo>
                  <a:close/>
                  <a:moveTo>
                    <a:pt x="84" y="119"/>
                  </a:moveTo>
                  <a:cubicBezTo>
                    <a:pt x="84" y="120"/>
                    <a:pt x="84" y="121"/>
                    <a:pt x="84" y="122"/>
                  </a:cubicBezTo>
                  <a:cubicBezTo>
                    <a:pt x="84" y="125"/>
                    <a:pt x="85" y="126"/>
                    <a:pt x="89" y="126"/>
                  </a:cubicBezTo>
                  <a:cubicBezTo>
                    <a:pt x="93" y="126"/>
                    <a:pt x="96" y="126"/>
                    <a:pt x="100" y="125"/>
                  </a:cubicBezTo>
                  <a:cubicBezTo>
                    <a:pt x="104" y="125"/>
                    <a:pt x="108" y="124"/>
                    <a:pt x="112" y="122"/>
                  </a:cubicBezTo>
                  <a:cubicBezTo>
                    <a:pt x="115" y="119"/>
                    <a:pt x="116" y="116"/>
                    <a:pt x="114" y="113"/>
                  </a:cubicBezTo>
                  <a:cubicBezTo>
                    <a:pt x="112" y="109"/>
                    <a:pt x="108" y="107"/>
                    <a:pt x="103" y="108"/>
                  </a:cubicBezTo>
                  <a:cubicBezTo>
                    <a:pt x="99" y="109"/>
                    <a:pt x="94" y="111"/>
                    <a:pt x="90" y="112"/>
                  </a:cubicBezTo>
                  <a:cubicBezTo>
                    <a:pt x="84" y="113"/>
                    <a:pt x="84" y="113"/>
                    <a:pt x="84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924032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9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02197336-8465-4A5C-AB42-8C17F2FACF22}"/>
              </a:ext>
            </a:extLst>
          </p:cNvPr>
          <p:cNvSpPr/>
          <p:nvPr userDrawn="1"/>
        </p:nvSpPr>
        <p:spPr>
          <a:xfrm>
            <a:off x="354017" y="1131598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25C3CB4C-5004-4361-9915-D59E2129ADEE}"/>
              </a:ext>
            </a:extLst>
          </p:cNvPr>
          <p:cNvSpPr/>
          <p:nvPr userDrawn="1"/>
        </p:nvSpPr>
        <p:spPr>
          <a:xfrm>
            <a:off x="456480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648EB6D-BFB3-4E32-A700-53185CDAA029}"/>
              </a:ext>
            </a:extLst>
          </p:cNvPr>
          <p:cNvGrpSpPr/>
          <p:nvPr userDrawn="1"/>
        </p:nvGrpSpPr>
        <p:grpSpPr>
          <a:xfrm>
            <a:off x="1396049" y="1837567"/>
            <a:ext cx="2232248" cy="1861364"/>
            <a:chOff x="1476865" y="1876876"/>
            <a:chExt cx="2232248" cy="1316119"/>
          </a:xfrm>
        </p:grpSpPr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823BB403-0625-443C-9718-503367A6759F}"/>
                </a:ext>
              </a:extLst>
            </p:cNvPr>
            <p:cNvSpPr txBox="1"/>
            <p:nvPr userDrawn="1"/>
          </p:nvSpPr>
          <p:spPr>
            <a:xfrm>
              <a:off x="1476865" y="1876876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B054E6E7-FD5C-42C9-BAEB-BAD5EAFD9E38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5B5FB52C-E75F-40E1-8BB7-8BB207D20336}"/>
              </a:ext>
            </a:extLst>
          </p:cNvPr>
          <p:cNvSpPr txBox="1"/>
          <p:nvPr userDrawn="1"/>
        </p:nvSpPr>
        <p:spPr>
          <a:xfrm>
            <a:off x="1613195" y="5849291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F1D77213-0372-43FF-9527-599BCB4211BC}"/>
              </a:ext>
            </a:extLst>
          </p:cNvPr>
          <p:cNvSpPr txBox="1"/>
          <p:nvPr userDrawn="1"/>
        </p:nvSpPr>
        <p:spPr>
          <a:xfrm>
            <a:off x="911001" y="4221971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EF861F88-5599-45FE-BCF7-B55085F586D6}"/>
              </a:ext>
            </a:extLst>
          </p:cNvPr>
          <p:cNvGrpSpPr/>
          <p:nvPr userDrawn="1"/>
        </p:nvGrpSpPr>
        <p:grpSpPr>
          <a:xfrm>
            <a:off x="567165" y="5403431"/>
            <a:ext cx="976455" cy="976455"/>
            <a:chOff x="732029" y="4897834"/>
            <a:chExt cx="1307592" cy="1307592"/>
          </a:xfrm>
        </p:grpSpPr>
        <p:sp>
          <p:nvSpPr>
            <p:cNvPr id="18" name="Lágrima 17">
              <a:extLst>
                <a:ext uri="{FF2B5EF4-FFF2-40B4-BE49-F238E27FC236}">
                  <a16:creationId xmlns:a16="http://schemas.microsoft.com/office/drawing/2014/main" id="{4AC48A56-9FF9-4372-8622-905C1B55CD5A}"/>
                </a:ext>
              </a:extLst>
            </p:cNvPr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 sz="1400"/>
            </a:p>
          </p:txBody>
        </p: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4733BE44-E753-48DB-9475-87C83EC6DF87}"/>
                </a:ext>
              </a:extLst>
            </p:cNvPr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BDCC1ACD-388F-436B-B3B0-932BB0CC5C50}"/>
                  </a:ext>
                </a:extLst>
              </p:cNvPr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/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DDD96D46-DA12-4C88-A8C2-09486ACB7A25}"/>
                  </a:ext>
                </a:extLst>
              </p:cNvPr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/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313B3AC2-91DA-4D47-8BD5-23C6AF7D45FE}"/>
                  </a:ext>
                </a:extLst>
              </p:cNvPr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/>
              </a:p>
            </p:txBody>
          </p:sp>
        </p:grpSp>
      </p:grp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6A7008D2-FA27-4744-9597-7689B3ABAEA4}"/>
              </a:ext>
            </a:extLst>
          </p:cNvPr>
          <p:cNvSpPr/>
          <p:nvPr userDrawn="1"/>
        </p:nvSpPr>
        <p:spPr>
          <a:xfrm rot="5400000">
            <a:off x="2598579" y="5216750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B4C406D-A835-4DA1-BFFE-E3C560E52B9A}"/>
              </a:ext>
            </a:extLst>
          </p:cNvPr>
          <p:cNvGrpSpPr/>
          <p:nvPr userDrawn="1"/>
        </p:nvGrpSpPr>
        <p:grpSpPr>
          <a:xfrm>
            <a:off x="2855940" y="1296680"/>
            <a:ext cx="905777" cy="910369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31FF1319-134C-455E-B3CE-F6093A4AAE76}"/>
                </a:ext>
              </a:extLst>
            </p:cNvPr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3438A9C8-DFAE-4FA2-B0FF-CDE7DB97FA40}"/>
                </a:ext>
              </a:extLst>
            </p:cNvPr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BA248527-901C-4A8B-8F63-29EE8E1050DF}"/>
              </a:ext>
            </a:extLst>
          </p:cNvPr>
          <p:cNvGrpSpPr/>
          <p:nvPr userDrawn="1"/>
        </p:nvGrpSpPr>
        <p:grpSpPr>
          <a:xfrm>
            <a:off x="627243" y="545804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B9150680-DC1A-4682-A3CE-8A3E13642179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47758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E8306453-A5CF-4785-999C-0FD03EC3FE94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4752977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54298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1683613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4563338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4943" y="417376"/>
            <a:ext cx="114292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3" y="1841862"/>
            <a:ext cx="8623663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4943" y="6356349"/>
            <a:ext cx="2183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6D79ED-3FA7-4EF8-964B-EB8BCFAB02F8}" type="datetimeFigureOut">
              <a:rPr lang="en-US" smtClean="0"/>
              <a:pPr/>
              <a:t>9/12/2023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8899" y="6356349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4693" y="6356350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6F12CB2-7F2C-47B9-AE70-22A94B49F23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1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echa: cheurón 12">
            <a:extLst>
              <a:ext uri="{FF2B5EF4-FFF2-40B4-BE49-F238E27FC236}">
                <a16:creationId xmlns:a16="http://schemas.microsoft.com/office/drawing/2014/main" id="{33F0C60E-8C82-480C-8B13-FDEBBBF32791}"/>
              </a:ext>
            </a:extLst>
          </p:cNvPr>
          <p:cNvSpPr/>
          <p:nvPr/>
        </p:nvSpPr>
        <p:spPr>
          <a:xfrm>
            <a:off x="3466636" y="0"/>
            <a:ext cx="5879823" cy="685800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65087" y="5961274"/>
            <a:ext cx="2721430" cy="382058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Free </a:t>
            </a:r>
            <a:r>
              <a:rPr lang="bs-Latn-BA" sz="2200" dirty="0"/>
              <a:t>Templates</a:t>
            </a:r>
            <a:endParaRPr lang="en-US" sz="2200" b="1" dirty="0">
              <a:solidFill>
                <a:srgbClr val="872705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BBA451-7408-49B0-A3E6-14E61C6E372E}"/>
              </a:ext>
            </a:extLst>
          </p:cNvPr>
          <p:cNvSpPr txBox="1">
            <a:spLocks/>
          </p:cNvSpPr>
          <p:nvPr/>
        </p:nvSpPr>
        <p:spPr>
          <a:xfrm>
            <a:off x="5979640" y="4694130"/>
            <a:ext cx="509232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600" dirty="0"/>
              <a:t>XIAOMI</a:t>
            </a:r>
          </a:p>
        </p:txBody>
      </p:sp>
      <p:sp>
        <p:nvSpPr>
          <p:cNvPr id="8" name="TextBox 59">
            <a:extLst>
              <a:ext uri="{FF2B5EF4-FFF2-40B4-BE49-F238E27FC236}">
                <a16:creationId xmlns:a16="http://schemas.microsoft.com/office/drawing/2014/main" id="{976CF3EE-A685-4E71-A7A7-B352995BEA1F}"/>
              </a:ext>
            </a:extLst>
          </p:cNvPr>
          <p:cNvSpPr txBox="1"/>
          <p:nvPr/>
        </p:nvSpPr>
        <p:spPr>
          <a:xfrm>
            <a:off x="801961" y="4768080"/>
            <a:ext cx="277533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b="1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b="1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áfico 10">
            <a:extLst>
              <a:ext uri="{FF2B5EF4-FFF2-40B4-BE49-F238E27FC236}">
                <a16:creationId xmlns:a16="http://schemas.microsoft.com/office/drawing/2014/main" id="{0E270C2E-F36D-42B5-9BF8-50EBBFFCEFC5}"/>
              </a:ext>
            </a:extLst>
          </p:cNvPr>
          <p:cNvGrpSpPr/>
          <p:nvPr/>
        </p:nvGrpSpPr>
        <p:grpSpPr>
          <a:xfrm>
            <a:off x="11061512" y="158433"/>
            <a:ext cx="895479" cy="895479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0" name="Forma libre: forma 30">
              <a:extLst>
                <a:ext uri="{FF2B5EF4-FFF2-40B4-BE49-F238E27FC236}">
                  <a16:creationId xmlns:a16="http://schemas.microsoft.com/office/drawing/2014/main" id="{34D1A553-2704-41CB-BF18-02E0A3FAC6B0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11" name="Forma libre: forma 31">
              <a:extLst>
                <a:ext uri="{FF2B5EF4-FFF2-40B4-BE49-F238E27FC236}">
                  <a16:creationId xmlns:a16="http://schemas.microsoft.com/office/drawing/2014/main" id="{0FF3C182-935F-4D07-8FBA-6CCCF23A82B9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4EFA57A8-F6EC-4C2F-A71C-5BCF6FABDC40}"/>
              </a:ext>
            </a:extLst>
          </p:cNvPr>
          <p:cNvSpPr/>
          <p:nvPr/>
        </p:nvSpPr>
        <p:spPr>
          <a:xfrm rot="5400000">
            <a:off x="6311900" y="635000"/>
            <a:ext cx="4432300" cy="3162300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4C80A20-C03E-4032-A5E4-5FF1AC93703A}"/>
              </a:ext>
            </a:extLst>
          </p:cNvPr>
          <p:cNvCxnSpPr>
            <a:cxnSpLocks/>
          </p:cNvCxnSpPr>
          <p:nvPr/>
        </p:nvCxnSpPr>
        <p:spPr>
          <a:xfrm flipH="1">
            <a:off x="498764" y="5828664"/>
            <a:ext cx="11458227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22">
            <a:extLst>
              <a:ext uri="{FF2B5EF4-FFF2-40B4-BE49-F238E27FC236}">
                <a16:creationId xmlns:a16="http://schemas.microsoft.com/office/drawing/2014/main" id="{6B290F91-71B9-4452-938D-5CE1995C9B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602" y="206969"/>
            <a:ext cx="6691532" cy="501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465" y="829005"/>
            <a:ext cx="5056945" cy="875405"/>
          </a:xfrm>
          <a:prstGeom prst="rect">
            <a:avLst/>
          </a:prstGeom>
        </p:spPr>
        <p:txBody>
          <a:bodyPr>
            <a:noAutofit/>
          </a:bodyPr>
          <a:lstStyle>
            <a:defPPr/>
          </a:lstStyle>
          <a:p>
            <a:r>
              <a:rPr lang="en-US" sz="6000" b="1" dirty="0">
                <a:solidFill>
                  <a:srgbClr val="F47758"/>
                </a:solidFill>
              </a:rPr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4CCAB-7A53-4BF4-9BA0-32950A432C70}"/>
              </a:ext>
            </a:extLst>
          </p:cNvPr>
          <p:cNvSpPr txBox="1"/>
          <p:nvPr/>
        </p:nvSpPr>
        <p:spPr>
          <a:xfrm>
            <a:off x="6224632" y="2951433"/>
            <a:ext cx="386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7200" b="1">
                <a:solidFill>
                  <a:schemeClr val="accent4"/>
                </a:solidFill>
                <a:cs typeface="Arial" panose="020B0604020202020204" pitchFamily="34" charset="0"/>
              </a:rPr>
              <a:t>12.45%</a:t>
            </a:r>
            <a:endParaRPr lang="ko-KR" altLang="en-US" sz="7200" b="1">
              <a:solidFill>
                <a:schemeClr val="accent4"/>
              </a:solidFill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8A7D60-B210-41FF-9333-9EA02E211624}"/>
              </a:ext>
            </a:extLst>
          </p:cNvPr>
          <p:cNvGrpSpPr/>
          <p:nvPr/>
        </p:nvGrpSpPr>
        <p:grpSpPr>
          <a:xfrm>
            <a:off x="6224632" y="887491"/>
            <a:ext cx="5438329" cy="1909852"/>
            <a:chOff x="4980628" y="1360115"/>
            <a:chExt cx="2236570" cy="19098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4452A8-5762-48C2-BAA2-36D2CEACDEAC}"/>
                </a:ext>
              </a:extLst>
            </p:cNvPr>
            <p:cNvSpPr txBox="1"/>
            <p:nvPr/>
          </p:nvSpPr>
          <p:spPr>
            <a:xfrm>
              <a:off x="4980628" y="1669529"/>
              <a:ext cx="223657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</a:p>
            <a:p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r>
                <a:rPr lang="ko-KR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I hope and I believe that this Template will your Time, Money and Reputation.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8B3F67F-6878-4E92-AF0B-A48CCB2F7A8E}"/>
                </a:ext>
              </a:extLst>
            </p:cNvPr>
            <p:cNvSpPr txBox="1"/>
            <p:nvPr/>
          </p:nvSpPr>
          <p:spPr>
            <a:xfrm>
              <a:off x="4980628" y="1360115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600" b="1">
                  <a:solidFill>
                    <a:schemeClr val="accent2"/>
                  </a:solidFill>
                  <a:cs typeface="Arial" panose="020B0604020202020204" pitchFamily="34" charset="0"/>
                </a:rPr>
                <a:t>Simple PowerPoint</a:t>
              </a:r>
              <a:endParaRPr lang="ko-KR" altLang="en-US" sz="16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3F5543C-8FE0-4A4C-A8C0-336FA4EAD302}"/>
              </a:ext>
            </a:extLst>
          </p:cNvPr>
          <p:cNvSpPr txBox="1"/>
          <p:nvPr/>
        </p:nvSpPr>
        <p:spPr>
          <a:xfrm>
            <a:off x="6198206" y="4300976"/>
            <a:ext cx="51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 b="1">
                <a:solidFill>
                  <a:schemeClr val="accent1"/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12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BE6516-0592-4EAA-9B7D-506E2FE5B1FC}"/>
              </a:ext>
            </a:extLst>
          </p:cNvPr>
          <p:cNvSpPr txBox="1"/>
          <p:nvPr/>
        </p:nvSpPr>
        <p:spPr>
          <a:xfrm>
            <a:off x="6198206" y="498398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400"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9D8E8A-05CA-4D05-9B06-7BE160876AED}"/>
              </a:ext>
            </a:extLst>
          </p:cNvPr>
          <p:cNvSpPr txBox="1"/>
          <p:nvPr/>
        </p:nvSpPr>
        <p:spPr>
          <a:xfrm>
            <a:off x="6198206" y="594746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400"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F447AA-A3EC-4C47-A289-46935FFD07A6}"/>
              </a:ext>
            </a:extLst>
          </p:cNvPr>
          <p:cNvSpPr txBox="1"/>
          <p:nvPr/>
        </p:nvSpPr>
        <p:spPr>
          <a:xfrm>
            <a:off x="6198206" y="562630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400">
                <a:cs typeface="Arial" panose="020B0604020202020204" pitchFamily="34" charset="0"/>
              </a:rPr>
              <a:t>Simple Portfolio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C705B4-6FDE-449D-94D7-1E2AED02E077}"/>
              </a:ext>
            </a:extLst>
          </p:cNvPr>
          <p:cNvSpPr txBox="1"/>
          <p:nvPr/>
        </p:nvSpPr>
        <p:spPr>
          <a:xfrm>
            <a:off x="6198206" y="530514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400"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52F3F1-F91E-47CD-973F-D550B58BA39A}"/>
              </a:ext>
            </a:extLst>
          </p:cNvPr>
          <p:cNvSpPr txBox="1"/>
          <p:nvPr/>
        </p:nvSpPr>
        <p:spPr>
          <a:xfrm>
            <a:off x="9119313" y="498398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400">
                <a:cs typeface="Arial" panose="020B0604020202020204" pitchFamily="34" charset="0"/>
              </a:rPr>
              <a:t>Simple Presentation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088FD-84C3-452B-97D0-43B70BD7CED3}"/>
              </a:ext>
            </a:extLst>
          </p:cNvPr>
          <p:cNvSpPr txBox="1"/>
          <p:nvPr/>
        </p:nvSpPr>
        <p:spPr>
          <a:xfrm>
            <a:off x="9119313" y="594746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400"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30A14-20E9-4317-8066-F46765804618}"/>
              </a:ext>
            </a:extLst>
          </p:cNvPr>
          <p:cNvSpPr txBox="1"/>
          <p:nvPr/>
        </p:nvSpPr>
        <p:spPr>
          <a:xfrm>
            <a:off x="9119313" y="562630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400"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EBB3FCA-CAE7-4927-96C8-E696E8A466B0}"/>
              </a:ext>
            </a:extLst>
          </p:cNvPr>
          <p:cNvSpPr txBox="1"/>
          <p:nvPr/>
        </p:nvSpPr>
        <p:spPr>
          <a:xfrm>
            <a:off x="9119313" y="5305140"/>
            <a:ext cx="2345719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PowerPoint</a:t>
            </a:r>
            <a:endParaRPr lang="en-US" altLang="ko-KR" sz="1400"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121161-B2ED-45B6-B505-10CAAA45B2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387" y="2234394"/>
            <a:ext cx="4136601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0577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AFC2E137-6DAA-4EB2-B598-F9F3F40E34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3672" y="1633574"/>
            <a:ext cx="6960951" cy="4715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8BBE91-1B0B-490B-BE2A-CD3D2D2882E8}"/>
              </a:ext>
            </a:extLst>
          </p:cNvPr>
          <p:cNvSpPr txBox="1"/>
          <p:nvPr/>
        </p:nvSpPr>
        <p:spPr>
          <a:xfrm>
            <a:off x="811173" y="1741433"/>
            <a:ext cx="3217902" cy="120032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C6EBD0-DF5B-4EE2-A230-D05A6519618A}"/>
              </a:ext>
            </a:extLst>
          </p:cNvPr>
          <p:cNvSpPr txBox="1"/>
          <p:nvPr/>
        </p:nvSpPr>
        <p:spPr>
          <a:xfrm>
            <a:off x="811173" y="487825"/>
            <a:ext cx="5617336" cy="707886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>
            <a:defPPr/>
          </a:lstStyle>
          <a:p>
            <a:r>
              <a:rPr lang="en-US" altLang="ko-KR" sz="4000" b="1" dirty="0">
                <a:solidFill>
                  <a:srgbClr val="F47758"/>
                </a:solidFill>
                <a:cs typeface="Arial" panose="020B0604020202020204" pitchFamily="34" charset="0"/>
              </a:rPr>
              <a:t>BODY WORKOUT</a:t>
            </a:r>
            <a:endParaRPr lang="ko-KR" altLang="en-US" sz="4000" b="1" dirty="0">
              <a:solidFill>
                <a:srgbClr val="F47758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318821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408099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4973771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/>
          <p:nvPr/>
        </p:nvSpPr>
        <p:spPr>
          <a:xfrm>
            <a:off x="6915151" y="3926730"/>
            <a:ext cx="4676777" cy="2236112"/>
          </a:xfrm>
          <a:prstGeom prst="rect">
            <a:avLst/>
          </a:prstGeom>
          <a:solidFill>
            <a:schemeClr val="bg1">
              <a:lumMod val="95000"/>
              <a:alpha val="56000"/>
            </a:schemeClr>
          </a:solidFill>
        </p:spPr>
        <p:txBody>
          <a:bodyPr anchor="ctr">
            <a:noAutofit/>
          </a:bodyPr>
          <a:lstStyle>
            <a:defPPr/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altLang="ko-KR" sz="3200" b="1" dirty="0">
                <a:solidFill>
                  <a:schemeClr val="bg1"/>
                </a:solidFill>
              </a:rPr>
              <a:t>Professional PowerPoint Designed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180587-7F70-41E3-B65F-5F3E29FD13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4329" y="149798"/>
            <a:ext cx="849093" cy="84909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E2F71637-54F6-4947-B1B7-6144FE3B8798}"/>
              </a:ext>
            </a:extLst>
          </p:cNvPr>
          <p:cNvSpPr/>
          <p:nvPr/>
        </p:nvSpPr>
        <p:spPr>
          <a:xfrm>
            <a:off x="1" y="-16551"/>
            <a:ext cx="10706099" cy="283251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4219093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554" y="310811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/>
          </a:lstStyle>
          <a:p>
            <a:r>
              <a:rPr lang="en-US" dirty="0">
                <a:solidFill>
                  <a:srgbClr val="F47758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9EF390-B062-4B6A-9E7A-C65F1C284003}"/>
              </a:ext>
            </a:extLst>
          </p:cNvPr>
          <p:cNvGrpSpPr/>
          <p:nvPr/>
        </p:nvGrpSpPr>
        <p:grpSpPr>
          <a:xfrm>
            <a:off x="905608" y="4600720"/>
            <a:ext cx="10515600" cy="1490088"/>
            <a:chOff x="-396776" y="3590427"/>
            <a:chExt cx="8136904" cy="14900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FDA5108-DD96-4FBD-BA72-EEFE088B2F43}"/>
                </a:ext>
              </a:extLst>
            </p:cNvPr>
            <p:cNvSpPr/>
            <p:nvPr/>
          </p:nvSpPr>
          <p:spPr>
            <a:xfrm>
              <a:off x="-396776" y="4052092"/>
              <a:ext cx="8136904" cy="1028423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>
              <a:defPPr/>
            </a:lstStyle>
            <a:p>
              <a:pPr algn="ctr"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Easy to change colors, photos and Text. I hope and I believe that this Template will your Time, Money and Reputation.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139E40-F504-4873-A51B-F10DC0A534A6}"/>
                </a:ext>
              </a:extLst>
            </p:cNvPr>
            <p:cNvSpPr/>
            <p:nvPr/>
          </p:nvSpPr>
          <p:spPr>
            <a:xfrm>
              <a:off x="-396776" y="3590427"/>
              <a:ext cx="8136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/>
            </a:lstStyle>
            <a:p>
              <a:pPr algn="ctr"/>
              <a:r>
                <a:rPr lang="en-US" altLang="ko-KR" sz="2400" b="1">
                  <a:solidFill>
                    <a:srgbClr val="F47758"/>
                  </a:solidFill>
                </a:rPr>
                <a:t>Contents Here</a:t>
              </a:r>
              <a:endParaRPr lang="ko-KR" altLang="en-US" sz="2400" b="1">
                <a:solidFill>
                  <a:srgbClr val="F47758"/>
                </a:solidFill>
              </a:endParaRPr>
            </a:p>
          </p:txBody>
        </p:sp>
      </p:grpSp>
      <p:sp>
        <p:nvSpPr>
          <p:cNvPr id="28" name="TextBox 6">
            <a:extLst>
              <a:ext uri="{FF2B5EF4-FFF2-40B4-BE49-F238E27FC236}">
                <a16:creationId xmlns:a16="http://schemas.microsoft.com/office/drawing/2014/main" id="{EA8DD91E-1D62-4FE3-A7F1-4C041F8A4A59}"/>
              </a:ext>
            </a:extLst>
          </p:cNvPr>
          <p:cNvSpPr txBox="1"/>
          <p:nvPr/>
        </p:nvSpPr>
        <p:spPr>
          <a:xfrm>
            <a:off x="804005" y="2388522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 dirty="0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sp>
        <p:nvSpPr>
          <p:cNvPr id="29" name="TextBox 6">
            <a:extLst>
              <a:ext uri="{FF2B5EF4-FFF2-40B4-BE49-F238E27FC236}">
                <a16:creationId xmlns:a16="http://schemas.microsoft.com/office/drawing/2014/main" id="{EA8DD91E-1D62-4FE3-A7F1-4C041F8A4A59}"/>
              </a:ext>
            </a:extLst>
          </p:cNvPr>
          <p:cNvSpPr txBox="1"/>
          <p:nvPr/>
        </p:nvSpPr>
        <p:spPr>
          <a:xfrm>
            <a:off x="8546259" y="2295671"/>
            <a:ext cx="3244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1200" dirty="0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5E6CD50-E0AA-4B0C-BAB3-F58CA854D6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7" y="219672"/>
            <a:ext cx="849093" cy="849093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7B05141-3D75-445B-B067-8A85430A33D9}"/>
              </a:ext>
            </a:extLst>
          </p:cNvPr>
          <p:cNvCxnSpPr/>
          <p:nvPr/>
        </p:nvCxnSpPr>
        <p:spPr>
          <a:xfrm flipH="1">
            <a:off x="804005" y="1179601"/>
            <a:ext cx="1097786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DF4DA3C9-CE83-473B-8A17-4210175325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199" y="1532506"/>
            <a:ext cx="3087972" cy="290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202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elogramo 18">
            <a:extLst>
              <a:ext uri="{FF2B5EF4-FFF2-40B4-BE49-F238E27FC236}">
                <a16:creationId xmlns:a16="http://schemas.microsoft.com/office/drawing/2014/main" id="{F43E4835-720A-4FA2-A8B8-8B9C4DDC2D37}"/>
              </a:ext>
            </a:extLst>
          </p:cNvPr>
          <p:cNvSpPr/>
          <p:nvPr/>
        </p:nvSpPr>
        <p:spPr>
          <a:xfrm>
            <a:off x="1160585" y="0"/>
            <a:ext cx="4641273" cy="6858000"/>
          </a:xfrm>
          <a:prstGeom prst="parallelogram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/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defPPr/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>
                <a:solidFill>
                  <a:schemeClr val="accent4"/>
                </a:solidFill>
              </a:rPr>
              <a:t>Simple Portfolio </a:t>
            </a:r>
            <a:r>
              <a:rPr lang="en-US" altLang="ko-KR">
                <a:solidFill>
                  <a:schemeClr val="accent1"/>
                </a:solidFill>
              </a:rPr>
              <a:t>Designed</a:t>
            </a:r>
            <a:endParaRPr lang="ko-KR" altLang="en-US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C266BB0D-BFB9-4389-B5B8-7774B9325DAA}"/>
              </a:ext>
            </a:extLst>
          </p:cNvPr>
          <p:cNvGrpSpPr/>
          <p:nvPr/>
        </p:nvGrpSpPr>
        <p:grpSpPr>
          <a:xfrm>
            <a:off x="8067119" y="2417490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15DE7-E621-47E0-905C-D683A39440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761FBF-CA85-4B80-B439-96AC74D3B3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EAACA97D-1BD2-46BA-8FA6-CD6CF466DB09}"/>
              </a:ext>
            </a:extLst>
          </p:cNvPr>
          <p:cNvGrpSpPr/>
          <p:nvPr/>
        </p:nvGrpSpPr>
        <p:grpSpPr>
          <a:xfrm>
            <a:off x="8067119" y="3859201"/>
            <a:ext cx="3743883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7B6863-0BE7-4675-B71D-584442BCE2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D8A16-A2F6-456A-A717-A5FFE79557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E957629F-1263-455A-AC94-BB9BC3937D45}"/>
              </a:ext>
            </a:extLst>
          </p:cNvPr>
          <p:cNvGrpSpPr/>
          <p:nvPr/>
        </p:nvGrpSpPr>
        <p:grpSpPr>
          <a:xfrm>
            <a:off x="8067119" y="5300912"/>
            <a:ext cx="3743883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A9390E-B027-45A3-A194-4C4CE630CE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cs typeface="Arial" panose="020B0604020202020204" pitchFamily="34" charset="0"/>
                </a:rPr>
                <a:t>Easy to change colors, photos and Text. 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29EF4F-6E4B-4FF4-B5CE-70863213E6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251662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7375744" y="395833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394C9E99-0CD6-4B0C-BC30-D37305EBB2DC}"/>
              </a:ext>
            </a:extLst>
          </p:cNvPr>
          <p:cNvSpPr/>
          <p:nvPr/>
        </p:nvSpPr>
        <p:spPr>
          <a:xfrm rot="5400000">
            <a:off x="7375744" y="540004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Flecha: pentágono 4">
            <a:extLst>
              <a:ext uri="{FF2B5EF4-FFF2-40B4-BE49-F238E27FC236}">
                <a16:creationId xmlns:a16="http://schemas.microsoft.com/office/drawing/2014/main" id="{D0AD3616-CE52-4B91-85CE-589EA210A7BE}"/>
              </a:ext>
            </a:extLst>
          </p:cNvPr>
          <p:cNvSpPr/>
          <p:nvPr/>
        </p:nvSpPr>
        <p:spPr>
          <a:xfrm>
            <a:off x="-1" y="1252762"/>
            <a:ext cx="6891737" cy="3086968"/>
          </a:xfrm>
          <a:prstGeom prst="homePlat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7D730D-F0C8-42D4-8CC1-E62F24CB59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00" y="1286748"/>
            <a:ext cx="6020673" cy="53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859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FEE5B72E-03EE-48EC-8B67-9455CCA158EE}"/>
              </a:ext>
            </a:extLst>
          </p:cNvPr>
          <p:cNvSpPr/>
          <p:nvPr/>
        </p:nvSpPr>
        <p:spPr>
          <a:xfrm>
            <a:off x="4209689" y="3116788"/>
            <a:ext cx="3856383" cy="303597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8282" y="738215"/>
            <a:ext cx="11572875" cy="7239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/>
          </a:lstStyle>
          <a:p>
            <a:pPr marL="0" indent="0" algn="ctr">
              <a:buNone/>
            </a:pPr>
            <a:r>
              <a:rPr lang="en-US" sz="5400" b="1" dirty="0">
                <a:solidFill>
                  <a:schemeClr val="accent2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8708F5-CE2E-420B-BE86-D381331C00DC}"/>
              </a:ext>
            </a:extLst>
          </p:cNvPr>
          <p:cNvGrpSpPr/>
          <p:nvPr/>
        </p:nvGrpSpPr>
        <p:grpSpPr>
          <a:xfrm>
            <a:off x="1542264" y="2189015"/>
            <a:ext cx="2614225" cy="1151559"/>
            <a:chOff x="6210996" y="1433695"/>
            <a:chExt cx="1493001" cy="70791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C91E4F-1058-4CAF-AC37-DC2B4EA12C90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639BD0D-6098-4F77-8855-62227C5F1450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38477A0-E428-4ED9-A093-E877EA93BF95}"/>
              </a:ext>
            </a:extLst>
          </p:cNvPr>
          <p:cNvGrpSpPr/>
          <p:nvPr/>
        </p:nvGrpSpPr>
        <p:grpSpPr>
          <a:xfrm>
            <a:off x="7998565" y="2148118"/>
            <a:ext cx="2614225" cy="1151559"/>
            <a:chOff x="6210996" y="1433695"/>
            <a:chExt cx="1493001" cy="70791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FEA32F-6078-4C7D-B380-B35F07C14B7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 b="1"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D2BBBD-6A28-4C39-AA3E-C7E42A3ED1F6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FD7607A-11E9-40B5-A3A0-0AAA16171CD9}"/>
              </a:ext>
            </a:extLst>
          </p:cNvPr>
          <p:cNvGrpSpPr/>
          <p:nvPr/>
        </p:nvGrpSpPr>
        <p:grpSpPr>
          <a:xfrm>
            <a:off x="-274548" y="3673476"/>
            <a:ext cx="3328659" cy="1151560"/>
            <a:chOff x="6210999" y="1433695"/>
            <a:chExt cx="1492998" cy="70791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849586C-0D9D-4A64-9C74-384A561C29E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8E52474-5D49-47D4-83EE-241EBBC68D40}"/>
                </a:ext>
              </a:extLst>
            </p:cNvPr>
            <p:cNvSpPr txBox="1"/>
            <p:nvPr/>
          </p:nvSpPr>
          <p:spPr>
            <a:xfrm>
              <a:off x="6472415" y="1630759"/>
              <a:ext cx="1231579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02589B-45F2-4CBD-8499-EC79EAB3E349}"/>
              </a:ext>
            </a:extLst>
          </p:cNvPr>
          <p:cNvGrpSpPr/>
          <p:nvPr/>
        </p:nvGrpSpPr>
        <p:grpSpPr>
          <a:xfrm>
            <a:off x="8591944" y="4954966"/>
            <a:ext cx="3328666" cy="966894"/>
            <a:chOff x="6210996" y="1433695"/>
            <a:chExt cx="1493001" cy="5943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7A2A8-A0E1-4E5D-96FE-8A6840554D8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 b="1"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FB9CC8-789A-4270-809C-B65EBA3D9A79}"/>
                </a:ext>
              </a:extLst>
            </p:cNvPr>
            <p:cNvSpPr txBox="1"/>
            <p:nvPr/>
          </p:nvSpPr>
          <p:spPr>
            <a:xfrm>
              <a:off x="6210996" y="1630759"/>
              <a:ext cx="1293758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2C6A3-F4F4-4B29-BE8F-5952797F8B42}"/>
              </a:ext>
            </a:extLst>
          </p:cNvPr>
          <p:cNvGrpSpPr/>
          <p:nvPr/>
        </p:nvGrpSpPr>
        <p:grpSpPr>
          <a:xfrm>
            <a:off x="99027" y="5006321"/>
            <a:ext cx="3584783" cy="966894"/>
            <a:chOff x="6210999" y="1433695"/>
            <a:chExt cx="1492998" cy="5943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1FB4507-2874-4685-AA51-30FE8255152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2FFC414-B323-4FB5-BA6A-FCE2BF801F11}"/>
                </a:ext>
              </a:extLst>
            </p:cNvPr>
            <p:cNvSpPr txBox="1"/>
            <p:nvPr/>
          </p:nvSpPr>
          <p:spPr>
            <a:xfrm>
              <a:off x="6502672" y="1630759"/>
              <a:ext cx="1201322" cy="39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  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C1A035F-3732-48B2-9BC7-0E478568DA41}"/>
              </a:ext>
            </a:extLst>
          </p:cNvPr>
          <p:cNvGrpSpPr/>
          <p:nvPr/>
        </p:nvGrpSpPr>
        <p:grpSpPr>
          <a:xfrm>
            <a:off x="9193553" y="3637731"/>
            <a:ext cx="3328673" cy="1151560"/>
            <a:chOff x="6210996" y="1433695"/>
            <a:chExt cx="1493001" cy="70791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CF9432B-05B5-4C00-9DD3-7949AF3AD1D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7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 b="1"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BDFA4F0-1485-45A3-A6DB-69535E4A4DDC}"/>
                </a:ext>
              </a:extLst>
            </p:cNvPr>
            <p:cNvSpPr txBox="1"/>
            <p:nvPr/>
          </p:nvSpPr>
          <p:spPr>
            <a:xfrm>
              <a:off x="6210996" y="1630759"/>
              <a:ext cx="1276531" cy="51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Easy to change colors, photos and Text.    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B82EE2FA-F568-443C-AFEA-2CF02C97B9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1391" y="3745937"/>
            <a:ext cx="3081131" cy="20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737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B23502B1-80DB-4B5C-8C7A-5C9608A12AE7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Rectangle 9"/>
          <p:cNvSpPr/>
          <p:nvPr/>
        </p:nvSpPr>
        <p:spPr>
          <a:xfrm>
            <a:off x="5143498" y="2043000"/>
            <a:ext cx="3575538" cy="2772000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2140467-B87C-4205-A8D1-853AD6844143}"/>
              </a:ext>
            </a:extLst>
          </p:cNvPr>
          <p:cNvGrpSpPr/>
          <p:nvPr/>
        </p:nvGrpSpPr>
        <p:grpSpPr>
          <a:xfrm>
            <a:off x="5697415" y="3280411"/>
            <a:ext cx="2467704" cy="1145291"/>
            <a:chOff x="5697415" y="3343782"/>
            <a:chExt cx="2467704" cy="11452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E4B8B5-B176-4F4F-A271-5599390D1D9B}"/>
                </a:ext>
              </a:extLst>
            </p:cNvPr>
            <p:cNvSpPr txBox="1"/>
            <p:nvPr/>
          </p:nvSpPr>
          <p:spPr>
            <a:xfrm>
              <a:off x="5697415" y="3343782"/>
              <a:ext cx="24677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99299-C6CE-4950-ADBC-F6E319C812B8}"/>
                </a:ext>
              </a:extLst>
            </p:cNvPr>
            <p:cNvSpPr txBox="1"/>
            <p:nvPr/>
          </p:nvSpPr>
          <p:spPr>
            <a:xfrm>
              <a:off x="5697415" y="3658076"/>
              <a:ext cx="2467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ctr"/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Reports and Presentations with our Templates.</a:t>
              </a:r>
              <a:endParaRPr lang="ko-KR" altLang="en-US" sz="120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F5A1D32C-BD66-4B33-997C-CE6613917B08}"/>
              </a:ext>
            </a:extLst>
          </p:cNvPr>
          <p:cNvSpPr/>
          <p:nvPr/>
        </p:nvSpPr>
        <p:spPr>
          <a:xfrm>
            <a:off x="637528" y="5264747"/>
            <a:ext cx="5899074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</a:r>
          </a:p>
        </p:txBody>
      </p:sp>
      <p:sp>
        <p:nvSpPr>
          <p:cNvPr id="24" name="Right Triangle 33">
            <a:extLst>
              <a:ext uri="{FF2B5EF4-FFF2-40B4-BE49-F238E27FC236}">
                <a16:creationId xmlns:a16="http://schemas.microsoft.com/office/drawing/2014/main" id="{B4660AB3-6738-4DD2-A4C2-F1F613F0C1DE}"/>
              </a:ext>
            </a:extLst>
          </p:cNvPr>
          <p:cNvSpPr/>
          <p:nvPr/>
        </p:nvSpPr>
        <p:spPr>
          <a:xfrm rot="5400000">
            <a:off x="5409383" y="2210065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5" name="Right Triangle 33">
            <a:extLst>
              <a:ext uri="{FF2B5EF4-FFF2-40B4-BE49-F238E27FC236}">
                <a16:creationId xmlns:a16="http://schemas.microsoft.com/office/drawing/2014/main" id="{E77BE73C-20F4-4CF4-9294-512C3E989107}"/>
              </a:ext>
            </a:extLst>
          </p:cNvPr>
          <p:cNvSpPr/>
          <p:nvPr/>
        </p:nvSpPr>
        <p:spPr>
          <a:xfrm rot="16200000">
            <a:off x="7988453" y="4068934"/>
            <a:ext cx="576064" cy="576064"/>
          </a:xfrm>
          <a:prstGeom prst="rtTriangle">
            <a:avLst/>
          </a:prstGeom>
          <a:solidFill>
            <a:schemeClr val="bg1"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27C948-6358-46A6-8260-42FDD57FDDEC}"/>
              </a:ext>
            </a:extLst>
          </p:cNvPr>
          <p:cNvSpPr txBox="1"/>
          <p:nvPr/>
        </p:nvSpPr>
        <p:spPr>
          <a:xfrm>
            <a:off x="537267" y="57759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252B3A3-6D94-46E2-98F4-5A68FEC0C9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785" y="1980105"/>
            <a:ext cx="4158504" cy="415850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D457393-D68F-4EAB-9BB1-615DB2EEE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081" y="236280"/>
            <a:ext cx="779770" cy="779770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F8F031F3-348B-4767-949C-5C1955BCA3BD}"/>
              </a:ext>
            </a:extLst>
          </p:cNvPr>
          <p:cNvGrpSpPr/>
          <p:nvPr/>
        </p:nvGrpSpPr>
        <p:grpSpPr>
          <a:xfrm>
            <a:off x="1" y="79513"/>
            <a:ext cx="12191999" cy="313534"/>
            <a:chOff x="0" y="7634288"/>
            <a:chExt cx="14014451" cy="657225"/>
          </a:xfrm>
          <a:solidFill>
            <a:srgbClr val="FF773E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E6E8995-90BC-41B6-90E4-2E5C5A57857D}"/>
                </a:ext>
              </a:extLst>
            </p:cNvPr>
            <p:cNvSpPr/>
            <p:nvPr userDrawn="1"/>
          </p:nvSpPr>
          <p:spPr bwMode="auto">
            <a:xfrm>
              <a:off x="1928813" y="7634288"/>
              <a:ext cx="12085638" cy="657225"/>
            </a:xfrm>
            <a:custGeom>
              <a:avLst/>
              <a:gdLst>
                <a:gd name="T0" fmla="*/ 475 w 7613"/>
                <a:gd name="T1" fmla="*/ 0 h 414"/>
                <a:gd name="T2" fmla="*/ 0 w 7613"/>
                <a:gd name="T3" fmla="*/ 414 h 414"/>
                <a:gd name="T4" fmla="*/ 7613 w 7613"/>
                <a:gd name="T5" fmla="*/ 414 h 414"/>
                <a:gd name="T6" fmla="*/ 7613 w 7613"/>
                <a:gd name="T7" fmla="*/ 0 h 414"/>
                <a:gd name="T8" fmla="*/ 475 w 761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3" h="413">
                  <a:moveTo>
                    <a:pt x="475" y="0"/>
                  </a:moveTo>
                  <a:lnTo>
                    <a:pt x="0" y="414"/>
                  </a:lnTo>
                  <a:lnTo>
                    <a:pt x="7613" y="414"/>
                  </a:lnTo>
                  <a:lnTo>
                    <a:pt x="7613" y="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49E425FA-85CC-439D-9843-201921278EE4}"/>
                </a:ext>
              </a:extLst>
            </p:cNvPr>
            <p:cNvSpPr/>
            <p:nvPr userDrawn="1"/>
          </p:nvSpPr>
          <p:spPr bwMode="auto">
            <a:xfrm>
              <a:off x="0" y="7634288"/>
              <a:ext cx="2214563" cy="657225"/>
            </a:xfrm>
            <a:custGeom>
              <a:avLst/>
              <a:gdLst>
                <a:gd name="T0" fmla="*/ 1395 w 1395"/>
                <a:gd name="T1" fmla="*/ 0 h 414"/>
                <a:gd name="T2" fmla="*/ 991 w 1395"/>
                <a:gd name="T3" fmla="*/ 414 h 414"/>
                <a:gd name="T4" fmla="*/ 0 w 1395"/>
                <a:gd name="T5" fmla="*/ 414 h 414"/>
                <a:gd name="T6" fmla="*/ 0 w 1395"/>
                <a:gd name="T7" fmla="*/ 0 h 414"/>
                <a:gd name="T8" fmla="*/ 1395 w 13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413">
                  <a:moveTo>
                    <a:pt x="1395" y="0"/>
                  </a:moveTo>
                  <a:lnTo>
                    <a:pt x="991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3403354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4DD049F-A867-48F1-AEB3-55B4065D6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89C5ABF7-DB66-4DD3-A214-19073F711AB8}"/>
              </a:ext>
            </a:extLst>
          </p:cNvPr>
          <p:cNvSpPr/>
          <p:nvPr/>
        </p:nvSpPr>
        <p:spPr>
          <a:xfrm>
            <a:off x="5312928" y="-39393"/>
            <a:ext cx="6897392" cy="6897392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FFFFFF">
              <a:alpha val="26540"/>
            </a:srgbClr>
          </a:solidFill>
          <a:ln cap="flat">
            <a:noFill/>
            <a:prstDash val="solid"/>
          </a:ln>
        </p:spPr>
        <p:txBody>
          <a:bodyPr vert="horz" wrap="square" lIns="121895" tIns="121895" rIns="121895" bIns="121895" anchor="ctr" anchorCtr="0" compatLnSpc="1">
            <a:noAutofit/>
          </a:bodyPr>
          <a:lstStyle>
            <a:defPPr/>
          </a:lstStyle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Google Shape;141;p14">
            <a:extLst>
              <a:ext uri="{FF2B5EF4-FFF2-40B4-BE49-F238E27FC236}">
                <a16:creationId xmlns:a16="http://schemas.microsoft.com/office/drawing/2014/main" id="{507D4E6B-85C1-453D-9E52-C15573A7920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48" y="4207374"/>
            <a:ext cx="4225197" cy="1546396"/>
          </a:xfrm>
        </p:spPr>
        <p:txBody>
          <a:bodyPr>
            <a:normAutofit fontScale="90000"/>
          </a:bodyPr>
          <a:lstStyle>
            <a:defPPr/>
          </a:lstStyle>
          <a:p>
            <a:pPr lvl="0"/>
            <a:r>
              <a:rPr lang="en-US" sz="4267"/>
              <a:t>This is your presentation title</a:t>
            </a:r>
          </a:p>
        </p:txBody>
      </p:sp>
      <p:grpSp>
        <p:nvGrpSpPr>
          <p:cNvPr id="6" name="Google Shape;11;p2">
            <a:extLst>
              <a:ext uri="{FF2B5EF4-FFF2-40B4-BE49-F238E27FC236}">
                <a16:creationId xmlns:a16="http://schemas.microsoft.com/office/drawing/2014/main" id="{3F982DB7-558E-4C03-AE0F-B98B5C60906E}"/>
              </a:ext>
            </a:extLst>
          </p:cNvPr>
          <p:cNvGrpSpPr/>
          <p:nvPr/>
        </p:nvGrpSpPr>
        <p:grpSpPr>
          <a:xfrm>
            <a:off x="1389303" y="919211"/>
            <a:ext cx="3268467" cy="3268467"/>
            <a:chOff x="1155463" y="638306"/>
            <a:chExt cx="2451350" cy="2451350"/>
          </a:xfrm>
        </p:grpSpPr>
        <p:sp>
          <p:nvSpPr>
            <p:cNvPr id="7" name="Google Shape;12;p2">
              <a:extLst>
                <a:ext uri="{FF2B5EF4-FFF2-40B4-BE49-F238E27FC236}">
                  <a16:creationId xmlns:a16="http://schemas.microsoft.com/office/drawing/2014/main" id="{C3D1D84A-9B6D-4D24-BE93-CFBD29F58860}"/>
                </a:ext>
              </a:extLst>
            </p:cNvPr>
            <p:cNvSpPr/>
            <p:nvPr/>
          </p:nvSpPr>
          <p:spPr>
            <a:xfrm>
              <a:off x="1386084" y="868926"/>
              <a:ext cx="1989935" cy="1989935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0000">
                <a:alpha val="18820"/>
              </a:srgbClr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>
              <a:defPPr/>
            </a:lstStyle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" name="Google Shape;13;p2">
              <a:extLst>
                <a:ext uri="{FF2B5EF4-FFF2-40B4-BE49-F238E27FC236}">
                  <a16:creationId xmlns:a16="http://schemas.microsoft.com/office/drawing/2014/main" id="{853C9FC9-5612-488A-9A6E-B499C9B7CAC8}"/>
                </a:ext>
              </a:extLst>
            </p:cNvPr>
            <p:cNvSpPr/>
            <p:nvPr/>
          </p:nvSpPr>
          <p:spPr>
            <a:xfrm>
              <a:off x="1496232" y="979075"/>
              <a:ext cx="1769254" cy="176925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C000"/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>
              <a:defPPr/>
            </a:lstStyle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" name="Google Shape;14;p2">
              <a:extLst>
                <a:ext uri="{FF2B5EF4-FFF2-40B4-BE49-F238E27FC236}">
                  <a16:creationId xmlns:a16="http://schemas.microsoft.com/office/drawing/2014/main" id="{7620C59B-A2F0-4021-BBDF-16E90899CD71}"/>
                </a:ext>
              </a:extLst>
            </p:cNvPr>
            <p:cNvSpPr/>
            <p:nvPr/>
          </p:nvSpPr>
          <p:spPr>
            <a:xfrm>
              <a:off x="1155463" y="638306"/>
              <a:ext cx="2451350" cy="2451350"/>
            </a:xfrm>
            <a:custGeom>
              <a:avLst>
                <a:gd name="f11" fmla="val 495"/>
              </a:avLst>
              <a:gdLst>
                <a:gd name="f1" fmla="val 21600000"/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ss"/>
                <a:gd name="f8" fmla="val 0"/>
                <a:gd name="f9" fmla="*/ 5419351 1 1725033"/>
                <a:gd name="f10" fmla="+- 0 0 21600000"/>
                <a:gd name="f11" fmla="val 495"/>
                <a:gd name="f12" fmla="+- 0 0 -360"/>
                <a:gd name="f13" fmla="+- 0 0 -180"/>
                <a:gd name="f14" fmla="abs f5"/>
                <a:gd name="f15" fmla="abs f6"/>
                <a:gd name="f16" fmla="abs f7"/>
                <a:gd name="f17" fmla="val f8"/>
                <a:gd name="f18" fmla="val f11"/>
                <a:gd name="f19" fmla="+- 2700000 f3 0"/>
                <a:gd name="f20" fmla="*/ f12 f2 1"/>
                <a:gd name="f21" fmla="*/ f13 f2 1"/>
                <a:gd name="f22" fmla="?: f14 f5 1"/>
                <a:gd name="f23" fmla="?: f15 f6 1"/>
                <a:gd name="f24" fmla="?: f16 f7 1"/>
                <a:gd name="f25" fmla="*/ f19 f9 1"/>
                <a:gd name="f26" fmla="*/ f20 1 f4"/>
                <a:gd name="f27" fmla="*/ f21 1 f4"/>
                <a:gd name="f28" fmla="*/ f22 1 21600"/>
                <a:gd name="f29" fmla="*/ f23 1 21600"/>
                <a:gd name="f30" fmla="*/ 21600 f22 1"/>
                <a:gd name="f31" fmla="*/ 21600 f23 1"/>
                <a:gd name="f32" fmla="*/ f25 1 f2"/>
                <a:gd name="f33" fmla="+- f26 0 f3"/>
                <a:gd name="f34" fmla="+- f27 0 f3"/>
                <a:gd name="f35" fmla="min f29 f28"/>
                <a:gd name="f36" fmla="*/ f30 1 f24"/>
                <a:gd name="f37" fmla="*/ f31 1 f24"/>
                <a:gd name="f38" fmla="+- 0 0 f32"/>
                <a:gd name="f39" fmla="val f36"/>
                <a:gd name="f40" fmla="val f37"/>
                <a:gd name="f41" fmla="+- 0 0 f38"/>
                <a:gd name="f42" fmla="*/ f17 f35 1"/>
                <a:gd name="f43" fmla="+- f40 0 f17"/>
                <a:gd name="f44" fmla="+- f39 0 f17"/>
                <a:gd name="f45" fmla="*/ f41 f2 1"/>
                <a:gd name="f46" fmla="*/ f43 1 2"/>
                <a:gd name="f47" fmla="*/ f44 1 2"/>
                <a:gd name="f48" fmla="min f44 f43"/>
                <a:gd name="f49" fmla="*/ f45 1 f9"/>
                <a:gd name="f50" fmla="+- f17 f46 0"/>
                <a:gd name="f51" fmla="+- f17 f47 0"/>
                <a:gd name="f52" fmla="*/ f48 f18 1"/>
                <a:gd name="f53" fmla="+- f49 0 f3"/>
                <a:gd name="f54" fmla="*/ f47 f35 1"/>
                <a:gd name="f55" fmla="*/ f46 f35 1"/>
                <a:gd name="f56" fmla="*/ f52 1 100000"/>
                <a:gd name="f57" fmla="cos 1 f53"/>
                <a:gd name="f58" fmla="sin 1 f53"/>
                <a:gd name="f59" fmla="*/ f50 f35 1"/>
                <a:gd name="f60" fmla="+- f47 0 f56"/>
                <a:gd name="f61" fmla="+- f46 0 f56"/>
                <a:gd name="f62" fmla="+- 0 0 f57"/>
                <a:gd name="f63" fmla="+- 0 0 f58"/>
                <a:gd name="f64" fmla="*/ f56 f35 1"/>
                <a:gd name="f65" fmla="+- 0 0 f62"/>
                <a:gd name="f66" fmla="+- 0 0 f63"/>
                <a:gd name="f67" fmla="*/ f60 f35 1"/>
                <a:gd name="f68" fmla="*/ f61 f35 1"/>
                <a:gd name="f69" fmla="*/ f65 f47 1"/>
                <a:gd name="f70" fmla="*/ f66 f46 1"/>
                <a:gd name="f71" fmla="+- f51 0 f69"/>
                <a:gd name="f72" fmla="+- f51 f69 0"/>
                <a:gd name="f73" fmla="+- f50 0 f70"/>
                <a:gd name="f74" fmla="+- f50 f70 0"/>
                <a:gd name="f75" fmla="*/ f71 f35 1"/>
                <a:gd name="f76" fmla="*/ f73 f35 1"/>
                <a:gd name="f77" fmla="*/ f72 f35 1"/>
                <a:gd name="f78" fmla="*/ f74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75" y="f76"/>
                </a:cxn>
                <a:cxn ang="f34">
                  <a:pos x="f75" y="f78"/>
                </a:cxn>
                <a:cxn ang="f34">
                  <a:pos x="f77" y="f78"/>
                </a:cxn>
                <a:cxn ang="f33">
                  <a:pos x="f77" y="f76"/>
                </a:cxn>
              </a:cxnLst>
              <a:rect l="f75" t="f76" r="f77" b="f78"/>
              <a:pathLst>
                <a:path>
                  <a:moveTo>
                    <a:pt x="f42" y="f59"/>
                  </a:moveTo>
                  <a:arcTo wR="f54" hR="f55" stAng="f2" swAng="f1"/>
                  <a:close/>
                  <a:moveTo>
                    <a:pt x="f64" y="f59"/>
                  </a:moveTo>
                  <a:arcTo wR="f67" hR="f68" stAng="f2" swAng="f10"/>
                  <a:close/>
                </a:path>
              </a:pathLst>
            </a:custGeom>
            <a:solidFill>
              <a:srgbClr val="000000">
                <a:alpha val="6539"/>
              </a:srgbClr>
            </a:solidFill>
            <a:ln cap="flat">
              <a:noFill/>
              <a:prstDash val="solid"/>
            </a:ln>
          </p:spPr>
          <p:txBody>
            <a:bodyPr vert="horz" wrap="square" lIns="121895" tIns="121895" rIns="121895" bIns="121895" anchor="ctr" anchorCtr="0" compatLnSpc="1">
              <a:noAutofit/>
            </a:bodyPr>
            <a:lstStyle>
              <a:defPPr/>
            </a:lstStyle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867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7" name="Diagrama de flujo: tarjeta 19">
            <a:extLst>
              <a:ext uri="{FF2B5EF4-FFF2-40B4-BE49-F238E27FC236}">
                <a16:creationId xmlns:a16="http://schemas.microsoft.com/office/drawing/2014/main" id="{98DA8523-B25F-4DB1-8D5E-D582517316B7}"/>
              </a:ext>
            </a:extLst>
          </p:cNvPr>
          <p:cNvSpPr/>
          <p:nvPr/>
        </p:nvSpPr>
        <p:spPr>
          <a:xfrm>
            <a:off x="0" y="6237903"/>
            <a:ext cx="12192000" cy="263603"/>
          </a:xfrm>
          <a:custGeom>
            <a:avLst/>
            <a:gdLst>
              <a:gd name="f0" fmla="val w"/>
              <a:gd name="f1" fmla="val h"/>
              <a:gd name="f2" fmla="val 0"/>
              <a:gd name="f3" fmla="val 5"/>
              <a:gd name="f4" fmla="val 1"/>
              <a:gd name="f5" fmla="*/ f0 1 5"/>
              <a:gd name="f6" fmla="*/ f1 1 5"/>
              <a:gd name="f7" fmla="val f2"/>
              <a:gd name="f8" fmla="val f3"/>
              <a:gd name="f9" fmla="+- f8 0 f7"/>
              <a:gd name="f10" fmla="*/ f9 1 5"/>
              <a:gd name="f11" fmla="*/ f7 1 f10"/>
              <a:gd name="f12" fmla="*/ f8 1 f10"/>
              <a:gd name="f13" fmla="*/ f10 1 f10"/>
              <a:gd name="f14" fmla="*/ f11 f5 1"/>
              <a:gd name="f15" fmla="*/ f12 f5 1"/>
              <a:gd name="f16" fmla="*/ f12 f6 1"/>
              <a:gd name="f17" fmla="*/ f13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5" h="5">
                <a:moveTo>
                  <a:pt x="f2" y="f4"/>
                </a:moveTo>
                <a:lnTo>
                  <a:pt x="f4" y="f2"/>
                </a:ln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0D0D0D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>
            <a:defPPr/>
          </a:lstStyle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Flecha: cheurón 20">
            <a:extLst>
              <a:ext uri="{FF2B5EF4-FFF2-40B4-BE49-F238E27FC236}">
                <a16:creationId xmlns:a16="http://schemas.microsoft.com/office/drawing/2014/main" id="{78BBDD11-70AC-4E9C-97C9-C0C38EC7F731}"/>
              </a:ext>
            </a:extLst>
          </p:cNvPr>
          <p:cNvSpPr/>
          <p:nvPr/>
        </p:nvSpPr>
        <p:spPr>
          <a:xfrm>
            <a:off x="4353983" y="1"/>
            <a:ext cx="7838004" cy="6857999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270"/>
              <a:gd name="f11" fmla="+- 0 0 -180"/>
              <a:gd name="f12" fmla="abs f4"/>
              <a:gd name="f13" fmla="abs f5"/>
              <a:gd name="f14" fmla="abs f6"/>
              <a:gd name="f15" fmla="val f7"/>
              <a:gd name="f16" fmla="val f8"/>
              <a:gd name="f17" fmla="*/ f9 f1 1"/>
              <a:gd name="f18" fmla="*/ f10 f1 1"/>
              <a:gd name="f19" fmla="*/ f11 f1 1"/>
              <a:gd name="f20" fmla="?: f12 f4 1"/>
              <a:gd name="f21" fmla="?: f13 f5 1"/>
              <a:gd name="f22" fmla="?: f14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2"/>
              <a:gd name="f31" fmla="+- f24 0 f2"/>
              <a:gd name="f32" fmla="+- f25 0 f2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15 f33 1"/>
              <a:gd name="f39" fmla="+- f37 0 f15"/>
              <a:gd name="f40" fmla="+- f36 0 f15"/>
              <a:gd name="f41" fmla="*/ f37 f33 1"/>
              <a:gd name="f42" fmla="*/ f36 f33 1"/>
              <a:gd name="f43" fmla="*/ f39 1 2"/>
              <a:gd name="f44" fmla="min f40 f39"/>
              <a:gd name="f45" fmla="+- f15 f43 0"/>
              <a:gd name="f46" fmla="*/ f44 f16 1"/>
              <a:gd name="f47" fmla="*/ f46 1 100000"/>
              <a:gd name="f48" fmla="*/ f45 f33 1"/>
              <a:gd name="f49" fmla="+- f36 0 f47"/>
              <a:gd name="f50" fmla="*/ f47 f33 1"/>
              <a:gd name="f51" fmla="*/ f49 1 2"/>
              <a:gd name="f52" fmla="+- f49 0 f47"/>
              <a:gd name="f53" fmla="*/ f49 f33 1"/>
              <a:gd name="f54" fmla="?: f52 f47 f15"/>
              <a:gd name="f55" fmla="?: f52 f49 f36"/>
              <a:gd name="f56" fmla="*/ f51 f33 1"/>
              <a:gd name="f57" fmla="*/ f54 f33 1"/>
              <a:gd name="f58" fmla="*/ f55 f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38"/>
              </a:cxn>
              <a:cxn ang="f31">
                <a:pos x="f50" y="f48"/>
              </a:cxn>
              <a:cxn ang="f32">
                <a:pos x="f56" y="f41"/>
              </a:cxn>
            </a:cxnLst>
            <a:rect l="f57" t="f38" r="f58" b="f41"/>
            <a:pathLst>
              <a:path>
                <a:moveTo>
                  <a:pt x="f38" y="f38"/>
                </a:moveTo>
                <a:lnTo>
                  <a:pt x="f53" y="f38"/>
                </a:lnTo>
                <a:lnTo>
                  <a:pt x="f42" y="f48"/>
                </a:lnTo>
                <a:lnTo>
                  <a:pt x="f53" y="f41"/>
                </a:lnTo>
                <a:lnTo>
                  <a:pt x="f38" y="f41"/>
                </a:lnTo>
                <a:lnTo>
                  <a:pt x="f50" y="f48"/>
                </a:lnTo>
                <a:close/>
              </a:path>
            </a:pathLst>
          </a:custGeom>
          <a:solidFill>
            <a:srgbClr val="F47758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>
            <a:defPPr/>
          </a:lstStyle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867" ker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7324BCA-9658-472F-BC76-AA12FFE202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7538" y="1631503"/>
            <a:ext cx="4955607" cy="33655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FAF40DD-D0D5-446D-B200-103459D8C65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729" y="1773124"/>
            <a:ext cx="1467679" cy="146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285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B2D2E11A-8FD6-419A-8424-DDBBEC838D12}"/>
              </a:ext>
            </a:extLst>
          </p:cNvPr>
          <p:cNvSpPr/>
          <p:nvPr/>
        </p:nvSpPr>
        <p:spPr>
          <a:xfrm>
            <a:off x="5456077" y="883229"/>
            <a:ext cx="5399881" cy="5399881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09E375-2FF1-43C4-99CF-27637DF5817A}"/>
              </a:ext>
            </a:extLst>
          </p:cNvPr>
          <p:cNvSpPr txBox="1"/>
          <p:nvPr/>
        </p:nvSpPr>
        <p:spPr>
          <a:xfrm>
            <a:off x="975688" y="652712"/>
            <a:ext cx="378114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3200" dirty="0">
                <a:solidFill>
                  <a:schemeClr val="bg1"/>
                </a:solidFill>
                <a:cs typeface="Arial" panose="020B0604020202020204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자유형: 도형 13">
            <a:extLst>
              <a:ext uri="{FF2B5EF4-FFF2-40B4-BE49-F238E27FC236}">
                <a16:creationId xmlns:a16="http://schemas.microsoft.com/office/drawing/2014/main" id="{D084DDB6-9B4C-4F49-94FC-7737F0F904AA}"/>
              </a:ext>
            </a:extLst>
          </p:cNvPr>
          <p:cNvSpPr/>
          <p:nvPr/>
        </p:nvSpPr>
        <p:spPr>
          <a:xfrm>
            <a:off x="965583" y="264377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3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749766-0D2A-4D83-AA2D-E0F1DC4C14A2}"/>
              </a:ext>
            </a:extLst>
          </p:cNvPr>
          <p:cNvSpPr txBox="1"/>
          <p:nvPr/>
        </p:nvSpPr>
        <p:spPr>
          <a:xfrm>
            <a:off x="1707058" y="2915382"/>
            <a:ext cx="304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600" dirty="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lang="ko-KR" altLang="en-US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8" name="자유형: 도형 14">
            <a:extLst>
              <a:ext uri="{FF2B5EF4-FFF2-40B4-BE49-F238E27FC236}">
                <a16:creationId xmlns:a16="http://schemas.microsoft.com/office/drawing/2014/main" id="{602BCE28-9ED6-4B1C-A795-AFF899DEC8BF}"/>
              </a:ext>
            </a:extLst>
          </p:cNvPr>
          <p:cNvSpPr/>
          <p:nvPr/>
        </p:nvSpPr>
        <p:spPr>
          <a:xfrm rot="10800000">
            <a:off x="4773694" y="5739886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3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pic>
        <p:nvPicPr>
          <p:cNvPr id="25" name="Marcador de posición de imagen 24">
            <a:extLst>
              <a:ext uri="{FF2B5EF4-FFF2-40B4-BE49-F238E27FC236}">
                <a16:creationId xmlns:a16="http://schemas.microsoft.com/office/drawing/2014/main" id="{CC513FF9-E0C0-4198-B727-5267FBE52B2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3" name="Marcador de posición de imagen 22">
            <a:extLst>
              <a:ext uri="{FF2B5EF4-FFF2-40B4-BE49-F238E27FC236}">
                <a16:creationId xmlns:a16="http://schemas.microsoft.com/office/drawing/2014/main" id="{54069FB0-C83B-4C91-A3B2-EA1520BB662B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0" name="Marcador de posición de imagen 29">
            <a:extLst>
              <a:ext uri="{FF2B5EF4-FFF2-40B4-BE49-F238E27FC236}">
                <a16:creationId xmlns:a16="http://schemas.microsoft.com/office/drawing/2014/main" id="{ED31C34A-DA06-42EC-B85D-601D9B30442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790143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F1AF991-EDB5-4184-853E-93D70229F1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006" y="0"/>
            <a:ext cx="3859333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DB9259-931F-4DED-A20B-FF66632AC09A}"/>
              </a:ext>
            </a:extLst>
          </p:cNvPr>
          <p:cNvSpPr/>
          <p:nvPr/>
        </p:nvSpPr>
        <p:spPr>
          <a:xfrm rot="2700000">
            <a:off x="2184840" y="895631"/>
            <a:ext cx="650630" cy="6506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671370-1A51-433D-80A0-C010A525068F}"/>
              </a:ext>
            </a:extLst>
          </p:cNvPr>
          <p:cNvSpPr/>
          <p:nvPr/>
        </p:nvSpPr>
        <p:spPr>
          <a:xfrm rot="2700000">
            <a:off x="2980046" y="6094956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B647C6-458E-4311-AD16-8AF5EFF8A4CF}"/>
              </a:ext>
            </a:extLst>
          </p:cNvPr>
          <p:cNvSpPr/>
          <p:nvPr/>
        </p:nvSpPr>
        <p:spPr>
          <a:xfrm rot="2700000">
            <a:off x="2650605" y="5747625"/>
            <a:ext cx="358006" cy="3580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673ECD-609A-4B17-B824-87AC64A3F28A}"/>
              </a:ext>
            </a:extLst>
          </p:cNvPr>
          <p:cNvSpPr/>
          <p:nvPr/>
        </p:nvSpPr>
        <p:spPr>
          <a:xfrm rot="2700000">
            <a:off x="4944418" y="3864185"/>
            <a:ext cx="843001" cy="8430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4650279-88C0-42E1-BC96-DB064273A8CC}"/>
              </a:ext>
            </a:extLst>
          </p:cNvPr>
          <p:cNvSpPr/>
          <p:nvPr/>
        </p:nvSpPr>
        <p:spPr>
          <a:xfrm rot="2700000">
            <a:off x="1648950" y="1652322"/>
            <a:ext cx="3748823" cy="3763809"/>
          </a:xfrm>
          <a:custGeom>
            <a:avLst/>
            <a:gdLst>
              <a:gd name="connsiteX0" fmla="*/ 0 w 3748823"/>
              <a:gd name="connsiteY0" fmla="*/ 0 h 3748823"/>
              <a:gd name="connsiteX1" fmla="*/ 2057403 w 3748823"/>
              <a:gd name="connsiteY1" fmla="*/ 0 h 3748823"/>
              <a:gd name="connsiteX2" fmla="*/ 2057403 w 3748823"/>
              <a:gd name="connsiteY2" fmla="*/ 468603 h 3748823"/>
              <a:gd name="connsiteX3" fmla="*/ 468603 w 3748823"/>
              <a:gd name="connsiteY3" fmla="*/ 468603 h 3748823"/>
              <a:gd name="connsiteX4" fmla="*/ 468603 w 3748823"/>
              <a:gd name="connsiteY4" fmla="*/ 3280220 h 3748823"/>
              <a:gd name="connsiteX5" fmla="*/ 3280220 w 3748823"/>
              <a:gd name="connsiteY5" fmla="*/ 3280220 h 3748823"/>
              <a:gd name="connsiteX6" fmla="*/ 3280220 w 3748823"/>
              <a:gd name="connsiteY6" fmla="*/ 1691420 h 3748823"/>
              <a:gd name="connsiteX7" fmla="*/ 3748823 w 3748823"/>
              <a:gd name="connsiteY7" fmla="*/ 1691420 h 3748823"/>
              <a:gd name="connsiteX8" fmla="*/ 3748823 w 3748823"/>
              <a:gd name="connsiteY8" fmla="*/ 3748823 h 3748823"/>
              <a:gd name="connsiteX9" fmla="*/ 0 w 3748823"/>
              <a:gd name="connsiteY9" fmla="*/ 3748823 h 374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8823" h="3748823">
                <a:moveTo>
                  <a:pt x="0" y="0"/>
                </a:moveTo>
                <a:lnTo>
                  <a:pt x="2057403" y="0"/>
                </a:lnTo>
                <a:lnTo>
                  <a:pt x="2057403" y="468603"/>
                </a:lnTo>
                <a:lnTo>
                  <a:pt x="468603" y="468603"/>
                </a:lnTo>
                <a:lnTo>
                  <a:pt x="468603" y="3280220"/>
                </a:lnTo>
                <a:lnTo>
                  <a:pt x="3280220" y="3280220"/>
                </a:lnTo>
                <a:lnTo>
                  <a:pt x="3280220" y="1691420"/>
                </a:lnTo>
                <a:lnTo>
                  <a:pt x="3748823" y="1691420"/>
                </a:lnTo>
                <a:lnTo>
                  <a:pt x="3748823" y="3748823"/>
                </a:lnTo>
                <a:lnTo>
                  <a:pt x="0" y="3748823"/>
                </a:lnTo>
                <a:close/>
              </a:path>
            </a:pathLst>
          </a:cu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F7E216-BFDD-4F39-AFAF-39F5EDB14FBC}"/>
              </a:ext>
            </a:extLst>
          </p:cNvPr>
          <p:cNvSpPr txBox="1"/>
          <p:nvPr/>
        </p:nvSpPr>
        <p:spPr>
          <a:xfrm>
            <a:off x="6653361" y="87828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ko-KR" sz="4800" b="1" dirty="0" err="1">
                <a:solidFill>
                  <a:srgbClr val="F47758"/>
                </a:solidFill>
                <a:latin typeface="+mj-lt"/>
                <a:cs typeface="Arial" panose="020B0604020202020204" pitchFamily="34" charset="0"/>
              </a:rPr>
              <a:t>resentation</a:t>
            </a:r>
            <a:endParaRPr lang="en-US" altLang="ko-KR" sz="4800" b="1" dirty="0">
              <a:solidFill>
                <a:srgbClr val="F47758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C412B8-6C7B-4600-8F64-ACBDF1CD97D8}"/>
              </a:ext>
            </a:extLst>
          </p:cNvPr>
          <p:cNvSpPr txBox="1"/>
          <p:nvPr/>
        </p:nvSpPr>
        <p:spPr>
          <a:xfrm>
            <a:off x="6653361" y="2710341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dirty="0">
                <a:cs typeface="Arial" panose="020B0604020202020204" pitchFamily="34" charset="0"/>
              </a:rPr>
              <a:t>Layout</a:t>
            </a:r>
          </a:p>
          <a:p>
            <a:r>
              <a:rPr lang="en-GB" altLang="ko-KR" dirty="0">
                <a:cs typeface="Arial" panose="020B0604020202020204" pitchFamily="34" charset="0"/>
              </a:rPr>
              <a:t>Clean Text Slide for your Presentation</a:t>
            </a:r>
            <a:endParaRPr lang="ko-KR" altLang="en-US" dirty="0"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F60436-7B27-4AA1-8207-60320C7F58AB}"/>
              </a:ext>
            </a:extLst>
          </p:cNvPr>
          <p:cNvSpPr txBox="1"/>
          <p:nvPr/>
        </p:nvSpPr>
        <p:spPr>
          <a:xfrm>
            <a:off x="6653361" y="3537265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0F37DC-BFE9-473A-B6F1-4546F6CB69C2}"/>
              </a:ext>
            </a:extLst>
          </p:cNvPr>
          <p:cNvSpPr/>
          <p:nvPr/>
        </p:nvSpPr>
        <p:spPr>
          <a:xfrm>
            <a:off x="8083566" y="4893065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F8352E5-8256-4B33-82E1-EAA3FFED31AD}"/>
              </a:ext>
            </a:extLst>
          </p:cNvPr>
          <p:cNvSpPr/>
          <p:nvPr/>
        </p:nvSpPr>
        <p:spPr>
          <a:xfrm>
            <a:off x="10012818" y="4881776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AD6DD7-BA47-4D05-AFB1-EC7EB1603828}"/>
              </a:ext>
            </a:extLst>
          </p:cNvPr>
          <p:cNvSpPr txBox="1"/>
          <p:nvPr/>
        </p:nvSpPr>
        <p:spPr>
          <a:xfrm>
            <a:off x="6399779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</a:t>
            </a:r>
          </a:p>
          <a:p>
            <a:pPr algn="ct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920DD97-4BC4-4E26-883E-54CE5DA85F54}"/>
              </a:ext>
            </a:extLst>
          </p:cNvPr>
          <p:cNvSpPr txBox="1"/>
          <p:nvPr/>
        </p:nvSpPr>
        <p:spPr>
          <a:xfrm>
            <a:off x="8329031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</a:t>
            </a:r>
          </a:p>
          <a:p>
            <a:pPr algn="ct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B078205-CEB7-40CE-B9E8-9C461015650A}"/>
              </a:ext>
            </a:extLst>
          </p:cNvPr>
          <p:cNvSpPr txBox="1"/>
          <p:nvPr/>
        </p:nvSpPr>
        <p:spPr>
          <a:xfrm>
            <a:off x="10258283" y="5323584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Contents </a:t>
            </a:r>
          </a:p>
          <a:p>
            <a:pPr algn="ctr"/>
            <a:r>
              <a:rPr lang="en-US" altLang="ko-KR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Title</a:t>
            </a:r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D04DA07-5A2C-47A4-A170-587238807F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081" y="236280"/>
            <a:ext cx="779770" cy="779770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F9D9AB1E-3557-4E38-B3DB-45A2B9AF8668}"/>
              </a:ext>
            </a:extLst>
          </p:cNvPr>
          <p:cNvGrpSpPr/>
          <p:nvPr/>
        </p:nvGrpSpPr>
        <p:grpSpPr>
          <a:xfrm>
            <a:off x="1" y="79513"/>
            <a:ext cx="12191999" cy="313534"/>
            <a:chOff x="0" y="7634288"/>
            <a:chExt cx="14014451" cy="657225"/>
          </a:xfrm>
          <a:solidFill>
            <a:srgbClr val="FF773E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893AA22-57FA-44EF-89A1-A0884F27A9A4}"/>
                </a:ext>
              </a:extLst>
            </p:cNvPr>
            <p:cNvSpPr/>
            <p:nvPr userDrawn="1"/>
          </p:nvSpPr>
          <p:spPr bwMode="auto">
            <a:xfrm>
              <a:off x="1928813" y="7634288"/>
              <a:ext cx="12085638" cy="657225"/>
            </a:xfrm>
            <a:custGeom>
              <a:avLst/>
              <a:gdLst>
                <a:gd name="T0" fmla="*/ 475 w 7613"/>
                <a:gd name="T1" fmla="*/ 0 h 414"/>
                <a:gd name="T2" fmla="*/ 0 w 7613"/>
                <a:gd name="T3" fmla="*/ 414 h 414"/>
                <a:gd name="T4" fmla="*/ 7613 w 7613"/>
                <a:gd name="T5" fmla="*/ 414 h 414"/>
                <a:gd name="T6" fmla="*/ 7613 w 7613"/>
                <a:gd name="T7" fmla="*/ 0 h 414"/>
                <a:gd name="T8" fmla="*/ 475 w 761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3" h="413">
                  <a:moveTo>
                    <a:pt x="475" y="0"/>
                  </a:moveTo>
                  <a:lnTo>
                    <a:pt x="0" y="414"/>
                  </a:lnTo>
                  <a:lnTo>
                    <a:pt x="7613" y="414"/>
                  </a:lnTo>
                  <a:lnTo>
                    <a:pt x="7613" y="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0B50646-594C-42F0-AC27-2F17E0A42FC6}"/>
                </a:ext>
              </a:extLst>
            </p:cNvPr>
            <p:cNvSpPr/>
            <p:nvPr userDrawn="1"/>
          </p:nvSpPr>
          <p:spPr bwMode="auto">
            <a:xfrm>
              <a:off x="0" y="7634288"/>
              <a:ext cx="2214563" cy="657225"/>
            </a:xfrm>
            <a:custGeom>
              <a:avLst/>
              <a:gdLst>
                <a:gd name="T0" fmla="*/ 1395 w 1395"/>
                <a:gd name="T1" fmla="*/ 0 h 414"/>
                <a:gd name="T2" fmla="*/ 991 w 1395"/>
                <a:gd name="T3" fmla="*/ 414 h 414"/>
                <a:gd name="T4" fmla="*/ 0 w 1395"/>
                <a:gd name="T5" fmla="*/ 414 h 414"/>
                <a:gd name="T6" fmla="*/ 0 w 1395"/>
                <a:gd name="T7" fmla="*/ 0 h 414"/>
                <a:gd name="T8" fmla="*/ 1395 w 13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413">
                  <a:moveTo>
                    <a:pt x="1395" y="0"/>
                  </a:moveTo>
                  <a:lnTo>
                    <a:pt x="991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1D5FBA3C-69A1-416C-A6E1-E1F2CD32F5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637" y="4573532"/>
            <a:ext cx="779770" cy="77977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4E50F7C-1935-4E7D-8C7F-C9E9748A08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159" y="4576971"/>
            <a:ext cx="779770" cy="77977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8C33934C-35E6-4A56-85C2-998636FCB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0418" y="4548855"/>
            <a:ext cx="779770" cy="77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191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5DF2B72-8665-4AB2-8CAD-DB1CC0CD16C2}"/>
              </a:ext>
            </a:extLst>
          </p:cNvPr>
          <p:cNvSpPr/>
          <p:nvPr/>
        </p:nvSpPr>
        <p:spPr>
          <a:xfrm>
            <a:off x="0" y="3151090"/>
            <a:ext cx="12192000" cy="1459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3393EDC-A5CE-4960-921E-CFED5B14A44F}"/>
              </a:ext>
            </a:extLst>
          </p:cNvPr>
          <p:cNvSpPr/>
          <p:nvPr/>
        </p:nvSpPr>
        <p:spPr>
          <a:xfrm>
            <a:off x="6455752" y="3830944"/>
            <a:ext cx="4634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r>
              <a:rPr lang="en-US" sz="4800">
                <a:solidFill>
                  <a:schemeClr val="bg1"/>
                </a:solidFill>
              </a:rPr>
              <a:t>Healthy Life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4222B92-ACDD-4482-B135-FC7CF97BE478}"/>
              </a:ext>
            </a:extLst>
          </p:cNvPr>
          <p:cNvSpPr/>
          <p:nvPr/>
        </p:nvSpPr>
        <p:spPr>
          <a:xfrm>
            <a:off x="6455752" y="3151090"/>
            <a:ext cx="4634198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sz="4800">
                <a:solidFill>
                  <a:schemeClr val="bg1"/>
                </a:solidFill>
              </a:rPr>
              <a:t>Life Sports</a:t>
            </a:r>
          </a:p>
          <a:p>
            <a:r>
              <a:rPr lang="en-US" sz="480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A9E0CC-1ADF-4EB5-869D-4135351E0344}"/>
              </a:ext>
            </a:extLst>
          </p:cNvPr>
          <p:cNvSpPr txBox="1"/>
          <p:nvPr/>
        </p:nvSpPr>
        <p:spPr>
          <a:xfrm>
            <a:off x="6872665" y="4901898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E5E86-15E5-45E0-9C2D-7E899553CC53}"/>
              </a:ext>
            </a:extLst>
          </p:cNvPr>
          <p:cNvSpPr txBox="1"/>
          <p:nvPr/>
        </p:nvSpPr>
        <p:spPr>
          <a:xfrm>
            <a:off x="6872665" y="5267491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Easy to change colors, photos and Text..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CE5B36-D447-4A05-B17B-4587770B3533}"/>
              </a:ext>
            </a:extLst>
          </p:cNvPr>
          <p:cNvSpPr txBox="1"/>
          <p:nvPr/>
        </p:nvSpPr>
        <p:spPr>
          <a:xfrm>
            <a:off x="6872665" y="5633084"/>
            <a:ext cx="57393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This text can be replaced with your own text</a:t>
            </a:r>
          </a:p>
        </p:txBody>
      </p:sp>
      <p:sp>
        <p:nvSpPr>
          <p:cNvPr id="31" name="Oval 20">
            <a:extLst>
              <a:ext uri="{FF2B5EF4-FFF2-40B4-BE49-F238E27FC236}">
                <a16:creationId xmlns:a16="http://schemas.microsoft.com/office/drawing/2014/main" id="{D1AD1782-2CFF-48D6-A781-6988FC968E84}"/>
              </a:ext>
            </a:extLst>
          </p:cNvPr>
          <p:cNvSpPr/>
          <p:nvPr/>
        </p:nvSpPr>
        <p:spPr>
          <a:xfrm>
            <a:off x="6682824" y="497719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DA03C796-3953-45A6-922C-417B879B25C4}"/>
              </a:ext>
            </a:extLst>
          </p:cNvPr>
          <p:cNvSpPr/>
          <p:nvPr/>
        </p:nvSpPr>
        <p:spPr>
          <a:xfrm>
            <a:off x="6682824" y="534279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33" name="Oval 22">
            <a:extLst>
              <a:ext uri="{FF2B5EF4-FFF2-40B4-BE49-F238E27FC236}">
                <a16:creationId xmlns:a16="http://schemas.microsoft.com/office/drawing/2014/main" id="{ADAB3C2D-6E56-46C6-85C0-452A3C80EA14}"/>
              </a:ext>
            </a:extLst>
          </p:cNvPr>
          <p:cNvSpPr/>
          <p:nvPr/>
        </p:nvSpPr>
        <p:spPr>
          <a:xfrm>
            <a:off x="6682824" y="5708383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A444CA-FE44-493B-8E61-546C501A5B31}"/>
              </a:ext>
            </a:extLst>
          </p:cNvPr>
          <p:cNvSpPr txBox="1"/>
          <p:nvPr/>
        </p:nvSpPr>
        <p:spPr>
          <a:xfrm>
            <a:off x="6872665" y="5998677"/>
            <a:ext cx="57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I hope and I believe that this Template will your Time, Money and Reputation.</a:t>
            </a:r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5" name="Oval 39">
            <a:extLst>
              <a:ext uri="{FF2B5EF4-FFF2-40B4-BE49-F238E27FC236}">
                <a16:creationId xmlns:a16="http://schemas.microsoft.com/office/drawing/2014/main" id="{9C9B9575-27E1-4241-92C3-E8EA952BFB0E}"/>
              </a:ext>
            </a:extLst>
          </p:cNvPr>
          <p:cNvSpPr/>
          <p:nvPr/>
        </p:nvSpPr>
        <p:spPr>
          <a:xfrm>
            <a:off x="6682824" y="6073976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E96DD6-F015-4482-A9C3-9E951835D7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190" y="-222594"/>
            <a:ext cx="7295322" cy="41036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849807A-E92F-4ED4-8FF3-F6809B4F7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944"/>
            <a:ext cx="5878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759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7A4155A-C4DA-41C6-9431-6700B47516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7531"/>
            <a:ext cx="12192000" cy="62645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7649073" y="2782201"/>
            <a:ext cx="33155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Section</a:t>
            </a:r>
            <a:r>
              <a:rPr lang="en-US" altLang="ko-KR" sz="4800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4800" b="1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Break</a:t>
            </a:r>
            <a:endParaRPr lang="ko-KR" altLang="en-US" sz="4800" b="1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7649073" y="4393256"/>
            <a:ext cx="376534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867" dirty="0">
                <a:cs typeface="Arial" panose="020B0604020202020204" pitchFamily="34" charset="0"/>
              </a:rPr>
              <a:t>Insert the Sub Tittle of Your Presentation</a:t>
            </a:r>
            <a:endParaRPr lang="ko-KR" altLang="en-US" sz="1867" dirty="0"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020D5FB-35C9-4AC0-BE0C-92291B493374}"/>
              </a:ext>
            </a:extLst>
          </p:cNvPr>
          <p:cNvGrpSpPr/>
          <p:nvPr/>
        </p:nvGrpSpPr>
        <p:grpSpPr>
          <a:xfrm>
            <a:off x="7190387" y="2655201"/>
            <a:ext cx="167980" cy="2819270"/>
            <a:chOff x="6583680" y="1181100"/>
            <a:chExt cx="167980" cy="281927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A1155C4-0332-4DBE-99E5-A86A26574EBC}"/>
                </a:ext>
              </a:extLst>
            </p:cNvPr>
            <p:cNvSpPr/>
            <p:nvPr/>
          </p:nvSpPr>
          <p:spPr>
            <a:xfrm>
              <a:off x="6583680" y="1181100"/>
              <a:ext cx="167980" cy="24494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2D33E-0741-469C-BBB7-605D491D2CFD}"/>
                </a:ext>
              </a:extLst>
            </p:cNvPr>
            <p:cNvSpPr/>
            <p:nvPr/>
          </p:nvSpPr>
          <p:spPr>
            <a:xfrm>
              <a:off x="6583680" y="3611749"/>
              <a:ext cx="167980" cy="38862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34EB34E3-8444-4AEA-AE48-FE3ED3A9E2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95" y="1792507"/>
            <a:ext cx="4390845" cy="43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1473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막힌 원호 14">
            <a:extLst>
              <a:ext uri="{FF2B5EF4-FFF2-40B4-BE49-F238E27FC236}">
                <a16:creationId xmlns:a16="http://schemas.microsoft.com/office/drawing/2014/main" id="{C4A33F06-6B15-4665-AC9A-A58C8FAB0948}"/>
              </a:ext>
            </a:extLst>
          </p:cNvPr>
          <p:cNvSpPr/>
          <p:nvPr/>
        </p:nvSpPr>
        <p:spPr>
          <a:xfrm rot="18000000">
            <a:off x="4093892" y="1736269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159F90D-9AF3-401F-87BC-707D3C579262}"/>
              </a:ext>
            </a:extLst>
          </p:cNvPr>
          <p:cNvSpPr/>
          <p:nvPr/>
        </p:nvSpPr>
        <p:spPr>
          <a:xfrm>
            <a:off x="0" y="0"/>
            <a:ext cx="2571750" cy="6046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7678" y="425534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/>
          </a:lstStyle>
          <a:p>
            <a:r>
              <a:rPr lang="en-US" dirty="0">
                <a:solidFill>
                  <a:schemeClr val="accent2"/>
                </a:solidFill>
              </a:rPr>
              <a:t>Infographic Style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A7C4562C-80E2-427B-8A37-104F923AE4FF}"/>
              </a:ext>
            </a:extLst>
          </p:cNvPr>
          <p:cNvGrpSpPr/>
          <p:nvPr/>
        </p:nvGrpSpPr>
        <p:grpSpPr>
          <a:xfrm>
            <a:off x="7662267" y="1646635"/>
            <a:ext cx="3888000" cy="954109"/>
            <a:chOff x="-311418" y="4171820"/>
            <a:chExt cx="2741025" cy="11503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71E759-0459-4C52-B086-7F5B2F3AA865}"/>
                </a:ext>
              </a:extLst>
            </p:cNvPr>
            <p:cNvSpPr txBox="1"/>
            <p:nvPr/>
          </p:nvSpPr>
          <p:spPr>
            <a:xfrm>
              <a:off x="-311418" y="4542890"/>
              <a:ext cx="2741025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C24520-7771-4FB2-AA71-CC834255A7D2}"/>
                </a:ext>
              </a:extLst>
            </p:cNvPr>
            <p:cNvSpPr txBox="1"/>
            <p:nvPr/>
          </p:nvSpPr>
          <p:spPr>
            <a:xfrm>
              <a:off x="-311418" y="4171820"/>
              <a:ext cx="2741025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6">
            <a:extLst>
              <a:ext uri="{FF2B5EF4-FFF2-40B4-BE49-F238E27FC236}">
                <a16:creationId xmlns:a16="http://schemas.microsoft.com/office/drawing/2014/main" id="{B78267D7-85E2-4529-9D58-1263F4F4211C}"/>
              </a:ext>
            </a:extLst>
          </p:cNvPr>
          <p:cNvGrpSpPr/>
          <p:nvPr/>
        </p:nvGrpSpPr>
        <p:grpSpPr>
          <a:xfrm>
            <a:off x="8629080" y="3299187"/>
            <a:ext cx="2808000" cy="1138472"/>
            <a:chOff x="-311417" y="4140067"/>
            <a:chExt cx="2778246" cy="8830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28966E-6330-4947-BCF2-CEC61197CDC9}"/>
                </a:ext>
              </a:extLst>
            </p:cNvPr>
            <p:cNvSpPr txBox="1"/>
            <p:nvPr/>
          </p:nvSpPr>
          <p:spPr>
            <a:xfrm>
              <a:off x="-311417" y="4378546"/>
              <a:ext cx="2778246" cy="64452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D67AEC-0DF7-4A27-9BBD-561925D5E641}"/>
                </a:ext>
              </a:extLst>
            </p:cNvPr>
            <p:cNvSpPr txBox="1"/>
            <p:nvPr/>
          </p:nvSpPr>
          <p:spPr>
            <a:xfrm>
              <a:off x="-311417" y="4140067"/>
              <a:ext cx="2778246" cy="238713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29">
            <a:extLst>
              <a:ext uri="{FF2B5EF4-FFF2-40B4-BE49-F238E27FC236}">
                <a16:creationId xmlns:a16="http://schemas.microsoft.com/office/drawing/2014/main" id="{BA862F5F-B012-42DA-B7DE-2085F08C7A23}"/>
              </a:ext>
            </a:extLst>
          </p:cNvPr>
          <p:cNvGrpSpPr/>
          <p:nvPr/>
        </p:nvGrpSpPr>
        <p:grpSpPr>
          <a:xfrm>
            <a:off x="7662267" y="5136104"/>
            <a:ext cx="3888000" cy="910893"/>
            <a:chOff x="-311418" y="4171821"/>
            <a:chExt cx="2712798" cy="10982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6EAE06-4F2D-40BA-BE4B-0066EF1D131E}"/>
                </a:ext>
              </a:extLst>
            </p:cNvPr>
            <p:cNvSpPr txBox="1"/>
            <p:nvPr/>
          </p:nvSpPr>
          <p:spPr>
            <a:xfrm>
              <a:off x="-311418" y="4490788"/>
              <a:ext cx="2712798" cy="77924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B7F16D-A9B2-4C8A-9ADD-23A6421AE7AA}"/>
                </a:ext>
              </a:extLst>
            </p:cNvPr>
            <p:cNvSpPr txBox="1"/>
            <p:nvPr/>
          </p:nvSpPr>
          <p:spPr>
            <a:xfrm>
              <a:off x="-311418" y="4171821"/>
              <a:ext cx="2712798" cy="37106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D45B2A-A781-4B34-9607-7BAE05FFA009}"/>
              </a:ext>
            </a:extLst>
          </p:cNvPr>
          <p:cNvGrpSpPr/>
          <p:nvPr/>
        </p:nvGrpSpPr>
        <p:grpSpPr>
          <a:xfrm>
            <a:off x="5111288" y="1808772"/>
            <a:ext cx="3223872" cy="3958901"/>
            <a:chOff x="5111288" y="1877140"/>
            <a:chExt cx="3223872" cy="39589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FC93F5C-863E-4C0E-AE7F-2C188AFD7C1F}"/>
                </a:ext>
              </a:extLst>
            </p:cNvPr>
            <p:cNvSpPr txBox="1"/>
            <p:nvPr/>
          </p:nvSpPr>
          <p:spPr>
            <a:xfrm>
              <a:off x="5111288" y="4426726"/>
              <a:ext cx="20059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rtlCol="0">
              <a:spAutoFit/>
            </a:bodyPr>
            <a:lstStyle>
              <a:defPPr/>
            </a:lstStyle>
            <a:p>
              <a:pPr algn="ctr"/>
              <a:r>
                <a: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Contents</a:t>
              </a:r>
            </a:p>
            <a:p>
              <a:pPr algn="ctr"/>
              <a:r>
                <a:rPr lang="en-US" altLang="ko-KR" sz="20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Here</a:t>
              </a:r>
            </a:p>
          </p:txBody>
        </p:sp>
        <p:sp>
          <p:nvSpPr>
            <p:cNvPr id="16" name="타원 2">
              <a:extLst>
                <a:ext uri="{FF2B5EF4-FFF2-40B4-BE49-F238E27FC236}">
                  <a16:creationId xmlns:a16="http://schemas.microsoft.com/office/drawing/2014/main" id="{2EE0B642-7C82-44F6-8CCF-EDAC8EBD511A}"/>
                </a:ext>
              </a:extLst>
            </p:cNvPr>
            <p:cNvSpPr/>
            <p:nvPr/>
          </p:nvSpPr>
          <p:spPr>
            <a:xfrm>
              <a:off x="6672371" y="5116041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17" name="타원 29">
              <a:extLst>
                <a:ext uri="{FF2B5EF4-FFF2-40B4-BE49-F238E27FC236}">
                  <a16:creationId xmlns:a16="http://schemas.microsoft.com/office/drawing/2014/main" id="{6C4DE352-B057-45F6-B455-3213618F02BF}"/>
                </a:ext>
              </a:extLst>
            </p:cNvPr>
            <p:cNvSpPr/>
            <p:nvPr/>
          </p:nvSpPr>
          <p:spPr>
            <a:xfrm>
              <a:off x="7615160" y="3554129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  <p:sp>
          <p:nvSpPr>
            <p:cNvPr id="18" name="타원 30">
              <a:extLst>
                <a:ext uri="{FF2B5EF4-FFF2-40B4-BE49-F238E27FC236}">
                  <a16:creationId xmlns:a16="http://schemas.microsoft.com/office/drawing/2014/main" id="{CDB2F565-AA26-4959-B223-B5917BA46169}"/>
                </a:ext>
              </a:extLst>
            </p:cNvPr>
            <p:cNvSpPr/>
            <p:nvPr/>
          </p:nvSpPr>
          <p:spPr>
            <a:xfrm>
              <a:off x="6653582" y="1877140"/>
              <a:ext cx="720000" cy="72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/>
            </a:p>
          </p:txBody>
        </p:sp>
      </p:grpSp>
      <p:pic>
        <p:nvPicPr>
          <p:cNvPr id="21" name="Imagen 20">
            <a:extLst>
              <a:ext uri="{FF2B5EF4-FFF2-40B4-BE49-F238E27FC236}">
                <a16:creationId xmlns:a16="http://schemas.microsoft.com/office/drawing/2014/main" id="{6653E3A8-F52C-44FC-9FDE-429DEB2409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7" y="219672"/>
            <a:ext cx="849093" cy="849093"/>
          </a:xfrm>
          <a:prstGeom prst="rect">
            <a:avLst/>
          </a:prstGeom>
        </p:spPr>
      </p:pic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589515F4-03D0-4D12-8C39-4B791962BA68}"/>
              </a:ext>
            </a:extLst>
          </p:cNvPr>
          <p:cNvCxnSpPr/>
          <p:nvPr/>
        </p:nvCxnSpPr>
        <p:spPr>
          <a:xfrm flipH="1">
            <a:off x="804005" y="1179601"/>
            <a:ext cx="1097786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CB2541EB-0AA8-487C-BE8E-1B924858A7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68" y="1318277"/>
            <a:ext cx="5336239" cy="533623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784E217-3A23-4DF4-8281-A176476736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715" y="2378620"/>
            <a:ext cx="2100760" cy="21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8911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ángulo isósceles 6">
            <a:extLst>
              <a:ext uri="{FF2B5EF4-FFF2-40B4-BE49-F238E27FC236}">
                <a16:creationId xmlns:a16="http://schemas.microsoft.com/office/drawing/2014/main" id="{EB0E8FE8-F262-4FC5-AD72-F4090B88A2DB}"/>
              </a:ext>
            </a:extLst>
          </p:cNvPr>
          <p:cNvSpPr/>
          <p:nvPr/>
        </p:nvSpPr>
        <p:spPr>
          <a:xfrm>
            <a:off x="0" y="3105150"/>
            <a:ext cx="7015282" cy="3752850"/>
          </a:xfrm>
          <a:prstGeom prst="triangl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639BE8-F50A-4972-80A9-6E39690574D8}"/>
              </a:ext>
            </a:extLst>
          </p:cNvPr>
          <p:cNvSpPr txBox="1"/>
          <p:nvPr/>
        </p:nvSpPr>
        <p:spPr>
          <a:xfrm rot="16200000">
            <a:off x="-2130814" y="3198168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400" b="1">
                <a:latin typeface="+mj-lt"/>
                <a:cs typeface="Arial" panose="020B0604020202020204" pitchFamily="34" charset="0"/>
              </a:rPr>
              <a:t>Simple</a:t>
            </a:r>
            <a:r>
              <a:rPr lang="en-US" altLang="ko-KR" sz="24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2400" b="1">
                <a:latin typeface="+mj-lt"/>
                <a:cs typeface="Arial" panose="020B0604020202020204" pitchFamily="34" charset="0"/>
              </a:rPr>
              <a:t>Portfolio</a:t>
            </a:r>
            <a:r>
              <a:rPr lang="en-US" altLang="ko-KR" sz="24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2400" b="1">
                <a:solidFill>
                  <a:srgbClr val="F47758"/>
                </a:solidFill>
                <a:latin typeface="+mj-lt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0F80D6-9796-4E8E-9095-09B6910D46A1}"/>
              </a:ext>
            </a:extLst>
          </p:cNvPr>
          <p:cNvSpPr txBox="1"/>
          <p:nvPr/>
        </p:nvSpPr>
        <p:spPr>
          <a:xfrm>
            <a:off x="919149" y="950070"/>
            <a:ext cx="32884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2800">
                <a:cs typeface="Arial" panose="020B0604020202020204" pitchFamily="34" charset="0"/>
              </a:rPr>
              <a:t>Layout Clean Text Slide for your Presentation</a:t>
            </a:r>
            <a:endParaRPr lang="ko-KR" altLang="en-US" sz="2800"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9BA6F6-803A-4257-B150-099481EF4328}"/>
              </a:ext>
            </a:extLst>
          </p:cNvPr>
          <p:cNvSpPr txBox="1"/>
          <p:nvPr/>
        </p:nvSpPr>
        <p:spPr>
          <a:xfrm>
            <a:off x="7015282" y="4115254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>
            <a:defPPr/>
          </a:lstStyle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We Create</a:t>
            </a:r>
          </a:p>
          <a:p>
            <a:r>
              <a:rPr lang="en-US" altLang="ko-KR" sz="2800" dirty="0">
                <a:latin typeface="+mj-lt"/>
                <a:cs typeface="Arial" panose="020B0604020202020204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0888D0-B699-4EE2-AA7A-86FFB15A7791}"/>
              </a:ext>
            </a:extLst>
          </p:cNvPr>
          <p:cNvSpPr txBox="1"/>
          <p:nvPr/>
        </p:nvSpPr>
        <p:spPr>
          <a:xfrm>
            <a:off x="7015282" y="5219469"/>
            <a:ext cx="4694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8DB91FE-B696-4014-8ABF-030144E2AAAC}"/>
              </a:ext>
            </a:extLst>
          </p:cNvPr>
          <p:cNvSpPr/>
          <p:nvPr/>
        </p:nvSpPr>
        <p:spPr>
          <a:xfrm>
            <a:off x="7131000" y="1276469"/>
            <a:ext cx="765611" cy="708076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1C043C-167A-4EB6-97DD-29D24E5DA38B}"/>
              </a:ext>
            </a:extLst>
          </p:cNvPr>
          <p:cNvSpPr txBox="1"/>
          <p:nvPr/>
        </p:nvSpPr>
        <p:spPr>
          <a:xfrm>
            <a:off x="7034040" y="2489597"/>
            <a:ext cx="1552293" cy="123110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r>
              <a:rPr lang="en-US" altLang="ko-KR" sz="2000" dirty="0"/>
              <a:t>We Create Quality Professional  Presentation</a:t>
            </a:r>
            <a:endParaRPr lang="ko-KR" altLang="en-US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EF6DCD-C073-4A73-A1EF-1616B6FDC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7283" y="2178970"/>
            <a:ext cx="2264769" cy="39966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F82A041-5867-462F-9B93-5E6C268D6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754" y="-431857"/>
            <a:ext cx="6349206" cy="6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349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lipse 25"/>
          <p:cNvSpPr/>
          <p:nvPr/>
        </p:nvSpPr>
        <p:spPr>
          <a:xfrm>
            <a:off x="6345382" y="5539581"/>
            <a:ext cx="4779818" cy="833510"/>
          </a:xfrm>
          <a:prstGeom prst="ellips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A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97403" y="301409"/>
            <a:ext cx="5126198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/>
          </a:lstStyle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AB017C-5FB9-4067-A590-D12946231CF0}"/>
              </a:ext>
            </a:extLst>
          </p:cNvPr>
          <p:cNvGrpSpPr/>
          <p:nvPr/>
        </p:nvGrpSpPr>
        <p:grpSpPr>
          <a:xfrm>
            <a:off x="931226" y="1823491"/>
            <a:ext cx="4299710" cy="3716090"/>
            <a:chOff x="467544" y="1934588"/>
            <a:chExt cx="3456384" cy="37160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65621A8-D6D3-4046-BE0B-556D0758F6CF}"/>
                </a:ext>
              </a:extLst>
            </p:cNvPr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>
              <a:defPPr/>
            </a:lstStyle>
            <a:p>
              <a:pPr>
                <a:lnSpc>
                  <a:spcPct val="150000"/>
                </a:lnSpc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Get a modern PowerPoint  Presentation that is beautifully designed. </a:t>
              </a:r>
            </a:p>
            <a:p>
              <a:pPr>
                <a:lnSpc>
                  <a:spcPct val="150000"/>
                </a:lnSpc>
              </a:pPr>
              <a:endPara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 and Text.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EE90948-E990-49B9-99AF-28175371C54B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/>
            </a:lstStyle>
            <a:p>
              <a:r>
                <a:rPr lang="en-US" altLang="ko-KR" sz="24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FCB2E2B4-D6B8-46C7-9112-A06DC176D6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7" y="219672"/>
            <a:ext cx="849093" cy="849093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86B03AB-98B3-42E4-BDED-8221F3B86CB1}"/>
              </a:ext>
            </a:extLst>
          </p:cNvPr>
          <p:cNvCxnSpPr/>
          <p:nvPr/>
        </p:nvCxnSpPr>
        <p:spPr>
          <a:xfrm flipH="1">
            <a:off x="804005" y="1179601"/>
            <a:ext cx="10977863" cy="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11E1A52-5C0A-433E-91C6-E466FE35CE90}"/>
              </a:ext>
            </a:extLst>
          </p:cNvPr>
          <p:cNvSpPr txBox="1">
            <a:spLocks/>
          </p:cNvSpPr>
          <p:nvPr/>
        </p:nvSpPr>
        <p:spPr>
          <a:xfrm>
            <a:off x="-2443231" y="344518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accent2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Infographic Style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872573-6F4B-4267-8B3D-014C8F6CB0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218" y="2255540"/>
            <a:ext cx="4583982" cy="40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007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6D15552-233E-4E24-9EF7-8AAEA4C126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7529" y="1176337"/>
            <a:ext cx="5215693" cy="4505325"/>
          </a:xfrm>
          <a:prstGeom prst="rect">
            <a:avLst/>
          </a:prstGeom>
        </p:spPr>
      </p:pic>
      <p:sp>
        <p:nvSpPr>
          <p:cNvPr id="4" name="Text Placeholder 17">
            <a:extLst>
              <a:ext uri="{FF2B5EF4-FFF2-40B4-BE49-F238E27FC236}">
                <a16:creationId xmlns:a16="http://schemas.microsoft.com/office/drawing/2014/main" id="{B788D471-7560-4EC2-8B68-844F61796B55}"/>
              </a:ext>
            </a:extLst>
          </p:cNvPr>
          <p:cNvSpPr txBox="1"/>
          <p:nvPr/>
        </p:nvSpPr>
        <p:spPr>
          <a:xfrm>
            <a:off x="788729" y="1637888"/>
            <a:ext cx="4257897" cy="639821"/>
          </a:xfrm>
          <a:prstGeom prst="rect">
            <a:avLst/>
          </a:prstGeom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800" b="1" spc="3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AAC9BCB-EEB8-4564-96F1-A75B5E7B214A}"/>
              </a:ext>
            </a:extLst>
          </p:cNvPr>
          <p:cNvGrpSpPr/>
          <p:nvPr/>
        </p:nvGrpSpPr>
        <p:grpSpPr>
          <a:xfrm>
            <a:off x="449525" y="4580291"/>
            <a:ext cx="6358071" cy="1016950"/>
            <a:chOff x="881379" y="5457405"/>
            <a:chExt cx="6358071" cy="1016950"/>
          </a:xfrm>
          <a:solidFill>
            <a:srgbClr val="F47758"/>
          </a:solidFill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F15B4E6C-9D64-4AC0-9B8E-905845FE9C9B}"/>
                </a:ext>
              </a:extLst>
            </p:cNvPr>
            <p:cNvSpPr/>
            <p:nvPr/>
          </p:nvSpPr>
          <p:spPr>
            <a:xfrm>
              <a:off x="881379" y="5457405"/>
              <a:ext cx="6358071" cy="1016950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5268AC-2859-4EC1-9459-5DCFB1EE0AF0}"/>
                </a:ext>
              </a:extLst>
            </p:cNvPr>
            <p:cNvSpPr/>
            <p:nvPr/>
          </p:nvSpPr>
          <p:spPr>
            <a:xfrm>
              <a:off x="1012209" y="5540687"/>
              <a:ext cx="609641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/>
            </a:lstStyle>
            <a:p>
              <a:r>
                <a:rPr lang="en-US" sz="5400" i="1">
                  <a:solidFill>
                    <a:schemeClr val="bg1"/>
                  </a:solidFill>
                </a:rPr>
                <a:t>NO PAIN NO GAIN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EF999-A9C1-4AAB-A526-9519F850C4D7}"/>
              </a:ext>
            </a:extLst>
          </p:cNvPr>
          <p:cNvSpPr/>
          <p:nvPr/>
        </p:nvSpPr>
        <p:spPr>
          <a:xfrm>
            <a:off x="1542892" y="5787037"/>
            <a:ext cx="3724096" cy="707886"/>
          </a:xfrm>
          <a:prstGeom prst="rect">
            <a:avLst/>
          </a:prstGeom>
          <a:solidFill>
            <a:srgbClr val="F47758"/>
          </a:solidFill>
        </p:spPr>
        <p:txBody>
          <a:bodyPr wrap="none">
            <a:spAutoFit/>
          </a:bodyPr>
          <a:lstStyle>
            <a:defPPr/>
          </a:lstStyle>
          <a:p>
            <a:r>
              <a:rPr lang="en-US" sz="4000" i="1" dirty="0">
                <a:solidFill>
                  <a:schemeClr val="bg1"/>
                </a:solidFill>
              </a:rPr>
              <a:t>NEVER </a:t>
            </a:r>
            <a:r>
              <a:rPr lang="en-US" sz="4000" b="1" i="1" dirty="0">
                <a:solidFill>
                  <a:schemeClr val="bg1"/>
                </a:solidFill>
              </a:rPr>
              <a:t>GIVE</a:t>
            </a:r>
            <a:r>
              <a:rPr lang="en-US" sz="4000" i="1" dirty="0">
                <a:solidFill>
                  <a:schemeClr val="bg1"/>
                </a:solidFill>
              </a:rPr>
              <a:t> 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A8FD6-8B3E-48E8-B702-B37788095252}"/>
              </a:ext>
            </a:extLst>
          </p:cNvPr>
          <p:cNvSpPr txBox="1"/>
          <p:nvPr/>
        </p:nvSpPr>
        <p:spPr>
          <a:xfrm>
            <a:off x="580355" y="186004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600" u="sng">
                <a:solidFill>
                  <a:schemeClr val="accent2"/>
                </a:solidFill>
                <a:cs typeface="Arial" panose="020B0604020202020204" pitchFamily="34" charset="0"/>
              </a:rPr>
              <a:t>Simple Portfolio Presentation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720DA1-1E23-4BC1-A631-4A958A307EFE}"/>
              </a:ext>
            </a:extLst>
          </p:cNvPr>
          <p:cNvSpPr txBox="1"/>
          <p:nvPr/>
        </p:nvSpPr>
        <p:spPr>
          <a:xfrm>
            <a:off x="580355" y="215926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600" u="sng">
                <a:solidFill>
                  <a:schemeClr val="accent2"/>
                </a:solidFill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900FC0-C32C-489A-8416-41DA28785EF4}"/>
              </a:ext>
            </a:extLst>
          </p:cNvPr>
          <p:cNvSpPr txBox="1"/>
          <p:nvPr/>
        </p:nvSpPr>
        <p:spPr>
          <a:xfrm>
            <a:off x="580355" y="3056919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600" u="sng">
                <a:solidFill>
                  <a:schemeClr val="accent2"/>
                </a:solidFill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3781FD-AD6D-464D-A834-CFA6C1D3EDB6}"/>
              </a:ext>
            </a:extLst>
          </p:cNvPr>
          <p:cNvSpPr txBox="1"/>
          <p:nvPr/>
        </p:nvSpPr>
        <p:spPr>
          <a:xfrm>
            <a:off x="580355" y="275770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600" u="sng" dirty="0">
                <a:solidFill>
                  <a:schemeClr val="accent2"/>
                </a:solidFill>
                <a:cs typeface="Arial" panose="020B0604020202020204" pitchFamily="34" charset="0"/>
              </a:rPr>
              <a:t>Simple Portfolio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BCF3E0-05A1-4175-97CC-B13134AEFA6D}"/>
              </a:ext>
            </a:extLst>
          </p:cNvPr>
          <p:cNvSpPr txBox="1"/>
          <p:nvPr/>
        </p:nvSpPr>
        <p:spPr>
          <a:xfrm>
            <a:off x="580355" y="2458480"/>
            <a:ext cx="328355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sz="1600" u="sng">
                <a:solidFill>
                  <a:schemeClr val="accent2"/>
                </a:solidFill>
                <a:cs typeface="Arial" panose="020B0604020202020204" pitchFamily="34" charset="0"/>
              </a:rPr>
              <a:t>Portfolio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2CA3DE-1E73-447D-B4B7-506FBD68C7AC}"/>
              </a:ext>
            </a:extLst>
          </p:cNvPr>
          <p:cNvSpPr txBox="1"/>
          <p:nvPr/>
        </p:nvSpPr>
        <p:spPr>
          <a:xfrm>
            <a:off x="4525199" y="5084201"/>
            <a:ext cx="7251578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GB" altLang="ko-KR" sz="2800" dirty="0">
                <a:cs typeface="Arial" panose="020B0604020202020204" pitchFamily="34" charset="0"/>
              </a:rPr>
              <a:t>Layout</a:t>
            </a:r>
          </a:p>
          <a:p>
            <a:pPr algn="r"/>
            <a:r>
              <a:rPr lang="en-GB" altLang="ko-KR" sz="2800" dirty="0">
                <a:cs typeface="Arial" panose="020B0604020202020204" pitchFamily="34" charset="0"/>
              </a:rPr>
              <a:t>Clean Text </a:t>
            </a:r>
          </a:p>
          <a:p>
            <a:pPr algn="r"/>
            <a:r>
              <a:rPr lang="en-GB" altLang="ko-KR" sz="2800" dirty="0">
                <a:cs typeface="Arial" panose="020B0604020202020204" pitchFamily="34" charset="0"/>
              </a:rPr>
              <a:t>Slide for your Presentation</a:t>
            </a:r>
            <a:endParaRPr lang="ko-KR" altLang="en-US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1856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A10700-FAEA-4474-A511-6D3344DA3D82}"/>
              </a:ext>
            </a:extLst>
          </p:cNvPr>
          <p:cNvSpPr txBox="1"/>
          <p:nvPr/>
        </p:nvSpPr>
        <p:spPr>
          <a:xfrm>
            <a:off x="648128" y="426443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>
            <a:defPPr/>
          </a:lstStyle>
          <a:p>
            <a:r>
              <a:rPr lang="en-US" altLang="ko-KR" sz="360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We Create Professional </a:t>
            </a:r>
            <a:r>
              <a:rPr lang="en-US" altLang="ko-KR" sz="3600">
                <a:solidFill>
                  <a:srgbClr val="F47758"/>
                </a:solidFill>
                <a:latin typeface="+mj-lt"/>
                <a:cs typeface="Arial" panose="020B0604020202020204" pitchFamily="34" charset="0"/>
              </a:rPr>
              <a:t>Presentation</a:t>
            </a:r>
            <a:r>
              <a:rPr lang="en-US" altLang="ko-KR" sz="360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600">
                <a:solidFill>
                  <a:srgbClr val="F47758"/>
                </a:solidFill>
                <a:latin typeface="+mj-lt"/>
                <a:cs typeface="Arial" panose="020B0604020202020204" pitchFamily="34" charset="0"/>
              </a:rPr>
              <a:t>Designed</a:t>
            </a:r>
            <a:endParaRPr lang="ko-KR" altLang="en-US" sz="3600">
              <a:solidFill>
                <a:srgbClr val="F47758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BDE62A1-908E-4DC3-9ABD-64F23D78544B}"/>
              </a:ext>
            </a:extLst>
          </p:cNvPr>
          <p:cNvSpPr/>
          <p:nvPr/>
        </p:nvSpPr>
        <p:spPr>
          <a:xfrm>
            <a:off x="6991988" y="4481121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79F2A-C8C8-4375-BABB-5EBFE7C93568}"/>
              </a:ext>
            </a:extLst>
          </p:cNvPr>
          <p:cNvSpPr txBox="1"/>
          <p:nvPr/>
        </p:nvSpPr>
        <p:spPr>
          <a:xfrm>
            <a:off x="7751546" y="4481121"/>
            <a:ext cx="2288084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r>
              <a:rPr lang="en-US" altLang="ko-KR" sz="240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>
                <a:solidFill>
                  <a:schemeClr val="bg1"/>
                </a:solidFill>
              </a:rPr>
              <a:t>Professional PPT Presentation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4EC0-D30F-412E-8840-8F1B5BBA6BEB}"/>
              </a:ext>
            </a:extLst>
          </p:cNvPr>
          <p:cNvSpPr txBox="1"/>
          <p:nvPr/>
        </p:nvSpPr>
        <p:spPr>
          <a:xfrm>
            <a:off x="648128" y="5589111"/>
            <a:ext cx="5534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/>
                </a:solidFill>
                <a:cs typeface="Arial" panose="020B0604020202020204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</p:txBody>
      </p:sp>
      <p:pic>
        <p:nvPicPr>
          <p:cNvPr id="26" name="Marcador de posición de imagen 25">
            <a:extLst>
              <a:ext uri="{FF2B5EF4-FFF2-40B4-BE49-F238E27FC236}">
                <a16:creationId xmlns:a16="http://schemas.microsoft.com/office/drawing/2014/main" id="{7CF3B84C-A6AD-4E88-A951-273A441907E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584D371C-11BD-47CC-BDE4-1400D11B829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Marcador de posición de imagen 21">
            <a:extLst>
              <a:ext uri="{FF2B5EF4-FFF2-40B4-BE49-F238E27FC236}">
                <a16:creationId xmlns:a16="http://schemas.microsoft.com/office/drawing/2014/main" id="{CD5889C6-C5A4-4181-B7DE-29DAA93C2AE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4BA21067-1A2E-4545-93E0-4E7EAC4405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31551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0E6EC9E1-D792-4915-A772-A11CF6866BB7}"/>
              </a:ext>
            </a:extLst>
          </p:cNvPr>
          <p:cNvSpPr txBox="1"/>
          <p:nvPr/>
        </p:nvSpPr>
        <p:spPr>
          <a:xfrm rot="16200000">
            <a:off x="-1838364" y="2849398"/>
            <a:ext cx="5308731" cy="1013199"/>
          </a:xfrm>
          <a:prstGeom prst="rect">
            <a:avLst/>
          </a:prstGeom>
          <a:noFill/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2800">
                <a:solidFill>
                  <a:srgbClr val="F47758"/>
                </a:solidFill>
                <a:latin typeface="+mj-lt"/>
                <a:cs typeface="Arial" panose="020B0604020202020204" pitchFamily="34" charset="0"/>
              </a:rPr>
              <a:t>Column Infographic</a:t>
            </a:r>
          </a:p>
        </p:txBody>
      </p:sp>
      <p:grpSp>
        <p:nvGrpSpPr>
          <p:cNvPr id="7" name="그룹 3">
            <a:extLst>
              <a:ext uri="{FF2B5EF4-FFF2-40B4-BE49-F238E27FC236}">
                <a16:creationId xmlns:a16="http://schemas.microsoft.com/office/drawing/2014/main" id="{BF162AC9-71C9-4E7B-96C5-9A53A3B681D6}"/>
              </a:ext>
            </a:extLst>
          </p:cNvPr>
          <p:cNvGrpSpPr/>
          <p:nvPr/>
        </p:nvGrpSpPr>
        <p:grpSpPr>
          <a:xfrm>
            <a:off x="8719967" y="2015267"/>
            <a:ext cx="3033884" cy="4311807"/>
            <a:chOff x="4871865" y="1777141"/>
            <a:chExt cx="3630109" cy="43118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9957C9-C5D3-487F-BEBB-EA5E461336D4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086CE7-5EBC-48B5-B50E-7A58DA7C011D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600" b="1">
                  <a:solidFill>
                    <a:srgbClr val="F47758"/>
                  </a:solidFill>
                  <a:cs typeface="Arial" panose="020B0604020202020204" pitchFamily="34" charset="0"/>
                </a:rPr>
                <a:t>Contents B </a:t>
              </a:r>
              <a:endParaRPr lang="ko-KR" altLang="en-US" sz="1600" b="1">
                <a:solidFill>
                  <a:srgbClr val="F47758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그룹 2">
            <a:extLst>
              <a:ext uri="{FF2B5EF4-FFF2-40B4-BE49-F238E27FC236}">
                <a16:creationId xmlns:a16="http://schemas.microsoft.com/office/drawing/2014/main" id="{3669412F-718A-436E-980A-C8DAC0F17252}"/>
              </a:ext>
            </a:extLst>
          </p:cNvPr>
          <p:cNvGrpSpPr/>
          <p:nvPr/>
        </p:nvGrpSpPr>
        <p:grpSpPr>
          <a:xfrm>
            <a:off x="5356107" y="2015267"/>
            <a:ext cx="3033883" cy="4306669"/>
            <a:chOff x="822207" y="1777142"/>
            <a:chExt cx="3630108" cy="430666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6DC394-1DC3-46F5-B801-6D9265E9D71D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600" b="1">
                  <a:solidFill>
                    <a:srgbClr val="F47758"/>
                  </a:solidFill>
                  <a:cs typeface="Arial" panose="020B0604020202020204" pitchFamily="34" charset="0"/>
                </a:rPr>
                <a:t>Contents A </a:t>
              </a:r>
              <a:endParaRPr lang="ko-KR" altLang="en-US" sz="1600" b="1">
                <a:solidFill>
                  <a:srgbClr val="F47758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EA12B3-E0F9-48A9-86BC-DA83991528FF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F2FFB13-0FA6-40A2-A73E-1EA64763BADC}"/>
              </a:ext>
            </a:extLst>
          </p:cNvPr>
          <p:cNvSpPr txBox="1"/>
          <p:nvPr/>
        </p:nvSpPr>
        <p:spPr>
          <a:xfrm>
            <a:off x="5486393" y="494001"/>
            <a:ext cx="5807193" cy="1013199"/>
          </a:xfrm>
          <a:prstGeom prst="rect">
            <a:avLst/>
          </a:prstGeom>
          <a:noFill/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b="1">
                <a:solidFill>
                  <a:srgbClr val="F47758"/>
                </a:solidFill>
                <a:latin typeface="+mj-lt"/>
                <a:cs typeface="Arial" panose="020B0604020202020204" pitchFamily="34" charset="0"/>
              </a:rPr>
              <a:t>Column Infographic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3074127-DA81-415E-B58A-1063137DA3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796" y="0"/>
            <a:ext cx="3859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2909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BEC393-EC17-44AE-A4F5-8261FDB28C71}"/>
              </a:ext>
            </a:extLst>
          </p:cNvPr>
          <p:cNvSpPr txBox="1"/>
          <p:nvPr/>
        </p:nvSpPr>
        <p:spPr>
          <a:xfrm>
            <a:off x="2330098" y="2896532"/>
            <a:ext cx="65913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60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THANK YOU</a:t>
            </a:r>
            <a:endParaRPr lang="ko-KR" altLang="en-US" sz="60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6C1F2-3D58-4CE2-AF2B-B706D47607B3}"/>
              </a:ext>
            </a:extLst>
          </p:cNvPr>
          <p:cNvSpPr txBox="1"/>
          <p:nvPr/>
        </p:nvSpPr>
        <p:spPr>
          <a:xfrm>
            <a:off x="1319141" y="3815066"/>
            <a:ext cx="659122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867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SLIDESPPT.NET</a:t>
            </a:r>
            <a:endParaRPr lang="ko-KR" altLang="en-US" sz="1867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D563D55-B8F2-4C01-B159-E929009C47A1}"/>
              </a:ext>
            </a:extLst>
          </p:cNvPr>
          <p:cNvGrpSpPr/>
          <p:nvPr/>
        </p:nvGrpSpPr>
        <p:grpSpPr>
          <a:xfrm>
            <a:off x="1578338" y="1921216"/>
            <a:ext cx="2494119" cy="3583707"/>
            <a:chOff x="1557979" y="896814"/>
            <a:chExt cx="3867684" cy="5557331"/>
          </a:xfrm>
          <a:solidFill>
            <a:srgbClr val="F47758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0FFA17-597C-4B32-815B-8BAA33CAC546}"/>
                </a:ext>
              </a:extLst>
            </p:cNvPr>
            <p:cNvSpPr/>
            <p:nvPr/>
          </p:nvSpPr>
          <p:spPr>
            <a:xfrm rot="2700000">
              <a:off x="2101362" y="896814"/>
              <a:ext cx="650630" cy="6506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3D5323B-A6EE-425E-913A-29F8FCC98668}"/>
                </a:ext>
              </a:extLst>
            </p:cNvPr>
            <p:cNvSpPr/>
            <p:nvPr/>
          </p:nvSpPr>
          <p:spPr>
            <a:xfrm rot="2700000">
              <a:off x="2896568" y="6096139"/>
              <a:ext cx="358006" cy="358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A58990C-B0BC-4973-AA0A-AF40C5B20630}"/>
                </a:ext>
              </a:extLst>
            </p:cNvPr>
            <p:cNvSpPr/>
            <p:nvPr/>
          </p:nvSpPr>
          <p:spPr>
            <a:xfrm rot="2700000">
              <a:off x="2567127" y="5748808"/>
              <a:ext cx="358006" cy="3580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01E2F5C-125D-4633-9BC2-7DAA0A39CC24}"/>
                </a:ext>
              </a:extLst>
            </p:cNvPr>
            <p:cNvSpPr/>
            <p:nvPr/>
          </p:nvSpPr>
          <p:spPr>
            <a:xfrm rot="2700000">
              <a:off x="4582662" y="1199509"/>
              <a:ext cx="843001" cy="8430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266D66E-EEFB-42B2-BDF4-08B016AD2911}"/>
                </a:ext>
              </a:extLst>
            </p:cNvPr>
            <p:cNvSpPr/>
            <p:nvPr/>
          </p:nvSpPr>
          <p:spPr>
            <a:xfrm rot="2700000">
              <a:off x="1565472" y="1653505"/>
              <a:ext cx="3748823" cy="3763809"/>
            </a:xfrm>
            <a:custGeom>
              <a:avLst/>
              <a:gdLst>
                <a:gd name="connsiteX0" fmla="*/ 0 w 3748823"/>
                <a:gd name="connsiteY0" fmla="*/ 0 h 3748823"/>
                <a:gd name="connsiteX1" fmla="*/ 2057403 w 3748823"/>
                <a:gd name="connsiteY1" fmla="*/ 0 h 3748823"/>
                <a:gd name="connsiteX2" fmla="*/ 2057403 w 3748823"/>
                <a:gd name="connsiteY2" fmla="*/ 468603 h 3748823"/>
                <a:gd name="connsiteX3" fmla="*/ 468603 w 3748823"/>
                <a:gd name="connsiteY3" fmla="*/ 468603 h 3748823"/>
                <a:gd name="connsiteX4" fmla="*/ 468603 w 3748823"/>
                <a:gd name="connsiteY4" fmla="*/ 3280220 h 3748823"/>
                <a:gd name="connsiteX5" fmla="*/ 3280220 w 3748823"/>
                <a:gd name="connsiteY5" fmla="*/ 3280220 h 3748823"/>
                <a:gd name="connsiteX6" fmla="*/ 3280220 w 3748823"/>
                <a:gd name="connsiteY6" fmla="*/ 1691420 h 3748823"/>
                <a:gd name="connsiteX7" fmla="*/ 3748823 w 3748823"/>
                <a:gd name="connsiteY7" fmla="*/ 1691420 h 3748823"/>
                <a:gd name="connsiteX8" fmla="*/ 3748823 w 3748823"/>
                <a:gd name="connsiteY8" fmla="*/ 3748823 h 3748823"/>
                <a:gd name="connsiteX9" fmla="*/ 0 w 3748823"/>
                <a:gd name="connsiteY9" fmla="*/ 3748823 h 374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8823" h="3748823">
                  <a:moveTo>
                    <a:pt x="0" y="0"/>
                  </a:moveTo>
                  <a:lnTo>
                    <a:pt x="2057403" y="0"/>
                  </a:lnTo>
                  <a:lnTo>
                    <a:pt x="2057403" y="468603"/>
                  </a:lnTo>
                  <a:lnTo>
                    <a:pt x="468603" y="468603"/>
                  </a:lnTo>
                  <a:lnTo>
                    <a:pt x="468603" y="3280220"/>
                  </a:lnTo>
                  <a:lnTo>
                    <a:pt x="3280220" y="3280220"/>
                  </a:lnTo>
                  <a:lnTo>
                    <a:pt x="3280220" y="1691420"/>
                  </a:lnTo>
                  <a:lnTo>
                    <a:pt x="3748823" y="1691420"/>
                  </a:lnTo>
                  <a:lnTo>
                    <a:pt x="3748823" y="3748823"/>
                  </a:lnTo>
                  <a:lnTo>
                    <a:pt x="0" y="37488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-7648" y="6194426"/>
            <a:ext cx="11109326" cy="681038"/>
            <a:chOff x="-7648" y="6194426"/>
            <a:chExt cx="11109326" cy="681038"/>
          </a:xfrm>
        </p:grpSpPr>
        <p:sp>
          <p:nvSpPr>
            <p:cNvPr id="29" name="Freeform 5"/>
            <p:cNvSpPr/>
            <p:nvPr userDrawn="1"/>
          </p:nvSpPr>
          <p:spPr bwMode="auto">
            <a:xfrm>
              <a:off x="-7648" y="6756401"/>
              <a:ext cx="11109326" cy="119063"/>
            </a:xfrm>
            <a:custGeom>
              <a:avLst/>
              <a:gdLst>
                <a:gd name="T0" fmla="*/ 0 w 6998"/>
                <a:gd name="T1" fmla="*/ 75 h 75"/>
                <a:gd name="T2" fmla="*/ 6998 w 6998"/>
                <a:gd name="T3" fmla="*/ 75 h 75"/>
                <a:gd name="T4" fmla="*/ 6998 w 6998"/>
                <a:gd name="T5" fmla="*/ 0 h 75"/>
                <a:gd name="T6" fmla="*/ 0 w 6998"/>
                <a:gd name="T7" fmla="*/ 0 h 75"/>
                <a:gd name="T8" fmla="*/ 0 w 6998"/>
                <a:gd name="T9" fmla="*/ 75 h 75"/>
                <a:gd name="T10" fmla="*/ 0 w 6998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98" h="75">
                  <a:moveTo>
                    <a:pt x="0" y="75"/>
                  </a:moveTo>
                  <a:lnTo>
                    <a:pt x="6998" y="75"/>
                  </a:lnTo>
                  <a:lnTo>
                    <a:pt x="6998" y="0"/>
                  </a:lnTo>
                  <a:lnTo>
                    <a:pt x="0" y="0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  <p:sp>
          <p:nvSpPr>
            <p:cNvPr id="30" name="Freeform 9"/>
            <p:cNvSpPr/>
            <p:nvPr userDrawn="1"/>
          </p:nvSpPr>
          <p:spPr bwMode="auto">
            <a:xfrm>
              <a:off x="-1298" y="6464301"/>
              <a:ext cx="5556250" cy="158750"/>
            </a:xfrm>
            <a:custGeom>
              <a:avLst/>
              <a:gdLst>
                <a:gd name="T0" fmla="*/ 0 w 3500"/>
                <a:gd name="T1" fmla="*/ 100 h 100"/>
                <a:gd name="T2" fmla="*/ 3500 w 3500"/>
                <a:gd name="T3" fmla="*/ 100 h 100"/>
                <a:gd name="T4" fmla="*/ 3500 w 3500"/>
                <a:gd name="T5" fmla="*/ 0 h 100"/>
                <a:gd name="T6" fmla="*/ 0 w 3500"/>
                <a:gd name="T7" fmla="*/ 0 h 100"/>
                <a:gd name="T8" fmla="*/ 0 w 3500"/>
                <a:gd name="T9" fmla="*/ 100 h 100"/>
                <a:gd name="T10" fmla="*/ 0 w 3500"/>
                <a:gd name="T11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00" h="100">
                  <a:moveTo>
                    <a:pt x="0" y="100"/>
                  </a:moveTo>
                  <a:lnTo>
                    <a:pt x="3500" y="100"/>
                  </a:lnTo>
                  <a:lnTo>
                    <a:pt x="3500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  <p:sp>
          <p:nvSpPr>
            <p:cNvPr id="31" name="Freeform 10"/>
            <p:cNvSpPr/>
            <p:nvPr userDrawn="1"/>
          </p:nvSpPr>
          <p:spPr bwMode="auto">
            <a:xfrm>
              <a:off x="722" y="6194426"/>
              <a:ext cx="2636838" cy="123825"/>
            </a:xfrm>
            <a:custGeom>
              <a:avLst/>
              <a:gdLst>
                <a:gd name="T0" fmla="*/ 0 w 1661"/>
                <a:gd name="T1" fmla="*/ 78 h 78"/>
                <a:gd name="T2" fmla="*/ 1661 w 1661"/>
                <a:gd name="T3" fmla="*/ 78 h 78"/>
                <a:gd name="T4" fmla="*/ 1661 w 1661"/>
                <a:gd name="T5" fmla="*/ 0 h 78"/>
                <a:gd name="T6" fmla="*/ 0 w 1661"/>
                <a:gd name="T7" fmla="*/ 0 h 78"/>
                <a:gd name="T8" fmla="*/ 0 w 1661"/>
                <a:gd name="T9" fmla="*/ 78 h 78"/>
                <a:gd name="T10" fmla="*/ 0 w 1661"/>
                <a:gd name="T1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1" h="78">
                  <a:moveTo>
                    <a:pt x="0" y="78"/>
                  </a:moveTo>
                  <a:lnTo>
                    <a:pt x="1661" y="78"/>
                  </a:lnTo>
                  <a:lnTo>
                    <a:pt x="1661" y="0"/>
                  </a:lnTo>
                  <a:lnTo>
                    <a:pt x="0" y="0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F7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7265916E-7A8E-4A36-8E81-04C5BE4F18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5533" y="765604"/>
            <a:ext cx="6665746" cy="58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7985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3" y="479629"/>
            <a:ext cx="7444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61" y="2059918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6" y="2432240"/>
            <a:ext cx="698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6" y="1353855"/>
            <a:ext cx="69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5" y="3447767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6" y="3730890"/>
            <a:ext cx="6987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5" y="4967983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3" y="5307156"/>
            <a:ext cx="89683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5" y="272145"/>
            <a:ext cx="11605453" cy="6356035"/>
          </a:xfrm>
          <a:prstGeom prst="rect">
            <a:avLst/>
          </a:prstGeom>
          <a:noFill/>
          <a:ln w="57150">
            <a:solidFill>
              <a:srgbClr val="FF773E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 sz="2400">
              <a:ln>
                <a:solidFill>
                  <a:srgbClr val="7030A0"/>
                </a:solidFill>
              </a:ln>
              <a:solidFill>
                <a:srgbClr val="F477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8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5">
            <a:extLst>
              <a:ext uri="{FF2B5EF4-FFF2-40B4-BE49-F238E27FC236}">
                <a16:creationId xmlns:a16="http://schemas.microsoft.com/office/drawing/2014/main" id="{A9A60984-C7C0-4F79-A6A6-433420FA5279}"/>
              </a:ext>
            </a:extLst>
          </p:cNvPr>
          <p:cNvSpPr/>
          <p:nvPr/>
        </p:nvSpPr>
        <p:spPr>
          <a:xfrm>
            <a:off x="5751329" y="0"/>
            <a:ext cx="5022243" cy="6858000"/>
          </a:xfrm>
          <a:prstGeom prst="parallelogram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 sz="2400"/>
          </a:p>
        </p:txBody>
      </p:sp>
      <p:sp>
        <p:nvSpPr>
          <p:cNvPr id="10" name="Google Shape;263;p42"/>
          <p:cNvSpPr txBox="1"/>
          <p:nvPr userDrawn="1"/>
        </p:nvSpPr>
        <p:spPr>
          <a:xfrm>
            <a:off x="52534" y="630553"/>
            <a:ext cx="5423929" cy="10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 dirty="0">
                <a:solidFill>
                  <a:schemeClr val="accent2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 userDrawn="1"/>
        </p:nvSpPr>
        <p:spPr>
          <a:xfrm>
            <a:off x="1170331" y="1991153"/>
            <a:ext cx="554307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r>
              <a:rPr lang="es-PE" sz="2133" dirty="0">
                <a:solidFill>
                  <a:schemeClr val="accent2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</a:t>
            </a:r>
            <a:r>
              <a:rPr lang="es-PE" sz="2133" dirty="0">
                <a:solidFill>
                  <a:schemeClr val="accent2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70330" y="2996909"/>
            <a:ext cx="3985231" cy="2125887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>
              <a:defPPr/>
            </a:lstStyle>
            <a:p>
              <a:pPr lvl="0"/>
              <a:r>
                <a:rPr lang="es-PE" sz="2133" dirty="0">
                  <a:solidFill>
                    <a:schemeClr val="accent2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 dirty="0">
                  <a:solidFill>
                    <a:schemeClr val="accent2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 dirty="0">
                <a:solidFill>
                  <a:schemeClr val="accent2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>
              <a:defPPr/>
            </a:lstStyle>
            <a:p>
              <a:pPr marL="380928" indent="-380928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unsplash.com</a:t>
              </a:r>
            </a:p>
            <a:p>
              <a:pPr marL="380928" indent="-380928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pngwing.com</a:t>
              </a:r>
            </a:p>
            <a:p>
              <a:endPara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16" name="Google Shape;274;p42"/>
          <p:cNvSpPr txBox="1"/>
          <p:nvPr userDrawn="1"/>
        </p:nvSpPr>
        <p:spPr>
          <a:xfrm>
            <a:off x="1170329" y="4483487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r>
              <a:rPr lang="en" sz="2133" dirty="0">
                <a:solidFill>
                  <a:schemeClr val="accent2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 dirty="0">
              <a:solidFill>
                <a:schemeClr val="accent2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 userDrawn="1"/>
        </p:nvSpPr>
        <p:spPr>
          <a:xfrm>
            <a:off x="1170330" y="4894954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pPr marL="380928" indent="-380928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Agency FB</a:t>
            </a:r>
          </a:p>
          <a:p>
            <a:pPr marL="380928" indent="-380928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TT Norms Bold</a:t>
            </a:r>
          </a:p>
          <a:p>
            <a:pPr marL="380928" indent="-380928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Calisto MT</a:t>
            </a:r>
          </a:p>
          <a:p>
            <a:pPr marL="380928" indent="-380928">
              <a:buFont typeface="Arial" panose="020B0604020202020204" pitchFamily="34" charset="0"/>
              <a:buChar char="•"/>
            </a:pPr>
            <a:endParaRPr lang="es-PE" sz="200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 userDrawn="1"/>
        </p:nvSpPr>
        <p:spPr>
          <a:xfrm>
            <a:off x="9868317" y="6482633"/>
            <a:ext cx="223180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 userDrawn="1"/>
        </p:nvGrpSpPr>
        <p:grpSpPr>
          <a:xfrm>
            <a:off x="11428451" y="5851028"/>
            <a:ext cx="596561" cy="596561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accent2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  <p:sp>
        <p:nvSpPr>
          <p:cNvPr id="7" name="Lágrima 6">
            <a:extLst>
              <a:ext uri="{FF2B5EF4-FFF2-40B4-BE49-F238E27FC236}">
                <a16:creationId xmlns:a16="http://schemas.microsoft.com/office/drawing/2014/main" id="{8FF83C63-98D6-451C-9EA5-4E79633DB135}"/>
              </a:ext>
            </a:extLst>
          </p:cNvPr>
          <p:cNvSpPr/>
          <p:nvPr/>
        </p:nvSpPr>
        <p:spPr>
          <a:xfrm rot="18900000">
            <a:off x="5797907" y="1848537"/>
            <a:ext cx="4470989" cy="4470989"/>
          </a:xfrm>
          <a:prstGeom prst="teardrop">
            <a:avLst/>
          </a:prstGeom>
          <a:blipFill dpi="0"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 sz="1400"/>
          </a:p>
        </p:txBody>
      </p:sp>
    </p:spTree>
    <p:extLst>
      <p:ext uri="{BB962C8B-B14F-4D97-AF65-F5344CB8AC3E}">
        <p14:creationId xmlns:p14="http://schemas.microsoft.com/office/powerpoint/2010/main" val="164906283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5476" y="224082"/>
            <a:ext cx="11573197" cy="724247"/>
          </a:xfrm>
        </p:spPr>
        <p:txBody>
          <a:bodyPr>
            <a:noAutofit/>
          </a:bodyPr>
          <a:lstStyle>
            <a:defPPr/>
          </a:lstStyle>
          <a:p>
            <a:r>
              <a:rPr lang="en-US" sz="64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7" y="1492328"/>
            <a:ext cx="523103" cy="524649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92" y="1562849"/>
            <a:ext cx="523101" cy="38359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7" y="4520112"/>
            <a:ext cx="313107" cy="707837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432" y="3654544"/>
            <a:ext cx="225645" cy="50268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104" y="4641804"/>
            <a:ext cx="464453" cy="46445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269" y="3642492"/>
            <a:ext cx="460739" cy="45334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272" y="3600559"/>
            <a:ext cx="464453" cy="4630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757" y="1518889"/>
            <a:ext cx="471527" cy="4715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545" y="1518885"/>
            <a:ext cx="472155" cy="47152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869" y="4618885"/>
            <a:ext cx="513139" cy="51029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153" y="1470789"/>
            <a:ext cx="567351" cy="567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267" y="1424477"/>
            <a:ext cx="473260" cy="66033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612" y="4600862"/>
            <a:ext cx="385757" cy="54634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193"/>
            <a:ext cx="548633" cy="46994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329" y="3545245"/>
            <a:ext cx="527289" cy="493591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388" y="4613320"/>
            <a:ext cx="508109" cy="5081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345" y="1539519"/>
            <a:ext cx="551795" cy="54603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405" y="1539586"/>
            <a:ext cx="544531" cy="5470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193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225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157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125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352" y="1478948"/>
            <a:ext cx="604193" cy="61642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529" y="5419734"/>
            <a:ext cx="404112" cy="560193"/>
            <a:chOff x="-38860326" y="3221750"/>
            <a:chExt cx="228425" cy="316650"/>
          </a:xfrm>
          <a:solidFill>
            <a:srgbClr val="FFC000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957" y="2400991"/>
            <a:ext cx="644147" cy="640959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rgbClr val="FFC000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501" y="5501784"/>
            <a:ext cx="496499" cy="485789"/>
            <a:chOff x="-41117651" y="3605525"/>
            <a:chExt cx="324500" cy="317500"/>
          </a:xfrm>
          <a:solidFill>
            <a:srgbClr val="FFC000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627" y="5542541"/>
            <a:ext cx="469647" cy="475651"/>
            <a:chOff x="-42617299" y="3587775"/>
            <a:chExt cx="306950" cy="310875"/>
          </a:xfrm>
          <a:solidFill>
            <a:srgbClr val="FFC000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0884" y="5564502"/>
            <a:ext cx="486897" cy="443521"/>
            <a:chOff x="-40745125" y="3632900"/>
            <a:chExt cx="318225" cy="289875"/>
          </a:xfrm>
          <a:solidFill>
            <a:srgbClr val="FFC000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74" y="5543422"/>
            <a:ext cx="412193" cy="486897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4829" y="5520908"/>
            <a:ext cx="476075" cy="484489"/>
            <a:chOff x="-40372574" y="3604550"/>
            <a:chExt cx="311150" cy="316650"/>
          </a:xfrm>
          <a:solidFill>
            <a:srgbClr val="FFC000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4942" y="5544626"/>
            <a:ext cx="486897" cy="484489"/>
            <a:chOff x="-41893474" y="3584850"/>
            <a:chExt cx="318225" cy="316650"/>
          </a:xfrm>
          <a:solidFill>
            <a:srgbClr val="FFC000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3920" y="5591139"/>
            <a:ext cx="483301" cy="378456"/>
            <a:chOff x="-41526451" y="3653375"/>
            <a:chExt cx="315875" cy="247350"/>
          </a:xfrm>
          <a:solidFill>
            <a:srgbClr val="FFC000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567" y="2522412"/>
            <a:ext cx="480631" cy="552897"/>
            <a:chOff x="-42971724" y="3217825"/>
            <a:chExt cx="275675" cy="317125"/>
          </a:xfrm>
          <a:solidFill>
            <a:srgbClr val="FFC000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rgbClr val="FFC000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9" y="2522405"/>
            <a:ext cx="640899" cy="553419"/>
            <a:chOff x="-42651700" y="3217825"/>
            <a:chExt cx="367600" cy="317425"/>
          </a:xfrm>
          <a:solidFill>
            <a:srgbClr val="FFC000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189" y="2490107"/>
            <a:ext cx="562443" cy="552591"/>
            <a:chOff x="-40748276" y="3238700"/>
            <a:chExt cx="322600" cy="316950"/>
          </a:xfrm>
          <a:solidFill>
            <a:srgbClr val="FFC000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19" y="2523495"/>
            <a:ext cx="543831" cy="551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469" y="2490397"/>
            <a:ext cx="553419" cy="503992"/>
            <a:chOff x="-40378075" y="3267450"/>
            <a:chExt cx="317425" cy="289075"/>
          </a:xfrm>
          <a:solidFill>
            <a:srgbClr val="FFC000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853" y="2496549"/>
            <a:ext cx="553464" cy="553115"/>
            <a:chOff x="-41895049" y="3217225"/>
            <a:chExt cx="317450" cy="317250"/>
          </a:xfrm>
          <a:solidFill>
            <a:srgbClr val="FFC000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141" y="2475236"/>
            <a:ext cx="557559" cy="550717"/>
            <a:chOff x="-41530374" y="3218800"/>
            <a:chExt cx="319800" cy="315875"/>
          </a:xfrm>
          <a:solidFill>
            <a:srgbClr val="FFC000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809" y="3466333"/>
            <a:ext cx="669035" cy="669035"/>
            <a:chOff x="5049725" y="249400"/>
            <a:chExt cx="481825" cy="481825"/>
          </a:xfrm>
          <a:solidFill>
            <a:srgbClr val="FFC000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13" y="3560859"/>
            <a:ext cx="526655" cy="526655"/>
            <a:chOff x="5660400" y="238125"/>
            <a:chExt cx="481825" cy="481825"/>
          </a:xfrm>
          <a:solidFill>
            <a:srgbClr val="FFC000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rgbClr val="FFC000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rgbClr val="FFC000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08475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ralelogramo 19">
            <a:extLst>
              <a:ext uri="{FF2B5EF4-FFF2-40B4-BE49-F238E27FC236}">
                <a16:creationId xmlns:a16="http://schemas.microsoft.com/office/drawing/2014/main" id="{B144787E-D476-4EFE-AB0B-287BC6CEFDD8}"/>
              </a:ext>
            </a:extLst>
          </p:cNvPr>
          <p:cNvSpPr/>
          <p:nvPr/>
        </p:nvSpPr>
        <p:spPr>
          <a:xfrm>
            <a:off x="975029" y="0"/>
            <a:ext cx="4661841" cy="6858000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D46BB3-A19B-406E-9694-4910C2328799}"/>
              </a:ext>
            </a:extLst>
          </p:cNvPr>
          <p:cNvSpPr txBox="1"/>
          <p:nvPr/>
        </p:nvSpPr>
        <p:spPr>
          <a:xfrm>
            <a:off x="6887914" y="2382100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 dirty="0">
                <a:cs typeface="Arial" panose="020B0604020202020204" pitchFamily="34" charset="0"/>
              </a:rPr>
              <a:t>Get a modern HGHGHH</a:t>
            </a:r>
            <a:r>
              <a:rPr lang="en-US" altLang="ko-KR" sz="1200" dirty="0">
                <a:ea typeface="FZShuTi" pitchFamily="2" charset="-122"/>
                <a:cs typeface="Arial" panose="020B0604020202020204" pitchFamily="34" charset="0"/>
              </a:rPr>
              <a:t>I believe that this Template will your Time.</a:t>
            </a:r>
            <a:endParaRPr lang="en-US" altLang="ko-KR" sz="1200" dirty="0"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2A7FFA-06BB-4EF5-B7EF-9258EC0A4A22}"/>
              </a:ext>
            </a:extLst>
          </p:cNvPr>
          <p:cNvGrpSpPr/>
          <p:nvPr/>
        </p:nvGrpSpPr>
        <p:grpSpPr>
          <a:xfrm>
            <a:off x="6112512" y="1699180"/>
            <a:ext cx="5419664" cy="777510"/>
            <a:chOff x="6102442" y="1483456"/>
            <a:chExt cx="5419664" cy="7775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0FBC2B2-1424-4813-ADEC-22AB23D66D72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2700" b="1">
                  <a:cs typeface="Arial" panose="020B0604020202020204" pitchFamily="34" charset="0"/>
                </a:rPr>
                <a:t>Contents</a:t>
              </a:r>
              <a:endParaRPr lang="ko-KR" altLang="en-US" sz="2700" b="1"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33A544B-EE20-4ECF-9DDB-772BBFAF56A8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01</a:t>
              </a:r>
              <a:endParaRPr lang="ko-KR" altLang="en-US" sz="44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00DBD6B-F5CF-4F16-BAB8-436843A93A85}"/>
              </a:ext>
            </a:extLst>
          </p:cNvPr>
          <p:cNvSpPr txBox="1"/>
          <p:nvPr/>
        </p:nvSpPr>
        <p:spPr>
          <a:xfrm>
            <a:off x="6887914" y="3521092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3C78289-DAC8-414B-8D63-2C258007916F}"/>
              </a:ext>
            </a:extLst>
          </p:cNvPr>
          <p:cNvGrpSpPr/>
          <p:nvPr/>
        </p:nvGrpSpPr>
        <p:grpSpPr>
          <a:xfrm>
            <a:off x="6112512" y="2838172"/>
            <a:ext cx="5419664" cy="777510"/>
            <a:chOff x="6102442" y="1483456"/>
            <a:chExt cx="5419664" cy="7775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541B7D-7EB1-4B57-8206-67CDCB9F2321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2700" b="1">
                  <a:cs typeface="Arial" panose="020B0604020202020204" pitchFamily="34" charset="0"/>
                </a:rPr>
                <a:t>Contents</a:t>
              </a:r>
              <a:endParaRPr lang="ko-KR" altLang="en-US" sz="2700" b="1"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C7D7026-C15A-4AAE-838A-8ECC2906FDC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02</a:t>
              </a:r>
              <a:endParaRPr lang="ko-KR" altLang="en-US" sz="44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38F0F8B-C627-4287-907C-42CACEC2E17D}"/>
              </a:ext>
            </a:extLst>
          </p:cNvPr>
          <p:cNvSpPr txBox="1"/>
          <p:nvPr/>
        </p:nvSpPr>
        <p:spPr>
          <a:xfrm>
            <a:off x="6887914" y="4660084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216BE-1D58-4B3E-889C-6F92D07BAFA3}"/>
              </a:ext>
            </a:extLst>
          </p:cNvPr>
          <p:cNvGrpSpPr/>
          <p:nvPr/>
        </p:nvGrpSpPr>
        <p:grpSpPr>
          <a:xfrm>
            <a:off x="6112512" y="3977164"/>
            <a:ext cx="5419664" cy="777510"/>
            <a:chOff x="6102442" y="1483456"/>
            <a:chExt cx="5419664" cy="7775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82F6E6F-3E61-44E2-A3F6-BA6B25FA890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2700" b="1">
                  <a:cs typeface="Arial" panose="020B0604020202020204" pitchFamily="34" charset="0"/>
                </a:rPr>
                <a:t>Contents</a:t>
              </a:r>
              <a:endParaRPr lang="ko-KR" altLang="en-US" sz="2700" b="1"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2E7A64-7A96-437A-8607-C577D71BBEE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03</a:t>
              </a:r>
              <a:endParaRPr lang="ko-KR" altLang="en-US" sz="44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1459D35-D056-42FF-886C-3515ADCF50D7}"/>
              </a:ext>
            </a:extLst>
          </p:cNvPr>
          <p:cNvSpPr txBox="1"/>
          <p:nvPr/>
        </p:nvSpPr>
        <p:spPr>
          <a:xfrm>
            <a:off x="6887914" y="5799076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6B79DA-075C-4440-B7A6-4C1FF6A10F57}"/>
              </a:ext>
            </a:extLst>
          </p:cNvPr>
          <p:cNvGrpSpPr/>
          <p:nvPr/>
        </p:nvGrpSpPr>
        <p:grpSpPr>
          <a:xfrm>
            <a:off x="6112512" y="5116156"/>
            <a:ext cx="5419664" cy="777510"/>
            <a:chOff x="6102442" y="1483456"/>
            <a:chExt cx="5419664" cy="7775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066C6B-C3C8-4435-8E57-52FD2E398A8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2700" b="1">
                  <a:cs typeface="Arial" panose="020B0604020202020204" pitchFamily="34" charset="0"/>
                </a:rPr>
                <a:t>Contents</a:t>
              </a:r>
              <a:endParaRPr lang="ko-KR" altLang="en-US" sz="2700" b="1"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2F505F-BA56-4852-B8A1-DE35A48723F9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4400" b="1" dirty="0">
                  <a:solidFill>
                    <a:schemeClr val="accent2"/>
                  </a:solidFill>
                  <a:cs typeface="Arial" panose="020B0604020202020204" pitchFamily="34" charset="0"/>
                </a:rPr>
                <a:t>04</a:t>
              </a:r>
              <a:endParaRPr lang="ko-KR" altLang="en-US" sz="4400" b="1" dirty="0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CA9A152-E411-4488-9980-CB04E316A16D}"/>
              </a:ext>
            </a:extLst>
          </p:cNvPr>
          <p:cNvSpPr txBox="1"/>
          <p:nvPr/>
        </p:nvSpPr>
        <p:spPr>
          <a:xfrm>
            <a:off x="6226812" y="408775"/>
            <a:ext cx="498989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Agenda Style</a:t>
            </a:r>
            <a:endParaRPr lang="ko-KR" altLang="en-US" sz="54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853A6257-E37D-47C2-8125-BB256DBB6A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5100" y="437261"/>
            <a:ext cx="3505200" cy="616766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A950EFD-CB24-44B5-A81F-0B91AD5436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07" y="219672"/>
            <a:ext cx="849093" cy="84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6796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>
            <a:defPPr/>
          </a:lstStyle>
          <a:p>
            <a:r>
              <a:rPr lang="en-US" sz="640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8" y="1656752"/>
            <a:ext cx="553825" cy="65223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136" y="1671270"/>
            <a:ext cx="581741" cy="623207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328" y="1656752"/>
            <a:ext cx="553825" cy="652237"/>
            <a:chOff x="4835382" y="73243"/>
            <a:chExt cx="2920830" cy="3227535"/>
          </a:xfrm>
          <a:solidFill>
            <a:srgbClr val="FFC000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387" y="1692144"/>
            <a:ext cx="496324" cy="58145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1551" y="1671297"/>
            <a:ext cx="584676" cy="6231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717" y="5441627"/>
            <a:ext cx="573035" cy="6107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997" y="5441627"/>
            <a:ext cx="573099" cy="6107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485" y="5441627"/>
            <a:ext cx="573035" cy="6107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81" y="5441627"/>
            <a:ext cx="573035" cy="6107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481" y="5429217"/>
            <a:ext cx="575079" cy="6231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351" y="5472141"/>
            <a:ext cx="539103" cy="58021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328" y="5417441"/>
            <a:ext cx="547745" cy="583779"/>
            <a:chOff x="-65145698" y="3727425"/>
            <a:chExt cx="317425" cy="317425"/>
          </a:xfrm>
          <a:solidFill>
            <a:srgbClr val="FFC000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528" y="3702804"/>
            <a:ext cx="523629" cy="508065"/>
            <a:chOff x="-61354872" y="3751050"/>
            <a:chExt cx="316650" cy="288275"/>
          </a:xfrm>
          <a:solidFill>
            <a:srgbClr val="FFC000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6" y="3669048"/>
            <a:ext cx="523629" cy="546973"/>
            <a:chOff x="-60988625" y="3740800"/>
            <a:chExt cx="316650" cy="310350"/>
          </a:xfrm>
          <a:solidFill>
            <a:srgbClr val="FFC000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544" y="3681073"/>
            <a:ext cx="479509" cy="494673"/>
            <a:chOff x="-59447249" y="3706150"/>
            <a:chExt cx="319000" cy="308775"/>
          </a:xfrm>
          <a:solidFill>
            <a:srgbClr val="FFC000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7816" y="1572992"/>
            <a:ext cx="687285" cy="724613"/>
            <a:chOff x="-64406128" y="3362225"/>
            <a:chExt cx="318225" cy="314800"/>
          </a:xfrm>
          <a:solidFill>
            <a:srgbClr val="FFC000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573" y="3640871"/>
            <a:ext cx="527515" cy="556004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8645" y="2764245"/>
            <a:ext cx="467487" cy="505847"/>
            <a:chOff x="-59400777" y="4084200"/>
            <a:chExt cx="311125" cy="315875"/>
          </a:xfrm>
          <a:solidFill>
            <a:srgbClr val="FFC000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565" y="1613953"/>
            <a:ext cx="570207" cy="714003"/>
            <a:chOff x="-64022548" y="3727425"/>
            <a:chExt cx="270175" cy="317425"/>
          </a:xfrm>
          <a:solidFill>
            <a:srgbClr val="FFC000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480" y="3640437"/>
            <a:ext cx="523629" cy="557899"/>
            <a:chOff x="-60255348" y="3733825"/>
            <a:chExt cx="316650" cy="316550"/>
          </a:xfrm>
          <a:solidFill>
            <a:srgbClr val="FFC000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685" y="1631957"/>
            <a:ext cx="683931" cy="722215"/>
            <a:chOff x="-63679952" y="4093450"/>
            <a:chExt cx="320600" cy="317650"/>
          </a:xfrm>
          <a:solidFill>
            <a:srgbClr val="FFC000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6000" y="3638732"/>
            <a:ext cx="523629" cy="559485"/>
            <a:chOff x="-61783348" y="3743950"/>
            <a:chExt cx="316650" cy="317450"/>
          </a:xfrm>
          <a:solidFill>
            <a:srgbClr val="FFC000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726" y="3717592"/>
            <a:ext cx="526233" cy="437305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493" y="3656968"/>
            <a:ext cx="479547" cy="504925"/>
            <a:chOff x="-59869425" y="4102225"/>
            <a:chExt cx="319025" cy="315175"/>
          </a:xfrm>
          <a:solidFill>
            <a:srgbClr val="FFC000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4049" y="4622500"/>
            <a:ext cx="422587" cy="511165"/>
            <a:chOff x="2423775" y="3226875"/>
            <a:chExt cx="259925" cy="295000"/>
          </a:xfrm>
          <a:solidFill>
            <a:srgbClr val="FFC000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457" y="4627377"/>
            <a:ext cx="486647" cy="480451"/>
            <a:chOff x="4266025" y="3609275"/>
            <a:chExt cx="299325" cy="277275"/>
          </a:xfrm>
          <a:solidFill>
            <a:srgbClr val="FFC000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301" y="4585533"/>
            <a:ext cx="480265" cy="511815"/>
            <a:chOff x="4628325" y="3599825"/>
            <a:chExt cx="295400" cy="295375"/>
          </a:xfrm>
          <a:solidFill>
            <a:srgbClr val="FFC000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69809" y="3665340"/>
            <a:ext cx="345979" cy="483429"/>
            <a:chOff x="3167275" y="3227275"/>
            <a:chExt cx="225300" cy="295375"/>
          </a:xfrm>
          <a:solidFill>
            <a:srgbClr val="FFC000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436" y="4641659"/>
            <a:ext cx="481525" cy="451775"/>
            <a:chOff x="4991425" y="3617150"/>
            <a:chExt cx="296175" cy="260725"/>
          </a:xfrm>
          <a:solidFill>
            <a:srgbClr val="FFC000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569" y="4547253"/>
            <a:ext cx="480223" cy="509087"/>
            <a:chOff x="3497300" y="3591950"/>
            <a:chExt cx="295375" cy="293800"/>
          </a:xfrm>
          <a:solidFill>
            <a:srgbClr val="FFC000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069" y="4558959"/>
            <a:ext cx="482823" cy="515928"/>
            <a:chOff x="5355300" y="3598250"/>
            <a:chExt cx="296975" cy="297750"/>
          </a:xfrm>
          <a:solidFill>
            <a:srgbClr val="FFC000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685" y="5286143"/>
            <a:ext cx="709579" cy="701192"/>
            <a:chOff x="6543825" y="3202075"/>
            <a:chExt cx="296975" cy="275350"/>
          </a:xfrm>
          <a:solidFill>
            <a:srgbClr val="FFC000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3944" y="4449485"/>
            <a:ext cx="551089" cy="587343"/>
            <a:chOff x="2037825" y="3254050"/>
            <a:chExt cx="296175" cy="296175"/>
          </a:xfrm>
          <a:solidFill>
            <a:srgbClr val="FFC000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700" y="4673724"/>
            <a:ext cx="482825" cy="513201"/>
            <a:chOff x="3859600" y="3591950"/>
            <a:chExt cx="296975" cy="296175"/>
          </a:xfrm>
          <a:solidFill>
            <a:srgbClr val="FFC000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rgbClr val="FFC000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3747" y="2606181"/>
            <a:ext cx="630348" cy="670007"/>
            <a:chOff x="6553275" y="3604550"/>
            <a:chExt cx="296975" cy="296175"/>
          </a:xfrm>
          <a:solidFill>
            <a:srgbClr val="FFC000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352" y="2654391"/>
            <a:ext cx="627005" cy="670007"/>
            <a:chOff x="4263650" y="3235150"/>
            <a:chExt cx="295400" cy="296175"/>
          </a:xfrm>
          <a:solidFill>
            <a:srgbClr val="FFC000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217" y="2659947"/>
            <a:ext cx="406312" cy="670007"/>
            <a:chOff x="6164975" y="3211525"/>
            <a:chExt cx="191425" cy="296175"/>
          </a:xfrm>
          <a:solidFill>
            <a:srgbClr val="FFC000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10" y="2642161"/>
            <a:ext cx="626953" cy="666443"/>
            <a:chOff x="4629125" y="3235150"/>
            <a:chExt cx="295375" cy="294600"/>
          </a:xfrm>
          <a:solidFill>
            <a:srgbClr val="FFC000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0985" y="2653468"/>
            <a:ext cx="628651" cy="672381"/>
            <a:chOff x="4991425" y="3234750"/>
            <a:chExt cx="296175" cy="297225"/>
          </a:xfrm>
          <a:solidFill>
            <a:srgbClr val="FFC000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997" y="2668998"/>
            <a:ext cx="628651" cy="670007"/>
            <a:chOff x="3497300" y="3227275"/>
            <a:chExt cx="296175" cy="296175"/>
          </a:xfrm>
          <a:solidFill>
            <a:srgbClr val="FFC000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581" y="2653945"/>
            <a:ext cx="588535" cy="667235"/>
            <a:chOff x="5364750" y="3235150"/>
            <a:chExt cx="277275" cy="294950"/>
          </a:xfrm>
          <a:solidFill>
            <a:srgbClr val="FFC000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253" y="2653725"/>
            <a:ext cx="638679" cy="668195"/>
            <a:chOff x="5716825" y="3235950"/>
            <a:chExt cx="300900" cy="295375"/>
          </a:xfrm>
          <a:solidFill>
            <a:srgbClr val="FFC000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133" y="5555165"/>
            <a:ext cx="437203" cy="432171"/>
            <a:chOff x="-62511899" y="4129100"/>
            <a:chExt cx="304050" cy="282000"/>
          </a:xfrm>
          <a:solidFill>
            <a:srgbClr val="FFC000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016" y="1752333"/>
            <a:ext cx="593961" cy="634639"/>
            <a:chOff x="-64044599" y="3360375"/>
            <a:chExt cx="315850" cy="316650"/>
          </a:xfrm>
          <a:solidFill>
            <a:srgbClr val="FFC000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35051764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692" y="166557"/>
            <a:ext cx="11572193" cy="724184"/>
          </a:xfrm>
        </p:spPr>
        <p:txBody>
          <a:bodyPr>
            <a:noAutofit/>
          </a:bodyPr>
          <a:lstStyle>
            <a:defPPr/>
          </a:lstStyle>
          <a:p>
            <a:r>
              <a:rPr lang="en-US" sz="6400" dirty="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3818" y="4492605"/>
            <a:ext cx="249687" cy="77757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443" y="4582376"/>
            <a:ext cx="598999" cy="59802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076" y="4647960"/>
            <a:ext cx="578477" cy="46687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8634" y="5849276"/>
            <a:ext cx="664065" cy="4866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475" y="4555831"/>
            <a:ext cx="651119" cy="6511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157" y="5636281"/>
            <a:ext cx="548611" cy="70548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524" y="5806636"/>
            <a:ext cx="574669" cy="56864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98" y="5700720"/>
            <a:ext cx="395369" cy="57118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469" y="5742988"/>
            <a:ext cx="515839" cy="57118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673" y="4686341"/>
            <a:ext cx="695227" cy="47091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321" y="5548091"/>
            <a:ext cx="357683" cy="8764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644" y="5778081"/>
            <a:ext cx="655384" cy="51815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35" y="5752167"/>
            <a:ext cx="539564" cy="544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373" y="4572355"/>
            <a:ext cx="513767" cy="618071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7651" y="1235505"/>
            <a:ext cx="566807" cy="566419"/>
            <a:chOff x="-34004625" y="3585850"/>
            <a:chExt cx="292225" cy="292025"/>
          </a:xfrm>
          <a:solidFill>
            <a:srgbClr val="FFC000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222" y="2304828"/>
            <a:ext cx="552039" cy="550573"/>
            <a:chOff x="-30345326" y="3184750"/>
            <a:chExt cx="292225" cy="291450"/>
          </a:xfrm>
          <a:solidFill>
            <a:srgbClr val="FFC000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97" y="4643929"/>
            <a:ext cx="508811" cy="563019"/>
            <a:chOff x="-30354001" y="3569100"/>
            <a:chExt cx="292250" cy="292225"/>
          </a:xfrm>
          <a:solidFill>
            <a:srgbClr val="FFC000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696" y="1314925"/>
            <a:ext cx="498045" cy="497064"/>
            <a:chOff x="-31094350" y="3194000"/>
            <a:chExt cx="292225" cy="291650"/>
          </a:xfrm>
          <a:solidFill>
            <a:srgbClr val="FFC000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100" y="3411177"/>
            <a:ext cx="604829" cy="605763"/>
            <a:chOff x="-31093575" y="3552550"/>
            <a:chExt cx="291450" cy="291900"/>
          </a:xfrm>
          <a:solidFill>
            <a:srgbClr val="FFC000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3052" y="1247203"/>
            <a:ext cx="499909" cy="600511"/>
            <a:chOff x="-35814602" y="3202075"/>
            <a:chExt cx="242625" cy="291450"/>
          </a:xfrm>
          <a:solidFill>
            <a:srgbClr val="FFC000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124" y="1211482"/>
            <a:ext cx="600509" cy="600511"/>
            <a:chOff x="-34003850" y="3227275"/>
            <a:chExt cx="291450" cy="291450"/>
          </a:xfrm>
          <a:solidFill>
            <a:srgbClr val="FFC000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343" y="1222005"/>
            <a:ext cx="607000" cy="598863"/>
            <a:chOff x="-33645475" y="3228075"/>
            <a:chExt cx="294600" cy="290650"/>
          </a:xfrm>
          <a:solidFill>
            <a:srgbClr val="FFC000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81" y="1222717"/>
            <a:ext cx="580987" cy="600511"/>
            <a:chOff x="-35118325" y="3202075"/>
            <a:chExt cx="281975" cy="291450"/>
          </a:xfrm>
          <a:solidFill>
            <a:srgbClr val="FFC000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217" y="1222005"/>
            <a:ext cx="571303" cy="601335"/>
            <a:chOff x="-33277649" y="3226875"/>
            <a:chExt cx="277275" cy="291850"/>
          </a:xfrm>
          <a:solidFill>
            <a:srgbClr val="FFC000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33" y="1222717"/>
            <a:ext cx="564763" cy="600511"/>
            <a:chOff x="-34755224" y="3202075"/>
            <a:chExt cx="274100" cy="291450"/>
          </a:xfrm>
          <a:solidFill>
            <a:srgbClr val="FFC000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613" y="1222281"/>
            <a:ext cx="608599" cy="601387"/>
            <a:chOff x="-34408675" y="3202075"/>
            <a:chExt cx="295375" cy="291875"/>
          </a:xfrm>
          <a:solidFill>
            <a:srgbClr val="FFC000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3989" y="2239565"/>
            <a:ext cx="664753" cy="661795"/>
            <a:chOff x="-30735200" y="3552550"/>
            <a:chExt cx="292225" cy="290925"/>
          </a:xfrm>
          <a:solidFill>
            <a:srgbClr val="FFC000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501" y="2277309"/>
            <a:ext cx="593567" cy="595145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45" y="2275289"/>
            <a:ext cx="614391" cy="598915"/>
            <a:chOff x="-31817401" y="3910025"/>
            <a:chExt cx="301675" cy="294075"/>
          </a:xfrm>
          <a:solidFill>
            <a:srgbClr val="FFC000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393" y="2275569"/>
            <a:ext cx="599983" cy="598353"/>
            <a:chOff x="-31455100" y="3909350"/>
            <a:chExt cx="294600" cy="293800"/>
          </a:xfrm>
          <a:solidFill>
            <a:srgbClr val="FFC000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306" y="2301149"/>
            <a:ext cx="595145" cy="596775"/>
            <a:chOff x="-32927950" y="3944800"/>
            <a:chExt cx="292225" cy="293025"/>
          </a:xfrm>
          <a:solidFill>
            <a:srgbClr val="FFC000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493" y="2267060"/>
            <a:ext cx="593567" cy="593517"/>
            <a:chOff x="-31093575" y="3911725"/>
            <a:chExt cx="291450" cy="291425"/>
          </a:xfrm>
          <a:solidFill>
            <a:srgbClr val="FFC000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137" y="2277377"/>
            <a:ext cx="625643" cy="594739"/>
            <a:chOff x="-32576675" y="3944600"/>
            <a:chExt cx="307200" cy="292025"/>
          </a:xfrm>
          <a:solidFill>
            <a:srgbClr val="FFC000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552" y="2276422"/>
            <a:ext cx="595145" cy="593567"/>
            <a:chOff x="-30735200" y="3910925"/>
            <a:chExt cx="292225" cy="291450"/>
          </a:xfrm>
          <a:solidFill>
            <a:srgbClr val="FFC000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96" y="3436134"/>
            <a:ext cx="601325" cy="617511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01" y="3532653"/>
            <a:ext cx="611955" cy="520979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004" y="3452317"/>
            <a:ext cx="614997" cy="615953"/>
            <a:chOff x="-38538975" y="3954250"/>
            <a:chExt cx="318225" cy="316650"/>
          </a:xfrm>
          <a:solidFill>
            <a:srgbClr val="FFC000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4816" y="3428814"/>
            <a:ext cx="621037" cy="619017"/>
            <a:chOff x="-37385101" y="3949908"/>
            <a:chExt cx="321350" cy="318225"/>
          </a:xfrm>
          <a:solidFill>
            <a:srgbClr val="FFC000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095" y="4660284"/>
            <a:ext cx="541672" cy="545169"/>
            <a:chOff x="-40011049" y="3972375"/>
            <a:chExt cx="316650" cy="316625"/>
          </a:xfrm>
          <a:solidFill>
            <a:srgbClr val="FFC000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569" y="3444018"/>
            <a:ext cx="363859" cy="615953"/>
            <a:chOff x="-38109727" y="3955025"/>
            <a:chExt cx="188275" cy="316650"/>
          </a:xfrm>
          <a:solidFill>
            <a:srgbClr val="FFC000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501" y="3472661"/>
            <a:ext cx="605867" cy="616731"/>
            <a:chOff x="-39647174" y="3972000"/>
            <a:chExt cx="313500" cy="317050"/>
          </a:xfrm>
          <a:solidFill>
            <a:srgbClr val="FFC000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134" y="3435041"/>
            <a:ext cx="608911" cy="619017"/>
            <a:chOff x="-37804927" y="3953450"/>
            <a:chExt cx="315075" cy="318225"/>
          </a:xfrm>
          <a:solidFill>
            <a:srgbClr val="FFC000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675" y="4697957"/>
            <a:ext cx="656428" cy="517207"/>
            <a:chOff x="5629975" y="3255775"/>
            <a:chExt cx="504500" cy="397500"/>
          </a:xfrm>
          <a:solidFill>
            <a:srgbClr val="FFC000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4107" y="3461125"/>
            <a:ext cx="741879" cy="609779"/>
            <a:chOff x="6234950" y="3255925"/>
            <a:chExt cx="483250" cy="397200"/>
          </a:xfrm>
          <a:solidFill>
            <a:srgbClr val="FFC000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927099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5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890909" y="5870079"/>
            <a:ext cx="10485575" cy="776863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rgbClr val="36B9E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6600">
                <a:latin typeface="Bahnschrift" panose="020B0502040204020203" pitchFamily="34" charset="0"/>
                <a:cs typeface="Calibri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AE113E9-8B7B-4E99-BA7F-558DEDA315DF}"/>
              </a:ext>
            </a:extLst>
          </p:cNvPr>
          <p:cNvGrpSpPr/>
          <p:nvPr/>
        </p:nvGrpSpPr>
        <p:grpSpPr>
          <a:xfrm>
            <a:off x="8405426" y="3296189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925377-93CC-40B1-920D-AF9A5DBE614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E3089D-EA2E-403C-B235-4CF26D7D55D5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36E6BB9-5E13-4FCF-975C-49FF63029D2F}"/>
              </a:ext>
            </a:extLst>
          </p:cNvPr>
          <p:cNvGrpSpPr/>
          <p:nvPr/>
        </p:nvGrpSpPr>
        <p:grpSpPr>
          <a:xfrm>
            <a:off x="8484134" y="4909437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7E59A2-C3BF-45F0-853A-31987386EBB3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2B8976-1071-4A62-9B85-EB5F400FE57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BD4201-F9F3-4B3D-879B-811FD91BB449}"/>
              </a:ext>
            </a:extLst>
          </p:cNvPr>
          <p:cNvGrpSpPr/>
          <p:nvPr/>
        </p:nvGrpSpPr>
        <p:grpSpPr>
          <a:xfrm>
            <a:off x="397530" y="4909437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5D6E25-8925-4D8E-9619-6F232FA855F4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55CF74-6015-440A-A6AB-E86A1D9363C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954C91-B58F-4B4C-912B-E56B6876FF1E}"/>
              </a:ext>
            </a:extLst>
          </p:cNvPr>
          <p:cNvGrpSpPr/>
          <p:nvPr/>
        </p:nvGrpSpPr>
        <p:grpSpPr>
          <a:xfrm>
            <a:off x="344930" y="3296189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7B2A270-801C-4639-9EFD-61FBBDB2BEC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0076B-D21E-4E2C-B278-ABB89BE19E5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>
              <a:defPPr/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9B050C-BC53-4435-B89D-B3212CB42893}"/>
              </a:ext>
            </a:extLst>
          </p:cNvPr>
          <p:cNvSpPr txBox="1"/>
          <p:nvPr/>
        </p:nvSpPr>
        <p:spPr>
          <a:xfrm>
            <a:off x="580189" y="1671563"/>
            <a:ext cx="3112741" cy="1107996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>
            <a:defPPr/>
          </a:lstStyle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anose="020B0604020202020204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91988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defPPr/>
          </a:lstStyle>
          <a:p>
            <a:r>
              <a:rPr lang="en-US" sz="4000" b="1" dirty="0">
                <a:solidFill>
                  <a:schemeClr val="bg1"/>
                </a:solidFill>
              </a:rPr>
              <a:t>Infographic Style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97124CE-2A87-4A2B-9200-2277E3ABBC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6102" y="3296189"/>
            <a:ext cx="4177457" cy="2676717"/>
          </a:xfrm>
          <a:prstGeom prst="rect">
            <a:avLst/>
          </a:prstGeom>
        </p:spPr>
      </p:pic>
      <p:sp>
        <p:nvSpPr>
          <p:cNvPr id="22" name="TextBox 17">
            <a:extLst>
              <a:ext uri="{FF2B5EF4-FFF2-40B4-BE49-F238E27FC236}">
                <a16:creationId xmlns:a16="http://schemas.microsoft.com/office/drawing/2014/main" id="{D40AA446-3C27-4C93-B538-BA1E13EAE9D5}"/>
              </a:ext>
            </a:extLst>
          </p:cNvPr>
          <p:cNvSpPr txBox="1"/>
          <p:nvPr/>
        </p:nvSpPr>
        <p:spPr>
          <a:xfrm>
            <a:off x="8601763" y="1550237"/>
            <a:ext cx="3112741" cy="1107996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>
            <a:defPPr/>
          </a:lstStyle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We Create</a:t>
            </a:r>
          </a:p>
          <a:p>
            <a:pPr algn="r"/>
            <a:r>
              <a:rPr lang="en-US" altLang="ko-KR" sz="2400" dirty="0">
                <a:solidFill>
                  <a:schemeClr val="accent1"/>
                </a:solidFill>
                <a:cs typeface="Arial" panose="020B0604020202020204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3" name="TextBox 18">
            <a:extLst>
              <a:ext uri="{FF2B5EF4-FFF2-40B4-BE49-F238E27FC236}">
                <a16:creationId xmlns:a16="http://schemas.microsoft.com/office/drawing/2014/main" id="{6322974D-94B0-45FF-B0BB-C6B652E9E7A4}"/>
              </a:ext>
            </a:extLst>
          </p:cNvPr>
          <p:cNvSpPr txBox="1"/>
          <p:nvPr/>
        </p:nvSpPr>
        <p:spPr>
          <a:xfrm>
            <a:off x="2136559" y="152256"/>
            <a:ext cx="811662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7200" b="1" u="sng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Agenda Style</a:t>
            </a:r>
            <a:endParaRPr lang="ko-KR" altLang="en-US" sz="7200" b="1" u="sng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3309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D3A2B7C-80CE-4C10-92BE-A454203B96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4226" y="1680705"/>
            <a:ext cx="2635169" cy="476738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453842" y="578778"/>
            <a:ext cx="11573197" cy="72424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/>
          </a:lstStyle>
          <a:p>
            <a:r>
              <a:rPr lang="en-US" dirty="0"/>
              <a:t>Infographic Style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26AD03-C245-4CAF-8CC5-A30B826B317C}"/>
              </a:ext>
            </a:extLst>
          </p:cNvPr>
          <p:cNvSpPr txBox="1"/>
          <p:nvPr/>
        </p:nvSpPr>
        <p:spPr>
          <a:xfrm>
            <a:off x="800754" y="1619247"/>
            <a:ext cx="3058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b="1" dirty="0">
                <a:solidFill>
                  <a:schemeClr val="accent2"/>
                </a:solidFill>
                <a:cs typeface="Arial" panose="020B0604020202020204" pitchFamily="34" charset="0"/>
              </a:rPr>
              <a:t>Modern  PowerPoint  Presentation</a:t>
            </a:r>
            <a:endParaRPr lang="ko-KR" altLang="en-US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C39AD2-B177-4778-B173-6DFEA073A408}"/>
              </a:ext>
            </a:extLst>
          </p:cNvPr>
          <p:cNvSpPr txBox="1"/>
          <p:nvPr/>
        </p:nvSpPr>
        <p:spPr>
          <a:xfrm>
            <a:off x="800753" y="3061985"/>
            <a:ext cx="305822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EFD90E-FF25-4AA2-8B2C-2A9F2DB9FBF2}"/>
              </a:ext>
            </a:extLst>
          </p:cNvPr>
          <p:cNvSpPr txBox="1"/>
          <p:nvPr/>
        </p:nvSpPr>
        <p:spPr>
          <a:xfrm>
            <a:off x="800754" y="2432949"/>
            <a:ext cx="305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 b="1">
                <a:solidFill>
                  <a:schemeClr val="accent1"/>
                </a:solidFill>
                <a:cs typeface="Arial" panose="020B0604020202020204" pitchFamily="34" charset="0"/>
              </a:rPr>
              <a:t>You can simply impress your audience and add a unique zing.  </a:t>
            </a:r>
            <a:endParaRPr lang="ko-KR" altLang="en-US" sz="12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CDE840-6268-4E6A-BA8A-8D8337633ECB}"/>
              </a:ext>
            </a:extLst>
          </p:cNvPr>
          <p:cNvSpPr txBox="1"/>
          <p:nvPr/>
        </p:nvSpPr>
        <p:spPr>
          <a:xfrm>
            <a:off x="0" y="5889717"/>
            <a:ext cx="1219200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en-US" altLang="ko-KR" sz="2400" b="1" dirty="0">
                <a:solidFill>
                  <a:schemeClr val="bg1"/>
                </a:solidFill>
                <a:cs typeface="Arial" panose="020B0604020202020204" pitchFamily="34" charset="0"/>
              </a:rPr>
              <a:t>Modern  PowerPoint  Presentation Designed</a:t>
            </a:r>
            <a:endParaRPr lang="ko-KR" alt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F36EDB4-160C-43DC-9260-CF660BEB454C}"/>
              </a:ext>
            </a:extLst>
          </p:cNvPr>
          <p:cNvGrpSpPr/>
          <p:nvPr/>
        </p:nvGrpSpPr>
        <p:grpSpPr>
          <a:xfrm>
            <a:off x="8088589" y="2098412"/>
            <a:ext cx="3732743" cy="3366496"/>
            <a:chOff x="1880404" y="2899140"/>
            <a:chExt cx="3732743" cy="336649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CB6BDE-99DE-43E3-A582-9FF808CD3D87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>
                <a:lnSpc>
                  <a:spcPct val="80000"/>
                </a:lnSpc>
              </a:pPr>
              <a:r>
                <a:rPr lang="en-US" altLang="ko-KR">
                  <a:cs typeface="Arial" panose="020B0604020202020204" pitchFamily="34" charset="0"/>
                </a:rPr>
                <a:t>Simple Portfolio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9C03E77-7555-40E5-81EF-640BEA5995FD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>
                <a:lnSpc>
                  <a:spcPct val="80000"/>
                </a:lnSpc>
              </a:pPr>
              <a:r>
                <a:rPr lang="en-US" altLang="ko-KR">
                  <a:cs typeface="Arial" panose="020B0604020202020204" pitchFamily="34" charset="0"/>
                </a:rPr>
                <a:t>Portfolio Presentation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0B4DE71-8340-448C-AE56-BDCAA3877CD3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>
                <a:lnSpc>
                  <a:spcPct val="80000"/>
                </a:lnSpc>
              </a:pPr>
              <a:r>
                <a:rPr lang="en-US" altLang="ko-KR">
                  <a:cs typeface="Arial" panose="020B0604020202020204" pitchFamily="34" charset="0"/>
                </a:rPr>
                <a:t>Simple Portfolio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D8964E-9004-4B80-89B2-3BF73AE7F026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FD7853-7AB3-4B79-8E14-1D30AF74224B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0FE808-F149-4389-B6CE-188B91BB3F17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</p:grp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255EF15E-232F-4718-854B-3F61397838F7}"/>
              </a:ext>
            </a:extLst>
          </p:cNvPr>
          <p:cNvSpPr/>
          <p:nvPr/>
        </p:nvSpPr>
        <p:spPr>
          <a:xfrm rot="9900000">
            <a:off x="8311348" y="4979935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9276F6DC-B044-41A7-9D09-10E93EF25658}"/>
              </a:ext>
            </a:extLst>
          </p:cNvPr>
          <p:cNvSpPr/>
          <p:nvPr/>
        </p:nvSpPr>
        <p:spPr>
          <a:xfrm>
            <a:off x="8289769" y="3747070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A69FD224-DA79-45A7-87F1-1111307EFB7F}"/>
              </a:ext>
            </a:extLst>
          </p:cNvPr>
          <p:cNvSpPr>
            <a:spLocks noChangeAspect="1"/>
          </p:cNvSpPr>
          <p:nvPr/>
        </p:nvSpPr>
        <p:spPr>
          <a:xfrm>
            <a:off x="8269660" y="2525841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2C54F0C4-F68D-4E3D-B203-7B00CFBDC9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1939" y="175728"/>
            <a:ext cx="849093" cy="849093"/>
          </a:xfrm>
          <a:prstGeom prst="rect">
            <a:avLst/>
          </a:prstGeom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EA57B1DF-76A5-4406-B365-960B576A977E}"/>
              </a:ext>
            </a:extLst>
          </p:cNvPr>
          <p:cNvSpPr/>
          <p:nvPr/>
        </p:nvSpPr>
        <p:spPr>
          <a:xfrm>
            <a:off x="1" y="-16551"/>
            <a:ext cx="10706099" cy="283251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762222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FFB6DF-C119-4039-8DA8-ECD7EBECDFF1}"/>
              </a:ext>
            </a:extLst>
          </p:cNvPr>
          <p:cNvGrpSpPr/>
          <p:nvPr/>
        </p:nvGrpSpPr>
        <p:grpSpPr>
          <a:xfrm>
            <a:off x="757455" y="2379175"/>
            <a:ext cx="3987976" cy="775862"/>
            <a:chOff x="6324699" y="2356411"/>
            <a:chExt cx="2736305" cy="7758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CA0B97-55C3-4FF3-90A5-3B7DAD6E77A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2400" b="1">
                  <a:cs typeface="Arial" panose="020B0604020202020204" pitchFamily="34" charset="0"/>
                </a:rPr>
                <a:t>Simple Presentation  </a:t>
              </a:r>
              <a:endParaRPr lang="ko-KR" altLang="en-US" sz="2400" b="1"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3E00C7-7721-4921-8135-D79A5A74367F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2400" b="1">
                  <a:cs typeface="Arial" panose="020B0604020202020204" pitchFamily="34" charset="0"/>
                </a:rPr>
                <a:t>Add Contents Title</a:t>
              </a:r>
              <a:endParaRPr lang="ko-KR" altLang="en-US" sz="2400" b="1"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B526092-1C67-424E-9A5E-4E3FF9FA8194}"/>
              </a:ext>
            </a:extLst>
          </p:cNvPr>
          <p:cNvGrpSpPr/>
          <p:nvPr/>
        </p:nvGrpSpPr>
        <p:grpSpPr>
          <a:xfrm>
            <a:off x="757457" y="3184457"/>
            <a:ext cx="4757517" cy="1136718"/>
            <a:chOff x="4932040" y="3944245"/>
            <a:chExt cx="3456384" cy="113671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291564-E75C-4CC7-B153-2723137623D0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65A343-6A48-42FE-B356-F4C0EBF56C85}"/>
                </a:ext>
              </a:extLst>
            </p:cNvPr>
            <p:cNvSpPr txBox="1"/>
            <p:nvPr/>
          </p:nvSpPr>
          <p:spPr>
            <a:xfrm>
              <a:off x="4932040" y="3944245"/>
              <a:ext cx="345638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1011A9-DCD9-4266-B496-5AB516440DAD}"/>
              </a:ext>
            </a:extLst>
          </p:cNvPr>
          <p:cNvSpPr/>
          <p:nvPr/>
        </p:nvSpPr>
        <p:spPr>
          <a:xfrm>
            <a:off x="869205" y="4518987"/>
            <a:ext cx="452898" cy="452898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1789772-4B0E-4427-9C56-AB13549551D2}"/>
              </a:ext>
            </a:extLst>
          </p:cNvPr>
          <p:cNvSpPr/>
          <p:nvPr/>
        </p:nvSpPr>
        <p:spPr>
          <a:xfrm>
            <a:off x="3073770" y="4518987"/>
            <a:ext cx="452898" cy="452898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6E375B-A23E-4666-A3F8-4009F1BE0D73}"/>
              </a:ext>
            </a:extLst>
          </p:cNvPr>
          <p:cNvGrpSpPr/>
          <p:nvPr/>
        </p:nvGrpSpPr>
        <p:grpSpPr>
          <a:xfrm>
            <a:off x="1537707" y="4518987"/>
            <a:ext cx="1392013" cy="2149151"/>
            <a:chOff x="-475010" y="1129567"/>
            <a:chExt cx="3859356" cy="214915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D7983F-E9A3-4785-9FAE-B835E6533139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C83BB5A-73E2-482B-8C5B-D122B7ECD00C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  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85E8D5-D505-4589-8D13-7AEA08C69F0A}"/>
              </a:ext>
            </a:extLst>
          </p:cNvPr>
          <p:cNvGrpSpPr/>
          <p:nvPr/>
        </p:nvGrpSpPr>
        <p:grpSpPr>
          <a:xfrm>
            <a:off x="3665257" y="4518987"/>
            <a:ext cx="1501690" cy="1410488"/>
            <a:chOff x="-475010" y="1129567"/>
            <a:chExt cx="3859356" cy="141048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F53A108-04F1-4BFB-9B36-FC27000A55C7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F96807A-EC4A-4877-A6E9-397B392B1E49}"/>
                </a:ext>
              </a:extLst>
            </p:cNvPr>
            <p:cNvSpPr txBox="1"/>
            <p:nvPr/>
          </p:nvSpPr>
          <p:spPr>
            <a:xfrm>
              <a:off x="-460975" y="1339726"/>
              <a:ext cx="384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17" name="Freeform 47">
            <a:extLst>
              <a:ext uri="{FF2B5EF4-FFF2-40B4-BE49-F238E27FC236}">
                <a16:creationId xmlns:a16="http://schemas.microsoft.com/office/drawing/2014/main" id="{B4FA4D23-09A1-4105-9031-E4AAFFCF9E13}"/>
              </a:ext>
            </a:extLst>
          </p:cNvPr>
          <p:cNvSpPr>
            <a:spLocks noChangeAspect="1"/>
          </p:cNvSpPr>
          <p:nvPr/>
        </p:nvSpPr>
        <p:spPr>
          <a:xfrm>
            <a:off x="967481" y="4601583"/>
            <a:ext cx="255280" cy="255125"/>
          </a:xfrm>
          <a:custGeom>
            <a:avLst/>
            <a:gdLst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  <a:gd name="connsiteX18" fmla="*/ 930675 w 2103393"/>
              <a:gd name="connsiteY18" fmla="*/ 67702 h 201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Freeform 99">
            <a:extLst>
              <a:ext uri="{FF2B5EF4-FFF2-40B4-BE49-F238E27FC236}">
                <a16:creationId xmlns:a16="http://schemas.microsoft.com/office/drawing/2014/main" id="{617865D5-2BB4-4B86-8E02-936D055FD925}"/>
              </a:ext>
            </a:extLst>
          </p:cNvPr>
          <p:cNvSpPr>
            <a:spLocks noChangeAspect="1"/>
          </p:cNvSpPr>
          <p:nvPr/>
        </p:nvSpPr>
        <p:spPr>
          <a:xfrm>
            <a:off x="3194790" y="4594010"/>
            <a:ext cx="228139" cy="285457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/>
          <p:nvPr/>
        </p:nvSpPr>
        <p:spPr>
          <a:xfrm>
            <a:off x="757455" y="376896"/>
            <a:ext cx="6629138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b="1" dirty="0">
                <a:solidFill>
                  <a:srgbClr val="F47758"/>
                </a:solidFill>
              </a:rPr>
              <a:t>Infographic Style</a:t>
            </a:r>
          </a:p>
        </p:txBody>
      </p:sp>
      <p:sp>
        <p:nvSpPr>
          <p:cNvPr id="21" name="Flecha: pentágono 20">
            <a:extLst>
              <a:ext uri="{FF2B5EF4-FFF2-40B4-BE49-F238E27FC236}">
                <a16:creationId xmlns:a16="http://schemas.microsoft.com/office/drawing/2014/main" id="{0E4EF3F9-D81B-4188-9F1F-4DB262B473BF}"/>
              </a:ext>
            </a:extLst>
          </p:cNvPr>
          <p:cNvSpPr/>
          <p:nvPr/>
        </p:nvSpPr>
        <p:spPr>
          <a:xfrm rot="10800000">
            <a:off x="6096000" y="2515572"/>
            <a:ext cx="6096000" cy="3390900"/>
          </a:xfrm>
          <a:prstGeom prst="homePlate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620A3F1A-764B-427E-AE2F-168173A10F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6947" y="0"/>
            <a:ext cx="7025053" cy="68580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E768C54-1D7A-424D-83C1-C53FADC24FD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1939" y="175728"/>
            <a:ext cx="849093" cy="84909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F99334F2-A594-44DC-977E-285600C5D2C2}"/>
              </a:ext>
            </a:extLst>
          </p:cNvPr>
          <p:cNvSpPr/>
          <p:nvPr/>
        </p:nvSpPr>
        <p:spPr>
          <a:xfrm>
            <a:off x="1" y="-16551"/>
            <a:ext cx="10706099" cy="283251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248370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C83FAF04-C76B-467F-BFEE-7ACD3A01E9B3}"/>
              </a:ext>
            </a:extLst>
          </p:cNvPr>
          <p:cNvSpPr/>
          <p:nvPr/>
        </p:nvSpPr>
        <p:spPr>
          <a:xfrm rot="3408062">
            <a:off x="3126265" y="-1799014"/>
            <a:ext cx="8230373" cy="13957036"/>
          </a:xfrm>
          <a:custGeom>
            <a:avLst/>
            <a:gdLst>
              <a:gd name="connsiteX0" fmla="*/ 2491775 w 8230373"/>
              <a:gd name="connsiteY0" fmla="*/ 0 h 13957036"/>
              <a:gd name="connsiteX1" fmla="*/ 8230373 w 8230373"/>
              <a:gd name="connsiteY1" fmla="*/ 3755084 h 13957036"/>
              <a:gd name="connsiteX2" fmla="*/ 1554666 w 8230373"/>
              <a:gd name="connsiteY2" fmla="*/ 13957036 h 13957036"/>
              <a:gd name="connsiteX3" fmla="*/ 0 w 8230373"/>
              <a:gd name="connsiteY3" fmla="*/ 12939731 h 13957036"/>
              <a:gd name="connsiteX4" fmla="*/ 1 w 8230373"/>
              <a:gd name="connsiteY4" fmla="*/ 3807980 h 13957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0373" h="13957036">
                <a:moveTo>
                  <a:pt x="2491775" y="0"/>
                </a:moveTo>
                <a:lnTo>
                  <a:pt x="8230373" y="3755084"/>
                </a:lnTo>
                <a:lnTo>
                  <a:pt x="1554666" y="13957036"/>
                </a:lnTo>
                <a:lnTo>
                  <a:pt x="0" y="12939731"/>
                </a:lnTo>
                <a:lnTo>
                  <a:pt x="1" y="3807980"/>
                </a:lnTo>
                <a:close/>
              </a:path>
            </a:pathLst>
          </a:custGeom>
          <a:solidFill>
            <a:srgbClr val="F4775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s-PE" sz="140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5711EF0-BE91-4CA8-9BAB-82AC2547E63A}"/>
              </a:ext>
            </a:extLst>
          </p:cNvPr>
          <p:cNvGrpSpPr/>
          <p:nvPr/>
        </p:nvGrpSpPr>
        <p:grpSpPr>
          <a:xfrm>
            <a:off x="8841267" y="941072"/>
            <a:ext cx="3046452" cy="1662658"/>
            <a:chOff x="8070434" y="1545803"/>
            <a:chExt cx="2925465" cy="16626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98BBE91-1B0B-490B-BE2A-CD3D2D2882E8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>
                  <a:ea typeface="HY견명조" pitchFamily="18" charset="-127"/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>
                <a:ea typeface="FZShuTi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C6EBD0-DF5B-4EE2-A230-D05A6519618A}"/>
                </a:ext>
              </a:extLst>
            </p:cNvPr>
            <p:cNvSpPr txBox="1"/>
            <p:nvPr/>
          </p:nvSpPr>
          <p:spPr>
            <a:xfrm>
              <a:off x="8070434" y="1545803"/>
              <a:ext cx="2925465" cy="5078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>
              <a:defPPr/>
            </a:lstStyle>
            <a:p>
              <a:r>
                <a:rPr lang="en-US" altLang="ko-KR" sz="2700" b="1">
                  <a:solidFill>
                    <a:srgbClr val="F47758"/>
                  </a:solidFill>
                  <a:cs typeface="Arial" panose="020B0604020202020204" pitchFamily="34" charset="0"/>
                </a:rPr>
                <a:t>Contents Here</a:t>
              </a:r>
              <a:endParaRPr lang="ko-KR" altLang="en-US" sz="2700" b="1">
                <a:solidFill>
                  <a:srgbClr val="F47758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470587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841267" y="559865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/>
          <p:nvPr/>
        </p:nvSpPr>
        <p:spPr>
          <a:xfrm>
            <a:off x="466812" y="442170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ko-KR" b="1">
                <a:solidFill>
                  <a:schemeClr val="tx1"/>
                </a:solidFill>
              </a:rPr>
              <a:t>Simple Portfolio Presentation Designed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3813093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ea typeface="FZShuTi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841267" y="3026420"/>
            <a:ext cx="3046452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en-US" altLang="ko-KR" sz="1200">
              <a:ea typeface="FZShuTi" pitchFamily="2" charset="-122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41215D-D190-4D85-AB88-F91D41C028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281" y="1131853"/>
            <a:ext cx="8077200" cy="528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7141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89EB74B1-3B29-4147-9CBE-3214CA53EF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09581" y="4385792"/>
            <a:ext cx="5515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>
                <a:latin typeface="Arial Rounded MT Bold" panose="020F070403050403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-63500" y="3613150"/>
            <a:ext cx="60436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PE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BF6604-FAB0-4259-8E3A-A8B3F7568A24}"/>
              </a:ext>
            </a:extLst>
          </p:cNvPr>
          <p:cNvSpPr txBox="1"/>
          <p:nvPr/>
        </p:nvSpPr>
        <p:spPr>
          <a:xfrm>
            <a:off x="6872996" y="530912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>
            <a:defPPr/>
          </a:lstStyle>
          <a:p>
            <a:r>
              <a:rPr lang="en-US" altLang="ko-KR" sz="3600" b="1">
                <a:solidFill>
                  <a:srgbClr val="F47758"/>
                </a:solidFill>
                <a:latin typeface="+mj-lt"/>
                <a:cs typeface="Arial" panose="020B0604020202020204" pitchFamily="34" charset="0"/>
              </a:rPr>
              <a:t>We Create Professional Presentation Designed</a:t>
            </a:r>
            <a:endParaRPr lang="ko-KR" altLang="en-US" sz="3600" b="1">
              <a:solidFill>
                <a:srgbClr val="F47758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28765A1A-E430-484C-9685-50871E6809BA}"/>
              </a:ext>
            </a:extLst>
          </p:cNvPr>
          <p:cNvSpPr txBox="1"/>
          <p:nvPr/>
        </p:nvSpPr>
        <p:spPr>
          <a:xfrm>
            <a:off x="509581" y="2343499"/>
            <a:ext cx="5515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>
                <a:latin typeface="Arial Rounded MT Bold" panose="020F070403050403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53F5543C-8FE0-4A4C-A8C0-336FA4EAD302}"/>
              </a:ext>
            </a:extLst>
          </p:cNvPr>
          <p:cNvSpPr txBox="1"/>
          <p:nvPr/>
        </p:nvSpPr>
        <p:spPr>
          <a:xfrm>
            <a:off x="573274" y="1671783"/>
            <a:ext cx="519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 b="1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24B0AFF-2600-45E2-A2E8-5A41CEA5B2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873" y="-345938"/>
            <a:ext cx="7549876" cy="754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628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838428" y="1981142"/>
            <a:ext cx="2612813" cy="1743641"/>
            <a:chOff x="3059831" y="2116291"/>
            <a:chExt cx="2760888" cy="1485796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Contents  Here 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93378" y="2022656"/>
            <a:ext cx="2612813" cy="1743641"/>
            <a:chOff x="3059831" y="2116291"/>
            <a:chExt cx="2760888" cy="1485796"/>
          </a:xfrm>
        </p:grpSpPr>
        <p:sp>
          <p:nvSpPr>
            <p:cNvPr id="27" name="TextBox 26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Contents  Here 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819987" y="4391168"/>
            <a:ext cx="2612813" cy="1743641"/>
            <a:chOff x="3059831" y="2116291"/>
            <a:chExt cx="2760888" cy="1485796"/>
          </a:xfrm>
        </p:grpSpPr>
        <p:sp>
          <p:nvSpPr>
            <p:cNvPr id="31" name="TextBox 30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Contents  Here 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458566" y="4391168"/>
            <a:ext cx="2612813" cy="1743641"/>
            <a:chOff x="3059831" y="2116291"/>
            <a:chExt cx="2760888" cy="1485796"/>
          </a:xfrm>
        </p:grpSpPr>
        <p:sp>
          <p:nvSpPr>
            <p:cNvPr id="37" name="TextBox 36"/>
            <p:cNvSpPr txBox="1"/>
            <p:nvPr/>
          </p:nvSpPr>
          <p:spPr>
            <a:xfrm>
              <a:off x="3059832" y="2421901"/>
              <a:ext cx="2760887" cy="11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Get a modern PowerPoint  Presentation that is beautifully designed. I hope and I believe that this Template will your Time and Money.  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59831" y="2116291"/>
              <a:ext cx="2760887" cy="26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Contents  Here 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1F1EB98-F3E4-423A-AF6C-064249DBB50D}"/>
              </a:ext>
            </a:extLst>
          </p:cNvPr>
          <p:cNvSpPr txBox="1"/>
          <p:nvPr/>
        </p:nvSpPr>
        <p:spPr>
          <a:xfrm>
            <a:off x="258578" y="1780587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140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OREM IPSUM DOLOR SIT AMET </a:t>
            </a:r>
            <a:endParaRPr lang="ko-KR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A4BEAC0-CB69-4E9E-80F9-449CE21E2EB5}"/>
              </a:ext>
            </a:extLst>
          </p:cNvPr>
          <p:cNvGrpSpPr/>
          <p:nvPr/>
        </p:nvGrpSpPr>
        <p:grpSpPr>
          <a:xfrm>
            <a:off x="258578" y="442605"/>
            <a:ext cx="3433328" cy="1166461"/>
            <a:chOff x="3862980" y="5108508"/>
            <a:chExt cx="3433328" cy="116646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2FF09F8-7E6A-403C-862B-7D13D74A5DB6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4400" b="1">
                  <a:solidFill>
                    <a:schemeClr val="bg1"/>
                  </a:solidFill>
                  <a:cs typeface="Arial" panose="020B0604020202020204" pitchFamily="34" charset="0"/>
                </a:rPr>
                <a:t>AWESOME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E8A2336-269B-4BEF-B1C8-AE41D638ADD4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GB" altLang="ko-KR" sz="3200" b="1">
                  <a:solidFill>
                    <a:schemeClr val="bg1"/>
                  </a:solidFill>
                  <a:cs typeface="Arial" panose="020B0604020202020204" pitchFamily="34" charset="0"/>
                </a:rPr>
                <a:t>PRESENTATION</a:t>
              </a:r>
              <a:endParaRPr lang="ko-KR" altLang="en-US" sz="32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3" name="TextBox 17"/>
          <p:cNvSpPr txBox="1"/>
          <p:nvPr/>
        </p:nvSpPr>
        <p:spPr>
          <a:xfrm>
            <a:off x="279799" y="2309707"/>
            <a:ext cx="3166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 and Money.  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1242286" y="1146223"/>
            <a:ext cx="11573197" cy="724247"/>
          </a:xfrm>
        </p:spPr>
        <p:txBody>
          <a:bodyPr>
            <a:normAutofit fontScale="92500" lnSpcReduction="10000"/>
          </a:bodyPr>
          <a:lstStyle>
            <a:defPPr/>
          </a:lstStyle>
          <a:p>
            <a:r>
              <a:rPr lang="es-AR" b="1" dirty="0" err="1">
                <a:solidFill>
                  <a:schemeClr val="tx1"/>
                </a:solidFill>
              </a:rPr>
              <a:t>FreeTemplate</a:t>
            </a:r>
            <a:endParaRPr lang="es-AR" b="1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3446585" cy="6858000"/>
          </a:xfrm>
          <a:prstGeom prst="rect">
            <a:avLst/>
          </a:prstGeom>
          <a:solidFill>
            <a:srgbClr val="F477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06AC76-BF75-4283-B4B2-230E4471DD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008" y="0"/>
            <a:ext cx="3707559" cy="685799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7863EB42-5324-4830-A75A-E24D78D578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3081" y="236280"/>
            <a:ext cx="779770" cy="779770"/>
          </a:xfrm>
          <a:prstGeom prst="rect">
            <a:avLst/>
          </a:prstGeom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30ACB848-4E21-43A8-A832-7334A2B902D4}"/>
              </a:ext>
            </a:extLst>
          </p:cNvPr>
          <p:cNvGrpSpPr/>
          <p:nvPr/>
        </p:nvGrpSpPr>
        <p:grpSpPr>
          <a:xfrm>
            <a:off x="1" y="79513"/>
            <a:ext cx="12191999" cy="313534"/>
            <a:chOff x="0" y="7634288"/>
            <a:chExt cx="14014451" cy="657225"/>
          </a:xfrm>
          <a:solidFill>
            <a:srgbClr val="FF773E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806B4966-258A-414F-9F63-BE4CCC05C832}"/>
                </a:ext>
              </a:extLst>
            </p:cNvPr>
            <p:cNvSpPr/>
            <p:nvPr userDrawn="1"/>
          </p:nvSpPr>
          <p:spPr bwMode="auto">
            <a:xfrm>
              <a:off x="1928813" y="7634288"/>
              <a:ext cx="12085638" cy="657225"/>
            </a:xfrm>
            <a:custGeom>
              <a:avLst/>
              <a:gdLst>
                <a:gd name="T0" fmla="*/ 475 w 7613"/>
                <a:gd name="T1" fmla="*/ 0 h 414"/>
                <a:gd name="T2" fmla="*/ 0 w 7613"/>
                <a:gd name="T3" fmla="*/ 414 h 414"/>
                <a:gd name="T4" fmla="*/ 7613 w 7613"/>
                <a:gd name="T5" fmla="*/ 414 h 414"/>
                <a:gd name="T6" fmla="*/ 7613 w 7613"/>
                <a:gd name="T7" fmla="*/ 0 h 414"/>
                <a:gd name="T8" fmla="*/ 475 w 7613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13" h="413">
                  <a:moveTo>
                    <a:pt x="475" y="0"/>
                  </a:moveTo>
                  <a:lnTo>
                    <a:pt x="0" y="414"/>
                  </a:lnTo>
                  <a:lnTo>
                    <a:pt x="7613" y="414"/>
                  </a:lnTo>
                  <a:lnTo>
                    <a:pt x="7613" y="0"/>
                  </a:lnTo>
                  <a:lnTo>
                    <a:pt x="4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6856A5B4-E20E-4928-820F-BC97F6577002}"/>
                </a:ext>
              </a:extLst>
            </p:cNvPr>
            <p:cNvSpPr/>
            <p:nvPr userDrawn="1"/>
          </p:nvSpPr>
          <p:spPr bwMode="auto">
            <a:xfrm>
              <a:off x="0" y="7634288"/>
              <a:ext cx="2214563" cy="657225"/>
            </a:xfrm>
            <a:custGeom>
              <a:avLst/>
              <a:gdLst>
                <a:gd name="T0" fmla="*/ 1395 w 1395"/>
                <a:gd name="T1" fmla="*/ 0 h 414"/>
                <a:gd name="T2" fmla="*/ 991 w 1395"/>
                <a:gd name="T3" fmla="*/ 414 h 414"/>
                <a:gd name="T4" fmla="*/ 0 w 1395"/>
                <a:gd name="T5" fmla="*/ 414 h 414"/>
                <a:gd name="T6" fmla="*/ 0 w 1395"/>
                <a:gd name="T7" fmla="*/ 0 h 414"/>
                <a:gd name="T8" fmla="*/ 1395 w 1395"/>
                <a:gd name="T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413">
                  <a:moveTo>
                    <a:pt x="1395" y="0"/>
                  </a:moveTo>
                  <a:lnTo>
                    <a:pt x="991" y="414"/>
                  </a:lnTo>
                  <a:lnTo>
                    <a:pt x="0" y="414"/>
                  </a:lnTo>
                  <a:lnTo>
                    <a:pt x="0" y="0"/>
                  </a:lnTo>
                  <a:lnTo>
                    <a:pt x="13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/>
            </a:lstStyle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57581351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inder-PowerPoint-Template" id="{FF1E4854-F815-9646-8810-D0186354DB47}" vid="{423E2D9F-3DC2-4E46-8694-F8139DD4113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Xiaomi-PowerPoint-Template</Template>
  <TotalTime>183</TotalTime>
  <Words>2742</Words>
  <Application>Microsoft Office PowerPoint</Application>
  <PresentationFormat>Panorámica</PresentationFormat>
  <Paragraphs>284</Paragraphs>
  <Slides>32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4" baseType="lpstr">
      <vt:lpstr>Arial</vt:lpstr>
      <vt:lpstr>Arial (Títulos)</vt:lpstr>
      <vt:lpstr>Arial Rounded MT Bold</vt:lpstr>
      <vt:lpstr>Bahnschrift</vt:lpstr>
      <vt:lpstr>Barlow</vt:lpstr>
      <vt:lpstr>Calibri</vt:lpstr>
      <vt:lpstr>DM Sans</vt:lpstr>
      <vt:lpstr>Roboto</vt:lpstr>
      <vt:lpstr>Source Sans Pro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This is your presentation title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xiaomi</dc:title>
  <dc:creator>Grym</dc:creator>
  <cp:lastModifiedBy>Franklin</cp:lastModifiedBy>
  <cp:revision>18</cp:revision>
  <dcterms:created xsi:type="dcterms:W3CDTF">2023-09-08T22:28:44Z</dcterms:created>
  <dcterms:modified xsi:type="dcterms:W3CDTF">2023-09-12T12:11:26Z</dcterms:modified>
  <cp:category>slidesppt.net</cp:category>
</cp:coreProperties>
</file>