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7" r:id="rId2"/>
    <p:sldId id="350" r:id="rId3"/>
    <p:sldId id="393" r:id="rId4"/>
    <p:sldId id="358" r:id="rId5"/>
    <p:sldId id="3170" r:id="rId6"/>
    <p:sldId id="370" r:id="rId7"/>
    <p:sldId id="338" r:id="rId8"/>
    <p:sldId id="362" r:id="rId9"/>
    <p:sldId id="363" r:id="rId10"/>
    <p:sldId id="364" r:id="rId11"/>
    <p:sldId id="342" r:id="rId12"/>
    <p:sldId id="365" r:id="rId13"/>
    <p:sldId id="367" r:id="rId14"/>
    <p:sldId id="368" r:id="rId15"/>
    <p:sldId id="347" r:id="rId16"/>
    <p:sldId id="349" r:id="rId17"/>
    <p:sldId id="369" r:id="rId18"/>
    <p:sldId id="353" r:id="rId19"/>
    <p:sldId id="371" r:id="rId20"/>
    <p:sldId id="292" r:id="rId21"/>
    <p:sldId id="1079" r:id="rId22"/>
    <p:sldId id="355" r:id="rId23"/>
    <p:sldId id="356" r:id="rId24"/>
    <p:sldId id="3173" r:id="rId25"/>
    <p:sldId id="3174" r:id="rId26"/>
    <p:sldId id="10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C12"/>
    <a:srgbClr val="E8E6E0"/>
    <a:srgbClr val="E52D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3" autoAdjust="0"/>
  </p:normalViewPr>
  <p:slideViewPr>
    <p:cSldViewPr snapToGrid="0" snapToObjects="1">
      <p:cViewPr varScale="1">
        <p:scale>
          <a:sx n="59" d="100"/>
          <a:sy n="59" d="100"/>
        </p:scale>
        <p:origin x="1080" y="68"/>
      </p:cViewPr>
      <p:guideLst/>
    </p:cSldViewPr>
  </p:slideViewPr>
  <p:notesTextViewPr>
    <p:cViewPr>
      <p:scale>
        <a:sx n="1" d="1"/>
        <a:sy n="1" d="1"/>
      </p:scale>
      <p:origin x="0" y="0"/>
    </p:cViewPr>
  </p:notesTextViewPr>
  <p:notesViewPr>
    <p:cSldViewPr snapToGrid="0" snapToObjects="1">
      <p:cViewPr varScale="1">
        <p:scale>
          <a:sx n="91" d="100"/>
          <a:sy n="91" d="100"/>
        </p:scale>
        <p:origin x="28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8D8850-6F6E-4294-9606-F7B9A7E896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B7B930-38EA-4193-AE17-C81EA0EB7A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5BFB0E-CB96-4860-B04E-CD6EE14D73B1}" type="datetimeFigureOut">
              <a:rPr lang="en-US" smtClean="0"/>
              <a:t>11/30/2023</a:t>
            </a:fld>
            <a:endParaRPr lang="en-US"/>
          </a:p>
        </p:txBody>
      </p:sp>
      <p:sp>
        <p:nvSpPr>
          <p:cNvPr id="4" name="Footer Placeholder 3">
            <a:extLst>
              <a:ext uri="{FF2B5EF4-FFF2-40B4-BE49-F238E27FC236}">
                <a16:creationId xmlns:a16="http://schemas.microsoft.com/office/drawing/2014/main" id="{50F41A3E-67B6-4500-B974-165C6B8AD2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512D18-558C-4892-8B6B-272BD84CDD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61CBB-DAD4-467A-8923-33F365177D27}" type="slidenum">
              <a:rPr lang="en-US" smtClean="0"/>
              <a:t>‹Nº›</a:t>
            </a:fld>
            <a:endParaRPr lang="en-US"/>
          </a:p>
        </p:txBody>
      </p:sp>
    </p:spTree>
    <p:extLst>
      <p:ext uri="{BB962C8B-B14F-4D97-AF65-F5344CB8AC3E}">
        <p14:creationId xmlns:p14="http://schemas.microsoft.com/office/powerpoint/2010/main" val="1317766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C34B9-8AAD-4D04-ADD0-71F91FE5A761}" type="datetimeFigureOut">
              <a:rPr lang="LID4096" smtClean="0"/>
              <a:t>11/30/2023</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9C319-EAD3-4225-97FE-EC33451095E6}" type="slidenum">
              <a:rPr lang="LID4096" smtClean="0"/>
              <a:t>‹Nº›</a:t>
            </a:fld>
            <a:endParaRPr lang="LID4096"/>
          </a:p>
        </p:txBody>
      </p:sp>
    </p:spTree>
    <p:extLst>
      <p:ext uri="{BB962C8B-B14F-4D97-AF65-F5344CB8AC3E}">
        <p14:creationId xmlns:p14="http://schemas.microsoft.com/office/powerpoint/2010/main" val="16421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a:t>
            </a:fld>
            <a:endParaRPr lang="LID4096"/>
          </a:p>
        </p:txBody>
      </p:sp>
    </p:spTree>
    <p:extLst>
      <p:ext uri="{BB962C8B-B14F-4D97-AF65-F5344CB8AC3E}">
        <p14:creationId xmlns:p14="http://schemas.microsoft.com/office/powerpoint/2010/main" val="265027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11</a:t>
            </a:fld>
            <a:endParaRPr lang="LID4096"/>
          </a:p>
        </p:txBody>
      </p:sp>
    </p:spTree>
    <p:extLst>
      <p:ext uri="{BB962C8B-B14F-4D97-AF65-F5344CB8AC3E}">
        <p14:creationId xmlns:p14="http://schemas.microsoft.com/office/powerpoint/2010/main" val="402452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12</a:t>
            </a:fld>
            <a:endParaRPr lang="LID4096"/>
          </a:p>
        </p:txBody>
      </p:sp>
    </p:spTree>
    <p:extLst>
      <p:ext uri="{BB962C8B-B14F-4D97-AF65-F5344CB8AC3E}">
        <p14:creationId xmlns:p14="http://schemas.microsoft.com/office/powerpoint/2010/main" val="424386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13</a:t>
            </a:fld>
            <a:endParaRPr lang="LID4096"/>
          </a:p>
        </p:txBody>
      </p:sp>
    </p:spTree>
    <p:extLst>
      <p:ext uri="{BB962C8B-B14F-4D97-AF65-F5344CB8AC3E}">
        <p14:creationId xmlns:p14="http://schemas.microsoft.com/office/powerpoint/2010/main" val="108298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15</a:t>
            </a:fld>
            <a:endParaRPr lang="LID4096"/>
          </a:p>
        </p:txBody>
      </p:sp>
    </p:spTree>
    <p:extLst>
      <p:ext uri="{BB962C8B-B14F-4D97-AF65-F5344CB8AC3E}">
        <p14:creationId xmlns:p14="http://schemas.microsoft.com/office/powerpoint/2010/main" val="37386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17</a:t>
            </a:fld>
            <a:endParaRPr lang="LID4096"/>
          </a:p>
        </p:txBody>
      </p:sp>
    </p:spTree>
    <p:extLst>
      <p:ext uri="{BB962C8B-B14F-4D97-AF65-F5344CB8AC3E}">
        <p14:creationId xmlns:p14="http://schemas.microsoft.com/office/powerpoint/2010/main" val="383991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19</a:t>
            </a:fld>
            <a:endParaRPr lang="LID4096"/>
          </a:p>
        </p:txBody>
      </p:sp>
    </p:spTree>
    <p:extLst>
      <p:ext uri="{BB962C8B-B14F-4D97-AF65-F5344CB8AC3E}">
        <p14:creationId xmlns:p14="http://schemas.microsoft.com/office/powerpoint/2010/main" val="414371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c8aa852056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c8aa852056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260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56B825-F031-0F7E-B29F-A74E4BBA805D}"/>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B565D40-D081-AF59-BC55-1BC88D62943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es-PE" dirty="0"/>
          </a:p>
        </p:txBody>
      </p:sp>
    </p:spTree>
    <p:extLst>
      <p:ext uri="{BB962C8B-B14F-4D97-AF65-F5344CB8AC3E}">
        <p14:creationId xmlns:p14="http://schemas.microsoft.com/office/powerpoint/2010/main" val="200230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slidesppt.net</a:t>
            </a:r>
            <a:endParaRPr lang="ko-KR" altLang="en-US" sz="1200" dirty="0">
              <a:solidFill>
                <a:schemeClr val="bg1"/>
              </a:solidFill>
              <a:latin typeface="Arial" pitchFamily="34" charset="0"/>
              <a:cs typeface="Arial" pitchFamily="34" charset="0"/>
            </a:endParaRPr>
          </a:p>
          <a:p>
            <a:endParaRPr lang="LID4096" dirty="0"/>
          </a:p>
        </p:txBody>
      </p:sp>
      <p:sp>
        <p:nvSpPr>
          <p:cNvPr id="4" name="Marcador de número de diapositiva 3"/>
          <p:cNvSpPr>
            <a:spLocks noGrp="1"/>
          </p:cNvSpPr>
          <p:nvPr>
            <p:ph type="sldNum" sz="quarter" idx="5"/>
          </p:nvPr>
        </p:nvSpPr>
        <p:spPr/>
        <p:txBody>
          <a:bodyPr/>
          <a:lstStyle/>
          <a:p>
            <a:fld id="{652F1279-6CE4-4169-83D3-4483097B6907}" type="slidenum">
              <a:rPr lang="en-US" smtClean="0"/>
              <a:t>22</a:t>
            </a:fld>
            <a:endParaRPr lang="en-US"/>
          </a:p>
        </p:txBody>
      </p:sp>
    </p:spTree>
    <p:extLst>
      <p:ext uri="{BB962C8B-B14F-4D97-AF65-F5344CB8AC3E}">
        <p14:creationId xmlns:p14="http://schemas.microsoft.com/office/powerpoint/2010/main" val="396829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slidesppt.net</a:t>
            </a:r>
            <a:endParaRPr lang="ko-KR" altLang="en-US" sz="1200" dirty="0">
              <a:solidFill>
                <a:schemeClr val="bg1"/>
              </a:solidFill>
              <a:latin typeface="Arial" pitchFamily="34" charset="0"/>
              <a:cs typeface="Arial" pitchFamily="34" charset="0"/>
            </a:endParaRPr>
          </a:p>
          <a:p>
            <a:endParaRPr lang="es-PE" dirty="0"/>
          </a:p>
        </p:txBody>
      </p:sp>
      <p:sp>
        <p:nvSpPr>
          <p:cNvPr id="4" name="Marcador de número de diapositiva 3"/>
          <p:cNvSpPr>
            <a:spLocks noGrp="1"/>
          </p:cNvSpPr>
          <p:nvPr>
            <p:ph type="sldNum" sz="quarter" idx="5"/>
          </p:nvPr>
        </p:nvSpPr>
        <p:spPr/>
        <p:txBody>
          <a:bodyPr/>
          <a:lstStyle/>
          <a:p>
            <a:fld id="{08965ECA-A2C0-43D2-9C16-CAED62A1DBBA}" type="slidenum">
              <a:rPr lang="es-PE" smtClean="0"/>
              <a:t>23</a:t>
            </a:fld>
            <a:endParaRPr lang="es-PE" dirty="0"/>
          </a:p>
        </p:txBody>
      </p:sp>
    </p:spTree>
    <p:extLst>
      <p:ext uri="{BB962C8B-B14F-4D97-AF65-F5344CB8AC3E}">
        <p14:creationId xmlns:p14="http://schemas.microsoft.com/office/powerpoint/2010/main" val="3494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kern="0" cap="none" spc="0" baseline="0">
                <a:solidFill>
                  <a:srgbClr val="00FBFF"/>
                </a:solidFill>
                <a:uFillTx/>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390560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Arial" pitchFamily="34" charset="0"/>
                <a:cs typeface="Arial" pitchFamily="34" charset="0"/>
              </a:rPr>
              <a:t>slidesppt.net</a:t>
            </a:r>
            <a:endParaRPr lang="ko-KR" altLang="en-US" dirty="0">
              <a:latin typeface="Arial" pitchFamily="34" charset="0"/>
              <a:cs typeface="Arial" pitchFamily="34" charset="0"/>
            </a:endParaRPr>
          </a:p>
          <a:p>
            <a:endParaRPr lang="es-PE" dirty="0"/>
          </a:p>
        </p:txBody>
      </p:sp>
      <p:sp>
        <p:nvSpPr>
          <p:cNvPr id="4" name="Marcador de número de diapositiva 3"/>
          <p:cNvSpPr>
            <a:spLocks noGrp="1"/>
          </p:cNvSpPr>
          <p:nvPr>
            <p:ph type="sldNum" sz="quarter" idx="5"/>
          </p:nvPr>
        </p:nvSpPr>
        <p:spPr/>
        <p:txBody>
          <a:bodyPr/>
          <a:lstStyle/>
          <a:p>
            <a:fld id="{08965ECA-A2C0-43D2-9C16-CAED62A1DBBA}" type="slidenum">
              <a:rPr lang="es-PE" smtClean="0"/>
              <a:t>24</a:t>
            </a:fld>
            <a:endParaRPr lang="es-PE" dirty="0"/>
          </a:p>
        </p:txBody>
      </p:sp>
    </p:spTree>
    <p:extLst>
      <p:ext uri="{BB962C8B-B14F-4D97-AF65-F5344CB8AC3E}">
        <p14:creationId xmlns:p14="http://schemas.microsoft.com/office/powerpoint/2010/main" val="3141343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slidesppt.net</a:t>
            </a:r>
            <a:endParaRPr lang="ko-KR" altLang="en-US" sz="1200" dirty="0">
              <a:solidFill>
                <a:schemeClr val="bg1"/>
              </a:solidFill>
              <a:latin typeface="Arial" pitchFamily="34" charset="0"/>
              <a:cs typeface="Arial" pitchFamily="34" charset="0"/>
            </a:endParaRPr>
          </a:p>
          <a:p>
            <a:endParaRPr lang="LID4096" dirty="0"/>
          </a:p>
        </p:txBody>
      </p:sp>
      <p:sp>
        <p:nvSpPr>
          <p:cNvPr id="4" name="Marcador de número de diapositiva 3"/>
          <p:cNvSpPr>
            <a:spLocks noGrp="1"/>
          </p:cNvSpPr>
          <p:nvPr>
            <p:ph type="sldNum" sz="quarter" idx="5"/>
          </p:nvPr>
        </p:nvSpPr>
        <p:spPr/>
        <p:txBody>
          <a:bodyPr/>
          <a:lstStyle/>
          <a:p>
            <a:fld id="{652F1279-6CE4-4169-83D3-4483097B6907}" type="slidenum">
              <a:rPr lang="en-US" smtClean="0"/>
              <a:t>25</a:t>
            </a:fld>
            <a:endParaRPr lang="en-US"/>
          </a:p>
        </p:txBody>
      </p:sp>
    </p:spTree>
    <p:extLst>
      <p:ext uri="{BB962C8B-B14F-4D97-AF65-F5344CB8AC3E}">
        <p14:creationId xmlns:p14="http://schemas.microsoft.com/office/powerpoint/2010/main" val="88891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905D36-5F4C-0240-F1B4-D9D859CE80F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7B69C914-971F-2595-5006-F5FDC05FB792}"/>
              </a:ext>
            </a:extLst>
          </p:cNvPr>
          <p:cNvSpPr txBox="1">
            <a:spLocks noGrp="1"/>
          </p:cNvSpPr>
          <p:nvPr>
            <p:ph type="body" sz="quarter" idx="1"/>
          </p:nvPr>
        </p:nvSpPr>
        <p:spPr/>
        <p:txBody>
          <a:bodyPr/>
          <a:lstStyle/>
          <a:p>
            <a:endParaRPr lang="es-PE"/>
          </a:p>
        </p:txBody>
      </p:sp>
    </p:spTree>
    <p:extLst>
      <p:ext uri="{BB962C8B-B14F-4D97-AF65-F5344CB8AC3E}">
        <p14:creationId xmlns:p14="http://schemas.microsoft.com/office/powerpoint/2010/main" val="101327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es-PE" dirty="0"/>
          </a:p>
        </p:txBody>
      </p:sp>
      <p:sp>
        <p:nvSpPr>
          <p:cNvPr id="4" name="Marcador de encabezado 3"/>
          <p:cNvSpPr>
            <a:spLocks noGrp="1"/>
          </p:cNvSpPr>
          <p:nvPr>
            <p:ph type="hdr" sz="quarter"/>
          </p:nvPr>
        </p:nvSpPr>
        <p:spPr/>
        <p:txBody>
          <a:bodyPr/>
          <a:lstStyle/>
          <a:p>
            <a:endParaRPr lang="en-US" dirty="0"/>
          </a:p>
        </p:txBody>
      </p:sp>
      <p:sp>
        <p:nvSpPr>
          <p:cNvPr id="5" name="Marcador de pie de página 4"/>
          <p:cNvSpPr>
            <a:spLocks noGrp="1"/>
          </p:cNvSpPr>
          <p:nvPr>
            <p:ph type="ftr" sz="quarter" idx="4"/>
          </p:nvPr>
        </p:nvSpPr>
        <p:spPr/>
        <p:txBody>
          <a:bodyPr/>
          <a:lstStyle/>
          <a:p>
            <a:endParaRPr lang="en-US" dirty="0"/>
          </a:p>
        </p:txBody>
      </p:sp>
      <p:sp>
        <p:nvSpPr>
          <p:cNvPr id="6" name="Marcador de número de diapositiva 5"/>
          <p:cNvSpPr>
            <a:spLocks noGrp="1"/>
          </p:cNvSpPr>
          <p:nvPr>
            <p:ph type="sldNum" sz="quarter" idx="5"/>
          </p:nvPr>
        </p:nvSpPr>
        <p:spPr/>
        <p:txBody>
          <a:bodyPr/>
          <a:lstStyle/>
          <a:p>
            <a:fld id="{B36E7EC0-9BE3-5541-9D76-7DE32A6C9D42}" type="slidenum">
              <a:rPr lang="en-US" smtClean="0"/>
              <a:t>3</a:t>
            </a:fld>
            <a:endParaRPr lang="en-US" dirty="0"/>
          </a:p>
        </p:txBody>
      </p:sp>
    </p:spTree>
    <p:extLst>
      <p:ext uri="{BB962C8B-B14F-4D97-AF65-F5344CB8AC3E}">
        <p14:creationId xmlns:p14="http://schemas.microsoft.com/office/powerpoint/2010/main" val="133265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4</a:t>
            </a:fld>
            <a:endParaRPr lang="LID4096"/>
          </a:p>
        </p:txBody>
      </p:sp>
    </p:spTree>
    <p:extLst>
      <p:ext uri="{BB962C8B-B14F-4D97-AF65-F5344CB8AC3E}">
        <p14:creationId xmlns:p14="http://schemas.microsoft.com/office/powerpoint/2010/main" val="153133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88743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6</a:t>
            </a:fld>
            <a:endParaRPr lang="LID4096"/>
          </a:p>
        </p:txBody>
      </p:sp>
    </p:spTree>
    <p:extLst>
      <p:ext uri="{BB962C8B-B14F-4D97-AF65-F5344CB8AC3E}">
        <p14:creationId xmlns:p14="http://schemas.microsoft.com/office/powerpoint/2010/main" val="397088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7</a:t>
            </a:fld>
            <a:endParaRPr lang="LID4096"/>
          </a:p>
        </p:txBody>
      </p:sp>
    </p:spTree>
    <p:extLst>
      <p:ext uri="{BB962C8B-B14F-4D97-AF65-F5344CB8AC3E}">
        <p14:creationId xmlns:p14="http://schemas.microsoft.com/office/powerpoint/2010/main" val="358749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8</a:t>
            </a:fld>
            <a:endParaRPr lang="LID4096"/>
          </a:p>
        </p:txBody>
      </p:sp>
    </p:spTree>
    <p:extLst>
      <p:ext uri="{BB962C8B-B14F-4D97-AF65-F5344CB8AC3E}">
        <p14:creationId xmlns:p14="http://schemas.microsoft.com/office/powerpoint/2010/main" val="307723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endParaRPr lang="LID4096" dirty="0"/>
          </a:p>
        </p:txBody>
      </p:sp>
      <p:sp>
        <p:nvSpPr>
          <p:cNvPr id="4" name="Marcador de número de diapositiva 3"/>
          <p:cNvSpPr>
            <a:spLocks noGrp="1"/>
          </p:cNvSpPr>
          <p:nvPr>
            <p:ph type="sldNum" sz="quarter" idx="5"/>
          </p:nvPr>
        </p:nvSpPr>
        <p:spPr/>
        <p:txBody>
          <a:bodyPr/>
          <a:lstStyle/>
          <a:p>
            <a:fld id="{4DB9C319-EAD3-4225-97FE-EC33451095E6}" type="slidenum">
              <a:rPr lang="LID4096" smtClean="0"/>
              <a:t>9</a:t>
            </a:fld>
            <a:endParaRPr lang="LID4096"/>
          </a:p>
        </p:txBody>
      </p:sp>
    </p:spTree>
    <p:extLst>
      <p:ext uri="{BB962C8B-B14F-4D97-AF65-F5344CB8AC3E}">
        <p14:creationId xmlns:p14="http://schemas.microsoft.com/office/powerpoint/2010/main" val="290622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33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1A2D928-9FAC-40D4-9AB9-8DB2028EC417}"/>
              </a:ext>
            </a:extLst>
          </p:cNvPr>
          <p:cNvSpPr>
            <a:spLocks noGrp="1"/>
          </p:cNvSpPr>
          <p:nvPr>
            <p:ph type="pic" sz="quarter" idx="11"/>
          </p:nvPr>
        </p:nvSpPr>
        <p:spPr>
          <a:xfrm>
            <a:off x="7873000" y="1291860"/>
            <a:ext cx="1531080" cy="1531080"/>
          </a:xfrm>
          <a:custGeom>
            <a:avLst/>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ah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8581D20C-8880-4187-B91D-5D9CE8C1A9CF}"/>
              </a:ext>
            </a:extLst>
          </p:cNvPr>
          <p:cNvSpPr>
            <a:spLocks noGrp="1"/>
          </p:cNvSpPr>
          <p:nvPr>
            <p:ph type="pic" sz="quarter" idx="12"/>
          </p:nvPr>
        </p:nvSpPr>
        <p:spPr>
          <a:xfrm>
            <a:off x="9796685" y="1291860"/>
            <a:ext cx="1531080" cy="1531080"/>
          </a:xfrm>
          <a:custGeom>
            <a:avLst/>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ah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E98B7B05-DC74-4938-B6A9-A190476A61F4}"/>
              </a:ext>
            </a:extLst>
          </p:cNvPr>
          <p:cNvSpPr>
            <a:spLocks noGrp="1"/>
          </p:cNvSpPr>
          <p:nvPr>
            <p:ph type="pic" sz="quarter" idx="10"/>
          </p:nvPr>
        </p:nvSpPr>
        <p:spPr>
          <a:xfrm>
            <a:off x="5921010" y="1291860"/>
            <a:ext cx="1531080" cy="1531080"/>
          </a:xfrm>
          <a:custGeom>
            <a:avLst/>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ah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p>
            <a:endParaRPr lang="en-US"/>
          </a:p>
        </p:txBody>
      </p:sp>
    </p:spTree>
    <p:extLst>
      <p:ext uri="{BB962C8B-B14F-4D97-AF65-F5344CB8AC3E}">
        <p14:creationId xmlns:p14="http://schemas.microsoft.com/office/powerpoint/2010/main" val="211394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71816-E311-3B49-AAE2-00654A22390B}"/>
              </a:ext>
            </a:extLst>
          </p:cNvPr>
          <p:cNvSpPr>
            <a:spLocks noGrp="1"/>
          </p:cNvSpPr>
          <p:nvPr>
            <p:ph type="pic" sz="quarter" idx="11" hasCustomPrompt="1"/>
          </p:nvPr>
        </p:nvSpPr>
        <p:spPr>
          <a:xfrm>
            <a:off x="4248149" y="13532"/>
            <a:ext cx="4695377" cy="6853714"/>
          </a:xfrm>
          <a:custGeom>
            <a:avLst/>
            <a:gdLst>
              <a:gd name="connsiteX0" fmla="*/ 0 w 4381048"/>
              <a:gd name="connsiteY0" fmla="*/ 0 h 2271628"/>
              <a:gd name="connsiteX1" fmla="*/ 4381048 w 4381048"/>
              <a:gd name="connsiteY1" fmla="*/ 0 h 2271628"/>
              <a:gd name="connsiteX2" fmla="*/ 4381048 w 4381048"/>
              <a:gd name="connsiteY2" fmla="*/ 2271628 h 2271628"/>
              <a:gd name="connsiteX3" fmla="*/ 0 w 4381048"/>
              <a:gd name="connsiteY3" fmla="*/ 2271628 h 2271628"/>
            </a:gdLst>
            <a:ahLst/>
            <a:cxnLst>
              <a:cxn ang="0">
                <a:pos x="connsiteX0" y="connsiteY0"/>
              </a:cxn>
              <a:cxn ang="0">
                <a:pos x="connsiteX1" y="connsiteY1"/>
              </a:cxn>
              <a:cxn ang="0">
                <a:pos x="connsiteX2" y="connsiteY2"/>
              </a:cxn>
              <a:cxn ang="0">
                <a:pos x="connsiteX3" y="connsiteY3"/>
              </a:cxn>
            </a:cxnLst>
            <a:rect l="l" t="t" r="r" b="b"/>
            <a:pathLst>
              <a:path w="4381048" h="2271628">
                <a:moveTo>
                  <a:pt x="0" y="0"/>
                </a:moveTo>
                <a:lnTo>
                  <a:pt x="4381048" y="0"/>
                </a:lnTo>
                <a:lnTo>
                  <a:pt x="4381048" y="2271628"/>
                </a:lnTo>
                <a:lnTo>
                  <a:pt x="0" y="2271628"/>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98029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317D012-5303-BD45-99EA-2281964129D1}"/>
              </a:ext>
            </a:extLst>
          </p:cNvPr>
          <p:cNvSpPr>
            <a:spLocks noGrp="1"/>
          </p:cNvSpPr>
          <p:nvPr>
            <p:ph type="pic" sz="quarter" idx="11" hasCustomPrompt="1"/>
          </p:nvPr>
        </p:nvSpPr>
        <p:spPr>
          <a:xfrm>
            <a:off x="0" y="0"/>
            <a:ext cx="12192000" cy="6858006"/>
          </a:xfrm>
          <a:custGeom>
            <a:avLst/>
            <a:gdLst>
              <a:gd name="connsiteX0" fmla="*/ 0 w 8179914"/>
              <a:gd name="connsiteY0" fmla="*/ 0 h 3564200"/>
              <a:gd name="connsiteX1" fmla="*/ 8179914 w 8179914"/>
              <a:gd name="connsiteY1" fmla="*/ 0 h 3564200"/>
              <a:gd name="connsiteX2" fmla="*/ 8179914 w 8179914"/>
              <a:gd name="connsiteY2" fmla="*/ 3564200 h 3564200"/>
              <a:gd name="connsiteX3" fmla="*/ 0 w 8179914"/>
              <a:gd name="connsiteY3" fmla="*/ 3564200 h 3564200"/>
            </a:gdLst>
            <a:ahLst/>
            <a:cxnLst>
              <a:cxn ang="0">
                <a:pos x="connsiteX0" y="connsiteY0"/>
              </a:cxn>
              <a:cxn ang="0">
                <a:pos x="connsiteX1" y="connsiteY1"/>
              </a:cxn>
              <a:cxn ang="0">
                <a:pos x="connsiteX2" y="connsiteY2"/>
              </a:cxn>
              <a:cxn ang="0">
                <a:pos x="connsiteX3" y="connsiteY3"/>
              </a:cxn>
            </a:cxnLst>
            <a:rect l="l" t="t" r="r" b="b"/>
            <a:pathLst>
              <a:path w="8179914" h="3564200">
                <a:moveTo>
                  <a:pt x="0" y="0"/>
                </a:moveTo>
                <a:lnTo>
                  <a:pt x="8179914" y="0"/>
                </a:lnTo>
                <a:lnTo>
                  <a:pt x="8179914" y="3564200"/>
                </a:lnTo>
                <a:lnTo>
                  <a:pt x="0" y="3564200"/>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310725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43150C5-4C88-9642-8B74-F896AA8E739F}"/>
              </a:ext>
            </a:extLst>
          </p:cNvPr>
          <p:cNvSpPr>
            <a:spLocks noGrp="1"/>
          </p:cNvSpPr>
          <p:nvPr>
            <p:ph type="pic" sz="quarter" idx="11" hasCustomPrompt="1"/>
          </p:nvPr>
        </p:nvSpPr>
        <p:spPr>
          <a:xfrm>
            <a:off x="3521121" y="0"/>
            <a:ext cx="5141098" cy="6858006"/>
          </a:xfrm>
          <a:custGeom>
            <a:avLst/>
            <a:gdLst>
              <a:gd name="connsiteX0" fmla="*/ 0 w 8179914"/>
              <a:gd name="connsiteY0" fmla="*/ 0 h 3564200"/>
              <a:gd name="connsiteX1" fmla="*/ 8179914 w 8179914"/>
              <a:gd name="connsiteY1" fmla="*/ 0 h 3564200"/>
              <a:gd name="connsiteX2" fmla="*/ 8179914 w 8179914"/>
              <a:gd name="connsiteY2" fmla="*/ 3564200 h 3564200"/>
              <a:gd name="connsiteX3" fmla="*/ 0 w 8179914"/>
              <a:gd name="connsiteY3" fmla="*/ 3564200 h 3564200"/>
            </a:gdLst>
            <a:ahLst/>
            <a:cxnLst>
              <a:cxn ang="0">
                <a:pos x="connsiteX0" y="connsiteY0"/>
              </a:cxn>
              <a:cxn ang="0">
                <a:pos x="connsiteX1" y="connsiteY1"/>
              </a:cxn>
              <a:cxn ang="0">
                <a:pos x="connsiteX2" y="connsiteY2"/>
              </a:cxn>
              <a:cxn ang="0">
                <a:pos x="connsiteX3" y="connsiteY3"/>
              </a:cxn>
            </a:cxnLst>
            <a:rect l="l" t="t" r="r" b="b"/>
            <a:pathLst>
              <a:path w="8179914" h="3564200">
                <a:moveTo>
                  <a:pt x="0" y="0"/>
                </a:moveTo>
                <a:lnTo>
                  <a:pt x="8179914" y="0"/>
                </a:lnTo>
                <a:lnTo>
                  <a:pt x="8179914" y="3564200"/>
                </a:lnTo>
                <a:lnTo>
                  <a:pt x="0" y="3564200"/>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213730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03B455-22E6-093E-32B0-51407A1FFB0E}"/>
              </a:ext>
            </a:extLst>
          </p:cNvPr>
          <p:cNvSpPr>
            <a:spLocks noGrp="1"/>
          </p:cNvSpPr>
          <p:nvPr>
            <p:ph type="pic" sz="quarter" idx="10" hasCustomPrompt="1"/>
          </p:nvPr>
        </p:nvSpPr>
        <p:spPr>
          <a:xfrm>
            <a:off x="819151" y="3160078"/>
            <a:ext cx="4552949" cy="2458948"/>
          </a:xfrm>
          <a:custGeom>
            <a:avLst/>
            <a:gdLst>
              <a:gd name="connsiteX0" fmla="*/ 0 w 2516081"/>
              <a:gd name="connsiteY0" fmla="*/ 0 h 2458948"/>
              <a:gd name="connsiteX1" fmla="*/ 2516081 w 2516081"/>
              <a:gd name="connsiteY1" fmla="*/ 0 h 2458948"/>
              <a:gd name="connsiteX2" fmla="*/ 2516081 w 2516081"/>
              <a:gd name="connsiteY2" fmla="*/ 2458948 h 2458948"/>
              <a:gd name="connsiteX3" fmla="*/ 0 w 2516081"/>
              <a:gd name="connsiteY3" fmla="*/ 2458948 h 2458948"/>
            </a:gdLst>
            <a:ahLst/>
            <a:cxnLst>
              <a:cxn ang="0">
                <a:pos x="connsiteX0" y="connsiteY0"/>
              </a:cxn>
              <a:cxn ang="0">
                <a:pos x="connsiteX1" y="connsiteY1"/>
              </a:cxn>
              <a:cxn ang="0">
                <a:pos x="connsiteX2" y="connsiteY2"/>
              </a:cxn>
              <a:cxn ang="0">
                <a:pos x="connsiteX3" y="connsiteY3"/>
              </a:cxn>
            </a:cxnLst>
            <a:rect l="l" t="t" r="r" b="b"/>
            <a:pathLst>
              <a:path w="2516081" h="2458948">
                <a:moveTo>
                  <a:pt x="0" y="0"/>
                </a:moveTo>
                <a:lnTo>
                  <a:pt x="2516081" y="0"/>
                </a:lnTo>
                <a:lnTo>
                  <a:pt x="2516081" y="2458948"/>
                </a:lnTo>
                <a:lnTo>
                  <a:pt x="0" y="2458948"/>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240543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27192BE-6DB1-7589-35DF-09CB1A000950}"/>
              </a:ext>
            </a:extLst>
          </p:cNvPr>
          <p:cNvSpPr>
            <a:spLocks noGrp="1"/>
          </p:cNvSpPr>
          <p:nvPr>
            <p:ph type="pic" sz="quarter" idx="10" hasCustomPrompt="1"/>
          </p:nvPr>
        </p:nvSpPr>
        <p:spPr>
          <a:xfrm>
            <a:off x="6091122" y="3428994"/>
            <a:ext cx="5620886" cy="3429005"/>
          </a:xfrm>
          <a:custGeom>
            <a:avLst/>
            <a:gdLst>
              <a:gd name="connsiteX0" fmla="*/ 0 w 5613692"/>
              <a:gd name="connsiteY0" fmla="*/ 0 h 3429001"/>
              <a:gd name="connsiteX1" fmla="*/ 5613692 w 5613692"/>
              <a:gd name="connsiteY1" fmla="*/ 0 h 3429001"/>
              <a:gd name="connsiteX2" fmla="*/ 5613692 w 5613692"/>
              <a:gd name="connsiteY2" fmla="*/ 3429001 h 3429001"/>
              <a:gd name="connsiteX3" fmla="*/ 0 w 5613692"/>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5613692" h="3429001">
                <a:moveTo>
                  <a:pt x="0" y="0"/>
                </a:moveTo>
                <a:lnTo>
                  <a:pt x="5613692" y="0"/>
                </a:lnTo>
                <a:lnTo>
                  <a:pt x="5613692" y="3429001"/>
                </a:lnTo>
                <a:lnTo>
                  <a:pt x="0" y="3429001"/>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131792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6A54E85-8C33-4CBD-A358-CFB065AE28DE}"/>
              </a:ext>
            </a:extLst>
          </p:cNvPr>
          <p:cNvSpPr>
            <a:spLocks noGrp="1"/>
          </p:cNvSpPr>
          <p:nvPr>
            <p:ph type="pic" sz="quarter" idx="10" hasCustomPrompt="1"/>
          </p:nvPr>
        </p:nvSpPr>
        <p:spPr>
          <a:xfrm>
            <a:off x="4542149" y="3510912"/>
            <a:ext cx="3001652" cy="3347088"/>
          </a:xfrm>
          <a:custGeom>
            <a:avLst/>
            <a:gdLst>
              <a:gd name="connsiteX0" fmla="*/ 0 w 3819073"/>
              <a:gd name="connsiteY0" fmla="*/ 0 h 2186882"/>
              <a:gd name="connsiteX1" fmla="*/ 3819073 w 3819073"/>
              <a:gd name="connsiteY1" fmla="*/ 0 h 2186882"/>
              <a:gd name="connsiteX2" fmla="*/ 3819073 w 3819073"/>
              <a:gd name="connsiteY2" fmla="*/ 2186882 h 2186882"/>
              <a:gd name="connsiteX3" fmla="*/ 0 w 3819073"/>
              <a:gd name="connsiteY3" fmla="*/ 2186882 h 2186882"/>
            </a:gdLst>
            <a:ahLst/>
            <a:cxnLst>
              <a:cxn ang="0">
                <a:pos x="connsiteX0" y="connsiteY0"/>
              </a:cxn>
              <a:cxn ang="0">
                <a:pos x="connsiteX1" y="connsiteY1"/>
              </a:cxn>
              <a:cxn ang="0">
                <a:pos x="connsiteX2" y="connsiteY2"/>
              </a:cxn>
              <a:cxn ang="0">
                <a:pos x="connsiteX3" y="connsiteY3"/>
              </a:cxn>
            </a:cxnLst>
            <a:rect l="l" t="t" r="r" b="b"/>
            <a:pathLst>
              <a:path w="3819073" h="2186882">
                <a:moveTo>
                  <a:pt x="0" y="0"/>
                </a:moveTo>
                <a:lnTo>
                  <a:pt x="3819073" y="0"/>
                </a:lnTo>
                <a:lnTo>
                  <a:pt x="3819073" y="2186882"/>
                </a:lnTo>
                <a:lnTo>
                  <a:pt x="0" y="2186882"/>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373501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77" y="6356746"/>
            <a:ext cx="2845151" cy="365780"/>
          </a:xfrm>
          <a:prstGeom prst="rect">
            <a:avLst/>
          </a:prstGeom>
        </p:spPr>
        <p:txBody>
          <a:bodyPr/>
          <a:lstStyle>
            <a:lvl1pPr>
              <a:defRPr/>
            </a:lvl1pPr>
          </a:lstStyle>
          <a:p>
            <a:pPr>
              <a:defRPr/>
            </a:pPr>
            <a:fld id="{ECE45C20-9DC3-4C93-855F-0906F529D9E0}" type="datetimeFigureOut">
              <a:rPr lang="zh-CN" altLang="en-US"/>
              <a:pPr>
                <a:defRPr/>
              </a:pPr>
              <a:t>2023/11/30</a:t>
            </a:fld>
            <a:endParaRPr lang="zh-CN" altLang="en-US"/>
          </a:p>
        </p:txBody>
      </p:sp>
      <p:sp>
        <p:nvSpPr>
          <p:cNvPr id="3" name="页脚占位符 4"/>
          <p:cNvSpPr>
            <a:spLocks noGrp="1"/>
          </p:cNvSpPr>
          <p:nvPr>
            <p:ph type="ftr" sz="quarter" idx="11"/>
          </p:nvPr>
        </p:nvSpPr>
        <p:spPr>
          <a:xfrm>
            <a:off x="4165363" y="6356746"/>
            <a:ext cx="3861276" cy="365780"/>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737174" y="6356746"/>
            <a:ext cx="2845151" cy="365780"/>
          </a:xfrm>
          <a:prstGeom prst="rect">
            <a:avLst/>
          </a:prstGeom>
        </p:spPr>
        <p:txBody>
          <a:bodyPr/>
          <a:lstStyle>
            <a:lvl1pPr>
              <a:defRPr/>
            </a:lvl1pPr>
          </a:lstStyle>
          <a:p>
            <a:fld id="{438595A7-F137-4A1C-94F3-17BF434764D1}" type="slidenum">
              <a:rPr lang="zh-CN" altLang="en-US"/>
              <a:pPr/>
              <a:t>‹Nº›</a:t>
            </a:fld>
            <a:endParaRPr lang="zh-CN" altLang="en-US"/>
          </a:p>
        </p:txBody>
      </p:sp>
    </p:spTree>
    <p:extLst>
      <p:ext uri="{BB962C8B-B14F-4D97-AF65-F5344CB8AC3E}">
        <p14:creationId xmlns:p14="http://schemas.microsoft.com/office/powerpoint/2010/main" val="133573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bg1"/>
        </a:solidFill>
        <a:effectLst/>
      </p:bgPr>
    </p:bg>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rot="-5400000">
            <a:off x="-1100233" y="2768667"/>
            <a:ext cx="5423200" cy="132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6933" b="1">
                <a:solidFill>
                  <a:schemeClr val="lt1"/>
                </a:solidFill>
                <a:latin typeface="Montserrat"/>
                <a:ea typeface="Montserrat"/>
                <a:cs typeface="Montserrat"/>
                <a:sym typeface="Montserrat"/>
              </a:defRPr>
            </a:lvl1pPr>
            <a:lvl2pPr lvl="1" rtl="0">
              <a:spcBef>
                <a:spcPts val="0"/>
              </a:spcBef>
              <a:spcAft>
                <a:spcPts val="0"/>
              </a:spcAft>
              <a:buClr>
                <a:schemeClr val="lt1"/>
              </a:buClr>
              <a:buSzPts val="5200"/>
              <a:buNone/>
              <a:defRPr sz="6933">
                <a:solidFill>
                  <a:schemeClr val="lt1"/>
                </a:solidFill>
              </a:defRPr>
            </a:lvl2pPr>
            <a:lvl3pPr lvl="2" rtl="0">
              <a:spcBef>
                <a:spcPts val="0"/>
              </a:spcBef>
              <a:spcAft>
                <a:spcPts val="0"/>
              </a:spcAft>
              <a:buClr>
                <a:schemeClr val="lt1"/>
              </a:buClr>
              <a:buSzPts val="5200"/>
              <a:buNone/>
              <a:defRPr sz="6933">
                <a:solidFill>
                  <a:schemeClr val="lt1"/>
                </a:solidFill>
              </a:defRPr>
            </a:lvl3pPr>
            <a:lvl4pPr lvl="3" rtl="0">
              <a:spcBef>
                <a:spcPts val="0"/>
              </a:spcBef>
              <a:spcAft>
                <a:spcPts val="0"/>
              </a:spcAft>
              <a:buClr>
                <a:schemeClr val="lt1"/>
              </a:buClr>
              <a:buSzPts val="5200"/>
              <a:buNone/>
              <a:defRPr sz="6933">
                <a:solidFill>
                  <a:schemeClr val="lt1"/>
                </a:solidFill>
              </a:defRPr>
            </a:lvl4pPr>
            <a:lvl5pPr lvl="4" rtl="0">
              <a:spcBef>
                <a:spcPts val="0"/>
              </a:spcBef>
              <a:spcAft>
                <a:spcPts val="0"/>
              </a:spcAft>
              <a:buClr>
                <a:schemeClr val="lt1"/>
              </a:buClr>
              <a:buSzPts val="5200"/>
              <a:buNone/>
              <a:defRPr sz="6933">
                <a:solidFill>
                  <a:schemeClr val="lt1"/>
                </a:solidFill>
              </a:defRPr>
            </a:lvl5pPr>
            <a:lvl6pPr lvl="5" rtl="0">
              <a:spcBef>
                <a:spcPts val="0"/>
              </a:spcBef>
              <a:spcAft>
                <a:spcPts val="0"/>
              </a:spcAft>
              <a:buClr>
                <a:schemeClr val="lt1"/>
              </a:buClr>
              <a:buSzPts val="5200"/>
              <a:buNone/>
              <a:defRPr sz="6933">
                <a:solidFill>
                  <a:schemeClr val="lt1"/>
                </a:solidFill>
              </a:defRPr>
            </a:lvl6pPr>
            <a:lvl7pPr lvl="6" rtl="0">
              <a:spcBef>
                <a:spcPts val="0"/>
              </a:spcBef>
              <a:spcAft>
                <a:spcPts val="0"/>
              </a:spcAft>
              <a:buClr>
                <a:schemeClr val="lt1"/>
              </a:buClr>
              <a:buSzPts val="5200"/>
              <a:buNone/>
              <a:defRPr sz="6933">
                <a:solidFill>
                  <a:schemeClr val="lt1"/>
                </a:solidFill>
              </a:defRPr>
            </a:lvl7pPr>
            <a:lvl8pPr lvl="7" rtl="0">
              <a:spcBef>
                <a:spcPts val="0"/>
              </a:spcBef>
              <a:spcAft>
                <a:spcPts val="0"/>
              </a:spcAft>
              <a:buClr>
                <a:schemeClr val="lt1"/>
              </a:buClr>
              <a:buSzPts val="5200"/>
              <a:buNone/>
              <a:defRPr sz="6933">
                <a:solidFill>
                  <a:schemeClr val="lt1"/>
                </a:solidFill>
              </a:defRPr>
            </a:lvl8pPr>
            <a:lvl9pPr lvl="8" rtl="0">
              <a:spcBef>
                <a:spcPts val="0"/>
              </a:spcBef>
              <a:spcAft>
                <a:spcPts val="0"/>
              </a:spcAft>
              <a:buClr>
                <a:schemeClr val="lt1"/>
              </a:buClr>
              <a:buSzPts val="5200"/>
              <a:buNone/>
              <a:defRPr sz="6933">
                <a:solidFill>
                  <a:schemeClr val="lt1"/>
                </a:solidFill>
              </a:defRPr>
            </a:lvl9pPr>
          </a:lstStyle>
          <a:p>
            <a:endParaRPr/>
          </a:p>
        </p:txBody>
      </p:sp>
      <p:sp>
        <p:nvSpPr>
          <p:cNvPr id="191" name="Google Shape;191;p30"/>
          <p:cNvSpPr txBox="1">
            <a:spLocks noGrp="1"/>
          </p:cNvSpPr>
          <p:nvPr>
            <p:ph type="subTitle" idx="1"/>
          </p:nvPr>
        </p:nvSpPr>
        <p:spPr>
          <a:xfrm>
            <a:off x="3640200" y="1517367"/>
            <a:ext cx="4911600" cy="1472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867">
                <a:solidFill>
                  <a:schemeClr val="lt1"/>
                </a:solidFill>
                <a:latin typeface="Montserrat Light"/>
                <a:ea typeface="Montserrat Light"/>
                <a:cs typeface="Montserrat Light"/>
                <a:sym typeface="Montserrat Light"/>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92" name="Google Shape;192;p30"/>
          <p:cNvSpPr txBox="1"/>
          <p:nvPr/>
        </p:nvSpPr>
        <p:spPr>
          <a:xfrm>
            <a:off x="3640200" y="3782767"/>
            <a:ext cx="4911600" cy="9520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600">
                <a:solidFill>
                  <a:schemeClr val="lt1"/>
                </a:solidFill>
                <a:latin typeface="Montserrat"/>
                <a:ea typeface="Montserrat"/>
                <a:cs typeface="Montserrat"/>
                <a:sym typeface="Montserrat"/>
              </a:rPr>
              <a:t>CREDITS: This presentation template was created by </a:t>
            </a:r>
            <a:r>
              <a:rPr lang="en" sz="16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600">
                <a:solidFill>
                  <a:schemeClr val="lt1"/>
                </a:solidFill>
                <a:latin typeface="Montserrat"/>
                <a:ea typeface="Montserrat"/>
                <a:cs typeface="Montserrat"/>
                <a:sym typeface="Montserrat"/>
              </a:rPr>
              <a:t>, including icons by </a:t>
            </a:r>
            <a:r>
              <a:rPr lang="en" sz="16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lt1"/>
                </a:solidFill>
                <a:latin typeface="Montserrat"/>
                <a:ea typeface="Montserrat"/>
                <a:cs typeface="Montserrat"/>
                <a:sym typeface="Montserrat"/>
              </a:rPr>
              <a:t>, infographics &amp; images by </a:t>
            </a:r>
            <a:r>
              <a:rPr lang="en" sz="16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a:solidFill>
                  <a:schemeClr val="lt1"/>
                </a:solidFill>
                <a:latin typeface="Montserrat"/>
                <a:ea typeface="Montserrat"/>
                <a:cs typeface="Montserrat"/>
                <a:sym typeface="Montserrat"/>
              </a:rPr>
              <a:t>.</a:t>
            </a:r>
            <a:endParaRPr sz="1600" dirty="0">
              <a:solidFill>
                <a:schemeClr val="lt1"/>
              </a:solidFill>
              <a:latin typeface="Montserrat"/>
              <a:ea typeface="Montserrat"/>
              <a:cs typeface="Montserrat"/>
              <a:sym typeface="Montserrat"/>
            </a:endParaRPr>
          </a:p>
          <a:p>
            <a:pPr marL="0" lvl="0" indent="0" algn="l" rtl="0">
              <a:spcBef>
                <a:spcPts val="0"/>
              </a:spcBef>
              <a:spcAft>
                <a:spcPts val="0"/>
              </a:spcAft>
              <a:buNone/>
            </a:pPr>
            <a:endParaRPr sz="1600" dirty="0">
              <a:solidFill>
                <a:schemeClr val="lt1"/>
              </a:solidFill>
              <a:latin typeface="Montserrat"/>
              <a:ea typeface="Montserrat"/>
              <a:cs typeface="Montserrat"/>
              <a:sym typeface="Montserrat"/>
            </a:endParaRPr>
          </a:p>
        </p:txBody>
      </p:sp>
      <p:sp>
        <p:nvSpPr>
          <p:cNvPr id="3" name="AutoShape 3"/>
          <p:cNvSpPr>
            <a:spLocks noChangeAspect="1" noChangeArrowheads="1" noTextEdit="1"/>
          </p:cNvSpPr>
          <p:nvPr userDrawn="1"/>
        </p:nvSpPr>
        <p:spPr bwMode="auto">
          <a:xfrm>
            <a:off x="0" y="6432551"/>
            <a:ext cx="1219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dirty="0"/>
          </a:p>
        </p:txBody>
      </p:sp>
      <p:sp>
        <p:nvSpPr>
          <p:cNvPr id="7" name="Freeform 5"/>
          <p:cNvSpPr>
            <a:spLocks/>
          </p:cNvSpPr>
          <p:nvPr userDrawn="1"/>
        </p:nvSpPr>
        <p:spPr bwMode="auto">
          <a:xfrm flipH="1">
            <a:off x="6432701" y="6489950"/>
            <a:ext cx="5759299" cy="381305"/>
          </a:xfrm>
          <a:custGeom>
            <a:avLst/>
            <a:gdLst>
              <a:gd name="T0" fmla="*/ 1989 w 2900"/>
              <a:gd name="T1" fmla="*/ 0 h 192"/>
              <a:gd name="T2" fmla="*/ 0 w 2900"/>
              <a:gd name="T3" fmla="*/ 0 h 192"/>
              <a:gd name="T4" fmla="*/ 0 w 2900"/>
              <a:gd name="T5" fmla="*/ 192 h 192"/>
              <a:gd name="T6" fmla="*/ 1989 w 2900"/>
              <a:gd name="T7" fmla="*/ 192 h 192"/>
              <a:gd name="T8" fmla="*/ 2900 w 2900"/>
              <a:gd name="T9" fmla="*/ 192 h 192"/>
              <a:gd name="T10" fmla="*/ 1989 w 2900"/>
              <a:gd name="T11" fmla="*/ 0 h 192"/>
            </a:gdLst>
            <a:ahLst/>
            <a:cxnLst>
              <a:cxn ang="0">
                <a:pos x="T0" y="T1"/>
              </a:cxn>
              <a:cxn ang="0">
                <a:pos x="T2" y="T3"/>
              </a:cxn>
              <a:cxn ang="0">
                <a:pos x="T4" y="T5"/>
              </a:cxn>
              <a:cxn ang="0">
                <a:pos x="T6" y="T7"/>
              </a:cxn>
              <a:cxn ang="0">
                <a:pos x="T8" y="T9"/>
              </a:cxn>
              <a:cxn ang="0">
                <a:pos x="T10" y="T11"/>
              </a:cxn>
            </a:cxnLst>
            <a:rect l="0" t="0" r="r" b="b"/>
            <a:pathLst>
              <a:path w="2900" h="192">
                <a:moveTo>
                  <a:pt x="1989" y="0"/>
                </a:moveTo>
                <a:lnTo>
                  <a:pt x="0" y="0"/>
                </a:lnTo>
                <a:lnTo>
                  <a:pt x="0" y="192"/>
                </a:lnTo>
                <a:lnTo>
                  <a:pt x="1989" y="192"/>
                </a:lnTo>
                <a:lnTo>
                  <a:pt x="2900" y="192"/>
                </a:lnTo>
                <a:lnTo>
                  <a:pt x="1989" y="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s-AR" sz="2400" dirty="0"/>
          </a:p>
        </p:txBody>
      </p:sp>
    </p:spTree>
    <p:extLst>
      <p:ext uri="{BB962C8B-B14F-4D97-AF65-F5344CB8AC3E}">
        <p14:creationId xmlns:p14="http://schemas.microsoft.com/office/powerpoint/2010/main" val="350079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3" y="131808"/>
            <a:ext cx="9559077" cy="86572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4800">
                <a:solidFill>
                  <a:srgbClr val="27348B"/>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318111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C68F349-E8F2-46DD-ADE6-928A751B66C0}"/>
              </a:ext>
            </a:extLst>
          </p:cNvPr>
          <p:cNvSpPr>
            <a:spLocks noGrp="1"/>
          </p:cNvSpPr>
          <p:nvPr>
            <p:ph type="pic" sz="quarter" idx="10"/>
          </p:nvPr>
        </p:nvSpPr>
        <p:spPr>
          <a:xfrm>
            <a:off x="482306" y="3428995"/>
            <a:ext cx="7404392" cy="3429012"/>
          </a:xfrm>
          <a:custGeom>
            <a:avLst/>
            <a:gdLst>
              <a:gd name="connsiteX0" fmla="*/ 0 w 7293834"/>
              <a:gd name="connsiteY0" fmla="*/ 0 h 3600456"/>
              <a:gd name="connsiteX1" fmla="*/ 7293834 w 7293834"/>
              <a:gd name="connsiteY1" fmla="*/ 0 h 3600456"/>
              <a:gd name="connsiteX2" fmla="*/ 7293834 w 7293834"/>
              <a:gd name="connsiteY2" fmla="*/ 3600456 h 3600456"/>
              <a:gd name="connsiteX3" fmla="*/ 0 w 7293834"/>
              <a:gd name="connsiteY3" fmla="*/ 3600456 h 3600456"/>
            </a:gdLst>
            <a:ahLst/>
            <a:cxnLst>
              <a:cxn ang="0">
                <a:pos x="connsiteX0" y="connsiteY0"/>
              </a:cxn>
              <a:cxn ang="0">
                <a:pos x="connsiteX1" y="connsiteY1"/>
              </a:cxn>
              <a:cxn ang="0">
                <a:pos x="connsiteX2" y="connsiteY2"/>
              </a:cxn>
              <a:cxn ang="0">
                <a:pos x="connsiteX3" y="connsiteY3"/>
              </a:cxn>
            </a:cxnLst>
            <a:rect l="l" t="t" r="r" b="b"/>
            <a:pathLst>
              <a:path w="7293834" h="3600456">
                <a:moveTo>
                  <a:pt x="0" y="0"/>
                </a:moveTo>
                <a:lnTo>
                  <a:pt x="7293834" y="0"/>
                </a:lnTo>
                <a:lnTo>
                  <a:pt x="7293834" y="3600456"/>
                </a:lnTo>
                <a:lnTo>
                  <a:pt x="0" y="3600456"/>
                </a:lnTo>
                <a:close/>
              </a:path>
            </a:pathLst>
          </a:custGeom>
        </p:spPr>
        <p:txBody>
          <a:bodyPr wrap="square">
            <a:noAutofit/>
          </a:bodyPr>
          <a:lstStyle/>
          <a:p>
            <a:endParaRPr lang="en-US"/>
          </a:p>
        </p:txBody>
      </p:sp>
    </p:spTree>
    <p:extLst>
      <p:ext uri="{BB962C8B-B14F-4D97-AF65-F5344CB8AC3E}">
        <p14:creationId xmlns:p14="http://schemas.microsoft.com/office/powerpoint/2010/main" val="3514242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con sets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
        <p:nvSpPr>
          <p:cNvPr id="10" name="Rounded Rectangle 2">
            <a:extLst>
              <a:ext uri="{FF2B5EF4-FFF2-40B4-BE49-F238E27FC236}">
                <a16:creationId xmlns:a16="http://schemas.microsoft.com/office/drawing/2014/main" id="{4FEF8E54-B54B-496A-97E1-5B487D9D434D}"/>
              </a:ext>
            </a:extLst>
          </p:cNvPr>
          <p:cNvSpPr/>
          <p:nvPr userDrawn="1"/>
        </p:nvSpPr>
        <p:spPr>
          <a:xfrm>
            <a:off x="354019" y="1131597"/>
            <a:ext cx="3560774" cy="5402558"/>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82C12"/>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5E4028"/>
              </a:solidFill>
              <a:uFillTx/>
              <a:latin typeface="Arial"/>
              <a:ea typeface="맑은 고딕" pitchFamily="34"/>
            </a:endParaRPr>
          </a:p>
        </p:txBody>
      </p:sp>
      <p:sp>
        <p:nvSpPr>
          <p:cNvPr id="11" name="Rounded Rectangle 3">
            <a:extLst>
              <a:ext uri="{FF2B5EF4-FFF2-40B4-BE49-F238E27FC236}">
                <a16:creationId xmlns:a16="http://schemas.microsoft.com/office/drawing/2014/main" id="{0C1307D4-2F92-423A-B0F2-796DA3411FD1}"/>
              </a:ext>
            </a:extLst>
          </p:cNvPr>
          <p:cNvSpPr/>
          <p:nvPr userDrawn="1"/>
        </p:nvSpPr>
        <p:spPr>
          <a:xfrm>
            <a:off x="456477" y="1296683"/>
            <a:ext cx="130868" cy="426575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nvGrpSpPr>
          <p:cNvPr id="12" name="Grupo 5">
            <a:extLst>
              <a:ext uri="{FF2B5EF4-FFF2-40B4-BE49-F238E27FC236}">
                <a16:creationId xmlns:a16="http://schemas.microsoft.com/office/drawing/2014/main" id="{876C9D99-E372-45AC-9233-8EC82EAC93CE}"/>
              </a:ext>
            </a:extLst>
          </p:cNvPr>
          <p:cNvGrpSpPr/>
          <p:nvPr userDrawn="1"/>
        </p:nvGrpSpPr>
        <p:grpSpPr>
          <a:xfrm>
            <a:off x="1396041" y="1837569"/>
            <a:ext cx="2232242" cy="1861361"/>
            <a:chOff x="1396041" y="1837569"/>
            <a:chExt cx="2232242" cy="1861361"/>
          </a:xfrm>
        </p:grpSpPr>
        <p:sp>
          <p:nvSpPr>
            <p:cNvPr id="13" name="TextBox 57">
              <a:extLst>
                <a:ext uri="{FF2B5EF4-FFF2-40B4-BE49-F238E27FC236}">
                  <a16:creationId xmlns:a16="http://schemas.microsoft.com/office/drawing/2014/main" id="{8B1C13CD-9F50-4D3E-9985-6E91571DFE24}"/>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You can Resize without losing quality</a:t>
              </a:r>
            </a:p>
          </p:txBody>
        </p:sp>
        <p:sp>
          <p:nvSpPr>
            <p:cNvPr id="14" name="TextBox 58">
              <a:extLst>
                <a:ext uri="{FF2B5EF4-FFF2-40B4-BE49-F238E27FC236}">
                  <a16:creationId xmlns:a16="http://schemas.microsoft.com/office/drawing/2014/main" id="{EDCF6481-A021-42F5-9962-EF33B6B70FE8}"/>
                </a:ext>
              </a:extLst>
            </p:cNvPr>
            <p:cNvSpPr txBox="1"/>
            <p:nvPr/>
          </p:nvSpPr>
          <p:spPr>
            <a:xfrm>
              <a:off x="1396041" y="2683270"/>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You can Change Fill Color &amp;</a:t>
              </a:r>
            </a:p>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dirty="0">
                  <a:solidFill>
                    <a:srgbClr val="FFFFFF"/>
                  </a:solidFill>
                  <a:uFillTx/>
                  <a:latin typeface="Arial" pitchFamily="34"/>
                  <a:ea typeface="Arial"/>
                  <a:cs typeface="Arial" pitchFamily="34"/>
                </a:rPr>
                <a:t>Line Color</a:t>
              </a:r>
            </a:p>
          </p:txBody>
        </p:sp>
      </p:grpSp>
      <p:sp>
        <p:nvSpPr>
          <p:cNvPr id="15" name="TextBox 59">
            <a:extLst>
              <a:ext uri="{FF2B5EF4-FFF2-40B4-BE49-F238E27FC236}">
                <a16:creationId xmlns:a16="http://schemas.microsoft.com/office/drawing/2014/main" id="{6A823D2F-00B8-45FF-B534-588BA1719B6C}"/>
              </a:ext>
            </a:extLst>
          </p:cNvPr>
          <p:cNvSpPr txBox="1"/>
          <p:nvPr userDrawn="1"/>
        </p:nvSpPr>
        <p:spPr>
          <a:xfrm>
            <a:off x="1613193" y="5833899"/>
            <a:ext cx="2232004" cy="400114"/>
          </a:xfrm>
          <a:prstGeom prst="rect">
            <a:avLst/>
          </a:prstGeom>
          <a:noFill/>
          <a:ln cap="flat">
            <a:noFill/>
          </a:ln>
        </p:spPr>
        <p:txBody>
          <a:bodyPr vert="horz" wrap="square" lIns="121916" tIns="60963" rIns="121916" bIns="60963" anchor="ctr" anchorCtr="0" compatLnSpc="1">
            <a:sp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FFFFFF"/>
                </a:solidFill>
                <a:uFillTx/>
                <a:latin typeface="Arial" pitchFamily="34"/>
                <a:ea typeface="Arial"/>
                <a:cs typeface="Arial" pitchFamily="34"/>
              </a:rPr>
              <a:t>www.slidesppt.net</a:t>
            </a:r>
          </a:p>
        </p:txBody>
      </p:sp>
      <p:sp>
        <p:nvSpPr>
          <p:cNvPr id="16" name="TextBox 60">
            <a:extLst>
              <a:ext uri="{FF2B5EF4-FFF2-40B4-BE49-F238E27FC236}">
                <a16:creationId xmlns:a16="http://schemas.microsoft.com/office/drawing/2014/main" id="{FF9F58EE-0A84-4DF1-AC39-46C1776F1C50}"/>
              </a:ext>
            </a:extLst>
          </p:cNvPr>
          <p:cNvSpPr txBox="1"/>
          <p:nvPr userDrawn="1"/>
        </p:nvSpPr>
        <p:spPr>
          <a:xfrm>
            <a:off x="910998" y="4206578"/>
            <a:ext cx="2717295" cy="1600437"/>
          </a:xfrm>
          <a:prstGeom prst="rect">
            <a:avLst/>
          </a:prstGeom>
          <a:noFill/>
          <a:ln cap="flat">
            <a:noFill/>
          </a:ln>
        </p:spPr>
        <p:txBody>
          <a:bodyPr vert="horz" wrap="square" lIns="121916" tIns="60963" rIns="121916" bIns="60963" anchor="ctr" anchorCtr="0" compatLnSpc="1">
            <a:spAutoFit/>
          </a:bodyPr>
          <a:lstStyle/>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GOOGLE SLIDES AND FREE </a:t>
            </a:r>
          </a:p>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PPT </a:t>
            </a:r>
          </a:p>
          <a:p>
            <a:pPr marL="0" marR="0" lvl="0" indent="0" algn="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FFFFFF"/>
                </a:solidFill>
                <a:uFillTx/>
                <a:latin typeface="Arial"/>
                <a:ea typeface="맑은 고딕" pitchFamily="34"/>
                <a:cs typeface="Arial" pitchFamily="34"/>
              </a:rPr>
              <a:t>TEMPLATES  </a:t>
            </a:r>
          </a:p>
        </p:txBody>
      </p:sp>
      <p:grpSp>
        <p:nvGrpSpPr>
          <p:cNvPr id="17" name="Grupo 6">
            <a:extLst>
              <a:ext uri="{FF2B5EF4-FFF2-40B4-BE49-F238E27FC236}">
                <a16:creationId xmlns:a16="http://schemas.microsoft.com/office/drawing/2014/main" id="{EF254C94-2EA9-48CF-84FC-F44AA49E271A}"/>
              </a:ext>
            </a:extLst>
          </p:cNvPr>
          <p:cNvGrpSpPr/>
          <p:nvPr userDrawn="1"/>
        </p:nvGrpSpPr>
        <p:grpSpPr>
          <a:xfrm>
            <a:off x="567156" y="5403417"/>
            <a:ext cx="976460" cy="976460"/>
            <a:chOff x="567156" y="5403417"/>
            <a:chExt cx="976460" cy="976460"/>
          </a:xfrm>
        </p:grpSpPr>
        <p:sp>
          <p:nvSpPr>
            <p:cNvPr id="18" name="Lágrima 15">
              <a:extLst>
                <a:ext uri="{FF2B5EF4-FFF2-40B4-BE49-F238E27FC236}">
                  <a16:creationId xmlns:a16="http://schemas.microsoft.com/office/drawing/2014/main" id="{C1036EEA-044F-405B-AA4E-38F5067CAD28}"/>
                </a:ext>
              </a:extLst>
            </p:cNvPr>
            <p:cNvSpPr/>
            <p:nvPr/>
          </p:nvSpPr>
          <p:spPr>
            <a:xfrm rot="10799991">
              <a:off x="567156" y="5403417"/>
              <a:ext cx="976460" cy="976460"/>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Unicode MS"/>
              </a:endParaRPr>
            </a:p>
          </p:txBody>
        </p:sp>
        <p:grpSp>
          <p:nvGrpSpPr>
            <p:cNvPr id="19" name="Grupo 16">
              <a:extLst>
                <a:ext uri="{FF2B5EF4-FFF2-40B4-BE49-F238E27FC236}">
                  <a16:creationId xmlns:a16="http://schemas.microsoft.com/office/drawing/2014/main" id="{4ED377CD-BEE6-4B45-B34A-D5050CA8776D}"/>
                </a:ext>
              </a:extLst>
            </p:cNvPr>
            <p:cNvGrpSpPr/>
            <p:nvPr/>
          </p:nvGrpSpPr>
          <p:grpSpPr>
            <a:xfrm>
              <a:off x="736338" y="5562441"/>
              <a:ext cx="662784" cy="641570"/>
              <a:chOff x="736338" y="5562441"/>
              <a:chExt cx="662784" cy="641570"/>
            </a:xfrm>
          </p:grpSpPr>
          <p:sp>
            <p:nvSpPr>
              <p:cNvPr id="20" name="Freeform 14">
                <a:extLst>
                  <a:ext uri="{FF2B5EF4-FFF2-40B4-BE49-F238E27FC236}">
                    <a16:creationId xmlns:a16="http://schemas.microsoft.com/office/drawing/2014/main" id="{662E5F1B-984A-4AD4-9A9E-4A2543769A16}"/>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sp>
            <p:nvSpPr>
              <p:cNvPr id="21" name="Freeform 15">
                <a:extLst>
                  <a:ext uri="{FF2B5EF4-FFF2-40B4-BE49-F238E27FC236}">
                    <a16:creationId xmlns:a16="http://schemas.microsoft.com/office/drawing/2014/main" id="{92E66D3C-FF9D-419D-9BA5-D1D9C599C85E}"/>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sp>
            <p:nvSpPr>
              <p:cNvPr id="22" name="Freeform 16">
                <a:extLst>
                  <a:ext uri="{FF2B5EF4-FFF2-40B4-BE49-F238E27FC236}">
                    <a16:creationId xmlns:a16="http://schemas.microsoft.com/office/drawing/2014/main" id="{E9A577AF-F97B-4D75-8BB6-49D6F3D1F9C8}"/>
                  </a:ext>
                </a:extLst>
              </p:cNvPr>
              <p:cNvSpPr/>
              <p:nvPr/>
            </p:nvSpPr>
            <p:spPr>
              <a:xfrm>
                <a:off x="1135163" y="5730645"/>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dirty="0">
                  <a:solidFill>
                    <a:srgbClr val="000000"/>
                  </a:solidFill>
                  <a:uFillTx/>
                  <a:latin typeface="Arial"/>
                  <a:ea typeface="Arial"/>
                  <a:cs typeface="Arial"/>
                </a:endParaRPr>
              </a:p>
            </p:txBody>
          </p:sp>
        </p:grpSp>
      </p:grpSp>
      <p:sp>
        <p:nvSpPr>
          <p:cNvPr id="23" name="Rounded Rectangle 3">
            <a:extLst>
              <a:ext uri="{FF2B5EF4-FFF2-40B4-BE49-F238E27FC236}">
                <a16:creationId xmlns:a16="http://schemas.microsoft.com/office/drawing/2014/main" id="{70755E5E-9598-4359-82A8-2167EDD9F207}"/>
              </a:ext>
            </a:extLst>
          </p:cNvPr>
          <p:cNvSpPr/>
          <p:nvPr userDrawn="1"/>
        </p:nvSpPr>
        <p:spPr>
          <a:xfrm rot="5400013">
            <a:off x="2598568" y="5216743"/>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nvGrpSpPr>
          <p:cNvPr id="24" name="Grupo 14">
            <a:extLst>
              <a:ext uri="{FF2B5EF4-FFF2-40B4-BE49-F238E27FC236}">
                <a16:creationId xmlns:a16="http://schemas.microsoft.com/office/drawing/2014/main" id="{CFAAECBB-FF20-41E8-9EDA-7AAD985BC50A}"/>
              </a:ext>
            </a:extLst>
          </p:cNvPr>
          <p:cNvGrpSpPr/>
          <p:nvPr userDrawn="1"/>
        </p:nvGrpSpPr>
        <p:grpSpPr>
          <a:xfrm>
            <a:off x="2855935" y="1296684"/>
            <a:ext cx="905777" cy="910366"/>
            <a:chOff x="2855935" y="1296684"/>
            <a:chExt cx="905777" cy="910366"/>
          </a:xfrm>
        </p:grpSpPr>
        <p:sp>
          <p:nvSpPr>
            <p:cNvPr id="25" name="Rounded Rectangle 3">
              <a:extLst>
                <a:ext uri="{FF2B5EF4-FFF2-40B4-BE49-F238E27FC236}">
                  <a16:creationId xmlns:a16="http://schemas.microsoft.com/office/drawing/2014/main" id="{1459D70B-7632-4657-9F93-461A8C2935CD}"/>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sp>
          <p:nvSpPr>
            <p:cNvPr id="26" name="Rounded Rectangle 3">
              <a:extLst>
                <a:ext uri="{FF2B5EF4-FFF2-40B4-BE49-F238E27FC236}">
                  <a16:creationId xmlns:a16="http://schemas.microsoft.com/office/drawing/2014/main" id="{A4092B8C-EEDF-4E03-9B5A-AE5930B889AD}"/>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dirty="0">
                <a:solidFill>
                  <a:srgbClr val="000000"/>
                </a:solidFill>
                <a:uFillTx/>
                <a:latin typeface="Arial"/>
                <a:ea typeface="맑은 고딕" pitchFamily="34"/>
              </a:endParaRPr>
            </a:p>
          </p:txBody>
        </p:sp>
      </p:grpSp>
      <p:grpSp>
        <p:nvGrpSpPr>
          <p:cNvPr id="27" name="Gráfico 10">
            <a:extLst>
              <a:ext uri="{FF2B5EF4-FFF2-40B4-BE49-F238E27FC236}">
                <a16:creationId xmlns:a16="http://schemas.microsoft.com/office/drawing/2014/main" id="{F75A260B-20F8-4F2D-9DDB-7D41CEE142A2}"/>
              </a:ext>
            </a:extLst>
          </p:cNvPr>
          <p:cNvGrpSpPr/>
          <p:nvPr userDrawn="1"/>
        </p:nvGrpSpPr>
        <p:grpSpPr>
          <a:xfrm>
            <a:off x="627241" y="5458044"/>
            <a:ext cx="849367" cy="849367"/>
            <a:chOff x="627241" y="5458044"/>
            <a:chExt cx="849367" cy="849367"/>
          </a:xfrm>
        </p:grpSpPr>
        <p:sp>
          <p:nvSpPr>
            <p:cNvPr id="28" name="Forma libre: forma 30">
              <a:extLst>
                <a:ext uri="{FF2B5EF4-FFF2-40B4-BE49-F238E27FC236}">
                  <a16:creationId xmlns:a16="http://schemas.microsoft.com/office/drawing/2014/main" id="{EB4AF2DC-5A60-40C6-ACAB-DB70B0395646}"/>
                </a:ext>
              </a:extLst>
            </p:cNvPr>
            <p:cNvSpPr/>
            <p:nvPr/>
          </p:nvSpPr>
          <p:spPr>
            <a:xfrm>
              <a:off x="627241" y="5458044"/>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82C12"/>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9" name="Forma libre: forma 31">
              <a:extLst>
                <a:ext uri="{FF2B5EF4-FFF2-40B4-BE49-F238E27FC236}">
                  <a16:creationId xmlns:a16="http://schemas.microsoft.com/office/drawing/2014/main" id="{F54D0C9A-B47F-4526-ABF0-2EC54FBDDFFE}"/>
                </a:ext>
              </a:extLst>
            </p:cNvPr>
            <p:cNvSpPr/>
            <p:nvPr/>
          </p:nvSpPr>
          <p:spPr>
            <a:xfrm>
              <a:off x="736503" y="5562377"/>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grpSp>
    </p:spTree>
    <p:extLst>
      <p:ext uri="{BB962C8B-B14F-4D97-AF65-F5344CB8AC3E}">
        <p14:creationId xmlns:p14="http://schemas.microsoft.com/office/powerpoint/2010/main" val="4137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46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6853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8" name="Frame 4">
            <a:extLst>
              <a:ext uri="{FF2B5EF4-FFF2-40B4-BE49-F238E27FC236}">
                <a16:creationId xmlns:a16="http://schemas.microsoft.com/office/drawing/2014/main" id="{11998B51-F1D5-42B5-8509-661EFB6A48BC}"/>
              </a:ext>
            </a:extLst>
          </p:cNvPr>
          <p:cNvSpPr/>
          <p:nvPr userDrawn="1"/>
        </p:nvSpPr>
        <p:spPr>
          <a:xfrm>
            <a:off x="673266" y="2385179"/>
            <a:ext cx="10976820" cy="4132028"/>
          </a:xfrm>
          <a:prstGeom prst="frame">
            <a:avLst>
              <a:gd name="adj1" fmla="val 1250"/>
            </a:avLst>
          </a:prstGeom>
          <a:noFill/>
          <a:ln w="57150">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510727"/>
          </a:xfrm>
          <a:prstGeom prst="rect">
            <a:avLst/>
          </a:prstGeom>
          <a:solidFill>
            <a:schemeClr val="bg1">
              <a:lumMod val="95000"/>
            </a:schemeClr>
          </a:solidFill>
          <a:effectLst>
            <a:innerShdw blurRad="63500" dist="50800" dir="8100000">
              <a:prstClr val="black">
                <a:alpha val="50000"/>
              </a:prstClr>
            </a:innerShdw>
          </a:effectLst>
        </p:spPr>
        <p:txBody>
          <a:bodyPr anchor="ctr"/>
          <a:lstStyle>
            <a:lvl1pPr marL="0" indent="0" algn="ctr">
              <a:buNone/>
              <a:defRPr sz="1600">
                <a:solidFill>
                  <a:schemeClr val="tx1">
                    <a:lumMod val="75000"/>
                    <a:lumOff val="25000"/>
                  </a:schemeClr>
                </a:solidFill>
                <a:latin typeface="+mn-lt"/>
              </a:defRPr>
            </a:lvl1pPr>
          </a:lstStyle>
          <a:p>
            <a:r>
              <a:rPr lang="en-US" altLang="ko-KR"/>
              <a:t>Place Your Picture Here And Send To Back</a:t>
            </a:r>
            <a:endParaRPr lang="ko-KR" altLang="en-US"/>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5116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4CD135-36AF-4275-9B1B-47722041C8AB}"/>
              </a:ext>
            </a:extLst>
          </p:cNvPr>
          <p:cNvSpPr>
            <a:spLocks noGrp="1"/>
          </p:cNvSpPr>
          <p:nvPr>
            <p:ph type="pic" sz="quarter" idx="10"/>
          </p:nvPr>
        </p:nvSpPr>
        <p:spPr>
          <a:xfrm>
            <a:off x="6872263" y="3428995"/>
            <a:ext cx="4839745" cy="3429005"/>
          </a:xfrm>
          <a:custGeom>
            <a:avLst/>
            <a:gdLst>
              <a:gd name="connsiteX0" fmla="*/ 0 w 4839745"/>
              <a:gd name="connsiteY0" fmla="*/ 0 h 3429005"/>
              <a:gd name="connsiteX1" fmla="*/ 4839745 w 4839745"/>
              <a:gd name="connsiteY1" fmla="*/ 0 h 3429005"/>
              <a:gd name="connsiteX2" fmla="*/ 4839745 w 4839745"/>
              <a:gd name="connsiteY2" fmla="*/ 3429005 h 3429005"/>
              <a:gd name="connsiteX3" fmla="*/ 0 w 4839745"/>
              <a:gd name="connsiteY3" fmla="*/ 3429005 h 3429005"/>
            </a:gdLst>
            <a:ahLst/>
            <a:cxnLst>
              <a:cxn ang="0">
                <a:pos x="connsiteX0" y="connsiteY0"/>
              </a:cxn>
              <a:cxn ang="0">
                <a:pos x="connsiteX1" y="connsiteY1"/>
              </a:cxn>
              <a:cxn ang="0">
                <a:pos x="connsiteX2" y="connsiteY2"/>
              </a:cxn>
              <a:cxn ang="0">
                <a:pos x="connsiteX3" y="connsiteY3"/>
              </a:cxn>
            </a:cxnLst>
            <a:rect l="l" t="t" r="r" b="b"/>
            <a:pathLst>
              <a:path w="4839745" h="3429005">
                <a:moveTo>
                  <a:pt x="0" y="0"/>
                </a:moveTo>
                <a:lnTo>
                  <a:pt x="4839745" y="0"/>
                </a:lnTo>
                <a:lnTo>
                  <a:pt x="4839745" y="3429005"/>
                </a:lnTo>
                <a:lnTo>
                  <a:pt x="0" y="3429005"/>
                </a:lnTo>
                <a:close/>
              </a:path>
            </a:pathLst>
          </a:custGeom>
        </p:spPr>
        <p:txBody>
          <a:bodyPr wrap="square">
            <a:noAutofit/>
          </a:bodyPr>
          <a:lstStyle/>
          <a:p>
            <a:endParaRPr lang="en-US"/>
          </a:p>
        </p:txBody>
      </p:sp>
    </p:spTree>
    <p:extLst>
      <p:ext uri="{BB962C8B-B14F-4D97-AF65-F5344CB8AC3E}">
        <p14:creationId xmlns:p14="http://schemas.microsoft.com/office/powerpoint/2010/main" val="416718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E2C005-9D06-467C-95BC-E95A84C72D6E}"/>
              </a:ext>
            </a:extLst>
          </p:cNvPr>
          <p:cNvSpPr>
            <a:spLocks noGrp="1"/>
          </p:cNvSpPr>
          <p:nvPr>
            <p:ph type="pic" sz="quarter" idx="10"/>
          </p:nvPr>
        </p:nvSpPr>
        <p:spPr>
          <a:xfrm>
            <a:off x="6534150" y="0"/>
            <a:ext cx="5657851" cy="3427176"/>
          </a:xfrm>
          <a:custGeom>
            <a:avLst/>
            <a:gdLst>
              <a:gd name="connsiteX0" fmla="*/ 0 w 6096001"/>
              <a:gd name="connsiteY0" fmla="*/ 0 h 3427176"/>
              <a:gd name="connsiteX1" fmla="*/ 6096001 w 6096001"/>
              <a:gd name="connsiteY1" fmla="*/ 0 h 3427176"/>
              <a:gd name="connsiteX2" fmla="*/ 6096001 w 6096001"/>
              <a:gd name="connsiteY2" fmla="*/ 3427176 h 3427176"/>
              <a:gd name="connsiteX3" fmla="*/ 0 w 6096001"/>
              <a:gd name="connsiteY3" fmla="*/ 3427176 h 3427176"/>
            </a:gdLst>
            <a:ahLst/>
            <a:cxnLst>
              <a:cxn ang="0">
                <a:pos x="connsiteX0" y="connsiteY0"/>
              </a:cxn>
              <a:cxn ang="0">
                <a:pos x="connsiteX1" y="connsiteY1"/>
              </a:cxn>
              <a:cxn ang="0">
                <a:pos x="connsiteX2" y="connsiteY2"/>
              </a:cxn>
              <a:cxn ang="0">
                <a:pos x="connsiteX3" y="connsiteY3"/>
              </a:cxn>
            </a:cxnLst>
            <a:rect l="l" t="t" r="r" b="b"/>
            <a:pathLst>
              <a:path w="6096001" h="3427176">
                <a:moveTo>
                  <a:pt x="0" y="0"/>
                </a:moveTo>
                <a:lnTo>
                  <a:pt x="6096001" y="0"/>
                </a:lnTo>
                <a:lnTo>
                  <a:pt x="6096001" y="3427176"/>
                </a:lnTo>
                <a:lnTo>
                  <a:pt x="0" y="3427176"/>
                </a:lnTo>
                <a:close/>
              </a:path>
            </a:pathLst>
          </a:custGeom>
        </p:spPr>
        <p:txBody>
          <a:bodyPr wrap="square">
            <a:noAutofit/>
          </a:bodyPr>
          <a:lstStyle/>
          <a:p>
            <a:endParaRPr lang="en-US"/>
          </a:p>
        </p:txBody>
      </p:sp>
      <p:sp>
        <p:nvSpPr>
          <p:cNvPr id="7" name="Picture Placeholder 6">
            <a:extLst>
              <a:ext uri="{FF2B5EF4-FFF2-40B4-BE49-F238E27FC236}">
                <a16:creationId xmlns:a16="http://schemas.microsoft.com/office/drawing/2014/main" id="{50F54783-D214-4B2F-AC73-73D3ED98B4F4}"/>
              </a:ext>
            </a:extLst>
          </p:cNvPr>
          <p:cNvSpPr>
            <a:spLocks noGrp="1"/>
          </p:cNvSpPr>
          <p:nvPr>
            <p:ph type="pic" sz="quarter" idx="11"/>
          </p:nvPr>
        </p:nvSpPr>
        <p:spPr>
          <a:xfrm>
            <a:off x="5505450" y="5686410"/>
            <a:ext cx="3200812" cy="1171590"/>
          </a:xfrm>
          <a:custGeom>
            <a:avLst/>
            <a:gdLst>
              <a:gd name="connsiteX0" fmla="*/ 0 w 6096001"/>
              <a:gd name="connsiteY0" fmla="*/ 0 h 3427176"/>
              <a:gd name="connsiteX1" fmla="*/ 6096001 w 6096001"/>
              <a:gd name="connsiteY1" fmla="*/ 0 h 3427176"/>
              <a:gd name="connsiteX2" fmla="*/ 6096001 w 6096001"/>
              <a:gd name="connsiteY2" fmla="*/ 3427176 h 3427176"/>
              <a:gd name="connsiteX3" fmla="*/ 0 w 6096001"/>
              <a:gd name="connsiteY3" fmla="*/ 3427176 h 3427176"/>
            </a:gdLst>
            <a:ahLst/>
            <a:cxnLst>
              <a:cxn ang="0">
                <a:pos x="connsiteX0" y="connsiteY0"/>
              </a:cxn>
              <a:cxn ang="0">
                <a:pos x="connsiteX1" y="connsiteY1"/>
              </a:cxn>
              <a:cxn ang="0">
                <a:pos x="connsiteX2" y="connsiteY2"/>
              </a:cxn>
              <a:cxn ang="0">
                <a:pos x="connsiteX3" y="connsiteY3"/>
              </a:cxn>
            </a:cxnLst>
            <a:rect l="l" t="t" r="r" b="b"/>
            <a:pathLst>
              <a:path w="6096001" h="3427176">
                <a:moveTo>
                  <a:pt x="0" y="0"/>
                </a:moveTo>
                <a:lnTo>
                  <a:pt x="6096001" y="0"/>
                </a:lnTo>
                <a:lnTo>
                  <a:pt x="6096001" y="3427176"/>
                </a:lnTo>
                <a:lnTo>
                  <a:pt x="0" y="3427176"/>
                </a:lnTo>
                <a:close/>
              </a:path>
            </a:pathLst>
          </a:custGeom>
        </p:spPr>
        <p:txBody>
          <a:bodyPr wrap="square">
            <a:noAutofit/>
          </a:bodyPr>
          <a:lstStyle/>
          <a:p>
            <a:endParaRPr lang="en-US"/>
          </a:p>
        </p:txBody>
      </p:sp>
    </p:spTree>
    <p:extLst>
      <p:ext uri="{BB962C8B-B14F-4D97-AF65-F5344CB8AC3E}">
        <p14:creationId xmlns:p14="http://schemas.microsoft.com/office/powerpoint/2010/main" val="69503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B813B8C-FDFB-4616-BDCB-A1966E7D3124}"/>
              </a:ext>
            </a:extLst>
          </p:cNvPr>
          <p:cNvSpPr>
            <a:spLocks noGrp="1"/>
          </p:cNvSpPr>
          <p:nvPr>
            <p:ph type="pic" sz="quarter" idx="10"/>
          </p:nvPr>
        </p:nvSpPr>
        <p:spPr>
          <a:xfrm>
            <a:off x="4215662" y="5744224"/>
            <a:ext cx="4509238" cy="1113777"/>
          </a:xfrm>
          <a:custGeom>
            <a:avLst/>
            <a:gdLst>
              <a:gd name="connsiteX0" fmla="*/ 0 w 4509238"/>
              <a:gd name="connsiteY0" fmla="*/ 0 h 1113777"/>
              <a:gd name="connsiteX1" fmla="*/ 4509238 w 4509238"/>
              <a:gd name="connsiteY1" fmla="*/ 0 h 1113777"/>
              <a:gd name="connsiteX2" fmla="*/ 4509238 w 4509238"/>
              <a:gd name="connsiteY2" fmla="*/ 1113777 h 1113777"/>
              <a:gd name="connsiteX3" fmla="*/ 0 w 4509238"/>
              <a:gd name="connsiteY3" fmla="*/ 1113777 h 1113777"/>
            </a:gdLst>
            <a:ahLst/>
            <a:cxnLst>
              <a:cxn ang="0">
                <a:pos x="connsiteX0" y="connsiteY0"/>
              </a:cxn>
              <a:cxn ang="0">
                <a:pos x="connsiteX1" y="connsiteY1"/>
              </a:cxn>
              <a:cxn ang="0">
                <a:pos x="connsiteX2" y="connsiteY2"/>
              </a:cxn>
              <a:cxn ang="0">
                <a:pos x="connsiteX3" y="connsiteY3"/>
              </a:cxn>
            </a:cxnLst>
            <a:rect l="l" t="t" r="r" b="b"/>
            <a:pathLst>
              <a:path w="4509238" h="1113777">
                <a:moveTo>
                  <a:pt x="0" y="0"/>
                </a:moveTo>
                <a:lnTo>
                  <a:pt x="4509238" y="0"/>
                </a:lnTo>
                <a:lnTo>
                  <a:pt x="4509238" y="1113777"/>
                </a:lnTo>
                <a:lnTo>
                  <a:pt x="0" y="1113777"/>
                </a:lnTo>
                <a:close/>
              </a:path>
            </a:pathLst>
          </a:custGeom>
        </p:spPr>
        <p:txBody>
          <a:bodyPr wrap="square">
            <a:noAutofit/>
          </a:bodyPr>
          <a:lstStyle/>
          <a:p>
            <a:endParaRPr lang="en-US"/>
          </a:p>
        </p:txBody>
      </p:sp>
    </p:spTree>
    <p:extLst>
      <p:ext uri="{BB962C8B-B14F-4D97-AF65-F5344CB8AC3E}">
        <p14:creationId xmlns:p14="http://schemas.microsoft.com/office/powerpoint/2010/main" val="389641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2E90E6F-B376-4D4E-BB04-486CBC934951}"/>
              </a:ext>
            </a:extLst>
          </p:cNvPr>
          <p:cNvSpPr>
            <a:spLocks noGrp="1"/>
          </p:cNvSpPr>
          <p:nvPr>
            <p:ph type="pic" sz="quarter" idx="11" hasCustomPrompt="1"/>
          </p:nvPr>
        </p:nvSpPr>
        <p:spPr>
          <a:xfrm>
            <a:off x="3284897" y="4701523"/>
            <a:ext cx="2811103" cy="2156478"/>
          </a:xfrm>
          <a:custGeom>
            <a:avLst/>
            <a:gdLst>
              <a:gd name="connsiteX0" fmla="*/ 0 w 2811103"/>
              <a:gd name="connsiteY0" fmla="*/ 0 h 2186882"/>
              <a:gd name="connsiteX1" fmla="*/ 2811103 w 2811103"/>
              <a:gd name="connsiteY1" fmla="*/ 0 h 2186882"/>
              <a:gd name="connsiteX2" fmla="*/ 2811103 w 2811103"/>
              <a:gd name="connsiteY2" fmla="*/ 2186882 h 2186882"/>
              <a:gd name="connsiteX3" fmla="*/ 0 w 2811103"/>
              <a:gd name="connsiteY3" fmla="*/ 2186882 h 2186882"/>
            </a:gdLst>
            <a:ahLst/>
            <a:cxnLst>
              <a:cxn ang="0">
                <a:pos x="connsiteX0" y="connsiteY0"/>
              </a:cxn>
              <a:cxn ang="0">
                <a:pos x="connsiteX1" y="connsiteY1"/>
              </a:cxn>
              <a:cxn ang="0">
                <a:pos x="connsiteX2" y="connsiteY2"/>
              </a:cxn>
              <a:cxn ang="0">
                <a:pos x="connsiteX3" y="connsiteY3"/>
              </a:cxn>
            </a:cxnLst>
            <a:rect l="l" t="t" r="r" b="b"/>
            <a:pathLst>
              <a:path w="2811103" h="2186882">
                <a:moveTo>
                  <a:pt x="0" y="0"/>
                </a:moveTo>
                <a:lnTo>
                  <a:pt x="2811103" y="0"/>
                </a:lnTo>
                <a:lnTo>
                  <a:pt x="2811103" y="2186882"/>
                </a:lnTo>
                <a:lnTo>
                  <a:pt x="0" y="2186882"/>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
        <p:nvSpPr>
          <p:cNvPr id="8" name="Freeform 7">
            <a:extLst>
              <a:ext uri="{FF2B5EF4-FFF2-40B4-BE49-F238E27FC236}">
                <a16:creationId xmlns:a16="http://schemas.microsoft.com/office/drawing/2014/main" id="{80DA04EF-EFE3-EC43-BD11-2A4BEF0A99B8}"/>
              </a:ext>
            </a:extLst>
          </p:cNvPr>
          <p:cNvSpPr>
            <a:spLocks noGrp="1"/>
          </p:cNvSpPr>
          <p:nvPr>
            <p:ph type="pic" sz="quarter" idx="12" hasCustomPrompt="1"/>
          </p:nvPr>
        </p:nvSpPr>
        <p:spPr>
          <a:xfrm>
            <a:off x="6219225" y="4701523"/>
            <a:ext cx="3819073" cy="2156478"/>
          </a:xfrm>
          <a:custGeom>
            <a:avLst/>
            <a:gdLst>
              <a:gd name="connsiteX0" fmla="*/ 0 w 3819073"/>
              <a:gd name="connsiteY0" fmla="*/ 0 h 2186882"/>
              <a:gd name="connsiteX1" fmla="*/ 3819073 w 3819073"/>
              <a:gd name="connsiteY1" fmla="*/ 0 h 2186882"/>
              <a:gd name="connsiteX2" fmla="*/ 3819073 w 3819073"/>
              <a:gd name="connsiteY2" fmla="*/ 2186882 h 2186882"/>
              <a:gd name="connsiteX3" fmla="*/ 0 w 3819073"/>
              <a:gd name="connsiteY3" fmla="*/ 2186882 h 2186882"/>
            </a:gdLst>
            <a:ahLst/>
            <a:cxnLst>
              <a:cxn ang="0">
                <a:pos x="connsiteX0" y="connsiteY0"/>
              </a:cxn>
              <a:cxn ang="0">
                <a:pos x="connsiteX1" y="connsiteY1"/>
              </a:cxn>
              <a:cxn ang="0">
                <a:pos x="connsiteX2" y="connsiteY2"/>
              </a:cxn>
              <a:cxn ang="0">
                <a:pos x="connsiteX3" y="connsiteY3"/>
              </a:cxn>
            </a:cxnLst>
            <a:rect l="l" t="t" r="r" b="b"/>
            <a:pathLst>
              <a:path w="3819073" h="2186882">
                <a:moveTo>
                  <a:pt x="0" y="0"/>
                </a:moveTo>
                <a:lnTo>
                  <a:pt x="3819073" y="0"/>
                </a:lnTo>
                <a:lnTo>
                  <a:pt x="3819073" y="2186882"/>
                </a:lnTo>
                <a:lnTo>
                  <a:pt x="0" y="2186882"/>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
        <p:nvSpPr>
          <p:cNvPr id="10" name="Freeform 9">
            <a:extLst>
              <a:ext uri="{FF2B5EF4-FFF2-40B4-BE49-F238E27FC236}">
                <a16:creationId xmlns:a16="http://schemas.microsoft.com/office/drawing/2014/main" id="{33634EF1-02C0-584B-AFC4-7F26BAB3F07C}"/>
              </a:ext>
            </a:extLst>
          </p:cNvPr>
          <p:cNvSpPr>
            <a:spLocks noGrp="1"/>
          </p:cNvSpPr>
          <p:nvPr>
            <p:ph type="pic" sz="quarter" idx="13" hasCustomPrompt="1"/>
          </p:nvPr>
        </p:nvSpPr>
        <p:spPr>
          <a:xfrm>
            <a:off x="7725229" y="1652629"/>
            <a:ext cx="3819073" cy="2186882"/>
          </a:xfrm>
          <a:custGeom>
            <a:avLst/>
            <a:gdLst>
              <a:gd name="connsiteX0" fmla="*/ 0 w 3819073"/>
              <a:gd name="connsiteY0" fmla="*/ 0 h 2186882"/>
              <a:gd name="connsiteX1" fmla="*/ 3819073 w 3819073"/>
              <a:gd name="connsiteY1" fmla="*/ 0 h 2186882"/>
              <a:gd name="connsiteX2" fmla="*/ 3819073 w 3819073"/>
              <a:gd name="connsiteY2" fmla="*/ 2186882 h 2186882"/>
              <a:gd name="connsiteX3" fmla="*/ 0 w 3819073"/>
              <a:gd name="connsiteY3" fmla="*/ 2186882 h 2186882"/>
            </a:gdLst>
            <a:ahLst/>
            <a:cxnLst>
              <a:cxn ang="0">
                <a:pos x="connsiteX0" y="connsiteY0"/>
              </a:cxn>
              <a:cxn ang="0">
                <a:pos x="connsiteX1" y="connsiteY1"/>
              </a:cxn>
              <a:cxn ang="0">
                <a:pos x="connsiteX2" y="connsiteY2"/>
              </a:cxn>
              <a:cxn ang="0">
                <a:pos x="connsiteX3" y="connsiteY3"/>
              </a:cxn>
            </a:cxnLst>
            <a:rect l="l" t="t" r="r" b="b"/>
            <a:pathLst>
              <a:path w="3819073" h="2186882">
                <a:moveTo>
                  <a:pt x="0" y="0"/>
                </a:moveTo>
                <a:lnTo>
                  <a:pt x="3819073" y="0"/>
                </a:lnTo>
                <a:lnTo>
                  <a:pt x="3819073" y="2186882"/>
                </a:lnTo>
                <a:lnTo>
                  <a:pt x="0" y="2186882"/>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352399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6410C0-F699-1A45-942D-68174877E891}"/>
              </a:ext>
            </a:extLst>
          </p:cNvPr>
          <p:cNvSpPr>
            <a:spLocks noGrp="1"/>
          </p:cNvSpPr>
          <p:nvPr>
            <p:ph type="pic" sz="quarter" idx="11" hasCustomPrompt="1"/>
          </p:nvPr>
        </p:nvSpPr>
        <p:spPr>
          <a:xfrm>
            <a:off x="5505450" y="5686411"/>
            <a:ext cx="3200812" cy="1171589"/>
          </a:xfrm>
          <a:custGeom>
            <a:avLst/>
            <a:gdLst>
              <a:gd name="connsiteX0" fmla="*/ 0 w 2120846"/>
              <a:gd name="connsiteY0" fmla="*/ 0 h 2308869"/>
              <a:gd name="connsiteX1" fmla="*/ 2120846 w 2120846"/>
              <a:gd name="connsiteY1" fmla="*/ 0 h 2308869"/>
              <a:gd name="connsiteX2" fmla="*/ 2120846 w 2120846"/>
              <a:gd name="connsiteY2" fmla="*/ 2308869 h 2308869"/>
              <a:gd name="connsiteX3" fmla="*/ 0 w 2120846"/>
              <a:gd name="connsiteY3" fmla="*/ 2308869 h 2308869"/>
            </a:gdLst>
            <a:ahLst/>
            <a:cxnLst>
              <a:cxn ang="0">
                <a:pos x="connsiteX0" y="connsiteY0"/>
              </a:cxn>
              <a:cxn ang="0">
                <a:pos x="connsiteX1" y="connsiteY1"/>
              </a:cxn>
              <a:cxn ang="0">
                <a:pos x="connsiteX2" y="connsiteY2"/>
              </a:cxn>
              <a:cxn ang="0">
                <a:pos x="connsiteX3" y="connsiteY3"/>
              </a:cxn>
            </a:cxnLst>
            <a:rect l="l" t="t" r="r" b="b"/>
            <a:pathLst>
              <a:path w="2120846" h="2308869">
                <a:moveTo>
                  <a:pt x="0" y="0"/>
                </a:moveTo>
                <a:lnTo>
                  <a:pt x="2120846" y="0"/>
                </a:lnTo>
                <a:lnTo>
                  <a:pt x="2120846" y="2308869"/>
                </a:lnTo>
                <a:lnTo>
                  <a:pt x="0" y="2308869"/>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
        <p:nvSpPr>
          <p:cNvPr id="6" name="Freeform 3">
            <a:extLst>
              <a:ext uri="{FF2B5EF4-FFF2-40B4-BE49-F238E27FC236}">
                <a16:creationId xmlns:a16="http://schemas.microsoft.com/office/drawing/2014/main" id="{B409C8CE-317E-4ECC-A06E-81B2ED315A44}"/>
              </a:ext>
            </a:extLst>
          </p:cNvPr>
          <p:cNvSpPr>
            <a:spLocks noGrp="1"/>
          </p:cNvSpPr>
          <p:nvPr>
            <p:ph type="pic" sz="quarter" idx="12" hasCustomPrompt="1"/>
          </p:nvPr>
        </p:nvSpPr>
        <p:spPr>
          <a:xfrm>
            <a:off x="6727512" y="0"/>
            <a:ext cx="5464488" cy="3242913"/>
          </a:xfrm>
          <a:custGeom>
            <a:avLst/>
            <a:gdLst>
              <a:gd name="connsiteX0" fmla="*/ 0 w 2120846"/>
              <a:gd name="connsiteY0" fmla="*/ 0 h 2308869"/>
              <a:gd name="connsiteX1" fmla="*/ 2120846 w 2120846"/>
              <a:gd name="connsiteY1" fmla="*/ 0 h 2308869"/>
              <a:gd name="connsiteX2" fmla="*/ 2120846 w 2120846"/>
              <a:gd name="connsiteY2" fmla="*/ 2308869 h 2308869"/>
              <a:gd name="connsiteX3" fmla="*/ 0 w 2120846"/>
              <a:gd name="connsiteY3" fmla="*/ 2308869 h 2308869"/>
            </a:gdLst>
            <a:ahLst/>
            <a:cxnLst>
              <a:cxn ang="0">
                <a:pos x="connsiteX0" y="connsiteY0"/>
              </a:cxn>
              <a:cxn ang="0">
                <a:pos x="connsiteX1" y="connsiteY1"/>
              </a:cxn>
              <a:cxn ang="0">
                <a:pos x="connsiteX2" y="connsiteY2"/>
              </a:cxn>
              <a:cxn ang="0">
                <a:pos x="connsiteX3" y="connsiteY3"/>
              </a:cxn>
            </a:cxnLst>
            <a:rect l="l" t="t" r="r" b="b"/>
            <a:pathLst>
              <a:path w="2120846" h="2308869">
                <a:moveTo>
                  <a:pt x="0" y="0"/>
                </a:moveTo>
                <a:lnTo>
                  <a:pt x="2120846" y="0"/>
                </a:lnTo>
                <a:lnTo>
                  <a:pt x="2120846" y="2308869"/>
                </a:lnTo>
                <a:lnTo>
                  <a:pt x="0" y="2308869"/>
                </a:lnTo>
                <a:close/>
              </a:path>
            </a:pathLst>
          </a:custGeom>
        </p:spPr>
        <p:txBody>
          <a:bodyPr wrap="square">
            <a:noAutofit/>
          </a:bodyPr>
          <a:lstStyle>
            <a:lvl1pPr marL="0" indent="0" algn="ctr">
              <a:buFontTx/>
              <a:buNone/>
              <a:defRPr sz="1300">
                <a:latin typeface="Helvetica Neue" panose="02000503000000020004" pitchFamily="2"/>
              </a:defRPr>
            </a:lvl1pPr>
          </a:lstStyle>
          <a:p>
            <a:r>
              <a:rPr lang="en-US" dirty="0"/>
              <a:t>Picture</a:t>
            </a:r>
          </a:p>
        </p:txBody>
      </p:sp>
    </p:spTree>
    <p:extLst>
      <p:ext uri="{BB962C8B-B14F-4D97-AF65-F5344CB8AC3E}">
        <p14:creationId xmlns:p14="http://schemas.microsoft.com/office/powerpoint/2010/main" val="281212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19717B-3E20-4A2A-B503-95C0706286D9}"/>
              </a:ext>
            </a:extLst>
          </p:cNvPr>
          <p:cNvSpPr>
            <a:spLocks noGrp="1"/>
          </p:cNvSpPr>
          <p:nvPr>
            <p:ph type="pic" sz="quarter" idx="10"/>
          </p:nvPr>
        </p:nvSpPr>
        <p:spPr>
          <a:xfrm>
            <a:off x="3499643" y="3669398"/>
            <a:ext cx="2015482" cy="2015482"/>
          </a:xfrm>
          <a:custGeom>
            <a:avLst/>
            <a:gdLst>
              <a:gd name="connsiteX0" fmla="*/ 1007741 w 2015482"/>
              <a:gd name="connsiteY0" fmla="*/ 0 h 2015482"/>
              <a:gd name="connsiteX1" fmla="*/ 2015482 w 2015482"/>
              <a:gd name="connsiteY1" fmla="*/ 1007741 h 2015482"/>
              <a:gd name="connsiteX2" fmla="*/ 1007741 w 2015482"/>
              <a:gd name="connsiteY2" fmla="*/ 2015482 h 2015482"/>
              <a:gd name="connsiteX3" fmla="*/ 0 w 2015482"/>
              <a:gd name="connsiteY3" fmla="*/ 1007741 h 2015482"/>
            </a:gdLst>
            <a:ahLst/>
            <a:cxnLst>
              <a:cxn ang="0">
                <a:pos x="connsiteX0" y="connsiteY0"/>
              </a:cxn>
              <a:cxn ang="0">
                <a:pos x="connsiteX1" y="connsiteY1"/>
              </a:cxn>
              <a:cxn ang="0">
                <a:pos x="connsiteX2" y="connsiteY2"/>
              </a:cxn>
              <a:cxn ang="0">
                <a:pos x="connsiteX3" y="connsiteY3"/>
              </a:cxn>
            </a:cxnLst>
            <a:rect l="l" t="t" r="r" b="b"/>
            <a:pathLst>
              <a:path w="2015482" h="2015482">
                <a:moveTo>
                  <a:pt x="1007741" y="0"/>
                </a:moveTo>
                <a:lnTo>
                  <a:pt x="2015482" y="1007741"/>
                </a:lnTo>
                <a:lnTo>
                  <a:pt x="1007741" y="2015482"/>
                </a:lnTo>
                <a:lnTo>
                  <a:pt x="0" y="1007741"/>
                </a:lnTo>
                <a:close/>
              </a:path>
            </a:pathLst>
          </a:custGeom>
        </p:spPr>
        <p:txBody>
          <a:bodyPr wrap="square">
            <a:noAutofit/>
          </a:bodyPr>
          <a:lstStyle/>
          <a:p>
            <a:endParaRPr lang="en-US"/>
          </a:p>
        </p:txBody>
      </p:sp>
    </p:spTree>
    <p:extLst>
      <p:ext uri="{BB962C8B-B14F-4D97-AF65-F5344CB8AC3E}">
        <p14:creationId xmlns:p14="http://schemas.microsoft.com/office/powerpoint/2010/main" val="26758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3E66C20-04D4-4E29-93F4-1B110FE5550E}"/>
              </a:ext>
            </a:extLst>
          </p:cNvPr>
          <p:cNvSpPr>
            <a:spLocks noGrp="1"/>
          </p:cNvSpPr>
          <p:nvPr>
            <p:ph type="pic" sz="quarter" idx="11"/>
          </p:nvPr>
        </p:nvSpPr>
        <p:spPr>
          <a:xfrm>
            <a:off x="9197665" y="3952279"/>
            <a:ext cx="2272076" cy="2272076"/>
          </a:xfrm>
          <a:custGeom>
            <a:avLst/>
            <a:gdLst>
              <a:gd name="connsiteX0" fmla="*/ 1136038 w 2272076"/>
              <a:gd name="connsiteY0" fmla="*/ 0 h 2272076"/>
              <a:gd name="connsiteX1" fmla="*/ 2272076 w 2272076"/>
              <a:gd name="connsiteY1" fmla="*/ 1136038 h 2272076"/>
              <a:gd name="connsiteX2" fmla="*/ 1136038 w 2272076"/>
              <a:gd name="connsiteY2" fmla="*/ 2272076 h 2272076"/>
              <a:gd name="connsiteX3" fmla="*/ 0 w 2272076"/>
              <a:gd name="connsiteY3" fmla="*/ 1136038 h 2272076"/>
            </a:gdLst>
            <a:ahLst/>
            <a:cxnLst>
              <a:cxn ang="0">
                <a:pos x="connsiteX0" y="connsiteY0"/>
              </a:cxn>
              <a:cxn ang="0">
                <a:pos x="connsiteX1" y="connsiteY1"/>
              </a:cxn>
              <a:cxn ang="0">
                <a:pos x="connsiteX2" y="connsiteY2"/>
              </a:cxn>
              <a:cxn ang="0">
                <a:pos x="connsiteX3" y="connsiteY3"/>
              </a:cxn>
            </a:cxnLst>
            <a:rect l="l" t="t" r="r" b="b"/>
            <a:pathLst>
              <a:path w="2272076" h="2272076">
                <a:moveTo>
                  <a:pt x="1136038" y="0"/>
                </a:moveTo>
                <a:lnTo>
                  <a:pt x="2272076" y="1136038"/>
                </a:lnTo>
                <a:lnTo>
                  <a:pt x="1136038" y="2272076"/>
                </a:lnTo>
                <a:lnTo>
                  <a:pt x="0" y="1136038"/>
                </a:lnTo>
                <a:close/>
              </a:path>
            </a:pathLst>
          </a:custGeom>
        </p:spPr>
        <p:txBody>
          <a:bodyPr wrap="square">
            <a:noAutofit/>
          </a:bodyPr>
          <a:lstStyle/>
          <a:p>
            <a:endParaRPr lang="en-US"/>
          </a:p>
        </p:txBody>
      </p:sp>
      <p:sp>
        <p:nvSpPr>
          <p:cNvPr id="8" name="Picture Placeholder 7">
            <a:extLst>
              <a:ext uri="{FF2B5EF4-FFF2-40B4-BE49-F238E27FC236}">
                <a16:creationId xmlns:a16="http://schemas.microsoft.com/office/drawing/2014/main" id="{D1BA8112-8A57-41CA-A5A2-E4580D0F31D1}"/>
              </a:ext>
            </a:extLst>
          </p:cNvPr>
          <p:cNvSpPr>
            <a:spLocks noGrp="1"/>
          </p:cNvSpPr>
          <p:nvPr>
            <p:ph type="pic" sz="quarter" idx="10"/>
          </p:nvPr>
        </p:nvSpPr>
        <p:spPr>
          <a:xfrm>
            <a:off x="722259" y="3952279"/>
            <a:ext cx="2272076" cy="2272076"/>
          </a:xfrm>
          <a:custGeom>
            <a:avLst/>
            <a:gdLst>
              <a:gd name="connsiteX0" fmla="*/ 1136038 w 2272076"/>
              <a:gd name="connsiteY0" fmla="*/ 0 h 2272076"/>
              <a:gd name="connsiteX1" fmla="*/ 2272076 w 2272076"/>
              <a:gd name="connsiteY1" fmla="*/ 1136038 h 2272076"/>
              <a:gd name="connsiteX2" fmla="*/ 1136038 w 2272076"/>
              <a:gd name="connsiteY2" fmla="*/ 2272076 h 2272076"/>
              <a:gd name="connsiteX3" fmla="*/ 0 w 2272076"/>
              <a:gd name="connsiteY3" fmla="*/ 1136038 h 2272076"/>
            </a:gdLst>
            <a:ahLst/>
            <a:cxnLst>
              <a:cxn ang="0">
                <a:pos x="connsiteX0" y="connsiteY0"/>
              </a:cxn>
              <a:cxn ang="0">
                <a:pos x="connsiteX1" y="connsiteY1"/>
              </a:cxn>
              <a:cxn ang="0">
                <a:pos x="connsiteX2" y="connsiteY2"/>
              </a:cxn>
              <a:cxn ang="0">
                <a:pos x="connsiteX3" y="connsiteY3"/>
              </a:cxn>
            </a:cxnLst>
            <a:rect l="l" t="t" r="r" b="b"/>
            <a:pathLst>
              <a:path w="2272076" h="2272076">
                <a:moveTo>
                  <a:pt x="1136038" y="0"/>
                </a:moveTo>
                <a:lnTo>
                  <a:pt x="2272076" y="1136038"/>
                </a:lnTo>
                <a:lnTo>
                  <a:pt x="1136038" y="2272076"/>
                </a:lnTo>
                <a:lnTo>
                  <a:pt x="0" y="1136038"/>
                </a:lnTo>
                <a:close/>
              </a:path>
            </a:pathLst>
          </a:custGeom>
        </p:spPr>
        <p:txBody>
          <a:bodyPr wrap="square">
            <a:noAutofit/>
          </a:bodyPr>
          <a:lstStyle/>
          <a:p>
            <a:endParaRPr lang="en-US"/>
          </a:p>
        </p:txBody>
      </p:sp>
    </p:spTree>
    <p:extLst>
      <p:ext uri="{BB962C8B-B14F-4D97-AF65-F5344CB8AC3E}">
        <p14:creationId xmlns:p14="http://schemas.microsoft.com/office/powerpoint/2010/main" val="12936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28825"/>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 id="2147483694" r:id="rId12"/>
    <p:sldLayoutId id="2147483692" r:id="rId13"/>
    <p:sldLayoutId id="2147483683" r:id="rId14"/>
    <p:sldLayoutId id="2147483681" r:id="rId15"/>
    <p:sldLayoutId id="2147483665" r:id="rId16"/>
    <p:sldLayoutId id="2147483705" r:id="rId17"/>
    <p:sldLayoutId id="2147483706" r:id="rId18"/>
    <p:sldLayoutId id="2147483707" r:id="rId19"/>
    <p:sldLayoutId id="2147483709" r:id="rId20"/>
    <p:sldLayoutId id="2147483710" r:id="rId21"/>
    <p:sldLayoutId id="2147483712" r:id="rId22"/>
    <p:sldLayoutId id="214748371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BD0BA74-7672-40C7-B389-E8D46B7B5302}"/>
              </a:ext>
            </a:extLst>
          </p:cNvPr>
          <p:cNvPicPr>
            <a:picLocks noChangeAspect="1"/>
          </p:cNvPicPr>
          <p:nvPr/>
        </p:nvPicPr>
        <p:blipFill>
          <a:blip r:embed="rId3">
            <a:alphaModFix amt="31000"/>
            <a:extLst>
              <a:ext uri="{28A0092B-C50C-407E-A947-70E740481C1C}">
                <a14:useLocalDpi xmlns:a14="http://schemas.microsoft.com/office/drawing/2010/main"/>
              </a:ext>
            </a:extLst>
          </a:blip>
          <a:stretch>
            <a:fillRect/>
          </a:stretch>
        </p:blipFill>
        <p:spPr>
          <a:xfrm>
            <a:off x="0" y="6"/>
            <a:ext cx="12195973" cy="6858000"/>
          </a:xfrm>
          <a:prstGeom prst="rect">
            <a:avLst/>
          </a:prstGeom>
        </p:spPr>
      </p:pic>
      <p:sp>
        <p:nvSpPr>
          <p:cNvPr id="8" name="Paralelogramo 7">
            <a:extLst>
              <a:ext uri="{FF2B5EF4-FFF2-40B4-BE49-F238E27FC236}">
                <a16:creationId xmlns:a16="http://schemas.microsoft.com/office/drawing/2014/main" id="{043F6E9E-4BE3-411D-BED8-B118C5ADFB80}"/>
              </a:ext>
            </a:extLst>
          </p:cNvPr>
          <p:cNvSpPr/>
          <p:nvPr/>
        </p:nvSpPr>
        <p:spPr>
          <a:xfrm>
            <a:off x="5100917" y="0"/>
            <a:ext cx="6370137" cy="6878556"/>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Marcador de posición de imagen 5">
            <a:extLst>
              <a:ext uri="{FF2B5EF4-FFF2-40B4-BE49-F238E27FC236}">
                <a16:creationId xmlns:a16="http://schemas.microsoft.com/office/drawing/2014/main" id="{06E22476-79E4-458B-839E-249B336F840C}"/>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5609851" y="6"/>
            <a:ext cx="5141098" cy="6858006"/>
          </a:xfrm>
        </p:spPr>
      </p:pic>
      <p:sp>
        <p:nvSpPr>
          <p:cNvPr id="22" name="TextBox 21">
            <a:extLst>
              <a:ext uri="{FF2B5EF4-FFF2-40B4-BE49-F238E27FC236}">
                <a16:creationId xmlns:a16="http://schemas.microsoft.com/office/drawing/2014/main" id="{A1EF23A2-2F81-E847-97F6-CB6FC1ED1596}"/>
              </a:ext>
            </a:extLst>
          </p:cNvPr>
          <p:cNvSpPr txBox="1"/>
          <p:nvPr/>
        </p:nvSpPr>
        <p:spPr>
          <a:xfrm>
            <a:off x="8349251" y="6237255"/>
            <a:ext cx="2225662" cy="523220"/>
          </a:xfrm>
          <a:prstGeom prst="rect">
            <a:avLst/>
          </a:prstGeom>
          <a:noFill/>
        </p:spPr>
        <p:txBody>
          <a:bodyPr wrap="square" rtlCol="0">
            <a:spAutoFit/>
          </a:bodyPr>
          <a:lstStyle/>
          <a:p>
            <a:pPr algn="r"/>
            <a:r>
              <a:rPr lang="en-US" sz="28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p:txBody>
      </p:sp>
      <p:sp>
        <p:nvSpPr>
          <p:cNvPr id="5" name="TextBox 4">
            <a:extLst>
              <a:ext uri="{FF2B5EF4-FFF2-40B4-BE49-F238E27FC236}">
                <a16:creationId xmlns:a16="http://schemas.microsoft.com/office/drawing/2014/main" id="{F212A7EE-4D49-E247-B6E0-A7049FE2151B}"/>
              </a:ext>
            </a:extLst>
          </p:cNvPr>
          <p:cNvSpPr txBox="1"/>
          <p:nvPr/>
        </p:nvSpPr>
        <p:spPr>
          <a:xfrm>
            <a:off x="-2865863" y="-2598234"/>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F76390E6-1524-3F43-A9C6-0AF7B75DE0CA}"/>
              </a:ext>
            </a:extLst>
          </p:cNvPr>
          <p:cNvSpPr txBox="1"/>
          <p:nvPr/>
        </p:nvSpPr>
        <p:spPr>
          <a:xfrm>
            <a:off x="531505" y="3802924"/>
            <a:ext cx="7202302" cy="584775"/>
          </a:xfrm>
          <a:prstGeom prst="rect">
            <a:avLst/>
          </a:prstGeom>
          <a:noFill/>
        </p:spPr>
        <p:txBody>
          <a:bodyPr wrap="square" rtlCol="0">
            <a:spAutoFit/>
          </a:bodyPr>
          <a:lstStyle/>
          <a:p>
            <a:r>
              <a:rPr lang="en-US" sz="3200" dirty="0">
                <a:ln w="12700">
                  <a:noFill/>
                </a:ln>
                <a:solidFill>
                  <a:srgbClr val="FF0000"/>
                </a:solidFill>
                <a:latin typeface="Inter Black" panose="020B0A02050000000004" pitchFamily="2" charset="0"/>
                <a:ea typeface="Inter Black" panose="020B0A02050000000004" pitchFamily="2" charset="0"/>
                <a:cs typeface="Roboto" panose="02000000000000000000" pitchFamily="2" charset="0"/>
              </a:rPr>
              <a:t>Free Template</a:t>
            </a:r>
          </a:p>
        </p:txBody>
      </p:sp>
      <p:sp>
        <p:nvSpPr>
          <p:cNvPr id="45" name="TextBox 44">
            <a:extLst>
              <a:ext uri="{FF2B5EF4-FFF2-40B4-BE49-F238E27FC236}">
                <a16:creationId xmlns:a16="http://schemas.microsoft.com/office/drawing/2014/main" id="{7E38117B-D591-E04E-84D9-A68BEB37D203}"/>
              </a:ext>
            </a:extLst>
          </p:cNvPr>
          <p:cNvSpPr txBox="1"/>
          <p:nvPr/>
        </p:nvSpPr>
        <p:spPr>
          <a:xfrm>
            <a:off x="504773" y="4556963"/>
            <a:ext cx="5473996" cy="1077218"/>
          </a:xfrm>
          <a:prstGeom prst="rect">
            <a:avLst/>
          </a:prstGeom>
          <a:noFill/>
        </p:spPr>
        <p:txBody>
          <a:bodyPr wrap="square" rtlCol="0">
            <a:spAutoFit/>
          </a:bodyPr>
          <a:lstStyle/>
          <a:p>
            <a:r>
              <a:rPr lang="en-US" sz="3200" dirty="0">
                <a:ln w="12700">
                  <a:noFill/>
                </a:ln>
                <a:latin typeface="Arial Black" panose="020B0A04020102020204" pitchFamily="34" charset="0"/>
                <a:ea typeface="Inter Black" panose="020B0A02050000000004" pitchFamily="2" charset="0"/>
                <a:cs typeface="Roboto" panose="02000000000000000000" pitchFamily="2" charset="0"/>
              </a:rPr>
              <a:t>INTERNATIONAL DAY OF DEMOCRACY</a:t>
            </a:r>
            <a:endParaRPr lang="en-US" sz="2400" dirty="0">
              <a:ln w="12700">
                <a:noFill/>
              </a:ln>
              <a:latin typeface="Arial Black" panose="020B0A04020102020204" pitchFamily="34" charset="0"/>
              <a:ea typeface="Inter Black" panose="020B0A02050000000004" pitchFamily="2" charset="0"/>
              <a:cs typeface="Roboto" panose="02000000000000000000" pitchFamily="2" charset="0"/>
            </a:endParaRPr>
          </a:p>
        </p:txBody>
      </p:sp>
      <p:sp>
        <p:nvSpPr>
          <p:cNvPr id="40" name="TextBox 36">
            <a:extLst>
              <a:ext uri="{FF2B5EF4-FFF2-40B4-BE49-F238E27FC236}">
                <a16:creationId xmlns:a16="http://schemas.microsoft.com/office/drawing/2014/main" id="{D22E33B9-6B0D-4503-8143-B0DFE23696E6}"/>
              </a:ext>
            </a:extLst>
          </p:cNvPr>
          <p:cNvSpPr txBox="1"/>
          <p:nvPr/>
        </p:nvSpPr>
        <p:spPr>
          <a:xfrm>
            <a:off x="7839403" y="4857392"/>
            <a:ext cx="2735510" cy="1446550"/>
          </a:xfrm>
          <a:prstGeom prst="rect">
            <a:avLst/>
          </a:prstGeom>
          <a:noFill/>
        </p:spPr>
        <p:txBody>
          <a:bodyPr wrap="square" rtlCol="0">
            <a:spAutoFit/>
          </a:bodyPr>
          <a:lstStyle/>
          <a:p>
            <a:pPr algn="r"/>
            <a:r>
              <a:rPr lang="en-US" sz="1100"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100"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11" name="Rectángulo 10">
            <a:extLst>
              <a:ext uri="{FF2B5EF4-FFF2-40B4-BE49-F238E27FC236}">
                <a16:creationId xmlns:a16="http://schemas.microsoft.com/office/drawing/2014/main" id="{CA9672CF-BD93-4CA7-B8DE-726CC9C6E17C}"/>
              </a:ext>
            </a:extLst>
          </p:cNvPr>
          <p:cNvSpPr/>
          <p:nvPr/>
        </p:nvSpPr>
        <p:spPr>
          <a:xfrm>
            <a:off x="117566" y="104503"/>
            <a:ext cx="11965577" cy="6609806"/>
          </a:xfrm>
          <a:prstGeom prst="rect">
            <a:avLst/>
          </a:prstGeom>
          <a:noFill/>
          <a:ln w="38100">
            <a:solidFill>
              <a:srgbClr val="E82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2" name="TextBox 44">
            <a:extLst>
              <a:ext uri="{FF2B5EF4-FFF2-40B4-BE49-F238E27FC236}">
                <a16:creationId xmlns:a16="http://schemas.microsoft.com/office/drawing/2014/main" id="{0D9453A0-DED4-4BE9-844B-82DAE3E4C605}"/>
              </a:ext>
            </a:extLst>
          </p:cNvPr>
          <p:cNvSpPr txBox="1"/>
          <p:nvPr/>
        </p:nvSpPr>
        <p:spPr>
          <a:xfrm>
            <a:off x="604635" y="5723130"/>
            <a:ext cx="2620090" cy="584775"/>
          </a:xfrm>
          <a:prstGeom prst="rect">
            <a:avLst/>
          </a:prstGeom>
          <a:noFill/>
        </p:spPr>
        <p:txBody>
          <a:bodyPr wrap="square" rtlCol="0">
            <a:spAutoFit/>
          </a:bodyPr>
          <a:lstStyle/>
          <a:p>
            <a:r>
              <a:rPr lang="en-US" sz="16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16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grpSp>
        <p:nvGrpSpPr>
          <p:cNvPr id="43" name="Gráfico 10">
            <a:extLst>
              <a:ext uri="{FF2B5EF4-FFF2-40B4-BE49-F238E27FC236}">
                <a16:creationId xmlns:a16="http://schemas.microsoft.com/office/drawing/2014/main" id="{A54C324F-C666-467F-A388-D38F1B353BD5}"/>
              </a:ext>
            </a:extLst>
          </p:cNvPr>
          <p:cNvGrpSpPr/>
          <p:nvPr/>
        </p:nvGrpSpPr>
        <p:grpSpPr>
          <a:xfrm>
            <a:off x="11194137" y="5660344"/>
            <a:ext cx="634838" cy="634838"/>
            <a:chOff x="627235" y="5458033"/>
            <a:chExt cx="849367" cy="849367"/>
          </a:xfrm>
          <a:solidFill>
            <a:srgbClr val="00BFF3"/>
          </a:solidFill>
        </p:grpSpPr>
        <p:sp>
          <p:nvSpPr>
            <p:cNvPr id="44" name="Forma libre: forma 30">
              <a:extLst>
                <a:ext uri="{FF2B5EF4-FFF2-40B4-BE49-F238E27FC236}">
                  <a16:creationId xmlns:a16="http://schemas.microsoft.com/office/drawing/2014/main" id="{4B976FC7-C5BD-48F5-81A3-4A611C400E7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82C12"/>
            </a:solidFill>
            <a:ln w="2285" cap="flat">
              <a:noFill/>
              <a:prstDash val="solid"/>
              <a:miter/>
            </a:ln>
          </p:spPr>
          <p:txBody>
            <a:bodyPr rtlCol="0" anchor="ctr"/>
            <a:lstStyle/>
            <a:p>
              <a:endParaRPr lang="es-PE" sz="1400" dirty="0"/>
            </a:p>
          </p:txBody>
        </p:sp>
        <p:sp>
          <p:nvSpPr>
            <p:cNvPr id="46" name="Forma libre: forma 31">
              <a:extLst>
                <a:ext uri="{FF2B5EF4-FFF2-40B4-BE49-F238E27FC236}">
                  <a16:creationId xmlns:a16="http://schemas.microsoft.com/office/drawing/2014/main" id="{BEC50F7F-8C3C-41FA-B99C-74F5DB32FBD1}"/>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dirty="0"/>
            </a:p>
          </p:txBody>
        </p:sp>
      </p:grpSp>
      <p:pic>
        <p:nvPicPr>
          <p:cNvPr id="9" name="Imagen 8">
            <a:extLst>
              <a:ext uri="{FF2B5EF4-FFF2-40B4-BE49-F238E27FC236}">
                <a16:creationId xmlns:a16="http://schemas.microsoft.com/office/drawing/2014/main" id="{0D52A9A3-1766-444F-8DD6-A41D7CF4D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213691" y="392169"/>
            <a:ext cx="3275137" cy="3123090"/>
          </a:xfrm>
          <a:prstGeom prst="rect">
            <a:avLst/>
          </a:prstGeom>
        </p:spPr>
      </p:pic>
    </p:spTree>
    <p:extLst>
      <p:ext uri="{BB962C8B-B14F-4D97-AF65-F5344CB8AC3E}">
        <p14:creationId xmlns:p14="http://schemas.microsoft.com/office/powerpoint/2010/main" val="205552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2A7EE-4D49-E247-B6E0-A7049FE2151B}"/>
              </a:ext>
            </a:extLst>
          </p:cNvPr>
          <p:cNvSpPr txBox="1"/>
          <p:nvPr/>
        </p:nvSpPr>
        <p:spPr>
          <a:xfrm>
            <a:off x="-2865863" y="-2598234"/>
            <a:ext cx="184731" cy="369332"/>
          </a:xfrm>
          <a:prstGeom prst="rect">
            <a:avLst/>
          </a:prstGeom>
          <a:noFill/>
        </p:spPr>
        <p:txBody>
          <a:bodyPr wrap="none" rtlCol="0">
            <a:spAutoFit/>
          </a:bodyPr>
          <a:lstStyle/>
          <a:p>
            <a:endParaRPr lang="en-US" dirty="0"/>
          </a:p>
        </p:txBody>
      </p:sp>
      <p:sp>
        <p:nvSpPr>
          <p:cNvPr id="37" name="TextBox 36">
            <a:extLst>
              <a:ext uri="{FF2B5EF4-FFF2-40B4-BE49-F238E27FC236}">
                <a16:creationId xmlns:a16="http://schemas.microsoft.com/office/drawing/2014/main" id="{48822BCD-0DE9-764D-A3D0-304F902EAAE8}"/>
              </a:ext>
            </a:extLst>
          </p:cNvPr>
          <p:cNvSpPr txBox="1"/>
          <p:nvPr/>
        </p:nvSpPr>
        <p:spPr>
          <a:xfrm>
            <a:off x="7610296" y="1441353"/>
            <a:ext cx="3918858" cy="1185196"/>
          </a:xfrm>
          <a:prstGeom prst="rect">
            <a:avLst/>
          </a:prstGeom>
          <a:noFill/>
        </p:spPr>
        <p:txBody>
          <a:bodyPr wrap="square" rtlCol="0">
            <a:spAutoFit/>
          </a:bodyPr>
          <a:lstStyle/>
          <a:p>
            <a:pPr algn="ctr">
              <a:lnSpc>
                <a:spcPts val="1200"/>
              </a:lnSpc>
            </a:pPr>
            <a:r>
              <a:rPr lang="en-US" sz="16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6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6" name="TextBox 25">
            <a:extLst>
              <a:ext uri="{FF2B5EF4-FFF2-40B4-BE49-F238E27FC236}">
                <a16:creationId xmlns:a16="http://schemas.microsoft.com/office/drawing/2014/main" id="{E1116BCB-B07E-7745-B82E-BDB578B806AE}"/>
              </a:ext>
            </a:extLst>
          </p:cNvPr>
          <p:cNvSpPr txBox="1"/>
          <p:nvPr/>
        </p:nvSpPr>
        <p:spPr>
          <a:xfrm>
            <a:off x="444975" y="883568"/>
            <a:ext cx="7034143" cy="1446550"/>
          </a:xfrm>
          <a:prstGeom prst="rect">
            <a:avLst/>
          </a:prstGeom>
          <a:noFill/>
        </p:spPr>
        <p:txBody>
          <a:bodyPr wrap="square" rtlCol="0">
            <a:spAutoFit/>
          </a:bodyPr>
          <a:lstStyle/>
          <a:p>
            <a:r>
              <a:rPr lang="en-US" sz="8800" dirty="0">
                <a:ln w="12700">
                  <a:noFill/>
                </a:ln>
                <a:solidFill>
                  <a:srgbClr val="E82C12"/>
                </a:solidFill>
                <a:latin typeface="Inter Semi Bold" panose="02000703000000020004" pitchFamily="50" charset="0"/>
                <a:ea typeface="Inter Semi Bold" panose="02000703000000020004" pitchFamily="50" charset="0"/>
                <a:cs typeface="Inter Semi Bold" panose="02000703000000020004" pitchFamily="50" charset="0"/>
              </a:rPr>
              <a:t>DEMOCRA</a:t>
            </a:r>
            <a:endParaRPr lang="en-US" sz="88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endParaRPr>
          </a:p>
        </p:txBody>
      </p:sp>
      <p:grpSp>
        <p:nvGrpSpPr>
          <p:cNvPr id="4" name="Group 3">
            <a:extLst>
              <a:ext uri="{FF2B5EF4-FFF2-40B4-BE49-F238E27FC236}">
                <a16:creationId xmlns:a16="http://schemas.microsoft.com/office/drawing/2014/main" id="{A92AECE7-E91E-9241-9643-3731F9A19F23}"/>
              </a:ext>
            </a:extLst>
          </p:cNvPr>
          <p:cNvGrpSpPr/>
          <p:nvPr/>
        </p:nvGrpSpPr>
        <p:grpSpPr>
          <a:xfrm>
            <a:off x="3432208" y="4313252"/>
            <a:ext cx="1669564" cy="1911103"/>
            <a:chOff x="3661130" y="4187952"/>
            <a:chExt cx="1669564" cy="1911103"/>
          </a:xfrm>
        </p:grpSpPr>
        <p:sp>
          <p:nvSpPr>
            <p:cNvPr id="47" name="TextBox 46">
              <a:extLst>
                <a:ext uri="{FF2B5EF4-FFF2-40B4-BE49-F238E27FC236}">
                  <a16:creationId xmlns:a16="http://schemas.microsoft.com/office/drawing/2014/main" id="{DAA0724A-6EB4-E442-853C-030CCB4DCE51}"/>
                </a:ext>
              </a:extLst>
            </p:cNvPr>
            <p:cNvSpPr txBox="1"/>
            <p:nvPr/>
          </p:nvSpPr>
          <p:spPr>
            <a:xfrm>
              <a:off x="3665893" y="4187952"/>
              <a:ext cx="842802" cy="246221"/>
            </a:xfrm>
            <a:prstGeom prst="rect">
              <a:avLst/>
            </a:prstGeom>
          </p:spPr>
          <p:txBody>
            <a:bodyPr wrap="square" numCol="1" rtlCol="0">
              <a:spAutoFit/>
            </a:bodyPr>
            <a:lstStyle/>
            <a:p>
              <a:r>
                <a:rPr lang="en-US" sz="1000" i="0" dirty="0">
                  <a:solidFill>
                    <a:srgbClr val="E82C12"/>
                  </a:solidFill>
                  <a:effectLst/>
                  <a:latin typeface="Inter Black" panose="02000503000000020004" pitchFamily="2" charset="0"/>
                  <a:ea typeface="Inter Black" panose="02000503000000020004" pitchFamily="2" charset="0"/>
                  <a:cs typeface="Poppins SemiBold" panose="00000700000000000000" pitchFamily="50" charset="0"/>
                </a:rPr>
                <a:t>GOLDEN.</a:t>
              </a:r>
              <a:endParaRPr lang="en-US" sz="1000" dirty="0">
                <a:solidFill>
                  <a:srgbClr val="E82C12"/>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0B134E99-9BC9-0044-BD0C-6B78A65A30B0}"/>
                </a:ext>
              </a:extLst>
            </p:cNvPr>
            <p:cNvSpPr txBox="1"/>
            <p:nvPr/>
          </p:nvSpPr>
          <p:spPr>
            <a:xfrm>
              <a:off x="3668273" y="4455121"/>
              <a:ext cx="1662421" cy="369653"/>
            </a:xfrm>
            <a:prstGeom prst="rect">
              <a:avLst/>
            </a:prstGeom>
          </p:spPr>
          <p:txBody>
            <a:bodyPr wrap="square" rtlCol="0">
              <a:spAutoFit/>
            </a:bodyPr>
            <a:lstStyle/>
            <a:p>
              <a:pPr>
                <a:lnSpc>
                  <a:spcPts val="1100"/>
                </a:lnSpc>
              </a:pPr>
              <a:r>
                <a:rPr lang="en-US" sz="900" i="0" dirty="0">
                  <a:solidFill>
                    <a:srgbClr val="E82C12"/>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rgbClr val="E82C12"/>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9" name="TextBox 48">
              <a:extLst>
                <a:ext uri="{FF2B5EF4-FFF2-40B4-BE49-F238E27FC236}">
                  <a16:creationId xmlns:a16="http://schemas.microsoft.com/office/drawing/2014/main" id="{DE8D702C-C78C-F244-A530-6922AB8104DC}"/>
                </a:ext>
              </a:extLst>
            </p:cNvPr>
            <p:cNvSpPr txBox="1"/>
            <p:nvPr/>
          </p:nvSpPr>
          <p:spPr>
            <a:xfrm>
              <a:off x="3661130" y="5237281"/>
              <a:ext cx="1059678" cy="861774"/>
            </a:xfrm>
            <a:prstGeom prst="rect">
              <a:avLst/>
            </a:prstGeom>
          </p:spPr>
          <p:txBody>
            <a:bodyPr wrap="square" rtlCol="0">
              <a:spAutoFit/>
            </a:bodyPr>
            <a:lstStyle/>
            <a:p>
              <a:r>
                <a:rPr lang="en-US" sz="5000" dirty="0">
                  <a:ln w="12700">
                    <a:noFill/>
                  </a:ln>
                  <a:solidFill>
                    <a:srgbClr val="E82C12"/>
                  </a:solidFill>
                  <a:latin typeface="Anton" pitchFamily="2" charset="77"/>
                  <a:ea typeface="Inter" panose="02000503000000020004" pitchFamily="2" charset="0"/>
                  <a:cs typeface="Roboto" panose="02000000000000000000" pitchFamily="2" charset="0"/>
                </a:rPr>
                <a:t>01</a:t>
              </a:r>
            </a:p>
          </p:txBody>
        </p:sp>
      </p:grpSp>
      <p:grpSp>
        <p:nvGrpSpPr>
          <p:cNvPr id="50" name="Group 49">
            <a:extLst>
              <a:ext uri="{FF2B5EF4-FFF2-40B4-BE49-F238E27FC236}">
                <a16:creationId xmlns:a16="http://schemas.microsoft.com/office/drawing/2014/main" id="{A0248677-E955-6D4F-854F-850C73EF5017}"/>
              </a:ext>
            </a:extLst>
          </p:cNvPr>
          <p:cNvGrpSpPr/>
          <p:nvPr/>
        </p:nvGrpSpPr>
        <p:grpSpPr>
          <a:xfrm>
            <a:off x="7622244" y="4313252"/>
            <a:ext cx="1137548" cy="1911103"/>
            <a:chOff x="3661130" y="4187952"/>
            <a:chExt cx="1137548" cy="1911103"/>
          </a:xfrm>
        </p:grpSpPr>
        <p:sp>
          <p:nvSpPr>
            <p:cNvPr id="51" name="TextBox 50">
              <a:extLst>
                <a:ext uri="{FF2B5EF4-FFF2-40B4-BE49-F238E27FC236}">
                  <a16:creationId xmlns:a16="http://schemas.microsoft.com/office/drawing/2014/main" id="{29242F57-C105-CE4B-B38F-CAFE73673025}"/>
                </a:ext>
              </a:extLst>
            </p:cNvPr>
            <p:cNvSpPr txBox="1"/>
            <p:nvPr/>
          </p:nvSpPr>
          <p:spPr>
            <a:xfrm>
              <a:off x="3665893" y="4187952"/>
              <a:ext cx="842802" cy="246221"/>
            </a:xfrm>
            <a:prstGeom prst="rect">
              <a:avLst/>
            </a:prstGeom>
          </p:spPr>
          <p:txBody>
            <a:bodyPr wrap="square" numCol="1" rtlCol="0">
              <a:spAutoFit/>
            </a:bodyPr>
            <a:lstStyle/>
            <a:p>
              <a:r>
                <a:rPr lang="en-US" sz="1000" i="0" dirty="0">
                  <a:solidFill>
                    <a:srgbClr val="E82C12"/>
                  </a:solidFill>
                  <a:effectLst/>
                  <a:latin typeface="Inter Black" panose="02000503000000020004" pitchFamily="2" charset="0"/>
                  <a:ea typeface="Inter Black" panose="02000503000000020004" pitchFamily="2" charset="0"/>
                  <a:cs typeface="Poppins SemiBold" panose="00000700000000000000" pitchFamily="50" charset="0"/>
                </a:rPr>
                <a:t>PIXEL.</a:t>
              </a:r>
              <a:endParaRPr lang="en-US" sz="1000" dirty="0">
                <a:solidFill>
                  <a:srgbClr val="E82C12"/>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52" name="TextBox 51">
              <a:extLst>
                <a:ext uri="{FF2B5EF4-FFF2-40B4-BE49-F238E27FC236}">
                  <a16:creationId xmlns:a16="http://schemas.microsoft.com/office/drawing/2014/main" id="{3933E745-9F40-F94B-9314-1F4C01B47CA7}"/>
                </a:ext>
              </a:extLst>
            </p:cNvPr>
            <p:cNvSpPr txBox="1"/>
            <p:nvPr/>
          </p:nvSpPr>
          <p:spPr>
            <a:xfrm>
              <a:off x="3668273" y="4455121"/>
              <a:ext cx="1130405" cy="510717"/>
            </a:xfrm>
            <a:prstGeom prst="rect">
              <a:avLst/>
            </a:prstGeom>
          </p:spPr>
          <p:txBody>
            <a:bodyPr wrap="square" rtlCol="0">
              <a:spAutoFit/>
            </a:bodyPr>
            <a:lstStyle/>
            <a:p>
              <a:pPr>
                <a:lnSpc>
                  <a:spcPts val="1100"/>
                </a:lnSpc>
              </a:pPr>
              <a:r>
                <a:rPr lang="en-US" sz="900" i="0" dirty="0">
                  <a:solidFill>
                    <a:srgbClr val="E82C12"/>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rgbClr val="E82C12"/>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53" name="TextBox 52">
              <a:extLst>
                <a:ext uri="{FF2B5EF4-FFF2-40B4-BE49-F238E27FC236}">
                  <a16:creationId xmlns:a16="http://schemas.microsoft.com/office/drawing/2014/main" id="{49DE8F67-4ED9-B744-930E-DD152B1A22C7}"/>
                </a:ext>
              </a:extLst>
            </p:cNvPr>
            <p:cNvSpPr txBox="1"/>
            <p:nvPr/>
          </p:nvSpPr>
          <p:spPr>
            <a:xfrm>
              <a:off x="3661130" y="5237281"/>
              <a:ext cx="1059678" cy="861774"/>
            </a:xfrm>
            <a:prstGeom prst="rect">
              <a:avLst/>
            </a:prstGeom>
          </p:spPr>
          <p:txBody>
            <a:bodyPr wrap="square" rtlCol="0">
              <a:spAutoFit/>
            </a:bodyPr>
            <a:lstStyle/>
            <a:p>
              <a:r>
                <a:rPr lang="en-US" sz="5000" dirty="0">
                  <a:ln w="12700">
                    <a:noFill/>
                  </a:ln>
                  <a:solidFill>
                    <a:srgbClr val="E82C12"/>
                  </a:solidFill>
                  <a:latin typeface="Anton" pitchFamily="2" charset="77"/>
                  <a:ea typeface="Inter" panose="02000503000000020004" pitchFamily="2" charset="0"/>
                  <a:cs typeface="Roboto" panose="02000000000000000000" pitchFamily="2" charset="0"/>
                </a:rPr>
                <a:t>02</a:t>
              </a:r>
            </a:p>
          </p:txBody>
        </p:sp>
      </p:grpSp>
      <p:cxnSp>
        <p:nvCxnSpPr>
          <p:cNvPr id="44" name="Straight Connector 43">
            <a:extLst>
              <a:ext uri="{FF2B5EF4-FFF2-40B4-BE49-F238E27FC236}">
                <a16:creationId xmlns:a16="http://schemas.microsoft.com/office/drawing/2014/main" id="{F9F87309-61D5-5A49-BACA-C2154DB7AC54}"/>
              </a:ext>
            </a:extLst>
          </p:cNvPr>
          <p:cNvCxnSpPr>
            <a:cxnSpLocks/>
          </p:cNvCxnSpPr>
          <p:nvPr/>
        </p:nvCxnSpPr>
        <p:spPr>
          <a:xfrm>
            <a:off x="6096000" y="3429000"/>
            <a:ext cx="0" cy="342900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118C87-2F71-1D4C-9CC2-4B6A6C059AB1}"/>
              </a:ext>
            </a:extLst>
          </p:cNvPr>
          <p:cNvCxnSpPr>
            <a:cxnSpLocks/>
          </p:cNvCxnSpPr>
          <p:nvPr/>
        </p:nvCxnSpPr>
        <p:spPr>
          <a:xfrm flipH="1">
            <a:off x="0" y="3429000"/>
            <a:ext cx="12192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Marcador de posición de imagen 5">
            <a:extLst>
              <a:ext uri="{FF2B5EF4-FFF2-40B4-BE49-F238E27FC236}">
                <a16:creationId xmlns:a16="http://schemas.microsoft.com/office/drawing/2014/main" id="{34688E9F-A2EC-4FA5-ADCB-8042AC9F07F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13368" y="3639471"/>
            <a:ext cx="2909929" cy="2909929"/>
          </a:xfrm>
        </p:spPr>
      </p:pic>
      <p:pic>
        <p:nvPicPr>
          <p:cNvPr id="9" name="Marcador de posición de imagen 8">
            <a:extLst>
              <a:ext uri="{FF2B5EF4-FFF2-40B4-BE49-F238E27FC236}">
                <a16:creationId xmlns:a16="http://schemas.microsoft.com/office/drawing/2014/main" id="{CEFB1D5F-E1C7-4A3E-B36D-00C4980507B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9068704" y="3777322"/>
            <a:ext cx="2772078" cy="2772078"/>
          </a:xfrm>
        </p:spPr>
      </p:pic>
      <p:sp>
        <p:nvSpPr>
          <p:cNvPr id="23" name="TextBox 25">
            <a:extLst>
              <a:ext uri="{FF2B5EF4-FFF2-40B4-BE49-F238E27FC236}">
                <a16:creationId xmlns:a16="http://schemas.microsoft.com/office/drawing/2014/main" id="{440E90E0-05FB-47D6-AA39-BDA3F763137B}"/>
              </a:ext>
            </a:extLst>
          </p:cNvPr>
          <p:cNvSpPr txBox="1"/>
          <p:nvPr/>
        </p:nvSpPr>
        <p:spPr>
          <a:xfrm>
            <a:off x="548212" y="1909355"/>
            <a:ext cx="7034143" cy="1446550"/>
          </a:xfrm>
          <a:prstGeom prst="rect">
            <a:avLst/>
          </a:prstGeom>
          <a:noFill/>
        </p:spPr>
        <p:txBody>
          <a:bodyPr wrap="square" rtlCol="0">
            <a:spAutoFit/>
          </a:bodyPr>
          <a:lstStyle/>
          <a:p>
            <a:r>
              <a:rPr lang="en-US" sz="8800" dirty="0">
                <a:ln w="12700">
                  <a:noFill/>
                </a:ln>
                <a:latin typeface="Inter Semi Bold" panose="02000703000000020004" pitchFamily="50" charset="0"/>
                <a:ea typeface="Inter Semi Bold" panose="02000703000000020004" pitchFamily="50" charset="0"/>
                <a:cs typeface="Inter Semi Bold" panose="02000703000000020004" pitchFamily="50" charset="0"/>
              </a:rPr>
              <a:t>goals</a:t>
            </a:r>
          </a:p>
        </p:txBody>
      </p:sp>
      <p:sp>
        <p:nvSpPr>
          <p:cNvPr id="25" name="Rectangle 11">
            <a:extLst>
              <a:ext uri="{FF2B5EF4-FFF2-40B4-BE49-F238E27FC236}">
                <a16:creationId xmlns:a16="http://schemas.microsoft.com/office/drawing/2014/main" id="{BFFD5B8E-9461-4336-A172-B6708E654E0B}"/>
              </a:ext>
            </a:extLst>
          </p:cNvPr>
          <p:cNvSpPr/>
          <p:nvPr/>
        </p:nvSpPr>
        <p:spPr>
          <a:xfrm>
            <a:off x="0" y="770121"/>
            <a:ext cx="3735207" cy="214587"/>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Gráfico 8">
            <a:extLst>
              <a:ext uri="{FF2B5EF4-FFF2-40B4-BE49-F238E27FC236}">
                <a16:creationId xmlns:a16="http://schemas.microsoft.com/office/drawing/2014/main" id="{DED3DDF2-DF4B-4F69-BEA0-EE1BAD646776}"/>
              </a:ext>
            </a:extLst>
          </p:cNvPr>
          <p:cNvSpPr/>
          <p:nvPr/>
        </p:nvSpPr>
        <p:spPr>
          <a:xfrm>
            <a:off x="865731" y="-17227"/>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E82C12"/>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415521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B69F4DF-6C7E-1240-A50F-5B3A5BDCDC72}"/>
              </a:ext>
            </a:extLst>
          </p:cNvPr>
          <p:cNvSpPr/>
          <p:nvPr/>
        </p:nvSpPr>
        <p:spPr>
          <a:xfrm>
            <a:off x="0" y="0"/>
            <a:ext cx="12192000" cy="6858006"/>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91DAB9C-C578-0340-8893-89381D77AFE6}"/>
              </a:ext>
            </a:extLst>
          </p:cNvPr>
          <p:cNvSpPr/>
          <p:nvPr/>
        </p:nvSpPr>
        <p:spPr>
          <a:xfrm rot="5400000">
            <a:off x="10236347" y="4902353"/>
            <a:ext cx="3429000" cy="4823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2C35D12B-C568-D24A-AADD-D45CBCBAAF04}"/>
              </a:ext>
            </a:extLst>
          </p:cNvPr>
          <p:cNvSpPr txBox="1"/>
          <p:nvPr/>
        </p:nvSpPr>
        <p:spPr>
          <a:xfrm rot="16200000">
            <a:off x="11284097" y="5005006"/>
            <a:ext cx="1333501" cy="276999"/>
          </a:xfrm>
          <a:prstGeom prst="rect">
            <a:avLst/>
          </a:prstGeom>
          <a:noFill/>
        </p:spPr>
        <p:txBody>
          <a:bodyPr wrap="square" rtlCol="0">
            <a:spAutoFit/>
          </a:bodyPr>
          <a:lstStyle/>
          <a:p>
            <a:pPr algn="ctr"/>
            <a:r>
              <a:rPr lang="en-US" sz="1200" dirty="0">
                <a:solidFill>
                  <a:schemeClr val="bg1">
                    <a:lumMod val="85000"/>
                  </a:schemeClr>
                </a:solidFill>
                <a:latin typeface="Inter SemiBold" panose="02000503000000020004" pitchFamily="2" charset="0"/>
                <a:ea typeface="Inter SemiBold" panose="02000503000000020004" pitchFamily="2" charset="0"/>
                <a:cs typeface="Roboto" panose="02000000000000000000" pitchFamily="2" charset="0"/>
              </a:rPr>
              <a:t>BRAND</a:t>
            </a:r>
          </a:p>
        </p:txBody>
      </p:sp>
      <p:sp>
        <p:nvSpPr>
          <p:cNvPr id="29" name="TextBox 28">
            <a:extLst>
              <a:ext uri="{FF2B5EF4-FFF2-40B4-BE49-F238E27FC236}">
                <a16:creationId xmlns:a16="http://schemas.microsoft.com/office/drawing/2014/main" id="{DEA5468F-63F1-3442-9AEA-70A6F9E2DC7A}"/>
              </a:ext>
            </a:extLst>
          </p:cNvPr>
          <p:cNvSpPr txBox="1"/>
          <p:nvPr/>
        </p:nvSpPr>
        <p:spPr>
          <a:xfrm>
            <a:off x="406367" y="1060892"/>
            <a:ext cx="5283267" cy="1446550"/>
          </a:xfrm>
          <a:prstGeom prst="rect">
            <a:avLst/>
          </a:prstGeom>
          <a:noFill/>
        </p:spPr>
        <p:txBody>
          <a:bodyPr wrap="square" rtlCol="0">
            <a:spAutoFit/>
          </a:bodyPr>
          <a:lstStyle/>
          <a:p>
            <a:pPr algn="ctr"/>
            <a:r>
              <a:rPr lang="en-US" sz="8800" b="1" dirty="0">
                <a:ln w="12700">
                  <a:noFill/>
                </a:ln>
                <a:solidFill>
                  <a:srgbClr val="E82C12"/>
                </a:solidFill>
                <a:latin typeface="Inter Semi Bold" panose="02000703000000020004" pitchFamily="50" charset="0"/>
                <a:ea typeface="Inter Semi Bold" panose="02000703000000020004" pitchFamily="50" charset="0"/>
                <a:cs typeface="Inter Semi Bold" panose="02000703000000020004" pitchFamily="50" charset="0"/>
              </a:rPr>
              <a:t>DEMOCRA</a:t>
            </a:r>
          </a:p>
        </p:txBody>
      </p:sp>
      <p:sp>
        <p:nvSpPr>
          <p:cNvPr id="57" name="Freeform 200">
            <a:extLst>
              <a:ext uri="{FF2B5EF4-FFF2-40B4-BE49-F238E27FC236}">
                <a16:creationId xmlns:a16="http://schemas.microsoft.com/office/drawing/2014/main" id="{9617EC6E-4E02-0F42-9DEC-D12035C6BAF8}"/>
              </a:ext>
            </a:extLst>
          </p:cNvPr>
          <p:cNvSpPr>
            <a:spLocks noEditPoints="1"/>
          </p:cNvSpPr>
          <p:nvPr/>
        </p:nvSpPr>
        <p:spPr bwMode="auto">
          <a:xfrm>
            <a:off x="1257401" y="3806400"/>
            <a:ext cx="371019" cy="378018"/>
          </a:xfrm>
          <a:custGeom>
            <a:avLst/>
            <a:gdLst>
              <a:gd name="T0" fmla="*/ 105 w 159"/>
              <a:gd name="T1" fmla="*/ 82 h 162"/>
              <a:gd name="T2" fmla="*/ 149 w 159"/>
              <a:gd name="T3" fmla="*/ 132 h 162"/>
              <a:gd name="T4" fmla="*/ 144 w 159"/>
              <a:gd name="T5" fmla="*/ 154 h 162"/>
              <a:gd name="T6" fmla="*/ 84 w 159"/>
              <a:gd name="T7" fmla="*/ 103 h 162"/>
              <a:gd name="T8" fmla="*/ 127 w 159"/>
              <a:gd name="T9" fmla="*/ 152 h 162"/>
              <a:gd name="T10" fmla="*/ 145 w 159"/>
              <a:gd name="T11" fmla="*/ 159 h 162"/>
              <a:gd name="T12" fmla="*/ 153 w 159"/>
              <a:gd name="T13" fmla="*/ 129 h 162"/>
              <a:gd name="T14" fmla="*/ 41 w 159"/>
              <a:gd name="T15" fmla="*/ 77 h 162"/>
              <a:gd name="T16" fmla="*/ 61 w 159"/>
              <a:gd name="T17" fmla="*/ 88 h 162"/>
              <a:gd name="T18" fmla="*/ 57 w 159"/>
              <a:gd name="T19" fmla="*/ 76 h 162"/>
              <a:gd name="T20" fmla="*/ 31 w 159"/>
              <a:gd name="T21" fmla="*/ 72 h 162"/>
              <a:gd name="T22" fmla="*/ 6 w 159"/>
              <a:gd name="T23" fmla="*/ 34 h 162"/>
              <a:gd name="T24" fmla="*/ 21 w 159"/>
              <a:gd name="T25" fmla="*/ 49 h 162"/>
              <a:gd name="T26" fmla="*/ 50 w 159"/>
              <a:gd name="T27" fmla="*/ 33 h 162"/>
              <a:gd name="T28" fmla="*/ 33 w 159"/>
              <a:gd name="T29" fmla="*/ 8 h 162"/>
              <a:gd name="T30" fmla="*/ 45 w 159"/>
              <a:gd name="T31" fmla="*/ 9 h 162"/>
              <a:gd name="T32" fmla="*/ 71 w 159"/>
              <a:gd name="T33" fmla="*/ 46 h 162"/>
              <a:gd name="T34" fmla="*/ 83 w 159"/>
              <a:gd name="T35" fmla="*/ 67 h 162"/>
              <a:gd name="T36" fmla="*/ 79 w 159"/>
              <a:gd name="T37" fmla="*/ 56 h 162"/>
              <a:gd name="T38" fmla="*/ 76 w 159"/>
              <a:gd name="T39" fmla="*/ 39 h 162"/>
              <a:gd name="T40" fmla="*/ 29 w 159"/>
              <a:gd name="T41" fmla="*/ 5 h 162"/>
              <a:gd name="T42" fmla="*/ 43 w 159"/>
              <a:gd name="T43" fmla="*/ 25 h 162"/>
              <a:gd name="T44" fmla="*/ 30 w 159"/>
              <a:gd name="T45" fmla="*/ 46 h 162"/>
              <a:gd name="T46" fmla="*/ 11 w 159"/>
              <a:gd name="T47" fmla="*/ 31 h 162"/>
              <a:gd name="T48" fmla="*/ 3 w 159"/>
              <a:gd name="T49" fmla="*/ 30 h 162"/>
              <a:gd name="T50" fmla="*/ 29 w 159"/>
              <a:gd name="T51" fmla="*/ 76 h 162"/>
              <a:gd name="T52" fmla="*/ 139 w 159"/>
              <a:gd name="T53" fmla="*/ 138 h 162"/>
              <a:gd name="T54" fmla="*/ 139 w 159"/>
              <a:gd name="T55" fmla="*/ 144 h 162"/>
              <a:gd name="T56" fmla="*/ 134 w 159"/>
              <a:gd name="T57" fmla="*/ 133 h 162"/>
              <a:gd name="T58" fmla="*/ 128 w 159"/>
              <a:gd name="T59" fmla="*/ 133 h 162"/>
              <a:gd name="T60" fmla="*/ 134 w 159"/>
              <a:gd name="T61" fmla="*/ 133 h 162"/>
              <a:gd name="T62" fmla="*/ 123 w 159"/>
              <a:gd name="T63" fmla="*/ 121 h 162"/>
              <a:gd name="T64" fmla="*/ 123 w 159"/>
              <a:gd name="T65" fmla="*/ 128 h 162"/>
              <a:gd name="T66" fmla="*/ 146 w 159"/>
              <a:gd name="T67" fmla="*/ 35 h 162"/>
              <a:gd name="T68" fmla="*/ 151 w 159"/>
              <a:gd name="T69" fmla="*/ 19 h 162"/>
              <a:gd name="T70" fmla="*/ 149 w 159"/>
              <a:gd name="T71" fmla="*/ 18 h 162"/>
              <a:gd name="T72" fmla="*/ 134 w 159"/>
              <a:gd name="T73" fmla="*/ 24 h 162"/>
              <a:gd name="T74" fmla="*/ 50 w 159"/>
              <a:gd name="T75" fmla="*/ 98 h 162"/>
              <a:gd name="T76" fmla="*/ 8 w 159"/>
              <a:gd name="T77" fmla="*/ 152 h 162"/>
              <a:gd name="T78" fmla="*/ 33 w 159"/>
              <a:gd name="T79" fmla="*/ 157 h 162"/>
              <a:gd name="T80" fmla="*/ 66 w 159"/>
              <a:gd name="T81" fmla="*/ 115 h 162"/>
              <a:gd name="T82" fmla="*/ 30 w 159"/>
              <a:gd name="T83" fmla="*/ 153 h 162"/>
              <a:gd name="T84" fmla="*/ 13 w 159"/>
              <a:gd name="T85" fmla="*/ 150 h 162"/>
              <a:gd name="T86" fmla="*/ 50 w 159"/>
              <a:gd name="T87" fmla="*/ 106 h 162"/>
              <a:gd name="T88" fmla="*/ 52 w 159"/>
              <a:gd name="T89" fmla="*/ 108 h 162"/>
              <a:gd name="T90" fmla="*/ 63 w 159"/>
              <a:gd name="T91" fmla="*/ 119 h 162"/>
              <a:gd name="T92" fmla="*/ 56 w 159"/>
              <a:gd name="T93" fmla="*/ 105 h 162"/>
              <a:gd name="T94" fmla="*/ 136 w 159"/>
              <a:gd name="T95" fmla="*/ 25 h 162"/>
              <a:gd name="T96" fmla="*/ 138 w 159"/>
              <a:gd name="T97" fmla="*/ 26 h 162"/>
              <a:gd name="T98" fmla="*/ 140 w 159"/>
              <a:gd name="T99" fmla="*/ 28 h 162"/>
              <a:gd name="T100" fmla="*/ 142 w 159"/>
              <a:gd name="T101" fmla="*/ 30 h 162"/>
              <a:gd name="T102" fmla="*/ 143 w 159"/>
              <a:gd name="T103" fmla="*/ 32 h 162"/>
              <a:gd name="T104" fmla="*/ 146 w 159"/>
              <a:gd name="T105" fmla="*/ 27 h 162"/>
              <a:gd name="T106" fmla="*/ 64 w 159"/>
              <a:gd name="T107" fmla="*/ 11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62">
                <a:moveTo>
                  <a:pt x="153" y="129"/>
                </a:moveTo>
                <a:cubicBezTo>
                  <a:pt x="105" y="82"/>
                  <a:pt x="105" y="82"/>
                  <a:pt x="105" y="82"/>
                </a:cubicBezTo>
                <a:cubicBezTo>
                  <a:pt x="102" y="86"/>
                  <a:pt x="102" y="86"/>
                  <a:pt x="102" y="86"/>
                </a:cubicBezTo>
                <a:cubicBezTo>
                  <a:pt x="149" y="132"/>
                  <a:pt x="149" y="132"/>
                  <a:pt x="149" y="132"/>
                </a:cubicBezTo>
                <a:cubicBezTo>
                  <a:pt x="152" y="136"/>
                  <a:pt x="154" y="141"/>
                  <a:pt x="152" y="145"/>
                </a:cubicBezTo>
                <a:cubicBezTo>
                  <a:pt x="151" y="150"/>
                  <a:pt x="148" y="153"/>
                  <a:pt x="144" y="154"/>
                </a:cubicBezTo>
                <a:cubicBezTo>
                  <a:pt x="140" y="155"/>
                  <a:pt x="135" y="153"/>
                  <a:pt x="131" y="149"/>
                </a:cubicBezTo>
                <a:cubicBezTo>
                  <a:pt x="84" y="103"/>
                  <a:pt x="84" y="103"/>
                  <a:pt x="84" y="103"/>
                </a:cubicBezTo>
                <a:cubicBezTo>
                  <a:pt x="80" y="107"/>
                  <a:pt x="80" y="107"/>
                  <a:pt x="80" y="107"/>
                </a:cubicBezTo>
                <a:cubicBezTo>
                  <a:pt x="127" y="152"/>
                  <a:pt x="127" y="152"/>
                  <a:pt x="127" y="152"/>
                </a:cubicBezTo>
                <a:cubicBezTo>
                  <a:pt x="132" y="157"/>
                  <a:pt x="137" y="160"/>
                  <a:pt x="142" y="160"/>
                </a:cubicBezTo>
                <a:cubicBezTo>
                  <a:pt x="143" y="160"/>
                  <a:pt x="144" y="159"/>
                  <a:pt x="145" y="159"/>
                </a:cubicBezTo>
                <a:cubicBezTo>
                  <a:pt x="151" y="158"/>
                  <a:pt x="156" y="153"/>
                  <a:pt x="158" y="147"/>
                </a:cubicBezTo>
                <a:cubicBezTo>
                  <a:pt x="159" y="140"/>
                  <a:pt x="158" y="134"/>
                  <a:pt x="153" y="129"/>
                </a:cubicBezTo>
                <a:close/>
                <a:moveTo>
                  <a:pt x="29" y="76"/>
                </a:moveTo>
                <a:cubicBezTo>
                  <a:pt x="33" y="79"/>
                  <a:pt x="37" y="78"/>
                  <a:pt x="41" y="77"/>
                </a:cubicBezTo>
                <a:cubicBezTo>
                  <a:pt x="45" y="77"/>
                  <a:pt x="49" y="76"/>
                  <a:pt x="53" y="80"/>
                </a:cubicBezTo>
                <a:cubicBezTo>
                  <a:pt x="61" y="88"/>
                  <a:pt x="61" y="88"/>
                  <a:pt x="61" y="88"/>
                </a:cubicBezTo>
                <a:cubicBezTo>
                  <a:pt x="65" y="84"/>
                  <a:pt x="65" y="84"/>
                  <a:pt x="65" y="84"/>
                </a:cubicBezTo>
                <a:cubicBezTo>
                  <a:pt x="57" y="76"/>
                  <a:pt x="57" y="76"/>
                  <a:pt x="57" y="76"/>
                </a:cubicBezTo>
                <a:cubicBezTo>
                  <a:pt x="50" y="70"/>
                  <a:pt x="45" y="71"/>
                  <a:pt x="40" y="72"/>
                </a:cubicBezTo>
                <a:cubicBezTo>
                  <a:pt x="37" y="73"/>
                  <a:pt x="34" y="73"/>
                  <a:pt x="31" y="72"/>
                </a:cubicBezTo>
                <a:cubicBezTo>
                  <a:pt x="23" y="67"/>
                  <a:pt x="11" y="56"/>
                  <a:pt x="7" y="45"/>
                </a:cubicBezTo>
                <a:cubicBezTo>
                  <a:pt x="5" y="38"/>
                  <a:pt x="6" y="35"/>
                  <a:pt x="6" y="34"/>
                </a:cubicBezTo>
                <a:cubicBezTo>
                  <a:pt x="6" y="34"/>
                  <a:pt x="7" y="35"/>
                  <a:pt x="7" y="35"/>
                </a:cubicBezTo>
                <a:cubicBezTo>
                  <a:pt x="21" y="49"/>
                  <a:pt x="21" y="49"/>
                  <a:pt x="21" y="49"/>
                </a:cubicBezTo>
                <a:cubicBezTo>
                  <a:pt x="24" y="51"/>
                  <a:pt x="28" y="52"/>
                  <a:pt x="32" y="51"/>
                </a:cubicBezTo>
                <a:cubicBezTo>
                  <a:pt x="40" y="49"/>
                  <a:pt x="48" y="41"/>
                  <a:pt x="50" y="33"/>
                </a:cubicBezTo>
                <a:cubicBezTo>
                  <a:pt x="51" y="29"/>
                  <a:pt x="50" y="24"/>
                  <a:pt x="47" y="21"/>
                </a:cubicBezTo>
                <a:cubicBezTo>
                  <a:pt x="33" y="8"/>
                  <a:pt x="33" y="8"/>
                  <a:pt x="33" y="8"/>
                </a:cubicBezTo>
                <a:cubicBezTo>
                  <a:pt x="34" y="8"/>
                  <a:pt x="34" y="8"/>
                  <a:pt x="35" y="7"/>
                </a:cubicBezTo>
                <a:cubicBezTo>
                  <a:pt x="36" y="7"/>
                  <a:pt x="40" y="6"/>
                  <a:pt x="45" y="9"/>
                </a:cubicBezTo>
                <a:cubicBezTo>
                  <a:pt x="55" y="15"/>
                  <a:pt x="70" y="31"/>
                  <a:pt x="71" y="40"/>
                </a:cubicBezTo>
                <a:cubicBezTo>
                  <a:pt x="71" y="42"/>
                  <a:pt x="71" y="44"/>
                  <a:pt x="71" y="46"/>
                </a:cubicBezTo>
                <a:cubicBezTo>
                  <a:pt x="70" y="50"/>
                  <a:pt x="70" y="55"/>
                  <a:pt x="75" y="60"/>
                </a:cubicBezTo>
                <a:cubicBezTo>
                  <a:pt x="83" y="67"/>
                  <a:pt x="83" y="67"/>
                  <a:pt x="83" y="67"/>
                </a:cubicBezTo>
                <a:cubicBezTo>
                  <a:pt x="87" y="64"/>
                  <a:pt x="87" y="64"/>
                  <a:pt x="87" y="64"/>
                </a:cubicBezTo>
                <a:cubicBezTo>
                  <a:pt x="79" y="56"/>
                  <a:pt x="79" y="56"/>
                  <a:pt x="79" y="56"/>
                </a:cubicBezTo>
                <a:cubicBezTo>
                  <a:pt x="75" y="53"/>
                  <a:pt x="75" y="51"/>
                  <a:pt x="76" y="47"/>
                </a:cubicBezTo>
                <a:cubicBezTo>
                  <a:pt x="76" y="45"/>
                  <a:pt x="76" y="42"/>
                  <a:pt x="76" y="39"/>
                </a:cubicBezTo>
                <a:cubicBezTo>
                  <a:pt x="75" y="27"/>
                  <a:pt x="57" y="10"/>
                  <a:pt x="48" y="5"/>
                </a:cubicBezTo>
                <a:cubicBezTo>
                  <a:pt x="40" y="0"/>
                  <a:pt x="32" y="1"/>
                  <a:pt x="29" y="5"/>
                </a:cubicBezTo>
                <a:cubicBezTo>
                  <a:pt x="28" y="7"/>
                  <a:pt x="27" y="9"/>
                  <a:pt x="29" y="11"/>
                </a:cubicBezTo>
                <a:cubicBezTo>
                  <a:pt x="43" y="25"/>
                  <a:pt x="43" y="25"/>
                  <a:pt x="43" y="25"/>
                </a:cubicBezTo>
                <a:cubicBezTo>
                  <a:pt x="45" y="27"/>
                  <a:pt x="46" y="29"/>
                  <a:pt x="45" y="32"/>
                </a:cubicBezTo>
                <a:cubicBezTo>
                  <a:pt x="43" y="38"/>
                  <a:pt x="36" y="44"/>
                  <a:pt x="30" y="46"/>
                </a:cubicBezTo>
                <a:cubicBezTo>
                  <a:pt x="29" y="46"/>
                  <a:pt x="27" y="46"/>
                  <a:pt x="25" y="45"/>
                </a:cubicBezTo>
                <a:cubicBezTo>
                  <a:pt x="11" y="31"/>
                  <a:pt x="11" y="31"/>
                  <a:pt x="11" y="31"/>
                </a:cubicBezTo>
                <a:cubicBezTo>
                  <a:pt x="11" y="31"/>
                  <a:pt x="11" y="31"/>
                  <a:pt x="11" y="31"/>
                </a:cubicBezTo>
                <a:cubicBezTo>
                  <a:pt x="8" y="29"/>
                  <a:pt x="5" y="29"/>
                  <a:pt x="3" y="30"/>
                </a:cubicBezTo>
                <a:cubicBezTo>
                  <a:pt x="0" y="32"/>
                  <a:pt x="0" y="39"/>
                  <a:pt x="2" y="47"/>
                </a:cubicBezTo>
                <a:cubicBezTo>
                  <a:pt x="7" y="60"/>
                  <a:pt x="21" y="72"/>
                  <a:pt x="29" y="76"/>
                </a:cubicBezTo>
                <a:close/>
                <a:moveTo>
                  <a:pt x="143" y="141"/>
                </a:moveTo>
                <a:cubicBezTo>
                  <a:pt x="143" y="139"/>
                  <a:pt x="141" y="138"/>
                  <a:pt x="139" y="138"/>
                </a:cubicBezTo>
                <a:cubicBezTo>
                  <a:pt x="137" y="138"/>
                  <a:pt x="136" y="139"/>
                  <a:pt x="136" y="141"/>
                </a:cubicBezTo>
                <a:cubicBezTo>
                  <a:pt x="136" y="143"/>
                  <a:pt x="137" y="144"/>
                  <a:pt x="139" y="144"/>
                </a:cubicBezTo>
                <a:cubicBezTo>
                  <a:pt x="141" y="144"/>
                  <a:pt x="143" y="143"/>
                  <a:pt x="143" y="141"/>
                </a:cubicBezTo>
                <a:close/>
                <a:moveTo>
                  <a:pt x="134" y="133"/>
                </a:moveTo>
                <a:cubicBezTo>
                  <a:pt x="134" y="131"/>
                  <a:pt x="133" y="129"/>
                  <a:pt x="131" y="129"/>
                </a:cubicBezTo>
                <a:cubicBezTo>
                  <a:pt x="129" y="129"/>
                  <a:pt x="128" y="131"/>
                  <a:pt x="128" y="133"/>
                </a:cubicBezTo>
                <a:cubicBezTo>
                  <a:pt x="128" y="135"/>
                  <a:pt x="129" y="136"/>
                  <a:pt x="131" y="136"/>
                </a:cubicBezTo>
                <a:cubicBezTo>
                  <a:pt x="133" y="136"/>
                  <a:pt x="134" y="135"/>
                  <a:pt x="134" y="133"/>
                </a:cubicBezTo>
                <a:close/>
                <a:moveTo>
                  <a:pt x="126" y="125"/>
                </a:moveTo>
                <a:cubicBezTo>
                  <a:pt x="126" y="123"/>
                  <a:pt x="125" y="121"/>
                  <a:pt x="123" y="121"/>
                </a:cubicBezTo>
                <a:cubicBezTo>
                  <a:pt x="121" y="121"/>
                  <a:pt x="119" y="123"/>
                  <a:pt x="119" y="125"/>
                </a:cubicBezTo>
                <a:cubicBezTo>
                  <a:pt x="119" y="127"/>
                  <a:pt x="121" y="128"/>
                  <a:pt x="123" y="128"/>
                </a:cubicBezTo>
                <a:cubicBezTo>
                  <a:pt x="125" y="128"/>
                  <a:pt x="126" y="127"/>
                  <a:pt x="126" y="125"/>
                </a:cubicBezTo>
                <a:close/>
                <a:moveTo>
                  <a:pt x="146" y="35"/>
                </a:moveTo>
                <a:cubicBezTo>
                  <a:pt x="147" y="33"/>
                  <a:pt x="150" y="24"/>
                  <a:pt x="150" y="22"/>
                </a:cubicBezTo>
                <a:cubicBezTo>
                  <a:pt x="151" y="19"/>
                  <a:pt x="151" y="19"/>
                  <a:pt x="151" y="19"/>
                </a:cubicBezTo>
                <a:cubicBezTo>
                  <a:pt x="151" y="19"/>
                  <a:pt x="151" y="18"/>
                  <a:pt x="150" y="18"/>
                </a:cubicBezTo>
                <a:cubicBezTo>
                  <a:pt x="150" y="18"/>
                  <a:pt x="150" y="18"/>
                  <a:pt x="149" y="18"/>
                </a:cubicBezTo>
                <a:cubicBezTo>
                  <a:pt x="146" y="19"/>
                  <a:pt x="146" y="19"/>
                  <a:pt x="146" y="19"/>
                </a:cubicBezTo>
                <a:cubicBezTo>
                  <a:pt x="142" y="20"/>
                  <a:pt x="136" y="22"/>
                  <a:pt x="134" y="24"/>
                </a:cubicBezTo>
                <a:cubicBezTo>
                  <a:pt x="54" y="103"/>
                  <a:pt x="54" y="103"/>
                  <a:pt x="54" y="103"/>
                </a:cubicBezTo>
                <a:cubicBezTo>
                  <a:pt x="50" y="98"/>
                  <a:pt x="50" y="98"/>
                  <a:pt x="50" y="98"/>
                </a:cubicBezTo>
                <a:cubicBezTo>
                  <a:pt x="12" y="135"/>
                  <a:pt x="12" y="135"/>
                  <a:pt x="12" y="135"/>
                </a:cubicBezTo>
                <a:cubicBezTo>
                  <a:pt x="7" y="140"/>
                  <a:pt x="6" y="147"/>
                  <a:pt x="8" y="152"/>
                </a:cubicBezTo>
                <a:cubicBezTo>
                  <a:pt x="10" y="158"/>
                  <a:pt x="16" y="162"/>
                  <a:pt x="22" y="162"/>
                </a:cubicBezTo>
                <a:cubicBezTo>
                  <a:pt x="26" y="162"/>
                  <a:pt x="30" y="160"/>
                  <a:pt x="33" y="157"/>
                </a:cubicBezTo>
                <a:cubicBezTo>
                  <a:pt x="71" y="119"/>
                  <a:pt x="71" y="119"/>
                  <a:pt x="71" y="119"/>
                </a:cubicBezTo>
                <a:cubicBezTo>
                  <a:pt x="66" y="115"/>
                  <a:pt x="66" y="115"/>
                  <a:pt x="66" y="115"/>
                </a:cubicBezTo>
                <a:lnTo>
                  <a:pt x="146" y="35"/>
                </a:lnTo>
                <a:close/>
                <a:moveTo>
                  <a:pt x="30" y="153"/>
                </a:moveTo>
                <a:cubicBezTo>
                  <a:pt x="27" y="155"/>
                  <a:pt x="24" y="156"/>
                  <a:pt x="22" y="156"/>
                </a:cubicBezTo>
                <a:cubicBezTo>
                  <a:pt x="18" y="156"/>
                  <a:pt x="14" y="154"/>
                  <a:pt x="13" y="150"/>
                </a:cubicBezTo>
                <a:cubicBezTo>
                  <a:pt x="11" y="147"/>
                  <a:pt x="12" y="143"/>
                  <a:pt x="16" y="139"/>
                </a:cubicBezTo>
                <a:cubicBezTo>
                  <a:pt x="50" y="106"/>
                  <a:pt x="50" y="106"/>
                  <a:pt x="50" y="106"/>
                </a:cubicBezTo>
                <a:cubicBezTo>
                  <a:pt x="51" y="107"/>
                  <a:pt x="51" y="107"/>
                  <a:pt x="51" y="107"/>
                </a:cubicBezTo>
                <a:cubicBezTo>
                  <a:pt x="51" y="108"/>
                  <a:pt x="51" y="108"/>
                  <a:pt x="52" y="108"/>
                </a:cubicBezTo>
                <a:cubicBezTo>
                  <a:pt x="52" y="108"/>
                  <a:pt x="52" y="108"/>
                  <a:pt x="52" y="108"/>
                </a:cubicBezTo>
                <a:cubicBezTo>
                  <a:pt x="63" y="119"/>
                  <a:pt x="63" y="119"/>
                  <a:pt x="63" y="119"/>
                </a:cubicBezTo>
                <a:lnTo>
                  <a:pt x="30" y="153"/>
                </a:lnTo>
                <a:close/>
                <a:moveTo>
                  <a:pt x="56" y="105"/>
                </a:moveTo>
                <a:cubicBezTo>
                  <a:pt x="136" y="25"/>
                  <a:pt x="136" y="25"/>
                  <a:pt x="136" y="25"/>
                </a:cubicBezTo>
                <a:cubicBezTo>
                  <a:pt x="136" y="25"/>
                  <a:pt x="136" y="25"/>
                  <a:pt x="136" y="25"/>
                </a:cubicBezTo>
                <a:cubicBezTo>
                  <a:pt x="137" y="25"/>
                  <a:pt x="140" y="23"/>
                  <a:pt x="144" y="22"/>
                </a:cubicBezTo>
                <a:cubicBezTo>
                  <a:pt x="138" y="26"/>
                  <a:pt x="138" y="26"/>
                  <a:pt x="138" y="26"/>
                </a:cubicBezTo>
                <a:cubicBezTo>
                  <a:pt x="138" y="26"/>
                  <a:pt x="138" y="27"/>
                  <a:pt x="138" y="28"/>
                </a:cubicBezTo>
                <a:cubicBezTo>
                  <a:pt x="139" y="28"/>
                  <a:pt x="139" y="28"/>
                  <a:pt x="140" y="28"/>
                </a:cubicBezTo>
                <a:cubicBezTo>
                  <a:pt x="144" y="25"/>
                  <a:pt x="144" y="25"/>
                  <a:pt x="144" y="25"/>
                </a:cubicBezTo>
                <a:cubicBezTo>
                  <a:pt x="142" y="30"/>
                  <a:pt x="142" y="30"/>
                  <a:pt x="142" y="30"/>
                </a:cubicBezTo>
                <a:cubicBezTo>
                  <a:pt x="141" y="30"/>
                  <a:pt x="141" y="31"/>
                  <a:pt x="142" y="31"/>
                </a:cubicBezTo>
                <a:cubicBezTo>
                  <a:pt x="142" y="31"/>
                  <a:pt x="142" y="32"/>
                  <a:pt x="143" y="32"/>
                </a:cubicBezTo>
                <a:cubicBezTo>
                  <a:pt x="143" y="32"/>
                  <a:pt x="144" y="31"/>
                  <a:pt x="144" y="31"/>
                </a:cubicBezTo>
                <a:cubicBezTo>
                  <a:pt x="146" y="27"/>
                  <a:pt x="146" y="27"/>
                  <a:pt x="146" y="27"/>
                </a:cubicBezTo>
                <a:cubicBezTo>
                  <a:pt x="145" y="30"/>
                  <a:pt x="144" y="33"/>
                  <a:pt x="144" y="33"/>
                </a:cubicBezTo>
                <a:cubicBezTo>
                  <a:pt x="64" y="113"/>
                  <a:pt x="64" y="113"/>
                  <a:pt x="64" y="113"/>
                </a:cubicBezTo>
                <a:lnTo>
                  <a:pt x="56" y="1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04">
            <a:extLst>
              <a:ext uri="{FF2B5EF4-FFF2-40B4-BE49-F238E27FC236}">
                <a16:creationId xmlns:a16="http://schemas.microsoft.com/office/drawing/2014/main" id="{6024ABCD-CED6-DD4B-94D0-9806BE1B966C}"/>
              </a:ext>
            </a:extLst>
          </p:cNvPr>
          <p:cNvSpPr>
            <a:spLocks noEditPoints="1"/>
          </p:cNvSpPr>
          <p:nvPr/>
        </p:nvSpPr>
        <p:spPr bwMode="auto">
          <a:xfrm>
            <a:off x="4472459" y="3808733"/>
            <a:ext cx="373351" cy="373352"/>
          </a:xfrm>
          <a:custGeom>
            <a:avLst/>
            <a:gdLst>
              <a:gd name="T0" fmla="*/ 80 w 160"/>
              <a:gd name="T1" fmla="*/ 103 h 160"/>
              <a:gd name="T2" fmla="*/ 80 w 160"/>
              <a:gd name="T3" fmla="*/ 101 h 160"/>
              <a:gd name="T4" fmla="*/ 101 w 160"/>
              <a:gd name="T5" fmla="*/ 80 h 160"/>
              <a:gd name="T6" fmla="*/ 134 w 160"/>
              <a:gd name="T7" fmla="*/ 59 h 160"/>
              <a:gd name="T8" fmla="*/ 142 w 160"/>
              <a:gd name="T9" fmla="*/ 28 h 160"/>
              <a:gd name="T10" fmla="*/ 116 w 160"/>
              <a:gd name="T11" fmla="*/ 17 h 160"/>
              <a:gd name="T12" fmla="*/ 99 w 160"/>
              <a:gd name="T13" fmla="*/ 10 h 160"/>
              <a:gd name="T14" fmla="*/ 61 w 160"/>
              <a:gd name="T15" fmla="*/ 10 h 160"/>
              <a:gd name="T16" fmla="*/ 44 w 160"/>
              <a:gd name="T17" fmla="*/ 17 h 160"/>
              <a:gd name="T18" fmla="*/ 18 w 160"/>
              <a:gd name="T19" fmla="*/ 28 h 160"/>
              <a:gd name="T20" fmla="*/ 27 w 160"/>
              <a:gd name="T21" fmla="*/ 58 h 160"/>
              <a:gd name="T22" fmla="*/ 0 w 160"/>
              <a:gd name="T23" fmla="*/ 87 h 160"/>
              <a:gd name="T24" fmla="*/ 27 w 160"/>
              <a:gd name="T25" fmla="*/ 102 h 160"/>
              <a:gd name="T26" fmla="*/ 28 w 160"/>
              <a:gd name="T27" fmla="*/ 142 h 160"/>
              <a:gd name="T28" fmla="*/ 57 w 160"/>
              <a:gd name="T29" fmla="*/ 133 h 160"/>
              <a:gd name="T30" fmla="*/ 73 w 160"/>
              <a:gd name="T31" fmla="*/ 160 h 160"/>
              <a:gd name="T32" fmla="*/ 101 w 160"/>
              <a:gd name="T33" fmla="*/ 134 h 160"/>
              <a:gd name="T34" fmla="*/ 123 w 160"/>
              <a:gd name="T35" fmla="*/ 145 h 160"/>
              <a:gd name="T36" fmla="*/ 143 w 160"/>
              <a:gd name="T37" fmla="*/ 116 h 160"/>
              <a:gd name="T38" fmla="*/ 150 w 160"/>
              <a:gd name="T39" fmla="*/ 99 h 160"/>
              <a:gd name="T40" fmla="*/ 150 w 160"/>
              <a:gd name="T41" fmla="*/ 61 h 160"/>
              <a:gd name="T42" fmla="*/ 132 w 160"/>
              <a:gd name="T43" fmla="*/ 96 h 160"/>
              <a:gd name="T44" fmla="*/ 127 w 160"/>
              <a:gd name="T45" fmla="*/ 102 h 160"/>
              <a:gd name="T46" fmla="*/ 138 w 160"/>
              <a:gd name="T47" fmla="*/ 127 h 160"/>
              <a:gd name="T48" fmla="*/ 119 w 160"/>
              <a:gd name="T49" fmla="*/ 138 h 160"/>
              <a:gd name="T50" fmla="*/ 98 w 160"/>
              <a:gd name="T51" fmla="*/ 129 h 160"/>
              <a:gd name="T52" fmla="*/ 94 w 160"/>
              <a:gd name="T53" fmla="*/ 149 h 160"/>
              <a:gd name="T54" fmla="*/ 66 w 160"/>
              <a:gd name="T55" fmla="*/ 149 h 160"/>
              <a:gd name="T56" fmla="*/ 64 w 160"/>
              <a:gd name="T57" fmla="*/ 131 h 160"/>
              <a:gd name="T58" fmla="*/ 55 w 160"/>
              <a:gd name="T59" fmla="*/ 127 h 160"/>
              <a:gd name="T60" fmla="*/ 22 w 160"/>
              <a:gd name="T61" fmla="*/ 127 h 160"/>
              <a:gd name="T62" fmla="*/ 32 w 160"/>
              <a:gd name="T63" fmla="*/ 104 h 160"/>
              <a:gd name="T64" fmla="*/ 28 w 160"/>
              <a:gd name="T65" fmla="*/ 96 h 160"/>
              <a:gd name="T66" fmla="*/ 5 w 160"/>
              <a:gd name="T67" fmla="*/ 72 h 160"/>
              <a:gd name="T68" fmla="*/ 29 w 160"/>
              <a:gd name="T69" fmla="*/ 64 h 160"/>
              <a:gd name="T70" fmla="*/ 32 w 160"/>
              <a:gd name="T71" fmla="*/ 55 h 160"/>
              <a:gd name="T72" fmla="*/ 32 w 160"/>
              <a:gd name="T73" fmla="*/ 22 h 160"/>
              <a:gd name="T74" fmla="*/ 55 w 160"/>
              <a:gd name="T75" fmla="*/ 32 h 160"/>
              <a:gd name="T76" fmla="*/ 64 w 160"/>
              <a:gd name="T77" fmla="*/ 29 h 160"/>
              <a:gd name="T78" fmla="*/ 87 w 160"/>
              <a:gd name="T79" fmla="*/ 5 h 160"/>
              <a:gd name="T80" fmla="*/ 96 w 160"/>
              <a:gd name="T81" fmla="*/ 29 h 160"/>
              <a:gd name="T82" fmla="*/ 105 w 160"/>
              <a:gd name="T83" fmla="*/ 32 h 160"/>
              <a:gd name="T84" fmla="*/ 138 w 160"/>
              <a:gd name="T85" fmla="*/ 32 h 160"/>
              <a:gd name="T86" fmla="*/ 127 w 160"/>
              <a:gd name="T87" fmla="*/ 57 h 160"/>
              <a:gd name="T88" fmla="*/ 132 w 160"/>
              <a:gd name="T89" fmla="*/ 64 h 160"/>
              <a:gd name="T90" fmla="*/ 155 w 160"/>
              <a:gd name="T91"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60">
                <a:moveTo>
                  <a:pt x="80" y="57"/>
                </a:moveTo>
                <a:cubicBezTo>
                  <a:pt x="67" y="57"/>
                  <a:pt x="57" y="67"/>
                  <a:pt x="57" y="80"/>
                </a:cubicBezTo>
                <a:cubicBezTo>
                  <a:pt x="57" y="93"/>
                  <a:pt x="67" y="103"/>
                  <a:pt x="80" y="103"/>
                </a:cubicBezTo>
                <a:cubicBezTo>
                  <a:pt x="93" y="103"/>
                  <a:pt x="103" y="93"/>
                  <a:pt x="103" y="80"/>
                </a:cubicBezTo>
                <a:cubicBezTo>
                  <a:pt x="103" y="67"/>
                  <a:pt x="93" y="57"/>
                  <a:pt x="80" y="57"/>
                </a:cubicBezTo>
                <a:close/>
                <a:moveTo>
                  <a:pt x="80" y="101"/>
                </a:moveTo>
                <a:cubicBezTo>
                  <a:pt x="69" y="101"/>
                  <a:pt x="59" y="91"/>
                  <a:pt x="59" y="80"/>
                </a:cubicBezTo>
                <a:cubicBezTo>
                  <a:pt x="59" y="69"/>
                  <a:pt x="69" y="59"/>
                  <a:pt x="80" y="59"/>
                </a:cubicBezTo>
                <a:cubicBezTo>
                  <a:pt x="91" y="59"/>
                  <a:pt x="101" y="69"/>
                  <a:pt x="101" y="80"/>
                </a:cubicBezTo>
                <a:cubicBezTo>
                  <a:pt x="101" y="91"/>
                  <a:pt x="91" y="101"/>
                  <a:pt x="80" y="101"/>
                </a:cubicBezTo>
                <a:close/>
                <a:moveTo>
                  <a:pt x="150" y="61"/>
                </a:moveTo>
                <a:cubicBezTo>
                  <a:pt x="134" y="59"/>
                  <a:pt x="134" y="59"/>
                  <a:pt x="134" y="59"/>
                </a:cubicBezTo>
                <a:cubicBezTo>
                  <a:pt x="133" y="58"/>
                  <a:pt x="133" y="57"/>
                  <a:pt x="133" y="57"/>
                </a:cubicBezTo>
                <a:cubicBezTo>
                  <a:pt x="143" y="44"/>
                  <a:pt x="143" y="44"/>
                  <a:pt x="143" y="44"/>
                </a:cubicBezTo>
                <a:cubicBezTo>
                  <a:pt x="146" y="39"/>
                  <a:pt x="145" y="32"/>
                  <a:pt x="142" y="28"/>
                </a:cubicBezTo>
                <a:cubicBezTo>
                  <a:pt x="131" y="18"/>
                  <a:pt x="131" y="18"/>
                  <a:pt x="131" y="18"/>
                </a:cubicBezTo>
                <a:cubicBezTo>
                  <a:pt x="129" y="16"/>
                  <a:pt x="126" y="15"/>
                  <a:pt x="123" y="15"/>
                </a:cubicBezTo>
                <a:cubicBezTo>
                  <a:pt x="120" y="15"/>
                  <a:pt x="118" y="15"/>
                  <a:pt x="116" y="17"/>
                </a:cubicBezTo>
                <a:cubicBezTo>
                  <a:pt x="103" y="27"/>
                  <a:pt x="103" y="27"/>
                  <a:pt x="103" y="27"/>
                </a:cubicBezTo>
                <a:cubicBezTo>
                  <a:pt x="102" y="27"/>
                  <a:pt x="102" y="27"/>
                  <a:pt x="101" y="26"/>
                </a:cubicBezTo>
                <a:cubicBezTo>
                  <a:pt x="99" y="10"/>
                  <a:pt x="99" y="10"/>
                  <a:pt x="99" y="10"/>
                </a:cubicBezTo>
                <a:cubicBezTo>
                  <a:pt x="98" y="4"/>
                  <a:pt x="93" y="0"/>
                  <a:pt x="87" y="0"/>
                </a:cubicBezTo>
                <a:cubicBezTo>
                  <a:pt x="73" y="0"/>
                  <a:pt x="73" y="0"/>
                  <a:pt x="73" y="0"/>
                </a:cubicBezTo>
                <a:cubicBezTo>
                  <a:pt x="67" y="0"/>
                  <a:pt x="62" y="4"/>
                  <a:pt x="61" y="10"/>
                </a:cubicBezTo>
                <a:cubicBezTo>
                  <a:pt x="59" y="26"/>
                  <a:pt x="59" y="26"/>
                  <a:pt x="59" y="26"/>
                </a:cubicBezTo>
                <a:cubicBezTo>
                  <a:pt x="58" y="27"/>
                  <a:pt x="58" y="27"/>
                  <a:pt x="57" y="27"/>
                </a:cubicBezTo>
                <a:cubicBezTo>
                  <a:pt x="44" y="17"/>
                  <a:pt x="44" y="17"/>
                  <a:pt x="44" y="17"/>
                </a:cubicBezTo>
                <a:cubicBezTo>
                  <a:pt x="42" y="15"/>
                  <a:pt x="39" y="15"/>
                  <a:pt x="37" y="15"/>
                </a:cubicBezTo>
                <a:cubicBezTo>
                  <a:pt x="34" y="15"/>
                  <a:pt x="31" y="16"/>
                  <a:pt x="29" y="18"/>
                </a:cubicBezTo>
                <a:cubicBezTo>
                  <a:pt x="18" y="28"/>
                  <a:pt x="18" y="28"/>
                  <a:pt x="18" y="28"/>
                </a:cubicBezTo>
                <a:cubicBezTo>
                  <a:pt x="14" y="32"/>
                  <a:pt x="14" y="39"/>
                  <a:pt x="17" y="44"/>
                </a:cubicBezTo>
                <a:cubicBezTo>
                  <a:pt x="27" y="57"/>
                  <a:pt x="27" y="57"/>
                  <a:pt x="27" y="57"/>
                </a:cubicBezTo>
                <a:cubicBezTo>
                  <a:pt x="27" y="57"/>
                  <a:pt x="27" y="58"/>
                  <a:pt x="27" y="58"/>
                </a:cubicBezTo>
                <a:cubicBezTo>
                  <a:pt x="10" y="61"/>
                  <a:pt x="10" y="61"/>
                  <a:pt x="10" y="61"/>
                </a:cubicBezTo>
                <a:cubicBezTo>
                  <a:pt x="4" y="61"/>
                  <a:pt x="0" y="67"/>
                  <a:pt x="0" y="72"/>
                </a:cubicBezTo>
                <a:cubicBezTo>
                  <a:pt x="0" y="87"/>
                  <a:pt x="0" y="87"/>
                  <a:pt x="0" y="87"/>
                </a:cubicBezTo>
                <a:cubicBezTo>
                  <a:pt x="0" y="93"/>
                  <a:pt x="4" y="98"/>
                  <a:pt x="10" y="99"/>
                </a:cubicBezTo>
                <a:cubicBezTo>
                  <a:pt x="26" y="101"/>
                  <a:pt x="26" y="101"/>
                  <a:pt x="26" y="101"/>
                </a:cubicBezTo>
                <a:cubicBezTo>
                  <a:pt x="27" y="101"/>
                  <a:pt x="27" y="102"/>
                  <a:pt x="27" y="102"/>
                </a:cubicBezTo>
                <a:cubicBezTo>
                  <a:pt x="17" y="116"/>
                  <a:pt x="17" y="116"/>
                  <a:pt x="17" y="116"/>
                </a:cubicBezTo>
                <a:cubicBezTo>
                  <a:pt x="13" y="120"/>
                  <a:pt x="14" y="127"/>
                  <a:pt x="18" y="131"/>
                </a:cubicBezTo>
                <a:cubicBezTo>
                  <a:pt x="28" y="142"/>
                  <a:pt x="28" y="142"/>
                  <a:pt x="28" y="142"/>
                </a:cubicBezTo>
                <a:cubicBezTo>
                  <a:pt x="30" y="144"/>
                  <a:pt x="33" y="145"/>
                  <a:pt x="37" y="145"/>
                </a:cubicBezTo>
                <a:cubicBezTo>
                  <a:pt x="39" y="145"/>
                  <a:pt x="42" y="144"/>
                  <a:pt x="44" y="143"/>
                </a:cubicBezTo>
                <a:cubicBezTo>
                  <a:pt x="57" y="133"/>
                  <a:pt x="57" y="133"/>
                  <a:pt x="57" y="133"/>
                </a:cubicBezTo>
                <a:cubicBezTo>
                  <a:pt x="57" y="133"/>
                  <a:pt x="58" y="133"/>
                  <a:pt x="59" y="134"/>
                </a:cubicBezTo>
                <a:cubicBezTo>
                  <a:pt x="61" y="150"/>
                  <a:pt x="61" y="150"/>
                  <a:pt x="61" y="150"/>
                </a:cubicBezTo>
                <a:cubicBezTo>
                  <a:pt x="62" y="155"/>
                  <a:pt x="67" y="160"/>
                  <a:pt x="73" y="160"/>
                </a:cubicBezTo>
                <a:cubicBezTo>
                  <a:pt x="87" y="160"/>
                  <a:pt x="87" y="160"/>
                  <a:pt x="87" y="160"/>
                </a:cubicBezTo>
                <a:cubicBezTo>
                  <a:pt x="93" y="160"/>
                  <a:pt x="98" y="155"/>
                  <a:pt x="99" y="150"/>
                </a:cubicBezTo>
                <a:cubicBezTo>
                  <a:pt x="101" y="134"/>
                  <a:pt x="101" y="134"/>
                  <a:pt x="101" y="134"/>
                </a:cubicBezTo>
                <a:cubicBezTo>
                  <a:pt x="102" y="133"/>
                  <a:pt x="102" y="133"/>
                  <a:pt x="103" y="133"/>
                </a:cubicBezTo>
                <a:cubicBezTo>
                  <a:pt x="116" y="143"/>
                  <a:pt x="116" y="143"/>
                  <a:pt x="116" y="143"/>
                </a:cubicBezTo>
                <a:cubicBezTo>
                  <a:pt x="118" y="144"/>
                  <a:pt x="120" y="145"/>
                  <a:pt x="123" y="145"/>
                </a:cubicBezTo>
                <a:cubicBezTo>
                  <a:pt x="126" y="145"/>
                  <a:pt x="129" y="144"/>
                  <a:pt x="131" y="142"/>
                </a:cubicBezTo>
                <a:cubicBezTo>
                  <a:pt x="142" y="131"/>
                  <a:pt x="142" y="131"/>
                  <a:pt x="142" y="131"/>
                </a:cubicBezTo>
                <a:cubicBezTo>
                  <a:pt x="146" y="127"/>
                  <a:pt x="146" y="120"/>
                  <a:pt x="143" y="116"/>
                </a:cubicBezTo>
                <a:cubicBezTo>
                  <a:pt x="133" y="103"/>
                  <a:pt x="133" y="103"/>
                  <a:pt x="133" y="103"/>
                </a:cubicBezTo>
                <a:cubicBezTo>
                  <a:pt x="133" y="102"/>
                  <a:pt x="133" y="101"/>
                  <a:pt x="134" y="101"/>
                </a:cubicBezTo>
                <a:cubicBezTo>
                  <a:pt x="150" y="99"/>
                  <a:pt x="150" y="99"/>
                  <a:pt x="150" y="99"/>
                </a:cubicBezTo>
                <a:cubicBezTo>
                  <a:pt x="155" y="98"/>
                  <a:pt x="160" y="93"/>
                  <a:pt x="160" y="87"/>
                </a:cubicBezTo>
                <a:cubicBezTo>
                  <a:pt x="160" y="72"/>
                  <a:pt x="160" y="72"/>
                  <a:pt x="160" y="72"/>
                </a:cubicBezTo>
                <a:cubicBezTo>
                  <a:pt x="160" y="67"/>
                  <a:pt x="155" y="61"/>
                  <a:pt x="150" y="61"/>
                </a:cubicBezTo>
                <a:close/>
                <a:moveTo>
                  <a:pt x="155" y="87"/>
                </a:moveTo>
                <a:cubicBezTo>
                  <a:pt x="155" y="90"/>
                  <a:pt x="152" y="93"/>
                  <a:pt x="149" y="93"/>
                </a:cubicBezTo>
                <a:cubicBezTo>
                  <a:pt x="132" y="96"/>
                  <a:pt x="132" y="96"/>
                  <a:pt x="132" y="96"/>
                </a:cubicBezTo>
                <a:cubicBezTo>
                  <a:pt x="132" y="96"/>
                  <a:pt x="131" y="96"/>
                  <a:pt x="131" y="96"/>
                </a:cubicBezTo>
                <a:cubicBezTo>
                  <a:pt x="130" y="96"/>
                  <a:pt x="130" y="96"/>
                  <a:pt x="129" y="97"/>
                </a:cubicBezTo>
                <a:cubicBezTo>
                  <a:pt x="129" y="99"/>
                  <a:pt x="128" y="101"/>
                  <a:pt x="127" y="102"/>
                </a:cubicBezTo>
                <a:cubicBezTo>
                  <a:pt x="127" y="103"/>
                  <a:pt x="127" y="104"/>
                  <a:pt x="128" y="105"/>
                </a:cubicBezTo>
                <a:cubicBezTo>
                  <a:pt x="139" y="119"/>
                  <a:pt x="139" y="119"/>
                  <a:pt x="139" y="119"/>
                </a:cubicBezTo>
                <a:cubicBezTo>
                  <a:pt x="140" y="121"/>
                  <a:pt x="140" y="125"/>
                  <a:pt x="138" y="127"/>
                </a:cubicBezTo>
                <a:cubicBezTo>
                  <a:pt x="127" y="138"/>
                  <a:pt x="127" y="138"/>
                  <a:pt x="127" y="138"/>
                </a:cubicBezTo>
                <a:cubicBezTo>
                  <a:pt x="126" y="139"/>
                  <a:pt x="125" y="139"/>
                  <a:pt x="123" y="139"/>
                </a:cubicBezTo>
                <a:cubicBezTo>
                  <a:pt x="122" y="139"/>
                  <a:pt x="120" y="139"/>
                  <a:pt x="119" y="138"/>
                </a:cubicBezTo>
                <a:cubicBezTo>
                  <a:pt x="105" y="127"/>
                  <a:pt x="105" y="127"/>
                  <a:pt x="105" y="127"/>
                </a:cubicBezTo>
                <a:cubicBezTo>
                  <a:pt x="104" y="127"/>
                  <a:pt x="103" y="127"/>
                  <a:pt x="102" y="127"/>
                </a:cubicBezTo>
                <a:cubicBezTo>
                  <a:pt x="101" y="128"/>
                  <a:pt x="99" y="128"/>
                  <a:pt x="98" y="129"/>
                </a:cubicBezTo>
                <a:cubicBezTo>
                  <a:pt x="97" y="129"/>
                  <a:pt x="96" y="130"/>
                  <a:pt x="96" y="131"/>
                </a:cubicBezTo>
                <a:cubicBezTo>
                  <a:pt x="96" y="131"/>
                  <a:pt x="96" y="132"/>
                  <a:pt x="96" y="132"/>
                </a:cubicBezTo>
                <a:cubicBezTo>
                  <a:pt x="94" y="149"/>
                  <a:pt x="94" y="149"/>
                  <a:pt x="94" y="149"/>
                </a:cubicBezTo>
                <a:cubicBezTo>
                  <a:pt x="93" y="152"/>
                  <a:pt x="90" y="155"/>
                  <a:pt x="87" y="155"/>
                </a:cubicBezTo>
                <a:cubicBezTo>
                  <a:pt x="73" y="155"/>
                  <a:pt x="73" y="155"/>
                  <a:pt x="73" y="155"/>
                </a:cubicBezTo>
                <a:cubicBezTo>
                  <a:pt x="70" y="155"/>
                  <a:pt x="67" y="152"/>
                  <a:pt x="66" y="149"/>
                </a:cubicBezTo>
                <a:cubicBezTo>
                  <a:pt x="64" y="132"/>
                  <a:pt x="64" y="132"/>
                  <a:pt x="64" y="132"/>
                </a:cubicBezTo>
                <a:cubicBezTo>
                  <a:pt x="61" y="132"/>
                  <a:pt x="61" y="132"/>
                  <a:pt x="61" y="132"/>
                </a:cubicBezTo>
                <a:cubicBezTo>
                  <a:pt x="64" y="131"/>
                  <a:pt x="64" y="131"/>
                  <a:pt x="64" y="131"/>
                </a:cubicBezTo>
                <a:cubicBezTo>
                  <a:pt x="64" y="130"/>
                  <a:pt x="63" y="129"/>
                  <a:pt x="62" y="129"/>
                </a:cubicBezTo>
                <a:cubicBezTo>
                  <a:pt x="61" y="128"/>
                  <a:pt x="59" y="128"/>
                  <a:pt x="58" y="127"/>
                </a:cubicBezTo>
                <a:cubicBezTo>
                  <a:pt x="57" y="127"/>
                  <a:pt x="56" y="127"/>
                  <a:pt x="55" y="127"/>
                </a:cubicBezTo>
                <a:cubicBezTo>
                  <a:pt x="40" y="138"/>
                  <a:pt x="40" y="138"/>
                  <a:pt x="40" y="138"/>
                </a:cubicBezTo>
                <a:cubicBezTo>
                  <a:pt x="38" y="140"/>
                  <a:pt x="34" y="140"/>
                  <a:pt x="32" y="138"/>
                </a:cubicBezTo>
                <a:cubicBezTo>
                  <a:pt x="22" y="127"/>
                  <a:pt x="22" y="127"/>
                  <a:pt x="22" y="127"/>
                </a:cubicBezTo>
                <a:cubicBezTo>
                  <a:pt x="20" y="125"/>
                  <a:pt x="19" y="121"/>
                  <a:pt x="21" y="119"/>
                </a:cubicBezTo>
                <a:cubicBezTo>
                  <a:pt x="31" y="106"/>
                  <a:pt x="31" y="106"/>
                  <a:pt x="31" y="106"/>
                </a:cubicBezTo>
                <a:cubicBezTo>
                  <a:pt x="32" y="105"/>
                  <a:pt x="32" y="105"/>
                  <a:pt x="32" y="104"/>
                </a:cubicBezTo>
                <a:cubicBezTo>
                  <a:pt x="33" y="104"/>
                  <a:pt x="33" y="103"/>
                  <a:pt x="33" y="102"/>
                </a:cubicBezTo>
                <a:cubicBezTo>
                  <a:pt x="32" y="100"/>
                  <a:pt x="31" y="99"/>
                  <a:pt x="31" y="97"/>
                </a:cubicBezTo>
                <a:cubicBezTo>
                  <a:pt x="30" y="97"/>
                  <a:pt x="29" y="96"/>
                  <a:pt x="28" y="96"/>
                </a:cubicBezTo>
                <a:cubicBezTo>
                  <a:pt x="11" y="93"/>
                  <a:pt x="11" y="93"/>
                  <a:pt x="11" y="93"/>
                </a:cubicBezTo>
                <a:cubicBezTo>
                  <a:pt x="8" y="93"/>
                  <a:pt x="5" y="90"/>
                  <a:pt x="5" y="87"/>
                </a:cubicBezTo>
                <a:cubicBezTo>
                  <a:pt x="5" y="72"/>
                  <a:pt x="5" y="72"/>
                  <a:pt x="5" y="72"/>
                </a:cubicBezTo>
                <a:cubicBezTo>
                  <a:pt x="5" y="69"/>
                  <a:pt x="8" y="66"/>
                  <a:pt x="11" y="66"/>
                </a:cubicBezTo>
                <a:cubicBezTo>
                  <a:pt x="27" y="64"/>
                  <a:pt x="27" y="64"/>
                  <a:pt x="27" y="64"/>
                </a:cubicBezTo>
                <a:cubicBezTo>
                  <a:pt x="28" y="64"/>
                  <a:pt x="28" y="64"/>
                  <a:pt x="29" y="64"/>
                </a:cubicBezTo>
                <a:cubicBezTo>
                  <a:pt x="30" y="63"/>
                  <a:pt x="31" y="63"/>
                  <a:pt x="31" y="62"/>
                </a:cubicBezTo>
                <a:cubicBezTo>
                  <a:pt x="32" y="60"/>
                  <a:pt x="32" y="59"/>
                  <a:pt x="33" y="58"/>
                </a:cubicBezTo>
                <a:cubicBezTo>
                  <a:pt x="33" y="57"/>
                  <a:pt x="33" y="56"/>
                  <a:pt x="32" y="55"/>
                </a:cubicBezTo>
                <a:cubicBezTo>
                  <a:pt x="21" y="40"/>
                  <a:pt x="21" y="40"/>
                  <a:pt x="21" y="40"/>
                </a:cubicBezTo>
                <a:cubicBezTo>
                  <a:pt x="20" y="38"/>
                  <a:pt x="20" y="34"/>
                  <a:pt x="22" y="32"/>
                </a:cubicBezTo>
                <a:cubicBezTo>
                  <a:pt x="32" y="22"/>
                  <a:pt x="32" y="22"/>
                  <a:pt x="32" y="22"/>
                </a:cubicBezTo>
                <a:cubicBezTo>
                  <a:pt x="34" y="20"/>
                  <a:pt x="38" y="19"/>
                  <a:pt x="41" y="21"/>
                </a:cubicBezTo>
                <a:cubicBezTo>
                  <a:pt x="54" y="31"/>
                  <a:pt x="54" y="31"/>
                  <a:pt x="54" y="31"/>
                </a:cubicBezTo>
                <a:cubicBezTo>
                  <a:pt x="54" y="32"/>
                  <a:pt x="55" y="32"/>
                  <a:pt x="55" y="32"/>
                </a:cubicBezTo>
                <a:cubicBezTo>
                  <a:pt x="56" y="33"/>
                  <a:pt x="57" y="33"/>
                  <a:pt x="58" y="33"/>
                </a:cubicBezTo>
                <a:cubicBezTo>
                  <a:pt x="59" y="32"/>
                  <a:pt x="61" y="31"/>
                  <a:pt x="62" y="31"/>
                </a:cubicBezTo>
                <a:cubicBezTo>
                  <a:pt x="63" y="30"/>
                  <a:pt x="64" y="30"/>
                  <a:pt x="64" y="29"/>
                </a:cubicBezTo>
                <a:cubicBezTo>
                  <a:pt x="66" y="11"/>
                  <a:pt x="66" y="11"/>
                  <a:pt x="66" y="11"/>
                </a:cubicBezTo>
                <a:cubicBezTo>
                  <a:pt x="67" y="8"/>
                  <a:pt x="70" y="5"/>
                  <a:pt x="73" y="5"/>
                </a:cubicBezTo>
                <a:cubicBezTo>
                  <a:pt x="87" y="5"/>
                  <a:pt x="87" y="5"/>
                  <a:pt x="87" y="5"/>
                </a:cubicBezTo>
                <a:cubicBezTo>
                  <a:pt x="90" y="5"/>
                  <a:pt x="93" y="8"/>
                  <a:pt x="94" y="11"/>
                </a:cubicBezTo>
                <a:cubicBezTo>
                  <a:pt x="96" y="27"/>
                  <a:pt x="96" y="27"/>
                  <a:pt x="96" y="27"/>
                </a:cubicBezTo>
                <a:cubicBezTo>
                  <a:pt x="96" y="29"/>
                  <a:pt x="96" y="29"/>
                  <a:pt x="96" y="29"/>
                </a:cubicBezTo>
                <a:cubicBezTo>
                  <a:pt x="96" y="30"/>
                  <a:pt x="97" y="30"/>
                  <a:pt x="98" y="31"/>
                </a:cubicBezTo>
                <a:cubicBezTo>
                  <a:pt x="99" y="31"/>
                  <a:pt x="101" y="32"/>
                  <a:pt x="102" y="32"/>
                </a:cubicBezTo>
                <a:cubicBezTo>
                  <a:pt x="103" y="33"/>
                  <a:pt x="104" y="33"/>
                  <a:pt x="105" y="32"/>
                </a:cubicBezTo>
                <a:cubicBezTo>
                  <a:pt x="119" y="21"/>
                  <a:pt x="119" y="21"/>
                  <a:pt x="119" y="21"/>
                </a:cubicBezTo>
                <a:cubicBezTo>
                  <a:pt x="121" y="19"/>
                  <a:pt x="125" y="20"/>
                  <a:pt x="127" y="22"/>
                </a:cubicBezTo>
                <a:cubicBezTo>
                  <a:pt x="138" y="32"/>
                  <a:pt x="138" y="32"/>
                  <a:pt x="138" y="32"/>
                </a:cubicBezTo>
                <a:cubicBezTo>
                  <a:pt x="140" y="34"/>
                  <a:pt x="140" y="38"/>
                  <a:pt x="138" y="41"/>
                </a:cubicBezTo>
                <a:cubicBezTo>
                  <a:pt x="127" y="55"/>
                  <a:pt x="127" y="55"/>
                  <a:pt x="127" y="55"/>
                </a:cubicBezTo>
                <a:cubicBezTo>
                  <a:pt x="127" y="55"/>
                  <a:pt x="127" y="56"/>
                  <a:pt x="127" y="57"/>
                </a:cubicBezTo>
                <a:cubicBezTo>
                  <a:pt x="128" y="59"/>
                  <a:pt x="129" y="60"/>
                  <a:pt x="129" y="62"/>
                </a:cubicBezTo>
                <a:cubicBezTo>
                  <a:pt x="129" y="63"/>
                  <a:pt x="130" y="64"/>
                  <a:pt x="131" y="64"/>
                </a:cubicBezTo>
                <a:cubicBezTo>
                  <a:pt x="131" y="64"/>
                  <a:pt x="132" y="64"/>
                  <a:pt x="132" y="64"/>
                </a:cubicBezTo>
                <a:cubicBezTo>
                  <a:pt x="149" y="66"/>
                  <a:pt x="149" y="66"/>
                  <a:pt x="149" y="66"/>
                </a:cubicBezTo>
                <a:cubicBezTo>
                  <a:pt x="152" y="66"/>
                  <a:pt x="155" y="69"/>
                  <a:pt x="155" y="72"/>
                </a:cubicBezTo>
                <a:lnTo>
                  <a:pt x="155"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10">
            <a:extLst>
              <a:ext uri="{FF2B5EF4-FFF2-40B4-BE49-F238E27FC236}">
                <a16:creationId xmlns:a16="http://schemas.microsoft.com/office/drawing/2014/main" id="{A68A6B77-B032-634C-B859-149A7E768680}"/>
              </a:ext>
            </a:extLst>
          </p:cNvPr>
          <p:cNvSpPr>
            <a:spLocks noEditPoints="1"/>
          </p:cNvSpPr>
          <p:nvPr/>
        </p:nvSpPr>
        <p:spPr bwMode="auto">
          <a:xfrm>
            <a:off x="2876051" y="3774755"/>
            <a:ext cx="348777" cy="407330"/>
          </a:xfrm>
          <a:custGeom>
            <a:avLst/>
            <a:gdLst>
              <a:gd name="T0" fmla="*/ 46 w 137"/>
              <a:gd name="T1" fmla="*/ 129 h 160"/>
              <a:gd name="T2" fmla="*/ 52 w 137"/>
              <a:gd name="T3" fmla="*/ 149 h 160"/>
              <a:gd name="T4" fmla="*/ 67 w 137"/>
              <a:gd name="T5" fmla="*/ 160 h 160"/>
              <a:gd name="T6" fmla="*/ 90 w 137"/>
              <a:gd name="T7" fmla="*/ 132 h 160"/>
              <a:gd name="T8" fmla="*/ 78 w 137"/>
              <a:gd name="T9" fmla="*/ 144 h 160"/>
              <a:gd name="T10" fmla="*/ 67 w 137"/>
              <a:gd name="T11" fmla="*/ 154 h 160"/>
              <a:gd name="T12" fmla="*/ 66 w 137"/>
              <a:gd name="T13" fmla="*/ 154 h 160"/>
              <a:gd name="T14" fmla="*/ 57 w 137"/>
              <a:gd name="T15" fmla="*/ 146 h 160"/>
              <a:gd name="T16" fmla="*/ 49 w 137"/>
              <a:gd name="T17" fmla="*/ 135 h 160"/>
              <a:gd name="T18" fmla="*/ 78 w 137"/>
              <a:gd name="T19" fmla="*/ 144 h 160"/>
              <a:gd name="T20" fmla="*/ 20 w 137"/>
              <a:gd name="T21" fmla="*/ 65 h 160"/>
              <a:gd name="T22" fmla="*/ 43 w 137"/>
              <a:gd name="T23" fmla="*/ 106 h 160"/>
              <a:gd name="T24" fmla="*/ 45 w 137"/>
              <a:gd name="T25" fmla="*/ 116 h 160"/>
              <a:gd name="T26" fmla="*/ 46 w 137"/>
              <a:gd name="T27" fmla="*/ 124 h 160"/>
              <a:gd name="T28" fmla="*/ 85 w 137"/>
              <a:gd name="T29" fmla="*/ 125 h 160"/>
              <a:gd name="T30" fmla="*/ 88 w 137"/>
              <a:gd name="T31" fmla="*/ 121 h 160"/>
              <a:gd name="T32" fmla="*/ 88 w 137"/>
              <a:gd name="T33" fmla="*/ 109 h 160"/>
              <a:gd name="T34" fmla="*/ 92 w 137"/>
              <a:gd name="T35" fmla="*/ 105 h 160"/>
              <a:gd name="T36" fmla="*/ 67 w 137"/>
              <a:gd name="T37" fmla="*/ 18 h 160"/>
              <a:gd name="T38" fmla="*/ 87 w 137"/>
              <a:gd name="T39" fmla="*/ 101 h 160"/>
              <a:gd name="T40" fmla="*/ 82 w 137"/>
              <a:gd name="T41" fmla="*/ 119 h 160"/>
              <a:gd name="T42" fmla="*/ 51 w 137"/>
              <a:gd name="T43" fmla="*/ 117 h 160"/>
              <a:gd name="T44" fmla="*/ 45 w 137"/>
              <a:gd name="T45" fmla="*/ 100 h 160"/>
              <a:gd name="T46" fmla="*/ 67 w 137"/>
              <a:gd name="T47" fmla="*/ 24 h 160"/>
              <a:gd name="T48" fmla="*/ 88 w 137"/>
              <a:gd name="T49" fmla="*/ 100 h 160"/>
              <a:gd name="T50" fmla="*/ 68 w 137"/>
              <a:gd name="T51" fmla="*/ 35 h 160"/>
              <a:gd name="T52" fmla="*/ 97 w 137"/>
              <a:gd name="T53" fmla="*/ 64 h 160"/>
              <a:gd name="T54" fmla="*/ 101 w 137"/>
              <a:gd name="T55" fmla="*/ 64 h 160"/>
              <a:gd name="T56" fmla="*/ 69 w 137"/>
              <a:gd name="T57" fmla="*/ 15 h 160"/>
              <a:gd name="T58" fmla="*/ 71 w 137"/>
              <a:gd name="T59" fmla="*/ 1 h 160"/>
              <a:gd name="T60" fmla="*/ 68 w 137"/>
              <a:gd name="T61" fmla="*/ 1 h 160"/>
              <a:gd name="T62" fmla="*/ 69 w 137"/>
              <a:gd name="T63" fmla="*/ 15 h 160"/>
              <a:gd name="T64" fmla="*/ 24 w 137"/>
              <a:gd name="T65" fmla="*/ 39 h 160"/>
              <a:gd name="T66" fmla="*/ 2 w 137"/>
              <a:gd name="T67" fmla="*/ 24 h 160"/>
              <a:gd name="T68" fmla="*/ 0 w 137"/>
              <a:gd name="T69" fmla="*/ 26 h 160"/>
              <a:gd name="T70" fmla="*/ 22 w 137"/>
              <a:gd name="T71" fmla="*/ 39 h 160"/>
              <a:gd name="T72" fmla="*/ 5 w 137"/>
              <a:gd name="T73" fmla="*/ 82 h 160"/>
              <a:gd name="T74" fmla="*/ 6 w 137"/>
              <a:gd name="T75" fmla="*/ 85 h 160"/>
              <a:gd name="T76" fmla="*/ 18 w 137"/>
              <a:gd name="T77" fmla="*/ 78 h 160"/>
              <a:gd name="T78" fmla="*/ 16 w 137"/>
              <a:gd name="T79" fmla="*/ 76 h 160"/>
              <a:gd name="T80" fmla="*/ 116 w 137"/>
              <a:gd name="T81" fmla="*/ 81 h 160"/>
              <a:gd name="T82" fmla="*/ 115 w 137"/>
              <a:gd name="T83" fmla="*/ 83 h 160"/>
              <a:gd name="T84" fmla="*/ 127 w 137"/>
              <a:gd name="T85" fmla="*/ 90 h 160"/>
              <a:gd name="T86" fmla="*/ 128 w 137"/>
              <a:gd name="T87" fmla="*/ 87 h 160"/>
              <a:gd name="T88" fmla="*/ 135 w 137"/>
              <a:gd name="T89" fmla="*/ 28 h 160"/>
              <a:gd name="T90" fmla="*/ 112 w 137"/>
              <a:gd name="T91" fmla="*/ 43 h 160"/>
              <a:gd name="T92" fmla="*/ 114 w 137"/>
              <a:gd name="T93" fmla="*/ 43 h 160"/>
              <a:gd name="T94" fmla="*/ 137 w 137"/>
              <a:gd name="T95" fmla="*/ 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60">
                <a:moveTo>
                  <a:pt x="87" y="129"/>
                </a:moveTo>
                <a:cubicBezTo>
                  <a:pt x="46" y="129"/>
                  <a:pt x="46" y="129"/>
                  <a:pt x="46" y="129"/>
                </a:cubicBezTo>
                <a:cubicBezTo>
                  <a:pt x="45" y="129"/>
                  <a:pt x="44" y="130"/>
                  <a:pt x="43" y="132"/>
                </a:cubicBezTo>
                <a:cubicBezTo>
                  <a:pt x="42" y="136"/>
                  <a:pt x="42" y="145"/>
                  <a:pt x="52" y="149"/>
                </a:cubicBezTo>
                <a:cubicBezTo>
                  <a:pt x="54" y="157"/>
                  <a:pt x="61" y="160"/>
                  <a:pt x="67" y="160"/>
                </a:cubicBezTo>
                <a:cubicBezTo>
                  <a:pt x="67" y="160"/>
                  <a:pt x="67" y="160"/>
                  <a:pt x="67" y="160"/>
                </a:cubicBezTo>
                <a:cubicBezTo>
                  <a:pt x="72" y="160"/>
                  <a:pt x="79" y="157"/>
                  <a:pt x="82" y="149"/>
                </a:cubicBezTo>
                <a:cubicBezTo>
                  <a:pt x="91" y="145"/>
                  <a:pt x="91" y="136"/>
                  <a:pt x="90" y="132"/>
                </a:cubicBezTo>
                <a:cubicBezTo>
                  <a:pt x="90" y="130"/>
                  <a:pt x="88" y="129"/>
                  <a:pt x="87" y="129"/>
                </a:cubicBezTo>
                <a:close/>
                <a:moveTo>
                  <a:pt x="78" y="144"/>
                </a:moveTo>
                <a:cubicBezTo>
                  <a:pt x="77" y="145"/>
                  <a:pt x="76" y="145"/>
                  <a:pt x="76" y="146"/>
                </a:cubicBezTo>
                <a:cubicBezTo>
                  <a:pt x="75" y="152"/>
                  <a:pt x="70" y="154"/>
                  <a:pt x="67" y="154"/>
                </a:cubicBezTo>
                <a:cubicBezTo>
                  <a:pt x="67" y="154"/>
                  <a:pt x="67" y="154"/>
                  <a:pt x="67" y="154"/>
                </a:cubicBezTo>
                <a:cubicBezTo>
                  <a:pt x="66" y="154"/>
                  <a:pt x="66" y="154"/>
                  <a:pt x="66" y="154"/>
                </a:cubicBezTo>
                <a:cubicBezTo>
                  <a:pt x="66" y="154"/>
                  <a:pt x="66" y="154"/>
                  <a:pt x="66" y="154"/>
                </a:cubicBezTo>
                <a:cubicBezTo>
                  <a:pt x="63" y="154"/>
                  <a:pt x="59" y="152"/>
                  <a:pt x="57" y="146"/>
                </a:cubicBezTo>
                <a:cubicBezTo>
                  <a:pt x="57" y="145"/>
                  <a:pt x="56" y="145"/>
                  <a:pt x="55" y="144"/>
                </a:cubicBezTo>
                <a:cubicBezTo>
                  <a:pt x="50" y="142"/>
                  <a:pt x="49" y="138"/>
                  <a:pt x="49" y="135"/>
                </a:cubicBezTo>
                <a:cubicBezTo>
                  <a:pt x="84" y="135"/>
                  <a:pt x="84" y="135"/>
                  <a:pt x="84" y="135"/>
                </a:cubicBezTo>
                <a:cubicBezTo>
                  <a:pt x="84" y="138"/>
                  <a:pt x="84" y="142"/>
                  <a:pt x="78" y="144"/>
                </a:cubicBezTo>
                <a:close/>
                <a:moveTo>
                  <a:pt x="67" y="18"/>
                </a:moveTo>
                <a:cubicBezTo>
                  <a:pt x="41" y="18"/>
                  <a:pt x="20" y="40"/>
                  <a:pt x="20" y="65"/>
                </a:cubicBezTo>
                <a:cubicBezTo>
                  <a:pt x="20" y="82"/>
                  <a:pt x="28" y="97"/>
                  <a:pt x="42" y="105"/>
                </a:cubicBezTo>
                <a:cubicBezTo>
                  <a:pt x="43" y="106"/>
                  <a:pt x="43" y="106"/>
                  <a:pt x="43" y="106"/>
                </a:cubicBezTo>
                <a:cubicBezTo>
                  <a:pt x="45" y="108"/>
                  <a:pt x="46" y="108"/>
                  <a:pt x="46" y="109"/>
                </a:cubicBezTo>
                <a:cubicBezTo>
                  <a:pt x="46" y="110"/>
                  <a:pt x="46" y="112"/>
                  <a:pt x="45" y="116"/>
                </a:cubicBezTo>
                <a:cubicBezTo>
                  <a:pt x="45" y="118"/>
                  <a:pt x="45" y="119"/>
                  <a:pt x="45" y="121"/>
                </a:cubicBezTo>
                <a:cubicBezTo>
                  <a:pt x="45" y="122"/>
                  <a:pt x="45" y="123"/>
                  <a:pt x="46" y="124"/>
                </a:cubicBezTo>
                <a:cubicBezTo>
                  <a:pt x="46" y="124"/>
                  <a:pt x="47" y="125"/>
                  <a:pt x="48" y="125"/>
                </a:cubicBezTo>
                <a:cubicBezTo>
                  <a:pt x="85" y="125"/>
                  <a:pt x="85" y="125"/>
                  <a:pt x="85" y="125"/>
                </a:cubicBezTo>
                <a:cubicBezTo>
                  <a:pt x="86" y="125"/>
                  <a:pt x="87" y="124"/>
                  <a:pt x="88" y="124"/>
                </a:cubicBezTo>
                <a:cubicBezTo>
                  <a:pt x="88" y="123"/>
                  <a:pt x="88" y="122"/>
                  <a:pt x="88" y="121"/>
                </a:cubicBezTo>
                <a:cubicBezTo>
                  <a:pt x="88" y="119"/>
                  <a:pt x="88" y="118"/>
                  <a:pt x="88" y="116"/>
                </a:cubicBezTo>
                <a:cubicBezTo>
                  <a:pt x="88" y="112"/>
                  <a:pt x="87" y="110"/>
                  <a:pt x="88" y="109"/>
                </a:cubicBezTo>
                <a:cubicBezTo>
                  <a:pt x="88" y="108"/>
                  <a:pt x="88" y="108"/>
                  <a:pt x="90" y="106"/>
                </a:cubicBezTo>
                <a:cubicBezTo>
                  <a:pt x="92" y="105"/>
                  <a:pt x="92" y="105"/>
                  <a:pt x="92" y="105"/>
                </a:cubicBezTo>
                <a:cubicBezTo>
                  <a:pt x="105" y="97"/>
                  <a:pt x="114" y="82"/>
                  <a:pt x="114" y="65"/>
                </a:cubicBezTo>
                <a:cubicBezTo>
                  <a:pt x="114" y="40"/>
                  <a:pt x="93" y="18"/>
                  <a:pt x="67" y="18"/>
                </a:cubicBezTo>
                <a:close/>
                <a:moveTo>
                  <a:pt x="88" y="100"/>
                </a:moveTo>
                <a:cubicBezTo>
                  <a:pt x="87" y="101"/>
                  <a:pt x="87" y="101"/>
                  <a:pt x="87" y="101"/>
                </a:cubicBezTo>
                <a:cubicBezTo>
                  <a:pt x="81" y="105"/>
                  <a:pt x="81" y="107"/>
                  <a:pt x="82" y="117"/>
                </a:cubicBezTo>
                <a:cubicBezTo>
                  <a:pt x="82" y="118"/>
                  <a:pt x="82" y="118"/>
                  <a:pt x="82" y="119"/>
                </a:cubicBezTo>
                <a:cubicBezTo>
                  <a:pt x="51" y="119"/>
                  <a:pt x="51" y="119"/>
                  <a:pt x="51" y="119"/>
                </a:cubicBezTo>
                <a:cubicBezTo>
                  <a:pt x="51" y="118"/>
                  <a:pt x="51" y="118"/>
                  <a:pt x="51" y="117"/>
                </a:cubicBezTo>
                <a:cubicBezTo>
                  <a:pt x="52" y="107"/>
                  <a:pt x="52" y="105"/>
                  <a:pt x="46" y="101"/>
                </a:cubicBezTo>
                <a:cubicBezTo>
                  <a:pt x="45" y="100"/>
                  <a:pt x="45" y="100"/>
                  <a:pt x="45" y="100"/>
                </a:cubicBezTo>
                <a:cubicBezTo>
                  <a:pt x="33" y="93"/>
                  <a:pt x="26" y="80"/>
                  <a:pt x="26" y="65"/>
                </a:cubicBezTo>
                <a:cubicBezTo>
                  <a:pt x="26" y="43"/>
                  <a:pt x="44" y="24"/>
                  <a:pt x="67" y="24"/>
                </a:cubicBezTo>
                <a:cubicBezTo>
                  <a:pt x="89" y="24"/>
                  <a:pt x="108" y="43"/>
                  <a:pt x="108" y="65"/>
                </a:cubicBezTo>
                <a:cubicBezTo>
                  <a:pt x="108" y="80"/>
                  <a:pt x="101" y="93"/>
                  <a:pt x="88" y="100"/>
                </a:cubicBezTo>
                <a:close/>
                <a:moveTo>
                  <a:pt x="70" y="33"/>
                </a:moveTo>
                <a:cubicBezTo>
                  <a:pt x="69" y="33"/>
                  <a:pt x="68" y="34"/>
                  <a:pt x="68" y="35"/>
                </a:cubicBezTo>
                <a:cubicBezTo>
                  <a:pt x="68" y="36"/>
                  <a:pt x="69" y="37"/>
                  <a:pt x="70" y="37"/>
                </a:cubicBezTo>
                <a:cubicBezTo>
                  <a:pt x="85" y="37"/>
                  <a:pt x="97" y="49"/>
                  <a:pt x="97" y="64"/>
                </a:cubicBezTo>
                <a:cubicBezTo>
                  <a:pt x="97" y="65"/>
                  <a:pt x="98" y="66"/>
                  <a:pt x="99" y="66"/>
                </a:cubicBezTo>
                <a:cubicBezTo>
                  <a:pt x="100" y="66"/>
                  <a:pt x="101" y="65"/>
                  <a:pt x="101" y="64"/>
                </a:cubicBezTo>
                <a:cubicBezTo>
                  <a:pt x="101" y="47"/>
                  <a:pt x="87" y="33"/>
                  <a:pt x="70" y="33"/>
                </a:cubicBezTo>
                <a:close/>
                <a:moveTo>
                  <a:pt x="69" y="15"/>
                </a:moveTo>
                <a:cubicBezTo>
                  <a:pt x="70" y="15"/>
                  <a:pt x="71" y="14"/>
                  <a:pt x="71" y="14"/>
                </a:cubicBezTo>
                <a:cubicBezTo>
                  <a:pt x="71" y="1"/>
                  <a:pt x="71" y="1"/>
                  <a:pt x="71" y="1"/>
                </a:cubicBezTo>
                <a:cubicBezTo>
                  <a:pt x="71" y="0"/>
                  <a:pt x="70" y="0"/>
                  <a:pt x="69" y="0"/>
                </a:cubicBezTo>
                <a:cubicBezTo>
                  <a:pt x="68" y="0"/>
                  <a:pt x="68" y="0"/>
                  <a:pt x="68" y="1"/>
                </a:cubicBezTo>
                <a:cubicBezTo>
                  <a:pt x="68" y="14"/>
                  <a:pt x="68" y="14"/>
                  <a:pt x="68" y="14"/>
                </a:cubicBezTo>
                <a:cubicBezTo>
                  <a:pt x="68" y="14"/>
                  <a:pt x="68" y="15"/>
                  <a:pt x="69" y="15"/>
                </a:cubicBezTo>
                <a:close/>
                <a:moveTo>
                  <a:pt x="22" y="39"/>
                </a:moveTo>
                <a:cubicBezTo>
                  <a:pt x="23" y="39"/>
                  <a:pt x="23" y="39"/>
                  <a:pt x="24" y="39"/>
                </a:cubicBezTo>
                <a:cubicBezTo>
                  <a:pt x="24" y="38"/>
                  <a:pt x="24" y="37"/>
                  <a:pt x="23" y="37"/>
                </a:cubicBezTo>
                <a:cubicBezTo>
                  <a:pt x="2" y="24"/>
                  <a:pt x="2" y="24"/>
                  <a:pt x="2" y="24"/>
                </a:cubicBezTo>
                <a:cubicBezTo>
                  <a:pt x="1" y="23"/>
                  <a:pt x="0" y="24"/>
                  <a:pt x="0" y="24"/>
                </a:cubicBezTo>
                <a:cubicBezTo>
                  <a:pt x="0" y="25"/>
                  <a:pt x="0" y="26"/>
                  <a:pt x="0" y="26"/>
                </a:cubicBezTo>
                <a:cubicBezTo>
                  <a:pt x="22" y="39"/>
                  <a:pt x="22" y="39"/>
                  <a:pt x="22" y="39"/>
                </a:cubicBezTo>
                <a:cubicBezTo>
                  <a:pt x="22" y="39"/>
                  <a:pt x="22" y="39"/>
                  <a:pt x="22" y="39"/>
                </a:cubicBezTo>
                <a:close/>
                <a:moveTo>
                  <a:pt x="16" y="76"/>
                </a:moveTo>
                <a:cubicBezTo>
                  <a:pt x="5" y="82"/>
                  <a:pt x="5" y="82"/>
                  <a:pt x="5" y="82"/>
                </a:cubicBezTo>
                <a:cubicBezTo>
                  <a:pt x="4" y="83"/>
                  <a:pt x="4" y="83"/>
                  <a:pt x="4" y="84"/>
                </a:cubicBezTo>
                <a:cubicBezTo>
                  <a:pt x="5" y="85"/>
                  <a:pt x="5" y="85"/>
                  <a:pt x="6" y="85"/>
                </a:cubicBezTo>
                <a:cubicBezTo>
                  <a:pt x="6" y="85"/>
                  <a:pt x="6" y="85"/>
                  <a:pt x="6" y="85"/>
                </a:cubicBezTo>
                <a:cubicBezTo>
                  <a:pt x="18" y="78"/>
                  <a:pt x="18" y="78"/>
                  <a:pt x="18" y="78"/>
                </a:cubicBezTo>
                <a:cubicBezTo>
                  <a:pt x="19" y="78"/>
                  <a:pt x="19" y="77"/>
                  <a:pt x="18" y="76"/>
                </a:cubicBezTo>
                <a:cubicBezTo>
                  <a:pt x="18" y="76"/>
                  <a:pt x="17" y="75"/>
                  <a:pt x="16" y="76"/>
                </a:cubicBezTo>
                <a:close/>
                <a:moveTo>
                  <a:pt x="128" y="87"/>
                </a:moveTo>
                <a:cubicBezTo>
                  <a:pt x="116" y="81"/>
                  <a:pt x="116" y="81"/>
                  <a:pt x="116" y="81"/>
                </a:cubicBezTo>
                <a:cubicBezTo>
                  <a:pt x="115" y="80"/>
                  <a:pt x="114" y="81"/>
                  <a:pt x="114" y="81"/>
                </a:cubicBezTo>
                <a:cubicBezTo>
                  <a:pt x="114" y="82"/>
                  <a:pt x="114" y="83"/>
                  <a:pt x="115" y="83"/>
                </a:cubicBezTo>
                <a:cubicBezTo>
                  <a:pt x="126" y="90"/>
                  <a:pt x="126" y="90"/>
                  <a:pt x="126" y="90"/>
                </a:cubicBezTo>
                <a:cubicBezTo>
                  <a:pt x="126" y="90"/>
                  <a:pt x="127" y="90"/>
                  <a:pt x="127" y="90"/>
                </a:cubicBezTo>
                <a:cubicBezTo>
                  <a:pt x="127" y="90"/>
                  <a:pt x="128" y="90"/>
                  <a:pt x="128" y="89"/>
                </a:cubicBezTo>
                <a:cubicBezTo>
                  <a:pt x="129" y="89"/>
                  <a:pt x="128" y="88"/>
                  <a:pt x="128" y="87"/>
                </a:cubicBezTo>
                <a:close/>
                <a:moveTo>
                  <a:pt x="137" y="28"/>
                </a:moveTo>
                <a:cubicBezTo>
                  <a:pt x="136" y="27"/>
                  <a:pt x="136" y="27"/>
                  <a:pt x="135" y="28"/>
                </a:cubicBezTo>
                <a:cubicBezTo>
                  <a:pt x="113" y="41"/>
                  <a:pt x="113" y="41"/>
                  <a:pt x="113" y="41"/>
                </a:cubicBezTo>
                <a:cubicBezTo>
                  <a:pt x="112" y="41"/>
                  <a:pt x="112" y="42"/>
                  <a:pt x="112" y="43"/>
                </a:cubicBezTo>
                <a:cubicBezTo>
                  <a:pt x="112" y="43"/>
                  <a:pt x="113" y="43"/>
                  <a:pt x="113" y="43"/>
                </a:cubicBezTo>
                <a:cubicBezTo>
                  <a:pt x="114" y="43"/>
                  <a:pt x="114" y="43"/>
                  <a:pt x="114" y="43"/>
                </a:cubicBezTo>
                <a:cubicBezTo>
                  <a:pt x="136" y="30"/>
                  <a:pt x="136" y="30"/>
                  <a:pt x="136" y="30"/>
                </a:cubicBezTo>
                <a:cubicBezTo>
                  <a:pt x="137" y="30"/>
                  <a:pt x="137" y="29"/>
                  <a:pt x="13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TextBox 60">
            <a:extLst>
              <a:ext uri="{FF2B5EF4-FFF2-40B4-BE49-F238E27FC236}">
                <a16:creationId xmlns:a16="http://schemas.microsoft.com/office/drawing/2014/main" id="{44992A03-37DB-514F-A5A7-9964BDC0C712}"/>
              </a:ext>
            </a:extLst>
          </p:cNvPr>
          <p:cNvSpPr txBox="1"/>
          <p:nvPr/>
        </p:nvSpPr>
        <p:spPr>
          <a:xfrm>
            <a:off x="1021509" y="4381353"/>
            <a:ext cx="842802" cy="246221"/>
          </a:xfrm>
          <a:prstGeom prst="rect">
            <a:avLst/>
          </a:prstGeom>
          <a:noFill/>
        </p:spPr>
        <p:txBody>
          <a:bodyPr wrap="square" numCol="1" rtlCol="0">
            <a:spAutoFit/>
          </a:bodyPr>
          <a:lstStyle/>
          <a:p>
            <a:pPr algn="ctr"/>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ONE.</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2" name="TextBox 61">
            <a:extLst>
              <a:ext uri="{FF2B5EF4-FFF2-40B4-BE49-F238E27FC236}">
                <a16:creationId xmlns:a16="http://schemas.microsoft.com/office/drawing/2014/main" id="{A4C19712-64F5-714A-A616-AF0E6C05F198}"/>
              </a:ext>
            </a:extLst>
          </p:cNvPr>
          <p:cNvSpPr txBox="1"/>
          <p:nvPr/>
        </p:nvSpPr>
        <p:spPr>
          <a:xfrm>
            <a:off x="2626600" y="4381353"/>
            <a:ext cx="842802" cy="246221"/>
          </a:xfrm>
          <a:prstGeom prst="rect">
            <a:avLst/>
          </a:prstGeom>
          <a:noFill/>
        </p:spPr>
        <p:txBody>
          <a:bodyPr wrap="square" numCol="1" rtlCol="0">
            <a:spAutoFit/>
          </a:bodyPr>
          <a:lstStyle/>
          <a:p>
            <a:pPr algn="ctr"/>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TOW</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3" name="TextBox 62">
            <a:extLst>
              <a:ext uri="{FF2B5EF4-FFF2-40B4-BE49-F238E27FC236}">
                <a16:creationId xmlns:a16="http://schemas.microsoft.com/office/drawing/2014/main" id="{9BFA6AA6-7FBA-4F43-B05B-18550DAF1A0F}"/>
              </a:ext>
            </a:extLst>
          </p:cNvPr>
          <p:cNvSpPr txBox="1"/>
          <p:nvPr/>
        </p:nvSpPr>
        <p:spPr>
          <a:xfrm>
            <a:off x="4237733" y="4381353"/>
            <a:ext cx="842802" cy="246221"/>
          </a:xfrm>
          <a:prstGeom prst="rect">
            <a:avLst/>
          </a:prstGeom>
          <a:noFill/>
        </p:spPr>
        <p:txBody>
          <a:bodyPr wrap="square" numCol="1" rtlCol="0">
            <a:spAutoFit/>
          </a:bodyPr>
          <a:lstStyle/>
          <a:p>
            <a:pPr algn="ctr"/>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THREE</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cxnSp>
        <p:nvCxnSpPr>
          <p:cNvPr id="64" name="Straight Connector 63">
            <a:extLst>
              <a:ext uri="{FF2B5EF4-FFF2-40B4-BE49-F238E27FC236}">
                <a16:creationId xmlns:a16="http://schemas.microsoft.com/office/drawing/2014/main" id="{94ED48AA-ACA5-EA47-B9A7-F58473B2F387}"/>
              </a:ext>
            </a:extLst>
          </p:cNvPr>
          <p:cNvCxnSpPr>
            <a:cxnSpLocks/>
          </p:cNvCxnSpPr>
          <p:nvPr/>
        </p:nvCxnSpPr>
        <p:spPr>
          <a:xfrm>
            <a:off x="6096000" y="0"/>
            <a:ext cx="0" cy="3429005"/>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A81B12A-A23C-3F46-9D25-905F21EA6310}"/>
              </a:ext>
            </a:extLst>
          </p:cNvPr>
          <p:cNvCxnSpPr>
            <a:cxnSpLocks/>
          </p:cNvCxnSpPr>
          <p:nvPr/>
        </p:nvCxnSpPr>
        <p:spPr>
          <a:xfrm flipH="1">
            <a:off x="0" y="3429000"/>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D40052D-BD8F-884E-853C-4B553E569EC6}"/>
              </a:ext>
            </a:extLst>
          </p:cNvPr>
          <p:cNvSpPr txBox="1"/>
          <p:nvPr/>
        </p:nvSpPr>
        <p:spPr>
          <a:xfrm>
            <a:off x="6872264" y="1529086"/>
            <a:ext cx="4157685" cy="861774"/>
          </a:xfrm>
          <a:prstGeom prst="rect">
            <a:avLst/>
          </a:prstGeom>
          <a:noFill/>
        </p:spPr>
        <p:txBody>
          <a:bodyPr wrap="square" rtlCol="0">
            <a:spAutoFit/>
          </a:bodyPr>
          <a:lstStyle/>
          <a:p>
            <a:pPr>
              <a:lnSpc>
                <a:spcPts val="1200"/>
              </a:lnSpc>
            </a:pPr>
            <a:r>
              <a:rPr lang="en-US" sz="10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0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0" name="TextBox 69">
            <a:extLst>
              <a:ext uri="{FF2B5EF4-FFF2-40B4-BE49-F238E27FC236}">
                <a16:creationId xmlns:a16="http://schemas.microsoft.com/office/drawing/2014/main" id="{A1F2DA9F-B7AC-C84A-B79D-E47E9D454769}"/>
              </a:ext>
            </a:extLst>
          </p:cNvPr>
          <p:cNvSpPr txBox="1"/>
          <p:nvPr/>
        </p:nvSpPr>
        <p:spPr>
          <a:xfrm>
            <a:off x="2482798" y="4861473"/>
            <a:ext cx="1130405" cy="648960"/>
          </a:xfrm>
          <a:prstGeom prst="rect">
            <a:avLst/>
          </a:prstGeom>
          <a:noFill/>
        </p:spPr>
        <p:txBody>
          <a:bodyPr wrap="square" rtlCol="0">
            <a:spAutoFit/>
          </a:bodyPr>
          <a:lstStyle/>
          <a:p>
            <a:pPr algn="ct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35" name="TextBox 34">
            <a:extLst>
              <a:ext uri="{FF2B5EF4-FFF2-40B4-BE49-F238E27FC236}">
                <a16:creationId xmlns:a16="http://schemas.microsoft.com/office/drawing/2014/main" id="{0D7905F8-8C53-4BC2-9D91-FFF201E48E4A}"/>
              </a:ext>
            </a:extLst>
          </p:cNvPr>
          <p:cNvSpPr txBox="1"/>
          <p:nvPr/>
        </p:nvSpPr>
        <p:spPr>
          <a:xfrm>
            <a:off x="4093931" y="4861473"/>
            <a:ext cx="1130405" cy="648960"/>
          </a:xfrm>
          <a:prstGeom prst="rect">
            <a:avLst/>
          </a:prstGeom>
          <a:noFill/>
        </p:spPr>
        <p:txBody>
          <a:bodyPr wrap="square" rtlCol="0">
            <a:spAutoFit/>
          </a:bodyPr>
          <a:lstStyle/>
          <a:p>
            <a:pPr algn="ct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36" name="TextBox 35">
            <a:extLst>
              <a:ext uri="{FF2B5EF4-FFF2-40B4-BE49-F238E27FC236}">
                <a16:creationId xmlns:a16="http://schemas.microsoft.com/office/drawing/2014/main" id="{4F79D7E7-A02F-4BA5-B2D3-CA83ACE5FD88}"/>
              </a:ext>
            </a:extLst>
          </p:cNvPr>
          <p:cNvSpPr txBox="1"/>
          <p:nvPr/>
        </p:nvSpPr>
        <p:spPr>
          <a:xfrm>
            <a:off x="844660" y="4861473"/>
            <a:ext cx="1130405" cy="648960"/>
          </a:xfrm>
          <a:prstGeom prst="rect">
            <a:avLst/>
          </a:prstGeom>
          <a:noFill/>
        </p:spPr>
        <p:txBody>
          <a:bodyPr wrap="square" rtlCol="0">
            <a:spAutoFit/>
          </a:bodyPr>
          <a:lstStyle/>
          <a:p>
            <a:pPr algn="ct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5" name="MH_Entry_1">
            <a:extLst>
              <a:ext uri="{FF2B5EF4-FFF2-40B4-BE49-F238E27FC236}">
                <a16:creationId xmlns:a16="http://schemas.microsoft.com/office/drawing/2014/main" id="{0EFC9DE7-A929-49DA-9EA2-41AA2EDB18AB}"/>
              </a:ext>
            </a:extLst>
          </p:cNvPr>
          <p:cNvSpPr/>
          <p:nvPr>
            <p:custDataLst>
              <p:tags r:id="rId1"/>
            </p:custDataLst>
          </p:nvPr>
        </p:nvSpPr>
        <p:spPr>
          <a:xfrm>
            <a:off x="537279" y="2607076"/>
            <a:ext cx="5110971"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altLang="zh-CN" sz="3600" dirty="0">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sp>
        <p:nvSpPr>
          <p:cNvPr id="30" name="Google Shape;133;p21">
            <a:extLst>
              <a:ext uri="{FF2B5EF4-FFF2-40B4-BE49-F238E27FC236}">
                <a16:creationId xmlns:a16="http://schemas.microsoft.com/office/drawing/2014/main" id="{2A21B952-2245-4E41-82B1-CDC0DF2952EA}"/>
              </a:ext>
            </a:extLst>
          </p:cNvPr>
          <p:cNvSpPr txBox="1">
            <a:spLocks/>
          </p:cNvSpPr>
          <p:nvPr/>
        </p:nvSpPr>
        <p:spPr>
          <a:xfrm>
            <a:off x="308304" y="142096"/>
            <a:ext cx="11756575" cy="229226"/>
          </a:xfrm>
          <a:prstGeom prst="rect">
            <a:avLst/>
          </a:prstGeom>
          <a:gradFill>
            <a:gsLst>
              <a:gs pos="0">
                <a:srgbClr val="FFFFFF">
                  <a:alpha val="0"/>
                </a:srgbClr>
              </a:gs>
              <a:gs pos="100000">
                <a:srgbClr val="C00000"/>
              </a:gs>
            </a:gsLst>
            <a:path path="circle">
              <a:fillToRect r="100000" b="100000"/>
            </a:path>
          </a:gradFill>
        </p:spPr>
        <p:txBody>
          <a:bodyPr spcFirstLastPara="1" vert="horz" wrap="square" lIns="0" tIns="0" rIns="0" bIns="0" rtlCol="0" anchor="ctr" anchorCtr="0">
            <a:noAutofit/>
          </a:bodyPr>
          <a:lstStyle>
            <a:lvl1pPr lvl="0" algn="ctr" defTabSz="914400" rtl="0" eaLnBrk="1" latinLnBrk="0" hangingPunct="1">
              <a:lnSpc>
                <a:spcPct val="80000"/>
              </a:lnSpc>
              <a:spcBef>
                <a:spcPts val="0"/>
              </a:spcBef>
              <a:spcAft>
                <a:spcPts val="0"/>
              </a:spcAft>
              <a:buSzPts val="4800"/>
              <a:buNone/>
              <a:defRPr sz="4800" kern="1200">
                <a:solidFill>
                  <a:srgbClr val="27348B"/>
                </a:solidFill>
                <a:latin typeface="+mj-lt"/>
                <a:ea typeface="+mj-ea"/>
                <a:cs typeface="+mj-cs"/>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lang="en-US" dirty="0"/>
          </a:p>
        </p:txBody>
      </p:sp>
      <p:sp>
        <p:nvSpPr>
          <p:cNvPr id="21" name="Rectangle 11">
            <a:extLst>
              <a:ext uri="{FF2B5EF4-FFF2-40B4-BE49-F238E27FC236}">
                <a16:creationId xmlns:a16="http://schemas.microsoft.com/office/drawing/2014/main" id="{152BAAB9-4031-4A6A-A941-CD882FA56AA2}"/>
              </a:ext>
            </a:extLst>
          </p:cNvPr>
          <p:cNvSpPr/>
          <p:nvPr/>
        </p:nvSpPr>
        <p:spPr>
          <a:xfrm>
            <a:off x="-1" y="6386539"/>
            <a:ext cx="3735207" cy="214587"/>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Gráfico 8">
            <a:extLst>
              <a:ext uri="{FF2B5EF4-FFF2-40B4-BE49-F238E27FC236}">
                <a16:creationId xmlns:a16="http://schemas.microsoft.com/office/drawing/2014/main" id="{59EAEFDB-8998-47E2-A307-C3E891277C7E}"/>
              </a:ext>
            </a:extLst>
          </p:cNvPr>
          <p:cNvSpPr/>
          <p:nvPr/>
        </p:nvSpPr>
        <p:spPr>
          <a:xfrm>
            <a:off x="865730" y="5599191"/>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E82C12"/>
          </a:solidFill>
          <a:ln w="9525" cap="flat">
            <a:noFill/>
            <a:prstDash val="solid"/>
            <a:miter/>
          </a:ln>
        </p:spPr>
        <p:txBody>
          <a:bodyPr rtlCol="0" anchor="ctr"/>
          <a:lstStyle/>
          <a:p>
            <a:endParaRPr lang="LID4096"/>
          </a:p>
        </p:txBody>
      </p:sp>
      <p:pic>
        <p:nvPicPr>
          <p:cNvPr id="6" name="Marcador de posición de imagen 5">
            <a:extLst>
              <a:ext uri="{FF2B5EF4-FFF2-40B4-BE49-F238E27FC236}">
                <a16:creationId xmlns:a16="http://schemas.microsoft.com/office/drawing/2014/main" id="{7F0E1CD3-E6DE-4794-8124-DB23F1BA65AF}"/>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98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60B8DAE-FB0C-1347-9A0E-41417DD6E307}"/>
              </a:ext>
            </a:extLst>
          </p:cNvPr>
          <p:cNvSpPr/>
          <p:nvPr/>
        </p:nvSpPr>
        <p:spPr>
          <a:xfrm>
            <a:off x="0" y="0"/>
            <a:ext cx="97762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334B7A37-E468-4C8A-B0EC-5D54674C5B9C}"/>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3992162" y="2817431"/>
            <a:ext cx="5784136" cy="4040569"/>
          </a:xfrm>
        </p:spPr>
      </p:pic>
      <p:sp>
        <p:nvSpPr>
          <p:cNvPr id="39" name="TextBox 38">
            <a:extLst>
              <a:ext uri="{FF2B5EF4-FFF2-40B4-BE49-F238E27FC236}">
                <a16:creationId xmlns:a16="http://schemas.microsoft.com/office/drawing/2014/main" id="{204286F1-FF76-9344-B1B7-4BB3CCD0A522}"/>
              </a:ext>
            </a:extLst>
          </p:cNvPr>
          <p:cNvSpPr txBox="1"/>
          <p:nvPr/>
        </p:nvSpPr>
        <p:spPr>
          <a:xfrm>
            <a:off x="517523" y="509107"/>
            <a:ext cx="8641675" cy="2308324"/>
          </a:xfrm>
          <a:prstGeom prst="rect">
            <a:avLst/>
          </a:prstGeom>
          <a:noFill/>
        </p:spPr>
        <p:txBody>
          <a:bodyPr wrap="square" rtlCol="0">
            <a:spAutoFit/>
          </a:bodyPr>
          <a:lstStyle/>
          <a:p>
            <a:r>
              <a:rPr lang="en-US" sz="144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Con</a:t>
            </a:r>
            <a:r>
              <a:rPr lang="en-US" sz="14400" dirty="0">
                <a:ln w="12700">
                  <a:noFill/>
                </a:ln>
                <a:solidFill>
                  <a:srgbClr val="E82C12"/>
                </a:solidFill>
                <a:latin typeface="Inter Semi Bold" panose="02000703000000020004" pitchFamily="50" charset="0"/>
                <a:ea typeface="Inter Semi Bold" panose="02000703000000020004" pitchFamily="50" charset="0"/>
                <a:cs typeface="Inter Semi Bold" panose="02000703000000020004" pitchFamily="50" charset="0"/>
              </a:rPr>
              <a:t>cepts</a:t>
            </a:r>
          </a:p>
        </p:txBody>
      </p:sp>
      <p:sp>
        <p:nvSpPr>
          <p:cNvPr id="26" name="TextBox 25">
            <a:extLst>
              <a:ext uri="{FF2B5EF4-FFF2-40B4-BE49-F238E27FC236}">
                <a16:creationId xmlns:a16="http://schemas.microsoft.com/office/drawing/2014/main" id="{D8EA06C7-38B5-7D4D-BCAA-F5BEE5E35FA0}"/>
              </a:ext>
            </a:extLst>
          </p:cNvPr>
          <p:cNvSpPr txBox="1"/>
          <p:nvPr/>
        </p:nvSpPr>
        <p:spPr>
          <a:xfrm>
            <a:off x="600007" y="2898677"/>
            <a:ext cx="3342134" cy="1015663"/>
          </a:xfrm>
          <a:prstGeom prst="rect">
            <a:avLst/>
          </a:prstGeom>
          <a:noFill/>
        </p:spPr>
        <p:txBody>
          <a:bodyPr wrap="square" rtlCol="0">
            <a:spAutoFit/>
          </a:bodyPr>
          <a:lstStyle/>
          <a:p>
            <a:pPr>
              <a:lnSpc>
                <a:spcPts val="1200"/>
              </a:lnSpc>
            </a:pPr>
            <a:r>
              <a:rPr lang="en-US" sz="1000" i="0" dirty="0">
                <a:solidFill>
                  <a:schemeClr val="bg1">
                    <a:lumMod val="9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CENTURIES, BUT ALSO THE LEAP INTO OF LOREM IPSUM.</a:t>
            </a:r>
            <a:endParaRPr lang="en-US" sz="1000" dirty="0">
              <a:ln w="12700">
                <a:noFill/>
              </a:ln>
              <a:solidFill>
                <a:schemeClr val="bg1">
                  <a:lumMod val="9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7" name="TextBox 26">
            <a:extLst>
              <a:ext uri="{FF2B5EF4-FFF2-40B4-BE49-F238E27FC236}">
                <a16:creationId xmlns:a16="http://schemas.microsoft.com/office/drawing/2014/main" id="{6A795F18-6EE5-C149-AA2A-78280000FFF3}"/>
              </a:ext>
            </a:extLst>
          </p:cNvPr>
          <p:cNvSpPr txBox="1"/>
          <p:nvPr/>
        </p:nvSpPr>
        <p:spPr>
          <a:xfrm>
            <a:off x="644638" y="3746262"/>
            <a:ext cx="2271939" cy="707886"/>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1" name="TextBox 30">
            <a:extLst>
              <a:ext uri="{FF2B5EF4-FFF2-40B4-BE49-F238E27FC236}">
                <a16:creationId xmlns:a16="http://schemas.microsoft.com/office/drawing/2014/main" id="{9298C7DF-0068-984F-BF6D-53D0C3EE23FE}"/>
              </a:ext>
            </a:extLst>
          </p:cNvPr>
          <p:cNvSpPr txBox="1"/>
          <p:nvPr/>
        </p:nvSpPr>
        <p:spPr>
          <a:xfrm>
            <a:off x="9974361" y="499661"/>
            <a:ext cx="2190770" cy="861774"/>
          </a:xfrm>
          <a:prstGeom prst="rect">
            <a:avLst/>
          </a:prstGeom>
          <a:noFill/>
        </p:spPr>
        <p:txBody>
          <a:bodyPr wrap="square" rtlCol="0">
            <a:spAutoFit/>
          </a:bodyPr>
          <a:lstStyle/>
          <a:p>
            <a:r>
              <a:rPr lang="en-US" sz="5000" dirty="0">
                <a:ln w="12700">
                  <a:noFill/>
                </a:ln>
                <a:latin typeface="Inter Semi Bold" panose="02000703000000020004" pitchFamily="50" charset="0"/>
                <a:ea typeface="Inter Semi Bold" panose="02000703000000020004" pitchFamily="50" charset="0"/>
                <a:cs typeface="Inter Semi Bold" panose="02000703000000020004" pitchFamily="50" charset="0"/>
              </a:rPr>
              <a:t>IDEA</a:t>
            </a:r>
          </a:p>
        </p:txBody>
      </p:sp>
      <p:sp>
        <p:nvSpPr>
          <p:cNvPr id="33" name="TextBox 32">
            <a:extLst>
              <a:ext uri="{FF2B5EF4-FFF2-40B4-BE49-F238E27FC236}">
                <a16:creationId xmlns:a16="http://schemas.microsoft.com/office/drawing/2014/main" id="{F7AB6C8F-AE13-AF49-9F18-6E5F084118D1}"/>
              </a:ext>
            </a:extLst>
          </p:cNvPr>
          <p:cNvSpPr txBox="1"/>
          <p:nvPr/>
        </p:nvSpPr>
        <p:spPr>
          <a:xfrm>
            <a:off x="9974361" y="1523511"/>
            <a:ext cx="1247083" cy="1477328"/>
          </a:xfrm>
          <a:prstGeom prst="rect">
            <a:avLst/>
          </a:prstGeom>
          <a:noFill/>
        </p:spPr>
        <p:txBody>
          <a:bodyPr wrap="square" rtlCol="0">
            <a:spAutoFit/>
          </a:bodyPr>
          <a:lstStyle/>
          <a:p>
            <a:pPr>
              <a:lnSpc>
                <a:spcPts val="1200"/>
              </a:lnSpc>
            </a:pPr>
            <a:r>
              <a:rPr lang="en-US" sz="1000"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2" name="TextBox 21">
            <a:extLst>
              <a:ext uri="{FF2B5EF4-FFF2-40B4-BE49-F238E27FC236}">
                <a16:creationId xmlns:a16="http://schemas.microsoft.com/office/drawing/2014/main" id="{1A4B3960-4B24-4789-A0EE-6B139968A985}"/>
              </a:ext>
            </a:extLst>
          </p:cNvPr>
          <p:cNvSpPr txBox="1"/>
          <p:nvPr/>
        </p:nvSpPr>
        <p:spPr>
          <a:xfrm>
            <a:off x="592864" y="325753"/>
            <a:ext cx="1988457" cy="261610"/>
          </a:xfrm>
          <a:prstGeom prst="rect">
            <a:avLst/>
          </a:prstGeom>
          <a:noFill/>
        </p:spPr>
        <p:txBody>
          <a:bodyPr wrap="square" rtlCol="0">
            <a:spAutoFit/>
          </a:bodyPr>
          <a:lstStyle/>
          <a:p>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
        <p:nvSpPr>
          <p:cNvPr id="30" name="TextBox 26">
            <a:extLst>
              <a:ext uri="{FF2B5EF4-FFF2-40B4-BE49-F238E27FC236}">
                <a16:creationId xmlns:a16="http://schemas.microsoft.com/office/drawing/2014/main" id="{58691AE7-2C58-409F-92E4-439BB72FF178}"/>
              </a:ext>
            </a:extLst>
          </p:cNvPr>
          <p:cNvSpPr txBox="1"/>
          <p:nvPr/>
        </p:nvSpPr>
        <p:spPr>
          <a:xfrm>
            <a:off x="10033253" y="3233497"/>
            <a:ext cx="1539014" cy="3046988"/>
          </a:xfrm>
          <a:prstGeom prst="rect">
            <a:avLst/>
          </a:prstGeom>
          <a:noFill/>
        </p:spPr>
        <p:txBody>
          <a:bodyPr wrap="square" rtlCol="0">
            <a:spAutoFit/>
          </a:bodyPr>
          <a:lstStyle/>
          <a:p>
            <a:r>
              <a:rPr lang="en-US" sz="1600" b="1"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600" b="1"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4" name="Rectangle 11">
            <a:extLst>
              <a:ext uri="{FF2B5EF4-FFF2-40B4-BE49-F238E27FC236}">
                <a16:creationId xmlns:a16="http://schemas.microsoft.com/office/drawing/2014/main" id="{8E2FC9C8-4332-4A36-88BE-EA0147F94968}"/>
              </a:ext>
            </a:extLst>
          </p:cNvPr>
          <p:cNvSpPr/>
          <p:nvPr/>
        </p:nvSpPr>
        <p:spPr>
          <a:xfrm>
            <a:off x="-1" y="6386539"/>
            <a:ext cx="3735207" cy="214587"/>
          </a:xfrm>
          <a:prstGeom prst="rect">
            <a:avLst/>
          </a:prstGeom>
          <a:solidFill>
            <a:srgbClr val="E8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Gráfico 8">
            <a:extLst>
              <a:ext uri="{FF2B5EF4-FFF2-40B4-BE49-F238E27FC236}">
                <a16:creationId xmlns:a16="http://schemas.microsoft.com/office/drawing/2014/main" id="{E660A126-166E-4B3D-8667-DC2355168163}"/>
              </a:ext>
            </a:extLst>
          </p:cNvPr>
          <p:cNvSpPr/>
          <p:nvPr/>
        </p:nvSpPr>
        <p:spPr>
          <a:xfrm>
            <a:off x="865730" y="5599191"/>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chemeClr val="bg1"/>
          </a:solidFill>
          <a:ln w="9525" cap="flat">
            <a:noFill/>
            <a:prstDash val="solid"/>
            <a:miter/>
          </a:ln>
        </p:spPr>
        <p:txBody>
          <a:bodyPr rtlCol="0" anchor="ctr"/>
          <a:lstStyle/>
          <a:p>
            <a:endParaRPr lang="LID4096"/>
          </a:p>
        </p:txBody>
      </p:sp>
      <p:sp>
        <p:nvSpPr>
          <p:cNvPr id="16" name="TextBox 26">
            <a:extLst>
              <a:ext uri="{FF2B5EF4-FFF2-40B4-BE49-F238E27FC236}">
                <a16:creationId xmlns:a16="http://schemas.microsoft.com/office/drawing/2014/main" id="{FB834B76-9A90-4067-A606-ED1924C7B7A1}"/>
              </a:ext>
            </a:extLst>
          </p:cNvPr>
          <p:cNvSpPr txBox="1"/>
          <p:nvPr/>
        </p:nvSpPr>
        <p:spPr>
          <a:xfrm>
            <a:off x="619733" y="4472788"/>
            <a:ext cx="2271939" cy="707886"/>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Tree>
    <p:extLst>
      <p:ext uri="{BB962C8B-B14F-4D97-AF65-F5344CB8AC3E}">
        <p14:creationId xmlns:p14="http://schemas.microsoft.com/office/powerpoint/2010/main" val="11285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B69F4DF-6C7E-1240-A50F-5B3A5BDCDC72}"/>
              </a:ext>
            </a:extLst>
          </p:cNvPr>
          <p:cNvSpPr/>
          <p:nvPr/>
        </p:nvSpPr>
        <p:spPr>
          <a:xfrm>
            <a:off x="7683" y="-1851"/>
            <a:ext cx="12192000" cy="6239199"/>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7FB0EBA-6CD0-7446-9A38-AD96B43C74A2}"/>
              </a:ext>
            </a:extLst>
          </p:cNvPr>
          <p:cNvSpPr txBox="1"/>
          <p:nvPr/>
        </p:nvSpPr>
        <p:spPr>
          <a:xfrm>
            <a:off x="5664877" y="745670"/>
            <a:ext cx="6400002" cy="2215991"/>
          </a:xfrm>
          <a:prstGeom prst="rect">
            <a:avLst/>
          </a:prstGeom>
          <a:noFill/>
        </p:spPr>
        <p:txBody>
          <a:bodyPr wrap="square" rtlCol="0">
            <a:spAutoFit/>
          </a:bodyPr>
          <a:lstStyle/>
          <a:p>
            <a:pPr algn="ctr"/>
            <a:r>
              <a:rPr lang="en-US" sz="13800" dirty="0">
                <a:ln w="12700">
                  <a:noFill/>
                </a:ln>
                <a:solidFill>
                  <a:schemeClr val="tx1">
                    <a:lumMod val="50000"/>
                    <a:lumOff val="50000"/>
                  </a:schemeClr>
                </a:solidFill>
                <a:latin typeface="Inter Semi Bold" panose="02000703000000020004" pitchFamily="50" charset="0"/>
                <a:ea typeface="Inter Semi Bold" panose="02000703000000020004" pitchFamily="50" charset="0"/>
                <a:cs typeface="Inter Semi Bold" panose="02000703000000020004" pitchFamily="50" charset="0"/>
              </a:rPr>
              <a:t>Who</a:t>
            </a:r>
            <a:r>
              <a:rPr lang="en-US" sz="13800" dirty="0">
                <a:ln w="12700">
                  <a:noFill/>
                </a:ln>
                <a:latin typeface="Inter Semi Bold" panose="02000703000000020004" pitchFamily="50" charset="0"/>
                <a:ea typeface="Inter Semi Bold" panose="02000703000000020004" pitchFamily="50" charset="0"/>
                <a:cs typeface="Inter Semi Bold" panose="02000703000000020004" pitchFamily="50" charset="0"/>
              </a:rPr>
              <a:t> we</a:t>
            </a:r>
          </a:p>
        </p:txBody>
      </p:sp>
      <p:grpSp>
        <p:nvGrpSpPr>
          <p:cNvPr id="14" name="Group 13">
            <a:extLst>
              <a:ext uri="{FF2B5EF4-FFF2-40B4-BE49-F238E27FC236}">
                <a16:creationId xmlns:a16="http://schemas.microsoft.com/office/drawing/2014/main" id="{2EACC310-4FCC-F747-8867-59BEAC5BDAA3}"/>
              </a:ext>
            </a:extLst>
          </p:cNvPr>
          <p:cNvGrpSpPr/>
          <p:nvPr/>
        </p:nvGrpSpPr>
        <p:grpSpPr>
          <a:xfrm>
            <a:off x="5921963" y="3736225"/>
            <a:ext cx="515571" cy="515571"/>
            <a:chOff x="6444823" y="1934453"/>
            <a:chExt cx="515571" cy="515571"/>
          </a:xfrm>
        </p:grpSpPr>
        <p:sp>
          <p:nvSpPr>
            <p:cNvPr id="15" name="Oval 14">
              <a:extLst>
                <a:ext uri="{FF2B5EF4-FFF2-40B4-BE49-F238E27FC236}">
                  <a16:creationId xmlns:a16="http://schemas.microsoft.com/office/drawing/2014/main" id="{428B2133-A935-8A44-878F-59630FE81D81}"/>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8F13806-C4FF-0041-8583-756057EA8390}"/>
                </a:ext>
              </a:extLst>
            </p:cNvPr>
            <p:cNvSpPr txBox="1"/>
            <p:nvPr/>
          </p:nvSpPr>
          <p:spPr>
            <a:xfrm>
              <a:off x="6504354" y="1992183"/>
              <a:ext cx="391746" cy="400110"/>
            </a:xfrm>
            <a:prstGeom prst="rect">
              <a:avLst/>
            </a:prstGeom>
            <a:noFill/>
          </p:spPr>
          <p:txBody>
            <a:bodyPr wrap="square" rtlCol="0">
              <a:spAutoFit/>
            </a:bodyPr>
            <a:lstStyle/>
            <a:p>
              <a:pPr algn="ctr"/>
              <a:r>
                <a:rPr lang="en-US" sz="2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1</a:t>
              </a:r>
            </a:p>
          </p:txBody>
        </p:sp>
      </p:grpSp>
      <p:grpSp>
        <p:nvGrpSpPr>
          <p:cNvPr id="17" name="Group 16">
            <a:extLst>
              <a:ext uri="{FF2B5EF4-FFF2-40B4-BE49-F238E27FC236}">
                <a16:creationId xmlns:a16="http://schemas.microsoft.com/office/drawing/2014/main" id="{E3F07BC6-317A-D04A-AD38-8897BA154F8F}"/>
              </a:ext>
            </a:extLst>
          </p:cNvPr>
          <p:cNvGrpSpPr/>
          <p:nvPr/>
        </p:nvGrpSpPr>
        <p:grpSpPr>
          <a:xfrm>
            <a:off x="6637000" y="3363068"/>
            <a:ext cx="1988457" cy="1261884"/>
            <a:chOff x="6520751" y="2756018"/>
            <a:chExt cx="1988457" cy="1261884"/>
          </a:xfrm>
        </p:grpSpPr>
        <p:sp>
          <p:nvSpPr>
            <p:cNvPr id="18" name="TextBox 17">
              <a:extLst>
                <a:ext uri="{FF2B5EF4-FFF2-40B4-BE49-F238E27FC236}">
                  <a16:creationId xmlns:a16="http://schemas.microsoft.com/office/drawing/2014/main" id="{37EFED9A-3919-9548-8D1B-EDC69DAD91A4}"/>
                </a:ext>
              </a:extLst>
            </p:cNvPr>
            <p:cNvSpPr txBox="1"/>
            <p:nvPr/>
          </p:nvSpPr>
          <p:spPr>
            <a:xfrm>
              <a:off x="6520751" y="3002239"/>
              <a:ext cx="1988457" cy="1015663"/>
            </a:xfrm>
            <a:prstGeom prst="rect">
              <a:avLst/>
            </a:prstGeom>
            <a:noFill/>
          </p:spPr>
          <p:txBody>
            <a:bodyPr wrap="square" rtlCol="0">
              <a:spAutoFit/>
            </a:bodyPr>
            <a:lstStyle/>
            <a:p>
              <a:pPr>
                <a:lnSpc>
                  <a:spcPts val="1200"/>
                </a:lnSpc>
              </a:pPr>
              <a:r>
                <a:rPr lang="en-US" sz="1000" i="0" dirty="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THE 1500S, WHEN AN IPSUM.</a:t>
              </a:r>
              <a:endParaRPr lang="en-US" sz="1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9" name="TextBox 18">
              <a:extLst>
                <a:ext uri="{FF2B5EF4-FFF2-40B4-BE49-F238E27FC236}">
                  <a16:creationId xmlns:a16="http://schemas.microsoft.com/office/drawing/2014/main" id="{6F2CED55-9D9A-5C47-B498-3AB5CC6951C4}"/>
                </a:ext>
              </a:extLst>
            </p:cNvPr>
            <p:cNvSpPr txBox="1"/>
            <p:nvPr/>
          </p:nvSpPr>
          <p:spPr>
            <a:xfrm>
              <a:off x="6520751" y="2756018"/>
              <a:ext cx="1254936"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LOREM</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grpSp>
      <p:grpSp>
        <p:nvGrpSpPr>
          <p:cNvPr id="20" name="Group 19">
            <a:extLst>
              <a:ext uri="{FF2B5EF4-FFF2-40B4-BE49-F238E27FC236}">
                <a16:creationId xmlns:a16="http://schemas.microsoft.com/office/drawing/2014/main" id="{E9D783F4-A116-DB40-A0D6-2A24B068775C}"/>
              </a:ext>
            </a:extLst>
          </p:cNvPr>
          <p:cNvGrpSpPr/>
          <p:nvPr/>
        </p:nvGrpSpPr>
        <p:grpSpPr>
          <a:xfrm>
            <a:off x="8953320" y="3736225"/>
            <a:ext cx="515571" cy="515571"/>
            <a:chOff x="6444823" y="1934453"/>
            <a:chExt cx="515571" cy="515571"/>
          </a:xfrm>
        </p:grpSpPr>
        <p:sp>
          <p:nvSpPr>
            <p:cNvPr id="21" name="Oval 20">
              <a:extLst>
                <a:ext uri="{FF2B5EF4-FFF2-40B4-BE49-F238E27FC236}">
                  <a16:creationId xmlns:a16="http://schemas.microsoft.com/office/drawing/2014/main" id="{9B6D8A2C-D579-EA4F-8535-18ECA95E2FF4}"/>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ABC001-13DC-FF4A-BF4E-6B6E31568981}"/>
                </a:ext>
              </a:extLst>
            </p:cNvPr>
            <p:cNvSpPr txBox="1"/>
            <p:nvPr/>
          </p:nvSpPr>
          <p:spPr>
            <a:xfrm>
              <a:off x="6504354" y="1992183"/>
              <a:ext cx="391746" cy="400110"/>
            </a:xfrm>
            <a:prstGeom prst="rect">
              <a:avLst/>
            </a:prstGeom>
            <a:noFill/>
          </p:spPr>
          <p:txBody>
            <a:bodyPr wrap="square" rtlCol="0">
              <a:spAutoFit/>
            </a:bodyPr>
            <a:lstStyle/>
            <a:p>
              <a:pPr algn="ctr"/>
              <a:r>
                <a:rPr lang="en-US" sz="2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2</a:t>
              </a:r>
            </a:p>
          </p:txBody>
        </p:sp>
      </p:grpSp>
      <p:grpSp>
        <p:nvGrpSpPr>
          <p:cNvPr id="23" name="Group 22">
            <a:extLst>
              <a:ext uri="{FF2B5EF4-FFF2-40B4-BE49-F238E27FC236}">
                <a16:creationId xmlns:a16="http://schemas.microsoft.com/office/drawing/2014/main" id="{7DC3A08A-5109-FD4F-B3A8-BA3C1AA1A245}"/>
              </a:ext>
            </a:extLst>
          </p:cNvPr>
          <p:cNvGrpSpPr/>
          <p:nvPr/>
        </p:nvGrpSpPr>
        <p:grpSpPr>
          <a:xfrm>
            <a:off x="9668357" y="3458318"/>
            <a:ext cx="1988457" cy="954107"/>
            <a:chOff x="6520751" y="2756018"/>
            <a:chExt cx="1988457" cy="954107"/>
          </a:xfrm>
        </p:grpSpPr>
        <p:sp>
          <p:nvSpPr>
            <p:cNvPr id="24" name="TextBox 23">
              <a:extLst>
                <a:ext uri="{FF2B5EF4-FFF2-40B4-BE49-F238E27FC236}">
                  <a16:creationId xmlns:a16="http://schemas.microsoft.com/office/drawing/2014/main" id="{B82F395F-F909-8445-B765-8E7A7AC70F0D}"/>
                </a:ext>
              </a:extLst>
            </p:cNvPr>
            <p:cNvSpPr txBox="1"/>
            <p:nvPr/>
          </p:nvSpPr>
          <p:spPr>
            <a:xfrm>
              <a:off x="6520751" y="3002239"/>
              <a:ext cx="1988457" cy="707886"/>
            </a:xfrm>
            <a:prstGeom prst="rect">
              <a:avLst/>
            </a:prstGeom>
            <a:noFill/>
          </p:spPr>
          <p:txBody>
            <a:bodyPr wrap="square" rtlCol="0">
              <a:spAutoFit/>
            </a:bodyPr>
            <a:lstStyle/>
            <a:p>
              <a:pPr>
                <a:lnSpc>
                  <a:spcPts val="1200"/>
                </a:lnSpc>
              </a:pPr>
              <a:r>
                <a:rPr lang="en-US" sz="1000" i="0" dirty="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TYPESETTING INDUSTRY. THE 1500S, WHEN AN IPSUM.</a:t>
              </a:r>
              <a:endParaRPr lang="en-US" sz="1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5" name="TextBox 24">
              <a:extLst>
                <a:ext uri="{FF2B5EF4-FFF2-40B4-BE49-F238E27FC236}">
                  <a16:creationId xmlns:a16="http://schemas.microsoft.com/office/drawing/2014/main" id="{22A6A6D0-643E-9448-9295-7D08EA7095C3}"/>
                </a:ext>
              </a:extLst>
            </p:cNvPr>
            <p:cNvSpPr txBox="1"/>
            <p:nvPr/>
          </p:nvSpPr>
          <p:spPr>
            <a:xfrm>
              <a:off x="6520751" y="2756018"/>
              <a:ext cx="1254936"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IPSUM</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grpSp>
      <p:grpSp>
        <p:nvGrpSpPr>
          <p:cNvPr id="26" name="Group 25">
            <a:extLst>
              <a:ext uri="{FF2B5EF4-FFF2-40B4-BE49-F238E27FC236}">
                <a16:creationId xmlns:a16="http://schemas.microsoft.com/office/drawing/2014/main" id="{2E524E5D-408D-3E4B-B025-FAAD031BDA1E}"/>
              </a:ext>
            </a:extLst>
          </p:cNvPr>
          <p:cNvGrpSpPr/>
          <p:nvPr/>
        </p:nvGrpSpPr>
        <p:grpSpPr>
          <a:xfrm>
            <a:off x="5921963" y="5507426"/>
            <a:ext cx="515571" cy="515571"/>
            <a:chOff x="6444823" y="1934453"/>
            <a:chExt cx="515571" cy="515571"/>
          </a:xfrm>
        </p:grpSpPr>
        <p:sp>
          <p:nvSpPr>
            <p:cNvPr id="27" name="Oval 26">
              <a:extLst>
                <a:ext uri="{FF2B5EF4-FFF2-40B4-BE49-F238E27FC236}">
                  <a16:creationId xmlns:a16="http://schemas.microsoft.com/office/drawing/2014/main" id="{8357D061-FBBA-5542-AC14-3FAC50B690E2}"/>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F1ADD4F-0CFD-134B-87A1-6A237DC65F70}"/>
                </a:ext>
              </a:extLst>
            </p:cNvPr>
            <p:cNvSpPr txBox="1"/>
            <p:nvPr/>
          </p:nvSpPr>
          <p:spPr>
            <a:xfrm>
              <a:off x="6504354" y="1992183"/>
              <a:ext cx="391746" cy="400110"/>
            </a:xfrm>
            <a:prstGeom prst="rect">
              <a:avLst/>
            </a:prstGeom>
            <a:noFill/>
          </p:spPr>
          <p:txBody>
            <a:bodyPr wrap="square" rtlCol="0">
              <a:spAutoFit/>
            </a:bodyPr>
            <a:lstStyle/>
            <a:p>
              <a:pPr algn="ctr"/>
              <a:r>
                <a:rPr lang="en-US" sz="2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3</a:t>
              </a:r>
            </a:p>
          </p:txBody>
        </p:sp>
      </p:grpSp>
      <p:grpSp>
        <p:nvGrpSpPr>
          <p:cNvPr id="31" name="Group 30">
            <a:extLst>
              <a:ext uri="{FF2B5EF4-FFF2-40B4-BE49-F238E27FC236}">
                <a16:creationId xmlns:a16="http://schemas.microsoft.com/office/drawing/2014/main" id="{2D133A0A-8A5B-0E4D-BF06-089E3245AFA3}"/>
              </a:ext>
            </a:extLst>
          </p:cNvPr>
          <p:cNvGrpSpPr/>
          <p:nvPr/>
        </p:nvGrpSpPr>
        <p:grpSpPr>
          <a:xfrm>
            <a:off x="6637000" y="5286669"/>
            <a:ext cx="1988457" cy="800219"/>
            <a:chOff x="6520751" y="2756018"/>
            <a:chExt cx="1988457" cy="800219"/>
          </a:xfrm>
        </p:grpSpPr>
        <p:sp>
          <p:nvSpPr>
            <p:cNvPr id="34" name="TextBox 33">
              <a:extLst>
                <a:ext uri="{FF2B5EF4-FFF2-40B4-BE49-F238E27FC236}">
                  <a16:creationId xmlns:a16="http://schemas.microsoft.com/office/drawing/2014/main" id="{6F233B48-00B3-3648-ADEC-50A6E8EE673F}"/>
                </a:ext>
              </a:extLst>
            </p:cNvPr>
            <p:cNvSpPr txBox="1"/>
            <p:nvPr/>
          </p:nvSpPr>
          <p:spPr>
            <a:xfrm>
              <a:off x="6520751" y="3002239"/>
              <a:ext cx="1988457" cy="553998"/>
            </a:xfrm>
            <a:prstGeom prst="rect">
              <a:avLst/>
            </a:prstGeom>
            <a:noFill/>
          </p:spPr>
          <p:txBody>
            <a:bodyPr wrap="square" rtlCol="0">
              <a:spAutoFit/>
            </a:bodyPr>
            <a:lstStyle/>
            <a:p>
              <a:pPr>
                <a:lnSpc>
                  <a:spcPts val="1200"/>
                </a:lnSpc>
              </a:pPr>
              <a:r>
                <a:rPr lang="en-US" sz="1000" i="0" dirty="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a:t>
              </a:r>
              <a:endParaRPr lang="en-US" sz="1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5" name="TextBox 34">
              <a:extLst>
                <a:ext uri="{FF2B5EF4-FFF2-40B4-BE49-F238E27FC236}">
                  <a16:creationId xmlns:a16="http://schemas.microsoft.com/office/drawing/2014/main" id="{F3C74D16-0FC3-CE40-934F-5BCFBA3BACBD}"/>
                </a:ext>
              </a:extLst>
            </p:cNvPr>
            <p:cNvSpPr txBox="1"/>
            <p:nvPr/>
          </p:nvSpPr>
          <p:spPr>
            <a:xfrm>
              <a:off x="6520751" y="2756018"/>
              <a:ext cx="1254936"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DOLOR</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grpSp>
      <p:grpSp>
        <p:nvGrpSpPr>
          <p:cNvPr id="36" name="Group 35">
            <a:extLst>
              <a:ext uri="{FF2B5EF4-FFF2-40B4-BE49-F238E27FC236}">
                <a16:creationId xmlns:a16="http://schemas.microsoft.com/office/drawing/2014/main" id="{5539AE85-30C4-ED4F-BA37-AFCBB990A268}"/>
              </a:ext>
            </a:extLst>
          </p:cNvPr>
          <p:cNvGrpSpPr/>
          <p:nvPr/>
        </p:nvGrpSpPr>
        <p:grpSpPr>
          <a:xfrm>
            <a:off x="8953320" y="5507426"/>
            <a:ext cx="515571" cy="515571"/>
            <a:chOff x="6444823" y="1934453"/>
            <a:chExt cx="515571" cy="515571"/>
          </a:xfrm>
        </p:grpSpPr>
        <p:sp>
          <p:nvSpPr>
            <p:cNvPr id="37" name="Oval 36">
              <a:extLst>
                <a:ext uri="{FF2B5EF4-FFF2-40B4-BE49-F238E27FC236}">
                  <a16:creationId xmlns:a16="http://schemas.microsoft.com/office/drawing/2014/main" id="{C10B2FC2-1759-0F4A-BAC2-C061D2ECD9CE}"/>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E4C653-51E4-8343-AE83-8BD3CF96710F}"/>
                </a:ext>
              </a:extLst>
            </p:cNvPr>
            <p:cNvSpPr txBox="1"/>
            <p:nvPr/>
          </p:nvSpPr>
          <p:spPr>
            <a:xfrm>
              <a:off x="6504354" y="1992183"/>
              <a:ext cx="391746" cy="400110"/>
            </a:xfrm>
            <a:prstGeom prst="rect">
              <a:avLst/>
            </a:prstGeom>
            <a:noFill/>
          </p:spPr>
          <p:txBody>
            <a:bodyPr wrap="square" rtlCol="0">
              <a:spAutoFit/>
            </a:bodyPr>
            <a:lstStyle/>
            <a:p>
              <a:pPr algn="ctr"/>
              <a:r>
                <a:rPr lang="en-US" sz="2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4</a:t>
              </a:r>
            </a:p>
          </p:txBody>
        </p:sp>
      </p:grpSp>
      <p:grpSp>
        <p:nvGrpSpPr>
          <p:cNvPr id="39" name="Group 38">
            <a:extLst>
              <a:ext uri="{FF2B5EF4-FFF2-40B4-BE49-F238E27FC236}">
                <a16:creationId xmlns:a16="http://schemas.microsoft.com/office/drawing/2014/main" id="{B29C52BB-4480-C046-95CF-35C5D12F4C59}"/>
              </a:ext>
            </a:extLst>
          </p:cNvPr>
          <p:cNvGrpSpPr/>
          <p:nvPr/>
        </p:nvGrpSpPr>
        <p:grpSpPr>
          <a:xfrm>
            <a:off x="9668357" y="5134269"/>
            <a:ext cx="1988457" cy="1261884"/>
            <a:chOff x="6520751" y="2756018"/>
            <a:chExt cx="1988457" cy="1261884"/>
          </a:xfrm>
        </p:grpSpPr>
        <p:sp>
          <p:nvSpPr>
            <p:cNvPr id="40" name="TextBox 39">
              <a:extLst>
                <a:ext uri="{FF2B5EF4-FFF2-40B4-BE49-F238E27FC236}">
                  <a16:creationId xmlns:a16="http://schemas.microsoft.com/office/drawing/2014/main" id="{91F1BF65-9262-7F40-8242-859E944633E1}"/>
                </a:ext>
              </a:extLst>
            </p:cNvPr>
            <p:cNvSpPr txBox="1"/>
            <p:nvPr/>
          </p:nvSpPr>
          <p:spPr>
            <a:xfrm>
              <a:off x="6520751" y="3002239"/>
              <a:ext cx="1988457" cy="1015663"/>
            </a:xfrm>
            <a:prstGeom prst="rect">
              <a:avLst/>
            </a:prstGeom>
            <a:noFill/>
          </p:spPr>
          <p:txBody>
            <a:bodyPr wrap="square" rtlCol="0">
              <a:spAutoFit/>
            </a:bodyPr>
            <a:lstStyle/>
            <a:p>
              <a:pPr>
                <a:lnSpc>
                  <a:spcPts val="1200"/>
                </a:lnSpc>
              </a:pPr>
              <a:r>
                <a:rPr lang="en-US" sz="1000" i="0" dirty="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THE 1500S, WHEN AN IPSUM.</a:t>
              </a:r>
              <a:endParaRPr lang="en-US" sz="1000" dirty="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41" name="TextBox 40">
              <a:extLst>
                <a:ext uri="{FF2B5EF4-FFF2-40B4-BE49-F238E27FC236}">
                  <a16:creationId xmlns:a16="http://schemas.microsoft.com/office/drawing/2014/main" id="{92081573-AA60-D847-9341-65773AC8565C}"/>
                </a:ext>
              </a:extLst>
            </p:cNvPr>
            <p:cNvSpPr txBox="1"/>
            <p:nvPr/>
          </p:nvSpPr>
          <p:spPr>
            <a:xfrm>
              <a:off x="6520751" y="2756018"/>
              <a:ext cx="1254936"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EXAMPLE</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grpSp>
      <p:sp>
        <p:nvSpPr>
          <p:cNvPr id="51" name="TextBox 50">
            <a:extLst>
              <a:ext uri="{FF2B5EF4-FFF2-40B4-BE49-F238E27FC236}">
                <a16:creationId xmlns:a16="http://schemas.microsoft.com/office/drawing/2014/main" id="{DAC9FDAB-8AED-7940-9623-7727102F3886}"/>
              </a:ext>
            </a:extLst>
          </p:cNvPr>
          <p:cNvSpPr txBox="1"/>
          <p:nvPr/>
        </p:nvSpPr>
        <p:spPr>
          <a:xfrm>
            <a:off x="1617458" y="479515"/>
            <a:ext cx="2754120" cy="861774"/>
          </a:xfrm>
          <a:prstGeom prst="rect">
            <a:avLst/>
          </a:prstGeom>
          <a:noFill/>
        </p:spPr>
        <p:txBody>
          <a:bodyPr wrap="square" rtlCol="0">
            <a:spAutoFit/>
          </a:bodyPr>
          <a:lstStyle/>
          <a:p>
            <a:pPr algn="ctr"/>
            <a:r>
              <a:rPr lang="en-US" sz="5000" dirty="0">
                <a:ln w="12700">
                  <a:noFill/>
                </a:ln>
                <a:latin typeface="Inter Semi Bold" panose="02000703000000020004" pitchFamily="50" charset="0"/>
                <a:ea typeface="Inter Semi Bold" panose="02000703000000020004" pitchFamily="50" charset="0"/>
                <a:cs typeface="Inter Semi Bold" panose="02000703000000020004" pitchFamily="50" charset="0"/>
              </a:rPr>
              <a:t>WORK</a:t>
            </a:r>
          </a:p>
        </p:txBody>
      </p:sp>
      <p:cxnSp>
        <p:nvCxnSpPr>
          <p:cNvPr id="62" name="Straight Connector 61">
            <a:extLst>
              <a:ext uri="{FF2B5EF4-FFF2-40B4-BE49-F238E27FC236}">
                <a16:creationId xmlns:a16="http://schemas.microsoft.com/office/drawing/2014/main" id="{F6E5DA59-EA05-4B09-9ADE-390438E3160F}"/>
              </a:ext>
            </a:extLst>
          </p:cNvPr>
          <p:cNvCxnSpPr>
            <a:cxnSpLocks/>
          </p:cNvCxnSpPr>
          <p:nvPr/>
        </p:nvCxnSpPr>
        <p:spPr>
          <a:xfrm flipH="1">
            <a:off x="0" y="2972504"/>
            <a:ext cx="12192001"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8" name="Google Shape;133;p21">
            <a:extLst>
              <a:ext uri="{FF2B5EF4-FFF2-40B4-BE49-F238E27FC236}">
                <a16:creationId xmlns:a16="http://schemas.microsoft.com/office/drawing/2014/main" id="{D6E59D39-9FF4-4413-982B-79B788F7F43F}"/>
              </a:ext>
            </a:extLst>
          </p:cNvPr>
          <p:cNvSpPr txBox="1">
            <a:spLocks/>
          </p:cNvSpPr>
          <p:nvPr/>
        </p:nvSpPr>
        <p:spPr>
          <a:xfrm>
            <a:off x="308304" y="142096"/>
            <a:ext cx="11756575" cy="229226"/>
          </a:xfrm>
          <a:prstGeom prst="rect">
            <a:avLst/>
          </a:prstGeom>
          <a:gradFill>
            <a:gsLst>
              <a:gs pos="0">
                <a:srgbClr val="FFFFFF">
                  <a:alpha val="0"/>
                </a:srgbClr>
              </a:gs>
              <a:gs pos="100000">
                <a:srgbClr val="C00000"/>
              </a:gs>
            </a:gsLst>
            <a:path path="circle">
              <a:fillToRect r="100000" b="100000"/>
            </a:path>
          </a:gradFill>
        </p:spPr>
        <p:txBody>
          <a:bodyPr spcFirstLastPara="1" vert="horz" wrap="square" lIns="0" tIns="0" rIns="0" bIns="0" rtlCol="0" anchor="ctr" anchorCtr="0">
            <a:noAutofit/>
          </a:bodyPr>
          <a:lstStyle>
            <a:lvl1pPr lvl="0" algn="ctr" defTabSz="914400" rtl="0" eaLnBrk="1" latinLnBrk="0" hangingPunct="1">
              <a:lnSpc>
                <a:spcPct val="80000"/>
              </a:lnSpc>
              <a:spcBef>
                <a:spcPts val="0"/>
              </a:spcBef>
              <a:spcAft>
                <a:spcPts val="0"/>
              </a:spcAft>
              <a:buSzPts val="4800"/>
              <a:buNone/>
              <a:defRPr sz="4800" kern="1200">
                <a:solidFill>
                  <a:srgbClr val="27348B"/>
                </a:solidFill>
                <a:latin typeface="+mj-lt"/>
                <a:ea typeface="+mj-ea"/>
                <a:cs typeface="+mj-cs"/>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lang="en-US" dirty="0"/>
          </a:p>
        </p:txBody>
      </p:sp>
      <p:sp>
        <p:nvSpPr>
          <p:cNvPr id="43" name="Rectangle 11">
            <a:extLst>
              <a:ext uri="{FF2B5EF4-FFF2-40B4-BE49-F238E27FC236}">
                <a16:creationId xmlns:a16="http://schemas.microsoft.com/office/drawing/2014/main" id="{3F99D31A-81BC-4AE3-916F-6FCAD387766F}"/>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Gráfico 8">
            <a:extLst>
              <a:ext uri="{FF2B5EF4-FFF2-40B4-BE49-F238E27FC236}">
                <a16:creationId xmlns:a16="http://schemas.microsoft.com/office/drawing/2014/main" id="{9A9259D0-3E83-4295-AE05-DCBC09E71308}"/>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pic>
        <p:nvPicPr>
          <p:cNvPr id="3" name="Imagen 2">
            <a:extLst>
              <a:ext uri="{FF2B5EF4-FFF2-40B4-BE49-F238E27FC236}">
                <a16:creationId xmlns:a16="http://schemas.microsoft.com/office/drawing/2014/main" id="{01C192F9-69D4-4DB2-B1CC-FE56874F80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072" y="1824465"/>
            <a:ext cx="4572000" cy="5033535"/>
          </a:xfrm>
          <a:prstGeom prst="rect">
            <a:avLst/>
          </a:prstGeom>
        </p:spPr>
      </p:pic>
    </p:spTree>
    <p:extLst>
      <p:ext uri="{BB962C8B-B14F-4D97-AF65-F5344CB8AC3E}">
        <p14:creationId xmlns:p14="http://schemas.microsoft.com/office/powerpoint/2010/main" val="102722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D8F292E0-7F9D-F24F-AFEB-2B340E67F1F9}"/>
              </a:ext>
            </a:extLst>
          </p:cNvPr>
          <p:cNvSpPr/>
          <p:nvPr/>
        </p:nvSpPr>
        <p:spPr>
          <a:xfrm>
            <a:off x="6248400" y="3428998"/>
            <a:ext cx="5943600" cy="34290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BED5DF6A-9733-754B-AE09-B14C5308F367}"/>
              </a:ext>
            </a:extLst>
          </p:cNvPr>
          <p:cNvCxnSpPr>
            <a:cxnSpLocks/>
          </p:cNvCxnSpPr>
          <p:nvPr/>
        </p:nvCxnSpPr>
        <p:spPr>
          <a:xfrm>
            <a:off x="9218045" y="2667704"/>
            <a:ext cx="0" cy="419029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F22D60-1338-7646-AE92-7B2C82E2D8F9}"/>
              </a:ext>
            </a:extLst>
          </p:cNvPr>
          <p:cNvCxnSpPr>
            <a:cxnSpLocks/>
          </p:cNvCxnSpPr>
          <p:nvPr/>
        </p:nvCxnSpPr>
        <p:spPr>
          <a:xfrm flipH="1">
            <a:off x="0" y="2667704"/>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50097C8-EC40-1442-A945-15CD2B8B8994}"/>
              </a:ext>
            </a:extLst>
          </p:cNvPr>
          <p:cNvSpPr txBox="1"/>
          <p:nvPr/>
        </p:nvSpPr>
        <p:spPr>
          <a:xfrm>
            <a:off x="7316382" y="2925242"/>
            <a:ext cx="1254936" cy="246221"/>
          </a:xfrm>
          <a:prstGeom prst="rect">
            <a:avLst/>
          </a:prstGeom>
          <a:noFill/>
        </p:spPr>
        <p:txBody>
          <a:bodyPr wrap="square" numCol="1" rtlCol="0">
            <a:spAutoFit/>
          </a:bodyPr>
          <a:lstStyle/>
          <a:p>
            <a:pPr algn="ctr"/>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CASE</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1ADEB4E1-FEEA-754C-9A2F-DD5DBB930ABB}"/>
              </a:ext>
            </a:extLst>
          </p:cNvPr>
          <p:cNvSpPr txBox="1"/>
          <p:nvPr/>
        </p:nvSpPr>
        <p:spPr>
          <a:xfrm>
            <a:off x="10364382" y="2925242"/>
            <a:ext cx="1254936" cy="246221"/>
          </a:xfrm>
          <a:prstGeom prst="rect">
            <a:avLst/>
          </a:prstGeom>
          <a:noFill/>
        </p:spPr>
        <p:txBody>
          <a:bodyPr wrap="square" numCol="1" rtlCol="0">
            <a:spAutoFit/>
          </a:bodyPr>
          <a:lstStyle/>
          <a:p>
            <a:pPr algn="ctr"/>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STUDY</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cxnSp>
        <p:nvCxnSpPr>
          <p:cNvPr id="49" name="Straight Connector 48">
            <a:extLst>
              <a:ext uri="{FF2B5EF4-FFF2-40B4-BE49-F238E27FC236}">
                <a16:creationId xmlns:a16="http://schemas.microsoft.com/office/drawing/2014/main" id="{560431C2-3F7C-5447-A4C9-3BED070DE43C}"/>
              </a:ext>
            </a:extLst>
          </p:cNvPr>
          <p:cNvCxnSpPr>
            <a:cxnSpLocks/>
          </p:cNvCxnSpPr>
          <p:nvPr/>
        </p:nvCxnSpPr>
        <p:spPr>
          <a:xfrm>
            <a:off x="6238876" y="2667704"/>
            <a:ext cx="0" cy="4190302"/>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0D33DF4-C812-EE4C-87E4-1259A5BC4BF9}"/>
              </a:ext>
            </a:extLst>
          </p:cNvPr>
          <p:cNvSpPr txBox="1"/>
          <p:nvPr/>
        </p:nvSpPr>
        <p:spPr>
          <a:xfrm>
            <a:off x="484919" y="2802269"/>
            <a:ext cx="5915091" cy="1092607"/>
          </a:xfrm>
          <a:prstGeom prst="rect">
            <a:avLst/>
          </a:prstGeom>
          <a:noFill/>
        </p:spPr>
        <p:txBody>
          <a:bodyPr wrap="square" rtlCol="0">
            <a:spAutoFit/>
          </a:bodyPr>
          <a:lstStyle/>
          <a:p>
            <a:r>
              <a:rPr lang="en-US" sz="6500" dirty="0">
                <a:ln w="12700">
                  <a:noFill/>
                </a:ln>
                <a:latin typeface="Inter Semi Bold" panose="02000703000000020004" pitchFamily="50" charset="0"/>
                <a:ea typeface="Inter Semi Bold" panose="02000703000000020004" pitchFamily="50" charset="0"/>
                <a:cs typeface="Inter Semi Bold" panose="02000703000000020004" pitchFamily="50" charset="0"/>
              </a:rPr>
              <a:t>CASE STUDY</a:t>
            </a:r>
          </a:p>
        </p:txBody>
      </p:sp>
      <p:grpSp>
        <p:nvGrpSpPr>
          <p:cNvPr id="4" name="Group 3">
            <a:extLst>
              <a:ext uri="{FF2B5EF4-FFF2-40B4-BE49-F238E27FC236}">
                <a16:creationId xmlns:a16="http://schemas.microsoft.com/office/drawing/2014/main" id="{5A1C909C-9298-6A40-AD71-15018F6D0DAC}"/>
              </a:ext>
            </a:extLst>
          </p:cNvPr>
          <p:cNvGrpSpPr/>
          <p:nvPr/>
        </p:nvGrpSpPr>
        <p:grpSpPr>
          <a:xfrm>
            <a:off x="6896279" y="3719545"/>
            <a:ext cx="1608143" cy="2902604"/>
            <a:chOff x="6424949" y="3719545"/>
            <a:chExt cx="1608143" cy="2902604"/>
          </a:xfrm>
        </p:grpSpPr>
        <p:sp>
          <p:nvSpPr>
            <p:cNvPr id="81" name="TextBox 80">
              <a:extLst>
                <a:ext uri="{FF2B5EF4-FFF2-40B4-BE49-F238E27FC236}">
                  <a16:creationId xmlns:a16="http://schemas.microsoft.com/office/drawing/2014/main" id="{014E025E-8DEA-1946-9CBC-E0FA3608E4D1}"/>
                </a:ext>
              </a:extLst>
            </p:cNvPr>
            <p:cNvSpPr txBox="1"/>
            <p:nvPr/>
          </p:nvSpPr>
          <p:spPr>
            <a:xfrm>
              <a:off x="6424949" y="3719545"/>
              <a:ext cx="842802" cy="400110"/>
            </a:xfrm>
            <a:prstGeom prst="rect">
              <a:avLst/>
            </a:prstGeom>
            <a:noFill/>
          </p:spPr>
          <p:txBody>
            <a:bodyPr wrap="square" numCol="1" rtlCol="0">
              <a:spAutoFit/>
            </a:bodyPr>
            <a:lstStyle/>
            <a:p>
              <a:r>
                <a:rPr lang="en-US" sz="2000" b="1" i="0" dirty="0">
                  <a:solidFill>
                    <a:schemeClr val="bg1"/>
                  </a:solidFill>
                  <a:effectLst/>
                  <a:latin typeface="Inter Black" panose="02000503000000020004" pitchFamily="2" charset="0"/>
                  <a:ea typeface="Inter Black" panose="02000503000000020004" pitchFamily="2" charset="0"/>
                  <a:cs typeface="Poppins SemiBold" panose="00000700000000000000" pitchFamily="50" charset="0"/>
                </a:rPr>
                <a:t>GL.</a:t>
              </a:r>
              <a:endParaRPr lang="en-US" sz="2000" b="1" dirty="0">
                <a:solidFill>
                  <a:schemeClr val="bg1"/>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82" name="TextBox 81">
              <a:extLst>
                <a:ext uri="{FF2B5EF4-FFF2-40B4-BE49-F238E27FC236}">
                  <a16:creationId xmlns:a16="http://schemas.microsoft.com/office/drawing/2014/main" id="{DEC3038C-7467-9344-B46E-0392811D990C}"/>
                </a:ext>
              </a:extLst>
            </p:cNvPr>
            <p:cNvSpPr txBox="1"/>
            <p:nvPr/>
          </p:nvSpPr>
          <p:spPr>
            <a:xfrm>
              <a:off x="6427329" y="3986714"/>
              <a:ext cx="1605763" cy="923330"/>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83" name="TextBox 82">
              <a:extLst>
                <a:ext uri="{FF2B5EF4-FFF2-40B4-BE49-F238E27FC236}">
                  <a16:creationId xmlns:a16="http://schemas.microsoft.com/office/drawing/2014/main" id="{64DF8985-38BB-774D-BDB6-876F699DC1AB}"/>
                </a:ext>
              </a:extLst>
            </p:cNvPr>
            <p:cNvSpPr txBox="1"/>
            <p:nvPr/>
          </p:nvSpPr>
          <p:spPr>
            <a:xfrm>
              <a:off x="6454445" y="6222039"/>
              <a:ext cx="842802" cy="400110"/>
            </a:xfrm>
            <a:prstGeom prst="rect">
              <a:avLst/>
            </a:prstGeom>
            <a:noFill/>
          </p:spPr>
          <p:txBody>
            <a:bodyPr wrap="square" numCol="1" rtlCol="0">
              <a:spAutoFit/>
            </a:bodyPr>
            <a:lstStyle/>
            <a:p>
              <a:r>
                <a:rPr lang="en-US" sz="2000" b="1" i="0" dirty="0">
                  <a:solidFill>
                    <a:schemeClr val="bg1"/>
                  </a:solidFill>
                  <a:effectLst/>
                  <a:latin typeface="Inter Black" panose="02000503000000020004" pitchFamily="2" charset="0"/>
                  <a:ea typeface="Inter Black" panose="02000503000000020004" pitchFamily="2" charset="0"/>
                  <a:cs typeface="Poppins SemiBold" panose="00000700000000000000" pitchFamily="50" charset="0"/>
                </a:rPr>
                <a:t>– </a:t>
              </a:r>
              <a:endParaRPr lang="en-US" sz="2000" b="1" dirty="0">
                <a:solidFill>
                  <a:schemeClr val="bg1"/>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84" name="TextBox 83">
              <a:extLst>
                <a:ext uri="{FF2B5EF4-FFF2-40B4-BE49-F238E27FC236}">
                  <a16:creationId xmlns:a16="http://schemas.microsoft.com/office/drawing/2014/main" id="{A4873A22-01E4-2A47-A455-9BA305F60FD4}"/>
                </a:ext>
              </a:extLst>
            </p:cNvPr>
            <p:cNvSpPr txBox="1"/>
            <p:nvPr/>
          </p:nvSpPr>
          <p:spPr>
            <a:xfrm>
              <a:off x="6427329" y="5024693"/>
              <a:ext cx="1554045" cy="646331"/>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85" name="TextBox 84">
              <a:extLst>
                <a:ext uri="{FF2B5EF4-FFF2-40B4-BE49-F238E27FC236}">
                  <a16:creationId xmlns:a16="http://schemas.microsoft.com/office/drawing/2014/main" id="{055E1DE3-3D9C-D447-B5C2-19ED8BD45BF7}"/>
                </a:ext>
              </a:extLst>
            </p:cNvPr>
            <p:cNvSpPr txBox="1"/>
            <p:nvPr/>
          </p:nvSpPr>
          <p:spPr>
            <a:xfrm>
              <a:off x="6427329" y="5780544"/>
              <a:ext cx="1298231" cy="369332"/>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grpSp>
      <p:grpSp>
        <p:nvGrpSpPr>
          <p:cNvPr id="93" name="Group 92">
            <a:extLst>
              <a:ext uri="{FF2B5EF4-FFF2-40B4-BE49-F238E27FC236}">
                <a16:creationId xmlns:a16="http://schemas.microsoft.com/office/drawing/2014/main" id="{8CAD57C5-549F-604F-84A0-6C128D9E97DB}"/>
              </a:ext>
            </a:extLst>
          </p:cNvPr>
          <p:cNvGrpSpPr/>
          <p:nvPr/>
        </p:nvGrpSpPr>
        <p:grpSpPr>
          <a:xfrm>
            <a:off x="10376897" y="3719545"/>
            <a:ext cx="1556425" cy="2902604"/>
            <a:chOff x="6424949" y="3719545"/>
            <a:chExt cx="1556425" cy="2902604"/>
          </a:xfrm>
        </p:grpSpPr>
        <p:sp>
          <p:nvSpPr>
            <p:cNvPr id="94" name="TextBox 93">
              <a:extLst>
                <a:ext uri="{FF2B5EF4-FFF2-40B4-BE49-F238E27FC236}">
                  <a16:creationId xmlns:a16="http://schemas.microsoft.com/office/drawing/2014/main" id="{B5FEC99E-E8ED-4B4F-8580-7DFFFEA1C7B4}"/>
                </a:ext>
              </a:extLst>
            </p:cNvPr>
            <p:cNvSpPr txBox="1"/>
            <p:nvPr/>
          </p:nvSpPr>
          <p:spPr>
            <a:xfrm>
              <a:off x="6424949" y="3719545"/>
              <a:ext cx="842802" cy="400110"/>
            </a:xfrm>
            <a:prstGeom prst="rect">
              <a:avLst/>
            </a:prstGeom>
            <a:noFill/>
          </p:spPr>
          <p:txBody>
            <a:bodyPr wrap="square" numCol="1" rtlCol="0">
              <a:spAutoFit/>
            </a:bodyPr>
            <a:lstStyle/>
            <a:p>
              <a:r>
                <a:rPr lang="en-US" sz="2000" b="1" i="0" dirty="0">
                  <a:solidFill>
                    <a:schemeClr val="bg1"/>
                  </a:solidFill>
                  <a:effectLst/>
                  <a:latin typeface="Inter Black" panose="02000503000000020004" pitchFamily="2" charset="0"/>
                  <a:ea typeface="Inter Black" panose="02000503000000020004" pitchFamily="2" charset="0"/>
                  <a:cs typeface="Poppins SemiBold" panose="00000700000000000000" pitchFamily="50" charset="0"/>
                </a:rPr>
                <a:t>SE.</a:t>
              </a:r>
              <a:endParaRPr lang="en-US" sz="2000" b="1" dirty="0">
                <a:solidFill>
                  <a:schemeClr val="bg1"/>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95" name="TextBox 94">
              <a:extLst>
                <a:ext uri="{FF2B5EF4-FFF2-40B4-BE49-F238E27FC236}">
                  <a16:creationId xmlns:a16="http://schemas.microsoft.com/office/drawing/2014/main" id="{8C15BB5A-79C1-A644-B535-383D8A57862C}"/>
                </a:ext>
              </a:extLst>
            </p:cNvPr>
            <p:cNvSpPr txBox="1"/>
            <p:nvPr/>
          </p:nvSpPr>
          <p:spPr>
            <a:xfrm>
              <a:off x="6427329" y="3986714"/>
              <a:ext cx="1554044" cy="923330"/>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96" name="TextBox 95">
              <a:extLst>
                <a:ext uri="{FF2B5EF4-FFF2-40B4-BE49-F238E27FC236}">
                  <a16:creationId xmlns:a16="http://schemas.microsoft.com/office/drawing/2014/main" id="{12ACF144-1AF9-944D-AC92-E66FAA375ECD}"/>
                </a:ext>
              </a:extLst>
            </p:cNvPr>
            <p:cNvSpPr txBox="1"/>
            <p:nvPr/>
          </p:nvSpPr>
          <p:spPr>
            <a:xfrm>
              <a:off x="6454445" y="6222039"/>
              <a:ext cx="842802" cy="400110"/>
            </a:xfrm>
            <a:prstGeom prst="rect">
              <a:avLst/>
            </a:prstGeom>
            <a:noFill/>
          </p:spPr>
          <p:txBody>
            <a:bodyPr wrap="square" numCol="1" rtlCol="0">
              <a:spAutoFit/>
            </a:bodyPr>
            <a:lstStyle/>
            <a:p>
              <a:r>
                <a:rPr lang="en-US" sz="2000" b="1" i="0" dirty="0">
                  <a:solidFill>
                    <a:schemeClr val="bg1"/>
                  </a:solidFill>
                  <a:effectLst/>
                  <a:latin typeface="Inter Black" panose="02000503000000020004" pitchFamily="2" charset="0"/>
                  <a:ea typeface="Inter Black" panose="02000503000000020004" pitchFamily="2" charset="0"/>
                  <a:cs typeface="Poppins SemiBold" panose="00000700000000000000" pitchFamily="50" charset="0"/>
                </a:rPr>
                <a:t>– </a:t>
              </a:r>
              <a:endParaRPr lang="en-US" sz="2000" b="1" dirty="0">
                <a:solidFill>
                  <a:schemeClr val="bg1"/>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97" name="TextBox 96">
              <a:extLst>
                <a:ext uri="{FF2B5EF4-FFF2-40B4-BE49-F238E27FC236}">
                  <a16:creationId xmlns:a16="http://schemas.microsoft.com/office/drawing/2014/main" id="{5E38397F-5849-8944-9986-316D179D8508}"/>
                </a:ext>
              </a:extLst>
            </p:cNvPr>
            <p:cNvSpPr txBox="1"/>
            <p:nvPr/>
          </p:nvSpPr>
          <p:spPr>
            <a:xfrm>
              <a:off x="6427329" y="5024693"/>
              <a:ext cx="1554045" cy="369332"/>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INDUSTRY. </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98" name="TextBox 97">
              <a:extLst>
                <a:ext uri="{FF2B5EF4-FFF2-40B4-BE49-F238E27FC236}">
                  <a16:creationId xmlns:a16="http://schemas.microsoft.com/office/drawing/2014/main" id="{07C4B39D-F039-EC47-B20D-5622C05CCF92}"/>
                </a:ext>
              </a:extLst>
            </p:cNvPr>
            <p:cNvSpPr txBox="1"/>
            <p:nvPr/>
          </p:nvSpPr>
          <p:spPr>
            <a:xfrm>
              <a:off x="6427329" y="5780544"/>
              <a:ext cx="1298231" cy="369332"/>
            </a:xfrm>
            <a:prstGeom prst="rect">
              <a:avLst/>
            </a:prstGeom>
            <a:noFill/>
          </p:spPr>
          <p:txBody>
            <a:bodyPr wrap="square" rtlCol="0">
              <a:spAutoFit/>
            </a:bodyPr>
            <a:lstStyle/>
            <a:p>
              <a:r>
                <a:rPr lang="en-US" b="1"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b="1"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grpSp>
      <p:sp>
        <p:nvSpPr>
          <p:cNvPr id="59" name="TextBox 58">
            <a:extLst>
              <a:ext uri="{FF2B5EF4-FFF2-40B4-BE49-F238E27FC236}">
                <a16:creationId xmlns:a16="http://schemas.microsoft.com/office/drawing/2014/main" id="{4534F5A0-94D1-4364-A2B4-FF2E6E4BFB8F}"/>
              </a:ext>
            </a:extLst>
          </p:cNvPr>
          <p:cNvSpPr txBox="1"/>
          <p:nvPr/>
        </p:nvSpPr>
        <p:spPr>
          <a:xfrm>
            <a:off x="580170" y="3936730"/>
            <a:ext cx="1396894" cy="415498"/>
          </a:xfrm>
          <a:prstGeom prst="rect">
            <a:avLst/>
          </a:prstGeom>
          <a:noFill/>
        </p:spPr>
        <p:txBody>
          <a:bodyPr wrap="square" rtlCol="0">
            <a:spAutoFit/>
          </a:bodyPr>
          <a:lstStyle/>
          <a:p>
            <a:r>
              <a:rPr lang="en-US" sz="2100" dirty="0">
                <a:ln w="12700">
                  <a:noFill/>
                </a:ln>
                <a:solidFill>
                  <a:schemeClr val="accent5"/>
                </a:solidFill>
                <a:latin typeface="Inter" panose="020B0502030000000004" pitchFamily="2" charset="0"/>
                <a:ea typeface="Inter" panose="020B0502030000000004" pitchFamily="2" charset="0"/>
                <a:cs typeface="Roboto" panose="02000000000000000000" pitchFamily="2" charset="0"/>
              </a:rPr>
              <a:t>Strategy</a:t>
            </a:r>
          </a:p>
        </p:txBody>
      </p:sp>
      <p:sp>
        <p:nvSpPr>
          <p:cNvPr id="60" name="TextBox 59">
            <a:extLst>
              <a:ext uri="{FF2B5EF4-FFF2-40B4-BE49-F238E27FC236}">
                <a16:creationId xmlns:a16="http://schemas.microsoft.com/office/drawing/2014/main" id="{EA8E0686-6542-41B1-8ACE-C1AC977AFECF}"/>
              </a:ext>
            </a:extLst>
          </p:cNvPr>
          <p:cNvSpPr txBox="1"/>
          <p:nvPr/>
        </p:nvSpPr>
        <p:spPr>
          <a:xfrm>
            <a:off x="593019" y="5592830"/>
            <a:ext cx="386924" cy="157056"/>
          </a:xfrm>
          <a:custGeom>
            <a:avLst/>
            <a:gdLst/>
            <a:ahLst/>
            <a:cxnLst/>
            <a:rect l="l" t="t" r="r" b="b"/>
            <a:pathLst>
              <a:path w="582717" h="236530">
                <a:moveTo>
                  <a:pt x="448486" y="0"/>
                </a:moveTo>
                <a:lnTo>
                  <a:pt x="474132" y="0"/>
                </a:lnTo>
                <a:lnTo>
                  <a:pt x="474132" y="106299"/>
                </a:lnTo>
                <a:lnTo>
                  <a:pt x="582717" y="106299"/>
                </a:lnTo>
                <a:lnTo>
                  <a:pt x="582717" y="130803"/>
                </a:lnTo>
                <a:lnTo>
                  <a:pt x="474132" y="130803"/>
                </a:lnTo>
                <a:lnTo>
                  <a:pt x="474132" y="236530"/>
                </a:lnTo>
                <a:lnTo>
                  <a:pt x="448486" y="236530"/>
                </a:lnTo>
                <a:lnTo>
                  <a:pt x="448486" y="130803"/>
                </a:lnTo>
                <a:lnTo>
                  <a:pt x="339901" y="130803"/>
                </a:lnTo>
                <a:lnTo>
                  <a:pt x="339901" y="106299"/>
                </a:lnTo>
                <a:lnTo>
                  <a:pt x="448486" y="106299"/>
                </a:lnTo>
                <a:close/>
                <a:moveTo>
                  <a:pt x="108585" y="0"/>
                </a:moveTo>
                <a:lnTo>
                  <a:pt x="134231" y="0"/>
                </a:lnTo>
                <a:lnTo>
                  <a:pt x="134231" y="106299"/>
                </a:lnTo>
                <a:lnTo>
                  <a:pt x="242816" y="106299"/>
                </a:lnTo>
                <a:lnTo>
                  <a:pt x="242816" y="130803"/>
                </a:lnTo>
                <a:lnTo>
                  <a:pt x="134231" y="130803"/>
                </a:lnTo>
                <a:lnTo>
                  <a:pt x="134231" y="236530"/>
                </a:lnTo>
                <a:lnTo>
                  <a:pt x="108585" y="236530"/>
                </a:lnTo>
                <a:lnTo>
                  <a:pt x="108585" y="130803"/>
                </a:lnTo>
                <a:lnTo>
                  <a:pt x="0" y="130803"/>
                </a:lnTo>
                <a:lnTo>
                  <a:pt x="0" y="106299"/>
                </a:lnTo>
                <a:lnTo>
                  <a:pt x="108585" y="106299"/>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500" dirty="0">
              <a:ln w="12700">
                <a:noFill/>
              </a:ln>
              <a:solidFill>
                <a:schemeClr val="accent5"/>
              </a:solidFill>
              <a:latin typeface="Montserrat Black" panose="00000A00000000000000" pitchFamily="50" charset="0"/>
              <a:ea typeface="Roboto" panose="02000000000000000000" pitchFamily="2" charset="0"/>
              <a:cs typeface="Roboto" panose="02000000000000000000" pitchFamily="2" charset="0"/>
            </a:endParaRPr>
          </a:p>
        </p:txBody>
      </p:sp>
      <p:sp>
        <p:nvSpPr>
          <p:cNvPr id="50" name="TextBox 39">
            <a:extLst>
              <a:ext uri="{FF2B5EF4-FFF2-40B4-BE49-F238E27FC236}">
                <a16:creationId xmlns:a16="http://schemas.microsoft.com/office/drawing/2014/main" id="{ED9F23AE-7639-4D37-A06D-84665451FA0E}"/>
              </a:ext>
            </a:extLst>
          </p:cNvPr>
          <p:cNvSpPr txBox="1"/>
          <p:nvPr/>
        </p:nvSpPr>
        <p:spPr>
          <a:xfrm>
            <a:off x="5507497" y="1026638"/>
            <a:ext cx="6918546" cy="1107996"/>
          </a:xfrm>
          <a:prstGeom prst="rect">
            <a:avLst/>
          </a:prstGeom>
          <a:noFill/>
        </p:spPr>
        <p:txBody>
          <a:bodyPr wrap="square" rtlCol="0">
            <a:spAutoFit/>
          </a:bodyPr>
          <a:lstStyle/>
          <a:p>
            <a:pPr algn="ctr"/>
            <a:r>
              <a:rPr lang="en-US" sz="6600" dirty="0">
                <a:ln w="12700">
                  <a:noFill/>
                </a:ln>
                <a:latin typeface="Inter Semi Bold" panose="02000703000000020004" pitchFamily="50" charset="0"/>
                <a:ea typeface="Inter Semi Bold" panose="02000703000000020004" pitchFamily="50" charset="0"/>
                <a:cs typeface="Inter Semi Bold" panose="02000703000000020004" pitchFamily="50" charset="0"/>
              </a:rPr>
              <a:t>INTERNATIONAL</a:t>
            </a:r>
          </a:p>
        </p:txBody>
      </p:sp>
      <p:pic>
        <p:nvPicPr>
          <p:cNvPr id="6" name="Marcador de posición de imagen 5">
            <a:extLst>
              <a:ext uri="{FF2B5EF4-FFF2-40B4-BE49-F238E27FC236}">
                <a16:creationId xmlns:a16="http://schemas.microsoft.com/office/drawing/2014/main" id="{A31F1B47-063D-4331-9020-06190EE703B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024584" y="4050495"/>
            <a:ext cx="2571654" cy="2571654"/>
          </a:xfrm>
        </p:spPr>
      </p:pic>
      <p:sp>
        <p:nvSpPr>
          <p:cNvPr id="30" name="TextBox 2">
            <a:extLst>
              <a:ext uri="{FF2B5EF4-FFF2-40B4-BE49-F238E27FC236}">
                <a16:creationId xmlns:a16="http://schemas.microsoft.com/office/drawing/2014/main" id="{F1D005CB-0F65-427D-A16C-3961DFA57FDB}"/>
              </a:ext>
            </a:extLst>
          </p:cNvPr>
          <p:cNvSpPr txBox="1"/>
          <p:nvPr/>
        </p:nvSpPr>
        <p:spPr>
          <a:xfrm>
            <a:off x="1828800" y="672918"/>
            <a:ext cx="4775200" cy="810543"/>
          </a:xfrm>
          <a:prstGeom prst="rect">
            <a:avLst/>
          </a:prstGeom>
          <a:noFill/>
        </p:spPr>
        <p:txBody>
          <a:bodyPr wrap="square" rtlCol="0">
            <a:spAutoFit/>
          </a:bodyPr>
          <a:lstStyle/>
          <a:p>
            <a:r>
              <a:rPr lang="en-US" sz="4667" dirty="0">
                <a:solidFill>
                  <a:schemeClr val="bg1">
                    <a:lumMod val="50000"/>
                  </a:schemeClr>
                </a:solidFill>
                <a:latin typeface="TitilliumText22L Lt" pitchFamily="50" charset="0"/>
              </a:rPr>
              <a:t>Our Services</a:t>
            </a:r>
          </a:p>
        </p:txBody>
      </p:sp>
      <p:sp>
        <p:nvSpPr>
          <p:cNvPr id="31" name="Rectangle 11">
            <a:extLst>
              <a:ext uri="{FF2B5EF4-FFF2-40B4-BE49-F238E27FC236}">
                <a16:creationId xmlns:a16="http://schemas.microsoft.com/office/drawing/2014/main" id="{191B07B4-6317-4999-AA9C-C4EF7ED4ECFC}"/>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Gráfico 8">
            <a:extLst>
              <a:ext uri="{FF2B5EF4-FFF2-40B4-BE49-F238E27FC236}">
                <a16:creationId xmlns:a16="http://schemas.microsoft.com/office/drawing/2014/main" id="{58ACA6BD-8E3E-4AFC-97B5-0EAE671AF1BC}"/>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31030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FF36F5B0-4EBD-094E-B27A-302875048BEE}"/>
              </a:ext>
            </a:extLst>
          </p:cNvPr>
          <p:cNvSpPr/>
          <p:nvPr/>
        </p:nvSpPr>
        <p:spPr>
          <a:xfrm>
            <a:off x="0" y="0"/>
            <a:ext cx="12192000" cy="6858006"/>
          </a:xfrm>
          <a:prstGeom prst="rect">
            <a:avLst/>
          </a:prstGeom>
          <a:solidFill>
            <a:schemeClr val="accent3">
              <a:lumMod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elogramo 5">
            <a:extLst>
              <a:ext uri="{FF2B5EF4-FFF2-40B4-BE49-F238E27FC236}">
                <a16:creationId xmlns:a16="http://schemas.microsoft.com/office/drawing/2014/main" id="{A33459D0-1578-4A52-9B39-D594761DA35E}"/>
              </a:ext>
            </a:extLst>
          </p:cNvPr>
          <p:cNvSpPr/>
          <p:nvPr/>
        </p:nvSpPr>
        <p:spPr>
          <a:xfrm>
            <a:off x="2650210" y="0"/>
            <a:ext cx="9172671" cy="6881247"/>
          </a:xfrm>
          <a:prstGeom prst="parallelogram">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5" name="TextBox 44">
            <a:extLst>
              <a:ext uri="{FF2B5EF4-FFF2-40B4-BE49-F238E27FC236}">
                <a16:creationId xmlns:a16="http://schemas.microsoft.com/office/drawing/2014/main" id="{6B2B0DAE-F326-A64A-8B0E-5A6D60CFC958}"/>
              </a:ext>
            </a:extLst>
          </p:cNvPr>
          <p:cNvSpPr txBox="1"/>
          <p:nvPr/>
        </p:nvSpPr>
        <p:spPr>
          <a:xfrm>
            <a:off x="570279" y="1252369"/>
            <a:ext cx="3862115" cy="2308324"/>
          </a:xfrm>
          <a:prstGeom prst="rect">
            <a:avLst/>
          </a:prstGeom>
          <a:noFill/>
        </p:spPr>
        <p:txBody>
          <a:bodyPr wrap="square" rtlCol="0">
            <a:spAutoFit/>
          </a:bodyPr>
          <a:lstStyle/>
          <a:p>
            <a:r>
              <a:rPr lang="en-US" sz="72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DEMOCRACIA</a:t>
            </a:r>
            <a:endParaRPr lang="en-US" sz="7200" dirty="0">
              <a:ln w="12700">
                <a:noFill/>
              </a:ln>
              <a:latin typeface="Inter Semi Bold" panose="02000703000000020004" pitchFamily="50" charset="0"/>
              <a:ea typeface="Inter Semi Bold" panose="02000703000000020004" pitchFamily="50" charset="0"/>
              <a:cs typeface="Inter Semi Bold" panose="02000703000000020004" pitchFamily="50" charset="0"/>
            </a:endParaRPr>
          </a:p>
        </p:txBody>
      </p:sp>
      <p:sp>
        <p:nvSpPr>
          <p:cNvPr id="51" name="TextBox 50">
            <a:extLst>
              <a:ext uri="{FF2B5EF4-FFF2-40B4-BE49-F238E27FC236}">
                <a16:creationId xmlns:a16="http://schemas.microsoft.com/office/drawing/2014/main" id="{CE8B923E-5585-314C-86A6-6FBD6906315F}"/>
              </a:ext>
            </a:extLst>
          </p:cNvPr>
          <p:cNvSpPr txBox="1"/>
          <p:nvPr/>
        </p:nvSpPr>
        <p:spPr>
          <a:xfrm>
            <a:off x="570279" y="5132413"/>
            <a:ext cx="2686861" cy="553998"/>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TEXT EVER SINCE THE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54" name="TextBox 53">
            <a:extLst>
              <a:ext uri="{FF2B5EF4-FFF2-40B4-BE49-F238E27FC236}">
                <a16:creationId xmlns:a16="http://schemas.microsoft.com/office/drawing/2014/main" id="{D0C68DEC-A4C2-4343-9D81-3B095917CF50}"/>
              </a:ext>
            </a:extLst>
          </p:cNvPr>
          <p:cNvSpPr txBox="1"/>
          <p:nvPr/>
        </p:nvSpPr>
        <p:spPr>
          <a:xfrm>
            <a:off x="570279" y="4753595"/>
            <a:ext cx="1254936"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PRODUCT</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6" name="TextBox 65">
            <a:extLst>
              <a:ext uri="{FF2B5EF4-FFF2-40B4-BE49-F238E27FC236}">
                <a16:creationId xmlns:a16="http://schemas.microsoft.com/office/drawing/2014/main" id="{DD1502D1-3115-2B44-9E1F-07D54B7C67C8}"/>
              </a:ext>
            </a:extLst>
          </p:cNvPr>
          <p:cNvSpPr txBox="1"/>
          <p:nvPr/>
        </p:nvSpPr>
        <p:spPr>
          <a:xfrm>
            <a:off x="570280" y="3470761"/>
            <a:ext cx="3133816" cy="707886"/>
          </a:xfrm>
          <a:prstGeom prst="rect">
            <a:avLst/>
          </a:prstGeom>
          <a:noFill/>
        </p:spPr>
        <p:txBody>
          <a:bodyPr wrap="square" rtlCol="0">
            <a:spAutoFit/>
          </a:bodyPr>
          <a:lstStyle/>
          <a:p>
            <a:pPr>
              <a:lnSpc>
                <a:spcPts val="1200"/>
              </a:lnSpc>
            </a:pPr>
            <a:r>
              <a:rPr lang="en-US" sz="1000"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LOREM IPSUM.</a:t>
            </a:r>
            <a:endParaRPr lang="en-US" sz="1000"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79" name="TextBox 78">
            <a:extLst>
              <a:ext uri="{FF2B5EF4-FFF2-40B4-BE49-F238E27FC236}">
                <a16:creationId xmlns:a16="http://schemas.microsoft.com/office/drawing/2014/main" id="{DF976F98-7A39-3240-ABF8-E933661B620A}"/>
              </a:ext>
            </a:extLst>
          </p:cNvPr>
          <p:cNvSpPr txBox="1"/>
          <p:nvPr/>
        </p:nvSpPr>
        <p:spPr>
          <a:xfrm>
            <a:off x="5399336" y="4415040"/>
            <a:ext cx="1865217" cy="861774"/>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1" name="TextBox 78">
            <a:extLst>
              <a:ext uri="{FF2B5EF4-FFF2-40B4-BE49-F238E27FC236}">
                <a16:creationId xmlns:a16="http://schemas.microsoft.com/office/drawing/2014/main" id="{D6910431-A4ED-4956-9EA8-795DDEDA9D0A}"/>
              </a:ext>
            </a:extLst>
          </p:cNvPr>
          <p:cNvSpPr txBox="1"/>
          <p:nvPr/>
        </p:nvSpPr>
        <p:spPr>
          <a:xfrm>
            <a:off x="9756504" y="4415039"/>
            <a:ext cx="1865217" cy="861774"/>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2" name="TextBox 78">
            <a:extLst>
              <a:ext uri="{FF2B5EF4-FFF2-40B4-BE49-F238E27FC236}">
                <a16:creationId xmlns:a16="http://schemas.microsoft.com/office/drawing/2014/main" id="{094D2D2D-AA4A-4881-A59F-36456F50E118}"/>
              </a:ext>
            </a:extLst>
          </p:cNvPr>
          <p:cNvSpPr txBox="1"/>
          <p:nvPr/>
        </p:nvSpPr>
        <p:spPr>
          <a:xfrm>
            <a:off x="9756504" y="5419107"/>
            <a:ext cx="1865217" cy="861774"/>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7" name="Marcador de posición de imagen 6">
            <a:extLst>
              <a:ext uri="{FF2B5EF4-FFF2-40B4-BE49-F238E27FC236}">
                <a16:creationId xmlns:a16="http://schemas.microsoft.com/office/drawing/2014/main" id="{AB866EAD-4CF8-4E44-AA93-3592875D1B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399336" y="0"/>
            <a:ext cx="6792665" cy="4114576"/>
          </a:xfrm>
        </p:spPr>
      </p:pic>
      <p:pic>
        <p:nvPicPr>
          <p:cNvPr id="12" name="Marcador de posición de imagen 11">
            <a:extLst>
              <a:ext uri="{FF2B5EF4-FFF2-40B4-BE49-F238E27FC236}">
                <a16:creationId xmlns:a16="http://schemas.microsoft.com/office/drawing/2014/main" id="{3F3E636E-73F3-4553-9114-B81EB77AB5F0}"/>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3690257" y="5451765"/>
            <a:ext cx="5244605" cy="1400383"/>
          </a:xfrm>
        </p:spPr>
      </p:pic>
      <p:sp>
        <p:nvSpPr>
          <p:cNvPr id="23" name="Rectangle 11">
            <a:extLst>
              <a:ext uri="{FF2B5EF4-FFF2-40B4-BE49-F238E27FC236}">
                <a16:creationId xmlns:a16="http://schemas.microsoft.com/office/drawing/2014/main" id="{448C4537-C3BC-498F-9A46-85B61966BAD3}"/>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Gráfico 8">
            <a:extLst>
              <a:ext uri="{FF2B5EF4-FFF2-40B4-BE49-F238E27FC236}">
                <a16:creationId xmlns:a16="http://schemas.microsoft.com/office/drawing/2014/main" id="{30B657D8-669C-4865-89FD-12072D3E5B0C}"/>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20961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F682943E-A108-504E-9FEF-8B211940DA9B}"/>
              </a:ext>
            </a:extLst>
          </p:cNvPr>
          <p:cNvCxnSpPr>
            <a:cxnSpLocks/>
          </p:cNvCxnSpPr>
          <p:nvPr/>
        </p:nvCxnSpPr>
        <p:spPr>
          <a:xfrm>
            <a:off x="6872264"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DC49AC7-11EA-BA4B-8EE5-15DC445A7A37}"/>
              </a:ext>
            </a:extLst>
          </p:cNvPr>
          <p:cNvSpPr txBox="1"/>
          <p:nvPr/>
        </p:nvSpPr>
        <p:spPr>
          <a:xfrm>
            <a:off x="6863280" y="942880"/>
            <a:ext cx="4839745" cy="2031325"/>
          </a:xfrm>
          <a:prstGeom prst="rect">
            <a:avLst/>
          </a:prstGeom>
          <a:noFill/>
        </p:spPr>
        <p:txBody>
          <a:bodyPr wrap="square" rtlCol="0">
            <a:spAutoFit/>
          </a:bodyPr>
          <a:lstStyle/>
          <a:p>
            <a:pPr algn="just"/>
            <a:r>
              <a:rPr lang="en-US" i="0" dirty="0">
                <a:solidFill>
                  <a:schemeClr val="tx1">
                    <a:lumMod val="95000"/>
                    <a:lumOff val="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dirty="0">
              <a:ln w="12700">
                <a:noFill/>
              </a:ln>
              <a:solidFill>
                <a:schemeClr val="tx1">
                  <a:lumMod val="95000"/>
                  <a:lumOff val="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cxnSp>
        <p:nvCxnSpPr>
          <p:cNvPr id="65" name="Straight Connector 64">
            <a:extLst>
              <a:ext uri="{FF2B5EF4-FFF2-40B4-BE49-F238E27FC236}">
                <a16:creationId xmlns:a16="http://schemas.microsoft.com/office/drawing/2014/main" id="{2E431556-7693-5849-8385-799A497F1EAB}"/>
              </a:ext>
            </a:extLst>
          </p:cNvPr>
          <p:cNvCxnSpPr>
            <a:cxnSpLocks/>
          </p:cNvCxnSpPr>
          <p:nvPr/>
        </p:nvCxnSpPr>
        <p:spPr>
          <a:xfrm flipH="1">
            <a:off x="4076700" y="4003897"/>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54880F1-6192-E84D-8217-F98AED8D61FE}"/>
              </a:ext>
            </a:extLst>
          </p:cNvPr>
          <p:cNvCxnSpPr>
            <a:cxnSpLocks/>
          </p:cNvCxnSpPr>
          <p:nvPr/>
        </p:nvCxnSpPr>
        <p:spPr>
          <a:xfrm flipH="1">
            <a:off x="4076700" y="4516130"/>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9A17E9-85C4-E347-8520-A89204ABECC4}"/>
              </a:ext>
            </a:extLst>
          </p:cNvPr>
          <p:cNvCxnSpPr>
            <a:cxnSpLocks/>
          </p:cNvCxnSpPr>
          <p:nvPr/>
        </p:nvCxnSpPr>
        <p:spPr>
          <a:xfrm flipH="1">
            <a:off x="4076700" y="5028363"/>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38C400-D09C-0345-94DF-E042585091D1}"/>
              </a:ext>
            </a:extLst>
          </p:cNvPr>
          <p:cNvCxnSpPr>
            <a:cxnSpLocks/>
          </p:cNvCxnSpPr>
          <p:nvPr/>
        </p:nvCxnSpPr>
        <p:spPr>
          <a:xfrm flipH="1">
            <a:off x="4076700" y="5540597"/>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64205F1-69BB-2148-8DDE-5BAE49CEBC8C}"/>
              </a:ext>
            </a:extLst>
          </p:cNvPr>
          <p:cNvSpPr txBox="1"/>
          <p:nvPr/>
        </p:nvSpPr>
        <p:spPr>
          <a:xfrm>
            <a:off x="4707765" y="5883429"/>
            <a:ext cx="1416397" cy="261610"/>
          </a:xfrm>
          <a:prstGeom prst="rect">
            <a:avLst/>
          </a:prstGeom>
          <a:noFill/>
        </p:spPr>
        <p:txBody>
          <a:bodyPr wrap="square" numCol="1" rtlCol="0">
            <a:spAutoFit/>
          </a:bodyPr>
          <a:lstStyle/>
          <a:p>
            <a:pPr algn="ctr"/>
            <a:r>
              <a:rPr lang="en-US" sz="1100" i="0" spc="600" dirty="0">
                <a:effectLst/>
                <a:latin typeface="Inter Black" panose="02000503000000020004" pitchFamily="2" charset="0"/>
                <a:ea typeface="Inter Black" panose="02000503000000020004" pitchFamily="2" charset="0"/>
                <a:cs typeface="Poppins SemiBold" panose="00000700000000000000" pitchFamily="50" charset="0"/>
              </a:rPr>
              <a:t>$4,565</a:t>
            </a:r>
            <a:endParaRPr lang="en-US" sz="1100" spc="6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71" name="TextBox 70">
            <a:extLst>
              <a:ext uri="{FF2B5EF4-FFF2-40B4-BE49-F238E27FC236}">
                <a16:creationId xmlns:a16="http://schemas.microsoft.com/office/drawing/2014/main" id="{4BDBF681-A9AA-C34D-8BCD-E2F2B8FD4F3B}"/>
              </a:ext>
            </a:extLst>
          </p:cNvPr>
          <p:cNvSpPr txBox="1"/>
          <p:nvPr/>
        </p:nvSpPr>
        <p:spPr>
          <a:xfrm>
            <a:off x="4351886" y="4136903"/>
            <a:ext cx="2132246" cy="246221"/>
          </a:xfrm>
          <a:prstGeom prst="rect">
            <a:avLst/>
          </a:prstGeom>
          <a:noFill/>
        </p:spPr>
        <p:txBody>
          <a:bodyPr wrap="square" numCol="1" rtlCol="0">
            <a:spAutoFit/>
          </a:bodyPr>
          <a:lstStyle/>
          <a:p>
            <a:pPr algn="ctr"/>
            <a:r>
              <a:rPr lang="en-US" sz="10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a:t>
            </a:r>
            <a:endParaRPr lang="en-US" sz="1000" dirty="0">
              <a:solidFill>
                <a:schemeClr val="tx1">
                  <a:lumMod val="50000"/>
                  <a:lumOff val="50000"/>
                </a:schemeClr>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72" name="TextBox 71">
            <a:extLst>
              <a:ext uri="{FF2B5EF4-FFF2-40B4-BE49-F238E27FC236}">
                <a16:creationId xmlns:a16="http://schemas.microsoft.com/office/drawing/2014/main" id="{589D3AFE-C03C-3040-9FCF-98F5ED563D90}"/>
              </a:ext>
            </a:extLst>
          </p:cNvPr>
          <p:cNvSpPr txBox="1"/>
          <p:nvPr/>
        </p:nvSpPr>
        <p:spPr>
          <a:xfrm>
            <a:off x="4351886" y="4649136"/>
            <a:ext cx="2132246" cy="246221"/>
          </a:xfrm>
          <a:prstGeom prst="rect">
            <a:avLst/>
          </a:prstGeom>
          <a:noFill/>
        </p:spPr>
        <p:txBody>
          <a:bodyPr wrap="square" numCol="1" rtlCol="0">
            <a:spAutoFit/>
          </a:bodyPr>
          <a:lstStyle/>
          <a:p>
            <a:pPr algn="ctr"/>
            <a:r>
              <a:rPr lang="en-US" sz="10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TEXT OF THE PRINTING</a:t>
            </a:r>
            <a:endParaRPr lang="en-US" sz="1000" dirty="0">
              <a:solidFill>
                <a:schemeClr val="tx1">
                  <a:lumMod val="50000"/>
                  <a:lumOff val="50000"/>
                </a:schemeClr>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74" name="TextBox 73">
            <a:extLst>
              <a:ext uri="{FF2B5EF4-FFF2-40B4-BE49-F238E27FC236}">
                <a16:creationId xmlns:a16="http://schemas.microsoft.com/office/drawing/2014/main" id="{F9EF4A2C-F4F9-BF44-9120-FDB97A0B15A5}"/>
              </a:ext>
            </a:extLst>
          </p:cNvPr>
          <p:cNvSpPr txBox="1"/>
          <p:nvPr/>
        </p:nvSpPr>
        <p:spPr>
          <a:xfrm>
            <a:off x="4351886" y="5161369"/>
            <a:ext cx="2132246" cy="246221"/>
          </a:xfrm>
          <a:prstGeom prst="rect">
            <a:avLst/>
          </a:prstGeom>
          <a:noFill/>
        </p:spPr>
        <p:txBody>
          <a:bodyPr wrap="square" numCol="1" rtlCol="0">
            <a:spAutoFit/>
          </a:bodyPr>
          <a:lstStyle/>
          <a:p>
            <a:pPr algn="ctr"/>
            <a:r>
              <a:rPr lang="en-US" sz="10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ALSO THE LEAP</a:t>
            </a:r>
            <a:endParaRPr lang="en-US" sz="1000" dirty="0">
              <a:solidFill>
                <a:schemeClr val="tx1">
                  <a:lumMod val="50000"/>
                  <a:lumOff val="50000"/>
                </a:schemeClr>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75" name="TextBox 74">
            <a:extLst>
              <a:ext uri="{FF2B5EF4-FFF2-40B4-BE49-F238E27FC236}">
                <a16:creationId xmlns:a16="http://schemas.microsoft.com/office/drawing/2014/main" id="{9A6E6A32-DFFE-FA41-9AB4-42AB2DA075E7}"/>
              </a:ext>
            </a:extLst>
          </p:cNvPr>
          <p:cNvSpPr txBox="1"/>
          <p:nvPr/>
        </p:nvSpPr>
        <p:spPr>
          <a:xfrm>
            <a:off x="4351886" y="3601869"/>
            <a:ext cx="2132246" cy="246221"/>
          </a:xfrm>
          <a:prstGeom prst="rect">
            <a:avLst/>
          </a:prstGeom>
          <a:noFill/>
        </p:spPr>
        <p:txBody>
          <a:bodyPr wrap="square" numCol="1" rtlCol="0">
            <a:spAutoFit/>
          </a:bodyPr>
          <a:lstStyle/>
          <a:p>
            <a:pPr algn="ctr"/>
            <a:r>
              <a:rPr lang="en-US" sz="10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SIMPLY</a:t>
            </a:r>
            <a:endParaRPr lang="en-US" sz="1000" dirty="0">
              <a:solidFill>
                <a:schemeClr val="tx1">
                  <a:lumMod val="50000"/>
                  <a:lumOff val="50000"/>
                </a:schemeClr>
              </a:solidFill>
              <a:latin typeface="Inter Black" panose="02000503000000020004" pitchFamily="2" charset="0"/>
              <a:ea typeface="Inter Black" panose="02000503000000020004" pitchFamily="2" charset="0"/>
              <a:cs typeface="Poppins SemiBold" panose="00000700000000000000" pitchFamily="50" charset="0"/>
            </a:endParaRPr>
          </a:p>
        </p:txBody>
      </p:sp>
      <p:cxnSp>
        <p:nvCxnSpPr>
          <p:cNvPr id="38" name="Straight Connector 37">
            <a:extLst>
              <a:ext uri="{FF2B5EF4-FFF2-40B4-BE49-F238E27FC236}">
                <a16:creationId xmlns:a16="http://schemas.microsoft.com/office/drawing/2014/main" id="{88C84BEB-07AC-4AF4-8E49-B8E16BBE3875}"/>
              </a:ext>
            </a:extLst>
          </p:cNvPr>
          <p:cNvCxnSpPr>
            <a:cxnSpLocks/>
          </p:cNvCxnSpPr>
          <p:nvPr/>
        </p:nvCxnSpPr>
        <p:spPr>
          <a:xfrm>
            <a:off x="4076700"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52" name="Google Shape;133;p21">
            <a:extLst>
              <a:ext uri="{FF2B5EF4-FFF2-40B4-BE49-F238E27FC236}">
                <a16:creationId xmlns:a16="http://schemas.microsoft.com/office/drawing/2014/main" id="{FC8D028D-18A8-45C5-AA24-13938F18CBBF}"/>
              </a:ext>
            </a:extLst>
          </p:cNvPr>
          <p:cNvSpPr txBox="1">
            <a:spLocks/>
          </p:cNvSpPr>
          <p:nvPr/>
        </p:nvSpPr>
        <p:spPr>
          <a:xfrm>
            <a:off x="308304" y="142096"/>
            <a:ext cx="11756575" cy="229226"/>
          </a:xfrm>
          <a:prstGeom prst="rect">
            <a:avLst/>
          </a:prstGeom>
          <a:gradFill>
            <a:gsLst>
              <a:gs pos="0">
                <a:srgbClr val="FFFFFF">
                  <a:alpha val="0"/>
                </a:srgbClr>
              </a:gs>
              <a:gs pos="100000">
                <a:srgbClr val="C00000"/>
              </a:gs>
            </a:gsLst>
            <a:path path="circle">
              <a:fillToRect r="100000" b="100000"/>
            </a:path>
          </a:gradFill>
        </p:spPr>
        <p:txBody>
          <a:bodyPr spcFirstLastPara="1" vert="horz" wrap="square" lIns="0" tIns="0" rIns="0" bIns="0" rtlCol="0" anchor="ctr" anchorCtr="0">
            <a:noAutofit/>
          </a:bodyPr>
          <a:lstStyle>
            <a:lvl1pPr lvl="0" algn="ctr" defTabSz="914400" rtl="0" eaLnBrk="1" latinLnBrk="0" hangingPunct="1">
              <a:lnSpc>
                <a:spcPct val="80000"/>
              </a:lnSpc>
              <a:spcBef>
                <a:spcPts val="0"/>
              </a:spcBef>
              <a:spcAft>
                <a:spcPts val="0"/>
              </a:spcAft>
              <a:buSzPts val="4800"/>
              <a:buNone/>
              <a:defRPr sz="4800" kern="1200">
                <a:solidFill>
                  <a:srgbClr val="27348B"/>
                </a:solidFill>
                <a:latin typeface="+mj-lt"/>
                <a:ea typeface="+mj-ea"/>
                <a:cs typeface="+mj-cs"/>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lang="en-US" dirty="0"/>
          </a:p>
        </p:txBody>
      </p:sp>
      <p:sp>
        <p:nvSpPr>
          <p:cNvPr id="31" name="TextBox 2">
            <a:extLst>
              <a:ext uri="{FF2B5EF4-FFF2-40B4-BE49-F238E27FC236}">
                <a16:creationId xmlns:a16="http://schemas.microsoft.com/office/drawing/2014/main" id="{10FEB290-3F7D-488F-8928-30A8BD6C95BB}"/>
              </a:ext>
            </a:extLst>
          </p:cNvPr>
          <p:cNvSpPr txBox="1"/>
          <p:nvPr/>
        </p:nvSpPr>
        <p:spPr>
          <a:xfrm>
            <a:off x="1828800" y="672918"/>
            <a:ext cx="4775200" cy="810543"/>
          </a:xfrm>
          <a:prstGeom prst="rect">
            <a:avLst/>
          </a:prstGeom>
          <a:noFill/>
        </p:spPr>
        <p:txBody>
          <a:bodyPr wrap="square" rtlCol="0">
            <a:spAutoFit/>
          </a:bodyPr>
          <a:lstStyle/>
          <a:p>
            <a:r>
              <a:rPr lang="en-US" sz="4667" dirty="0">
                <a:solidFill>
                  <a:schemeClr val="bg1">
                    <a:lumMod val="50000"/>
                  </a:schemeClr>
                </a:solidFill>
                <a:latin typeface="TitilliumText22L Lt" pitchFamily="50" charset="0"/>
              </a:rPr>
              <a:t>Our Services</a:t>
            </a:r>
          </a:p>
        </p:txBody>
      </p:sp>
      <p:sp>
        <p:nvSpPr>
          <p:cNvPr id="32" name="Rectangle 11">
            <a:extLst>
              <a:ext uri="{FF2B5EF4-FFF2-40B4-BE49-F238E27FC236}">
                <a16:creationId xmlns:a16="http://schemas.microsoft.com/office/drawing/2014/main" id="{069F965A-3442-4F07-B14F-3FCD38CE63E3}"/>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Gráfico 8">
            <a:extLst>
              <a:ext uri="{FF2B5EF4-FFF2-40B4-BE49-F238E27FC236}">
                <a16:creationId xmlns:a16="http://schemas.microsoft.com/office/drawing/2014/main" id="{29AC5E13-7FBD-410B-BAEC-7AC0A307D6D6}"/>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pic>
        <p:nvPicPr>
          <p:cNvPr id="6" name="Marcador de posición de imagen 5">
            <a:extLst>
              <a:ext uri="{FF2B5EF4-FFF2-40B4-BE49-F238E27FC236}">
                <a16:creationId xmlns:a16="http://schemas.microsoft.com/office/drawing/2014/main" id="{80ADB3BC-AADA-4AD7-82E4-10586C93162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20" name="Imagen 19">
            <a:extLst>
              <a:ext uri="{FF2B5EF4-FFF2-40B4-BE49-F238E27FC236}">
                <a16:creationId xmlns:a16="http://schemas.microsoft.com/office/drawing/2014/main" id="{A51AB6D6-9F6C-4B6D-8706-EA2BCB33C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508" y="2198113"/>
            <a:ext cx="3276061" cy="4370021"/>
          </a:xfrm>
          <a:prstGeom prst="rect">
            <a:avLst/>
          </a:prstGeom>
        </p:spPr>
      </p:pic>
    </p:spTree>
    <p:extLst>
      <p:ext uri="{BB962C8B-B14F-4D97-AF65-F5344CB8AC3E}">
        <p14:creationId xmlns:p14="http://schemas.microsoft.com/office/powerpoint/2010/main" val="293910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B97050B-D665-4145-8A1D-416DAB9DD0C1}"/>
              </a:ext>
            </a:extLst>
          </p:cNvPr>
          <p:cNvSpPr/>
          <p:nvPr/>
        </p:nvSpPr>
        <p:spPr>
          <a:xfrm>
            <a:off x="0" y="0"/>
            <a:ext cx="12192000" cy="6858006"/>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2546D1B-1A30-7241-92A4-184BF9A8E6E7}"/>
              </a:ext>
            </a:extLst>
          </p:cNvPr>
          <p:cNvSpPr/>
          <p:nvPr/>
        </p:nvSpPr>
        <p:spPr>
          <a:xfrm>
            <a:off x="6096000" y="0"/>
            <a:ext cx="6096000" cy="68580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C4649CD6-B5D5-AD4E-B838-0F3C74E7AA59}"/>
              </a:ext>
            </a:extLst>
          </p:cNvPr>
          <p:cNvSpPr txBox="1"/>
          <p:nvPr/>
        </p:nvSpPr>
        <p:spPr>
          <a:xfrm>
            <a:off x="6521483" y="1849110"/>
            <a:ext cx="5444156" cy="923330"/>
          </a:xfrm>
          <a:prstGeom prst="rect">
            <a:avLst/>
          </a:prstGeom>
          <a:noFill/>
        </p:spPr>
        <p:txBody>
          <a:bodyPr wrap="square" rtlCol="0">
            <a:spAutoFit/>
          </a:bodyPr>
          <a:lstStyle/>
          <a:p>
            <a:pPr algn="ctr"/>
            <a:r>
              <a:rPr lang="en-US" sz="54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INTERNATIONAL </a:t>
            </a:r>
          </a:p>
        </p:txBody>
      </p:sp>
      <p:sp>
        <p:nvSpPr>
          <p:cNvPr id="59" name="TextBox 58">
            <a:extLst>
              <a:ext uri="{FF2B5EF4-FFF2-40B4-BE49-F238E27FC236}">
                <a16:creationId xmlns:a16="http://schemas.microsoft.com/office/drawing/2014/main" id="{6D396CA0-5831-3044-82FF-69D70C7EDD69}"/>
              </a:ext>
            </a:extLst>
          </p:cNvPr>
          <p:cNvSpPr txBox="1"/>
          <p:nvPr/>
        </p:nvSpPr>
        <p:spPr>
          <a:xfrm>
            <a:off x="1084786" y="2019350"/>
            <a:ext cx="3918858" cy="1017843"/>
          </a:xfrm>
          <a:prstGeom prst="rect">
            <a:avLst/>
          </a:prstGeom>
          <a:noFill/>
        </p:spPr>
        <p:txBody>
          <a:bodyPr wrap="square" rtlCol="0">
            <a:spAutoFit/>
          </a:bodyPr>
          <a:lstStyle/>
          <a:p>
            <a:pPr algn="ctr">
              <a:lnSpc>
                <a:spcPts val="1200"/>
              </a:lnSpc>
            </a:pPr>
            <a:r>
              <a:rPr lang="en-US" sz="12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2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2" name="TextBox 61">
            <a:extLst>
              <a:ext uri="{FF2B5EF4-FFF2-40B4-BE49-F238E27FC236}">
                <a16:creationId xmlns:a16="http://schemas.microsoft.com/office/drawing/2014/main" id="{DEA2F2BC-2B0D-DE45-A7A7-EEFDFE155BBA}"/>
              </a:ext>
            </a:extLst>
          </p:cNvPr>
          <p:cNvSpPr txBox="1"/>
          <p:nvPr/>
        </p:nvSpPr>
        <p:spPr>
          <a:xfrm>
            <a:off x="7582472" y="3035013"/>
            <a:ext cx="3314319" cy="954107"/>
          </a:xfrm>
          <a:prstGeom prst="rect">
            <a:avLst/>
          </a:prstGeom>
          <a:noFill/>
        </p:spPr>
        <p:txBody>
          <a:bodyPr wrap="square" rtlCol="0">
            <a:spAutoFit/>
          </a:bodyPr>
          <a:lstStyle/>
          <a:p>
            <a:pPr algn="ctr"/>
            <a:r>
              <a:rPr lang="en-US" sz="2800"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a:t>
            </a:r>
            <a:endParaRPr lang="en-US" sz="2800"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3" name="TextBox 62">
            <a:extLst>
              <a:ext uri="{FF2B5EF4-FFF2-40B4-BE49-F238E27FC236}">
                <a16:creationId xmlns:a16="http://schemas.microsoft.com/office/drawing/2014/main" id="{FF78F267-981B-3942-8D96-39289D613B03}"/>
              </a:ext>
            </a:extLst>
          </p:cNvPr>
          <p:cNvSpPr txBox="1"/>
          <p:nvPr/>
        </p:nvSpPr>
        <p:spPr>
          <a:xfrm>
            <a:off x="8445890" y="4155185"/>
            <a:ext cx="1298231" cy="252249"/>
          </a:xfrm>
          <a:prstGeom prst="rect">
            <a:avLst/>
          </a:prstGeom>
          <a:noFill/>
        </p:spPr>
        <p:txBody>
          <a:bodyPr wrap="square" rtlCol="0">
            <a:spAutoFit/>
          </a:bodyPr>
          <a:lstStyle/>
          <a:p>
            <a:pPr algn="ctr">
              <a:lnSpc>
                <a:spcPts val="1100"/>
              </a:lnSpc>
            </a:pPr>
            <a:r>
              <a:rPr lang="en-US" sz="1600" i="0" dirty="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sz="1600" dirty="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6" name="TextBox 65">
            <a:extLst>
              <a:ext uri="{FF2B5EF4-FFF2-40B4-BE49-F238E27FC236}">
                <a16:creationId xmlns:a16="http://schemas.microsoft.com/office/drawing/2014/main" id="{870AFF77-81C0-1A4E-9048-47C3964B7AEA}"/>
              </a:ext>
            </a:extLst>
          </p:cNvPr>
          <p:cNvSpPr txBox="1"/>
          <p:nvPr/>
        </p:nvSpPr>
        <p:spPr>
          <a:xfrm>
            <a:off x="7647205" y="4458831"/>
            <a:ext cx="2895600" cy="1862048"/>
          </a:xfrm>
          <a:prstGeom prst="rect">
            <a:avLst/>
          </a:prstGeom>
          <a:noFill/>
        </p:spPr>
        <p:txBody>
          <a:bodyPr wrap="square" rtlCol="0">
            <a:spAutoFit/>
          </a:bodyPr>
          <a:lstStyle/>
          <a:p>
            <a:pPr algn="ctr"/>
            <a:r>
              <a:rPr lang="en-US" sz="11500" dirty="0">
                <a:ln w="12700">
                  <a:noFill/>
                </a:ln>
                <a:latin typeface="Inter Semi Bold" panose="02000703000000020004" pitchFamily="50" charset="0"/>
                <a:ea typeface="Inter Semi Bold" panose="02000703000000020004" pitchFamily="50" charset="0"/>
                <a:cs typeface="Inter Semi Bold" panose="02000703000000020004" pitchFamily="50" charset="0"/>
              </a:rPr>
              <a:t>DAY</a:t>
            </a:r>
          </a:p>
        </p:txBody>
      </p:sp>
      <p:sp>
        <p:nvSpPr>
          <p:cNvPr id="22" name="TextBox 21">
            <a:extLst>
              <a:ext uri="{FF2B5EF4-FFF2-40B4-BE49-F238E27FC236}">
                <a16:creationId xmlns:a16="http://schemas.microsoft.com/office/drawing/2014/main" id="{B3FFA778-94A1-458D-8035-67F92DAE331B}"/>
              </a:ext>
            </a:extLst>
          </p:cNvPr>
          <p:cNvSpPr txBox="1"/>
          <p:nvPr/>
        </p:nvSpPr>
        <p:spPr>
          <a:xfrm>
            <a:off x="1698512" y="532952"/>
            <a:ext cx="2698976" cy="1323439"/>
          </a:xfrm>
          <a:prstGeom prst="rect">
            <a:avLst/>
          </a:prstGeom>
          <a:noFill/>
        </p:spPr>
        <p:txBody>
          <a:bodyPr wrap="square" rtlCol="0">
            <a:spAutoFit/>
          </a:bodyPr>
          <a:lstStyle/>
          <a:p>
            <a:pPr algn="ctr"/>
            <a:r>
              <a:rPr lang="en-US" sz="4000" b="1" dirty="0">
                <a:solidFill>
                  <a:srgbClr val="E82C12"/>
                </a:solidFill>
                <a:latin typeface="Inter SemiBold" panose="02000503000000020004" pitchFamily="2" charset="0"/>
                <a:ea typeface="Inter SemiBold" panose="02000503000000020004" pitchFamily="2" charset="0"/>
                <a:cs typeface="Roboto" panose="02000000000000000000" pitchFamily="2" charset="0"/>
              </a:rPr>
              <a:t>BRAND PROPOSAL</a:t>
            </a:r>
          </a:p>
        </p:txBody>
      </p:sp>
      <p:pic>
        <p:nvPicPr>
          <p:cNvPr id="6" name="Marcador de posición de imagen 5">
            <a:extLst>
              <a:ext uri="{FF2B5EF4-FFF2-40B4-BE49-F238E27FC236}">
                <a16:creationId xmlns:a16="http://schemas.microsoft.com/office/drawing/2014/main" id="{C015514E-C4AF-492C-91B1-722E07C83FA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429000"/>
            <a:ext cx="6096000" cy="3247963"/>
          </a:xfrm>
        </p:spPr>
      </p:pic>
      <p:pic>
        <p:nvPicPr>
          <p:cNvPr id="3" name="Gráfico 2">
            <a:extLst>
              <a:ext uri="{FF2B5EF4-FFF2-40B4-BE49-F238E27FC236}">
                <a16:creationId xmlns:a16="http://schemas.microsoft.com/office/drawing/2014/main" id="{D364D630-6DA5-49D5-B13B-4C5D2B23B2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8533" y="582648"/>
            <a:ext cx="1219200" cy="1076325"/>
          </a:xfrm>
          <a:prstGeom prst="rect">
            <a:avLst/>
          </a:prstGeom>
        </p:spPr>
      </p:pic>
      <p:sp>
        <p:nvSpPr>
          <p:cNvPr id="4" name="Rectángulo 3">
            <a:extLst>
              <a:ext uri="{FF2B5EF4-FFF2-40B4-BE49-F238E27FC236}">
                <a16:creationId xmlns:a16="http://schemas.microsoft.com/office/drawing/2014/main" id="{1EBF6ED1-E0D1-4C24-AB4D-DC272203854A}"/>
              </a:ext>
            </a:extLst>
          </p:cNvPr>
          <p:cNvSpPr/>
          <p:nvPr/>
        </p:nvSpPr>
        <p:spPr>
          <a:xfrm>
            <a:off x="6521483" y="181037"/>
            <a:ext cx="5266326" cy="6495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32429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4FC0DD-D71F-0FC4-968B-39A0AFCED074}"/>
              </a:ext>
            </a:extLst>
          </p:cNvPr>
          <p:cNvSpPr/>
          <p:nvPr/>
        </p:nvSpPr>
        <p:spPr>
          <a:xfrm>
            <a:off x="0" y="0"/>
            <a:ext cx="12192000" cy="68580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elogramo 14">
            <a:extLst>
              <a:ext uri="{FF2B5EF4-FFF2-40B4-BE49-F238E27FC236}">
                <a16:creationId xmlns:a16="http://schemas.microsoft.com/office/drawing/2014/main" id="{3C3B38A9-0476-47BF-A18C-8B4C2D81D155}"/>
              </a:ext>
            </a:extLst>
          </p:cNvPr>
          <p:cNvSpPr/>
          <p:nvPr/>
        </p:nvSpPr>
        <p:spPr>
          <a:xfrm>
            <a:off x="1662158" y="325753"/>
            <a:ext cx="2674603" cy="3513758"/>
          </a:xfrm>
          <a:prstGeom prst="parallelogram">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3" name="TextBox 42">
            <a:extLst>
              <a:ext uri="{FF2B5EF4-FFF2-40B4-BE49-F238E27FC236}">
                <a16:creationId xmlns:a16="http://schemas.microsoft.com/office/drawing/2014/main" id="{86980CB3-9C43-4749-86D3-65AB14DDD9A4}"/>
              </a:ext>
            </a:extLst>
          </p:cNvPr>
          <p:cNvSpPr txBox="1"/>
          <p:nvPr/>
        </p:nvSpPr>
        <p:spPr>
          <a:xfrm>
            <a:off x="5543550" y="1500229"/>
            <a:ext cx="1563926" cy="2092881"/>
          </a:xfrm>
          <a:prstGeom prst="rect">
            <a:avLst/>
          </a:prstGeom>
          <a:noFill/>
        </p:spPr>
        <p:txBody>
          <a:bodyPr wrap="square" rtlCol="0">
            <a:spAutoFit/>
          </a:bodyPr>
          <a:lstStyle/>
          <a:p>
            <a:pPr>
              <a:lnSpc>
                <a:spcPts val="1200"/>
              </a:lnSpc>
            </a:pPr>
            <a:r>
              <a:rPr lang="en-US" sz="1000" i="0" dirty="0">
                <a:solidFill>
                  <a:schemeClr val="bg1">
                    <a:lumMod val="6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CENTURIES, BUT ALSO THE LEAP INTO OF LOREM IPSUM.</a:t>
            </a:r>
            <a:endParaRPr lang="en-US" sz="1000" dirty="0">
              <a:ln w="12700">
                <a:noFill/>
              </a:ln>
              <a:solidFill>
                <a:schemeClr val="bg1">
                  <a:lumMod val="6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44" name="TextBox 43">
            <a:extLst>
              <a:ext uri="{FF2B5EF4-FFF2-40B4-BE49-F238E27FC236}">
                <a16:creationId xmlns:a16="http://schemas.microsoft.com/office/drawing/2014/main" id="{94F71AD0-08FB-8F4C-A795-11391996CE9F}"/>
              </a:ext>
            </a:extLst>
          </p:cNvPr>
          <p:cNvSpPr txBox="1"/>
          <p:nvPr/>
        </p:nvSpPr>
        <p:spPr>
          <a:xfrm>
            <a:off x="722124" y="4471197"/>
            <a:ext cx="2271939" cy="861774"/>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48" name="TextBox 47">
            <a:extLst>
              <a:ext uri="{FF2B5EF4-FFF2-40B4-BE49-F238E27FC236}">
                <a16:creationId xmlns:a16="http://schemas.microsoft.com/office/drawing/2014/main" id="{7353F84A-3F04-8E4C-8F89-7DC3B8F05191}"/>
              </a:ext>
            </a:extLst>
          </p:cNvPr>
          <p:cNvSpPr txBox="1"/>
          <p:nvPr/>
        </p:nvSpPr>
        <p:spPr>
          <a:xfrm>
            <a:off x="156352" y="1108366"/>
            <a:ext cx="5387198"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600" dirty="0">
                <a:ln w="12700">
                  <a:noFill/>
                </a:ln>
                <a:solidFill>
                  <a:schemeClr val="bg1"/>
                </a:solidFill>
                <a:latin typeface="Arial Black" panose="020B0A04020102020204" pitchFamily="34" charset="0"/>
                <a:ea typeface="Inter Semi Bold" panose="02000703000000020004" pitchFamily="50" charset="0"/>
                <a:cs typeface="Inter Semi Bold" panose="02000703000000020004" pitchFamily="50" charset="0"/>
              </a:rPr>
              <a:t>DEMOCRACIA</a:t>
            </a:r>
          </a:p>
        </p:txBody>
      </p:sp>
      <p:sp>
        <p:nvSpPr>
          <p:cNvPr id="50" name="TextBox 49">
            <a:extLst>
              <a:ext uri="{FF2B5EF4-FFF2-40B4-BE49-F238E27FC236}">
                <a16:creationId xmlns:a16="http://schemas.microsoft.com/office/drawing/2014/main" id="{B7B6A832-7C28-B945-AE32-F5D3CB027807}"/>
              </a:ext>
            </a:extLst>
          </p:cNvPr>
          <p:cNvSpPr txBox="1"/>
          <p:nvPr/>
        </p:nvSpPr>
        <p:spPr>
          <a:xfrm>
            <a:off x="10268044" y="4382971"/>
            <a:ext cx="1247083" cy="1631216"/>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9" name="TextBox 18">
            <a:extLst>
              <a:ext uri="{FF2B5EF4-FFF2-40B4-BE49-F238E27FC236}">
                <a16:creationId xmlns:a16="http://schemas.microsoft.com/office/drawing/2014/main" id="{7AF4942B-ABAA-4469-86AA-6B22A5A07F55}"/>
              </a:ext>
            </a:extLst>
          </p:cNvPr>
          <p:cNvSpPr txBox="1"/>
          <p:nvPr/>
        </p:nvSpPr>
        <p:spPr>
          <a:xfrm>
            <a:off x="592864" y="325753"/>
            <a:ext cx="1988457" cy="261610"/>
          </a:xfrm>
          <a:prstGeom prst="rect">
            <a:avLst/>
          </a:prstGeom>
          <a:noFill/>
        </p:spPr>
        <p:txBody>
          <a:bodyPr wrap="square" rtlCol="0">
            <a:spAutoFit/>
          </a:bodyPr>
          <a:lstStyle/>
          <a:p>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grpSp>
        <p:nvGrpSpPr>
          <p:cNvPr id="20" name="Group 19">
            <a:extLst>
              <a:ext uri="{FF2B5EF4-FFF2-40B4-BE49-F238E27FC236}">
                <a16:creationId xmlns:a16="http://schemas.microsoft.com/office/drawing/2014/main" id="{60CADD2A-1906-4A27-B1A0-1A71053E5973}"/>
              </a:ext>
            </a:extLst>
          </p:cNvPr>
          <p:cNvGrpSpPr/>
          <p:nvPr/>
        </p:nvGrpSpPr>
        <p:grpSpPr>
          <a:xfrm rot="16200000">
            <a:off x="11095917" y="740603"/>
            <a:ext cx="942943" cy="269528"/>
            <a:chOff x="10961631" y="6205538"/>
            <a:chExt cx="809122" cy="231277"/>
          </a:xfrm>
        </p:grpSpPr>
        <p:sp>
          <p:nvSpPr>
            <p:cNvPr id="21" name="Rectangle 20">
              <a:extLst>
                <a:ext uri="{FF2B5EF4-FFF2-40B4-BE49-F238E27FC236}">
                  <a16:creationId xmlns:a16="http://schemas.microsoft.com/office/drawing/2014/main" id="{82892DBA-6A94-465C-8F19-21FC904CE48A}"/>
                </a:ext>
              </a:extLst>
            </p:cNvPr>
            <p:cNvSpPr/>
            <p:nvPr/>
          </p:nvSpPr>
          <p:spPr>
            <a:xfrm>
              <a:off x="11181790" y="6205538"/>
              <a:ext cx="588963" cy="23127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2" name="Straight Connector 21">
              <a:extLst>
                <a:ext uri="{FF2B5EF4-FFF2-40B4-BE49-F238E27FC236}">
                  <a16:creationId xmlns:a16="http://schemas.microsoft.com/office/drawing/2014/main" id="{F939E665-4BD0-43F0-A2D0-A243FF5E7266}"/>
                </a:ext>
              </a:extLst>
            </p:cNvPr>
            <p:cNvCxnSpPr>
              <a:cxnSpLocks/>
            </p:cNvCxnSpPr>
            <p:nvPr/>
          </p:nvCxnSpPr>
          <p:spPr>
            <a:xfrm flipH="1">
              <a:off x="10961631" y="6321176"/>
              <a:ext cx="440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72A1E03-EFF6-4A32-9710-222DC8D66486}"/>
              </a:ext>
            </a:extLst>
          </p:cNvPr>
          <p:cNvSpPr txBox="1"/>
          <p:nvPr/>
        </p:nvSpPr>
        <p:spPr>
          <a:xfrm>
            <a:off x="11453212" y="451079"/>
            <a:ext cx="228350" cy="307777"/>
          </a:xfrm>
          <a:prstGeom prst="rect">
            <a:avLst/>
          </a:prstGeom>
          <a:noFill/>
        </p:spPr>
        <p:txBody>
          <a:bodyPr wrap="square" rtlCol="0">
            <a:spAutoFit/>
          </a:bodyPr>
          <a:lstStyle/>
          <a:p>
            <a:pPr algn="ctr"/>
            <a:r>
              <a:rPr lang="en-US" sz="1400" dirty="0">
                <a:solidFill>
                  <a:schemeClr val="bg1"/>
                </a:solidFill>
                <a:latin typeface="Inter Medium" panose="02000503000000020004" pitchFamily="2" charset="0"/>
                <a:ea typeface="Inter Medium" panose="02000503000000020004" pitchFamily="2" charset="0"/>
                <a:cs typeface="Roboto" panose="02000000000000000000" pitchFamily="2" charset="0"/>
              </a:rPr>
              <a:t>#</a:t>
            </a:r>
          </a:p>
        </p:txBody>
      </p:sp>
      <p:sp>
        <p:nvSpPr>
          <p:cNvPr id="26" name="TextBox 25">
            <a:extLst>
              <a:ext uri="{FF2B5EF4-FFF2-40B4-BE49-F238E27FC236}">
                <a16:creationId xmlns:a16="http://schemas.microsoft.com/office/drawing/2014/main" id="{3115198D-5A5A-4322-BADB-0990F15939FC}"/>
              </a:ext>
            </a:extLst>
          </p:cNvPr>
          <p:cNvSpPr txBox="1"/>
          <p:nvPr/>
        </p:nvSpPr>
        <p:spPr>
          <a:xfrm>
            <a:off x="9218045" y="325753"/>
            <a:ext cx="1115658" cy="261610"/>
          </a:xfrm>
          <a:prstGeom prst="rect">
            <a:avLst/>
          </a:prstGeom>
          <a:noFill/>
        </p:spPr>
        <p:txBody>
          <a:bodyPr wrap="square" rtlCol="0">
            <a:spAutoFit/>
          </a:bodyPr>
          <a:lstStyle/>
          <a:p>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TO_BE</a:t>
            </a:r>
          </a:p>
        </p:txBody>
      </p:sp>
      <p:sp>
        <p:nvSpPr>
          <p:cNvPr id="28" name="TextBox 43">
            <a:extLst>
              <a:ext uri="{FF2B5EF4-FFF2-40B4-BE49-F238E27FC236}">
                <a16:creationId xmlns:a16="http://schemas.microsoft.com/office/drawing/2014/main" id="{45F1F7D9-12AC-49ED-A30C-9F20E081E922}"/>
              </a:ext>
            </a:extLst>
          </p:cNvPr>
          <p:cNvSpPr txBox="1"/>
          <p:nvPr/>
        </p:nvSpPr>
        <p:spPr>
          <a:xfrm>
            <a:off x="711425" y="5332971"/>
            <a:ext cx="2271939" cy="861774"/>
          </a:xfrm>
          <a:prstGeom prst="rect">
            <a:avLst/>
          </a:prstGeom>
          <a:noFill/>
        </p:spPr>
        <p:txBody>
          <a:bodyPr wrap="square" rtlCol="0">
            <a:spAutoFit/>
          </a:bodyPr>
          <a:lstStyle/>
          <a:p>
            <a:pPr>
              <a:lnSpc>
                <a:spcPts val="1200"/>
              </a:lnSpc>
            </a:pPr>
            <a:r>
              <a:rPr lang="en-US" sz="1000" i="0" dirty="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dirty="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14" name="Marcador de posición de imagen 13">
            <a:extLst>
              <a:ext uri="{FF2B5EF4-FFF2-40B4-BE49-F238E27FC236}">
                <a16:creationId xmlns:a16="http://schemas.microsoft.com/office/drawing/2014/main" id="{36998A8D-8E03-4FE8-97E2-5668284C704F}"/>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2366A7AA-FB6A-46B8-B835-81D704841730}"/>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10" name="Marcador de posición de imagen 9">
            <a:extLst>
              <a:ext uri="{FF2B5EF4-FFF2-40B4-BE49-F238E27FC236}">
                <a16:creationId xmlns:a16="http://schemas.microsoft.com/office/drawing/2014/main" id="{3FE354AC-D9B9-43A7-B1BD-A52E6221BD18}"/>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578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7335CE9-B10F-42B9-A97B-E0B989C1FCEF}"/>
              </a:ext>
            </a:extLst>
          </p:cNvPr>
          <p:cNvSpPr/>
          <p:nvPr/>
        </p:nvSpPr>
        <p:spPr>
          <a:xfrm>
            <a:off x="6005894" y="-1"/>
            <a:ext cx="618610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86C9BB51-2358-455E-A3D3-6A5089F50067}"/>
              </a:ext>
            </a:extLst>
          </p:cNvPr>
          <p:cNvSpPr/>
          <p:nvPr/>
        </p:nvSpPr>
        <p:spPr>
          <a:xfrm>
            <a:off x="8314734" y="-1"/>
            <a:ext cx="3877266" cy="6858008"/>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TextBox 21">
            <a:extLst>
              <a:ext uri="{FF2B5EF4-FFF2-40B4-BE49-F238E27FC236}">
                <a16:creationId xmlns:a16="http://schemas.microsoft.com/office/drawing/2014/main" id="{E96A6508-6A03-4A40-A14D-FFE675E88AFE}"/>
              </a:ext>
            </a:extLst>
          </p:cNvPr>
          <p:cNvSpPr txBox="1"/>
          <p:nvPr/>
        </p:nvSpPr>
        <p:spPr>
          <a:xfrm>
            <a:off x="546129" y="1445068"/>
            <a:ext cx="2769013" cy="584775"/>
          </a:xfrm>
          <a:prstGeom prst="rect">
            <a:avLst/>
          </a:prstGeom>
          <a:noFill/>
        </p:spPr>
        <p:txBody>
          <a:bodyPr wrap="square" rtlCol="0">
            <a:spAutoFit/>
          </a:bodyPr>
          <a:lstStyle/>
          <a:p>
            <a:pPr algn="ctr"/>
            <a:r>
              <a:rPr lang="en-US" sz="3200" b="1" dirty="0">
                <a:ln w="12700">
                  <a:noFill/>
                </a:ln>
                <a:latin typeface="Inter Semi Bold" panose="02000703000000020004" pitchFamily="50" charset="0"/>
                <a:ea typeface="Inter Semi Bold" panose="02000703000000020004" pitchFamily="50" charset="0"/>
                <a:cs typeface="Inter Semi Bold" panose="02000703000000020004" pitchFamily="50" charset="0"/>
              </a:rPr>
              <a:t>Free Template</a:t>
            </a:r>
          </a:p>
        </p:txBody>
      </p:sp>
      <p:sp>
        <p:nvSpPr>
          <p:cNvPr id="30" name="Rectangle 34">
            <a:extLst>
              <a:ext uri="{FF2B5EF4-FFF2-40B4-BE49-F238E27FC236}">
                <a16:creationId xmlns:a16="http://schemas.microsoft.com/office/drawing/2014/main" id="{188868C0-4BE6-4250-ADFF-5ECD0B34690A}"/>
              </a:ext>
            </a:extLst>
          </p:cNvPr>
          <p:cNvSpPr/>
          <p:nvPr/>
        </p:nvSpPr>
        <p:spPr>
          <a:xfrm>
            <a:off x="6005894" y="1722120"/>
            <a:ext cx="2308840" cy="1706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
        <p:nvSpPr>
          <p:cNvPr id="31" name="Rectangle 35">
            <a:extLst>
              <a:ext uri="{FF2B5EF4-FFF2-40B4-BE49-F238E27FC236}">
                <a16:creationId xmlns:a16="http://schemas.microsoft.com/office/drawing/2014/main" id="{08051A87-9982-4807-955F-9420A664DF01}"/>
              </a:ext>
            </a:extLst>
          </p:cNvPr>
          <p:cNvSpPr/>
          <p:nvPr/>
        </p:nvSpPr>
        <p:spPr>
          <a:xfrm>
            <a:off x="4019182" y="1722120"/>
            <a:ext cx="1986712" cy="1706880"/>
          </a:xfrm>
          <a:prstGeom prst="rect">
            <a:avLst/>
          </a:prstGeom>
          <a:solidFill>
            <a:srgbClr val="E65624"/>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50000"/>
                </a:schemeClr>
              </a:solidFill>
            </a:endParaRPr>
          </a:p>
        </p:txBody>
      </p:sp>
      <p:sp>
        <p:nvSpPr>
          <p:cNvPr id="32" name="TextBox 29">
            <a:extLst>
              <a:ext uri="{FF2B5EF4-FFF2-40B4-BE49-F238E27FC236}">
                <a16:creationId xmlns:a16="http://schemas.microsoft.com/office/drawing/2014/main" id="{DEE7CAF1-7A2D-481F-BD21-E737AE033258}"/>
              </a:ext>
            </a:extLst>
          </p:cNvPr>
          <p:cNvSpPr txBox="1"/>
          <p:nvPr/>
        </p:nvSpPr>
        <p:spPr>
          <a:xfrm>
            <a:off x="6268559" y="2021923"/>
            <a:ext cx="1734288" cy="1131079"/>
          </a:xfrm>
          <a:prstGeom prst="rect">
            <a:avLst/>
          </a:prstGeom>
          <a:noFill/>
        </p:spPr>
        <p:txBody>
          <a:bodyPr wrap="square" rtlCol="0">
            <a:spAutoFit/>
          </a:bodyPr>
          <a:lstStyle/>
          <a:p>
            <a:pPr>
              <a:lnSpc>
                <a:spcPts val="2667"/>
              </a:lnSpc>
            </a:pPr>
            <a:r>
              <a:rPr lang="en-US" sz="2400" dirty="0">
                <a:solidFill>
                  <a:schemeClr val="bg1"/>
                </a:solidFill>
                <a:latin typeface="TitilliumText22L Lt" pitchFamily="50" charset="0"/>
              </a:rPr>
              <a:t>Service Name Full Here</a:t>
            </a:r>
          </a:p>
        </p:txBody>
      </p:sp>
      <p:sp>
        <p:nvSpPr>
          <p:cNvPr id="33" name="TextBox 39">
            <a:extLst>
              <a:ext uri="{FF2B5EF4-FFF2-40B4-BE49-F238E27FC236}">
                <a16:creationId xmlns:a16="http://schemas.microsoft.com/office/drawing/2014/main" id="{7BD02358-8CA9-4E66-A2DD-8B4019C9C362}"/>
              </a:ext>
            </a:extLst>
          </p:cNvPr>
          <p:cNvSpPr txBox="1"/>
          <p:nvPr/>
        </p:nvSpPr>
        <p:spPr>
          <a:xfrm>
            <a:off x="4555338" y="2154036"/>
            <a:ext cx="914400" cy="810543"/>
          </a:xfrm>
          <a:prstGeom prst="rect">
            <a:avLst/>
          </a:prstGeom>
          <a:noFill/>
        </p:spPr>
        <p:txBody>
          <a:bodyPr wrap="square" rtlCol="0">
            <a:spAutoFit/>
          </a:bodyPr>
          <a:lstStyle/>
          <a:p>
            <a:r>
              <a:rPr lang="en-US" sz="4667" dirty="0">
                <a:solidFill>
                  <a:schemeClr val="bg1"/>
                </a:solidFill>
                <a:latin typeface="TitilliumText22L Lt" pitchFamily="50" charset="0"/>
              </a:rPr>
              <a:t>02</a:t>
            </a:r>
          </a:p>
        </p:txBody>
      </p:sp>
      <p:sp>
        <p:nvSpPr>
          <p:cNvPr id="43" name="TextBox 65">
            <a:extLst>
              <a:ext uri="{FF2B5EF4-FFF2-40B4-BE49-F238E27FC236}">
                <a16:creationId xmlns:a16="http://schemas.microsoft.com/office/drawing/2014/main" id="{DEA3D95D-955A-498C-9D80-B79D2A53013F}"/>
              </a:ext>
            </a:extLst>
          </p:cNvPr>
          <p:cNvSpPr txBox="1"/>
          <p:nvPr/>
        </p:nvSpPr>
        <p:spPr>
          <a:xfrm>
            <a:off x="625085" y="2144673"/>
            <a:ext cx="2769013" cy="861774"/>
          </a:xfrm>
          <a:prstGeom prst="rect">
            <a:avLst/>
          </a:prstGeom>
          <a:noFill/>
        </p:spPr>
        <p:txBody>
          <a:bodyPr wrap="square" rtlCol="0">
            <a:spAutoFit/>
          </a:bodyPr>
          <a:lstStyle/>
          <a:p>
            <a:pPr>
              <a:lnSpc>
                <a:spcPts val="1200"/>
              </a:lnSpc>
            </a:pPr>
            <a:r>
              <a:rPr lang="en-US" sz="1000"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LOREM IPSUM.</a:t>
            </a:r>
            <a:endParaRPr lang="en-US" sz="1000"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5" name="Marcador de posición de imagen 4">
            <a:extLst>
              <a:ext uri="{FF2B5EF4-FFF2-40B4-BE49-F238E27FC236}">
                <a16:creationId xmlns:a16="http://schemas.microsoft.com/office/drawing/2014/main" id="{D46F6CE6-BB48-44E9-9BB8-86F72AE74B2C}"/>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18" name="TextBox 2">
            <a:extLst>
              <a:ext uri="{FF2B5EF4-FFF2-40B4-BE49-F238E27FC236}">
                <a16:creationId xmlns:a16="http://schemas.microsoft.com/office/drawing/2014/main" id="{F1D5E9B0-6E9E-4C29-BBA1-426C30B5D2D1}"/>
              </a:ext>
            </a:extLst>
          </p:cNvPr>
          <p:cNvSpPr txBox="1"/>
          <p:nvPr/>
        </p:nvSpPr>
        <p:spPr>
          <a:xfrm>
            <a:off x="1828800" y="672918"/>
            <a:ext cx="4775200" cy="810543"/>
          </a:xfrm>
          <a:prstGeom prst="rect">
            <a:avLst/>
          </a:prstGeom>
          <a:noFill/>
        </p:spPr>
        <p:txBody>
          <a:bodyPr wrap="square" rtlCol="0">
            <a:spAutoFit/>
          </a:bodyPr>
          <a:lstStyle/>
          <a:p>
            <a:r>
              <a:rPr lang="en-US" sz="4667" dirty="0">
                <a:solidFill>
                  <a:schemeClr val="bg1">
                    <a:lumMod val="50000"/>
                  </a:schemeClr>
                </a:solidFill>
                <a:latin typeface="TitilliumText22L Lt" pitchFamily="50" charset="0"/>
              </a:rPr>
              <a:t>Our Services</a:t>
            </a:r>
          </a:p>
        </p:txBody>
      </p:sp>
      <p:sp>
        <p:nvSpPr>
          <p:cNvPr id="19" name="Rectangle 11">
            <a:extLst>
              <a:ext uri="{FF2B5EF4-FFF2-40B4-BE49-F238E27FC236}">
                <a16:creationId xmlns:a16="http://schemas.microsoft.com/office/drawing/2014/main" id="{F7845182-40F7-41CF-A105-B65B100E5AD8}"/>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Gráfico 8">
            <a:extLst>
              <a:ext uri="{FF2B5EF4-FFF2-40B4-BE49-F238E27FC236}">
                <a16:creationId xmlns:a16="http://schemas.microsoft.com/office/drawing/2014/main" id="{08DC4178-43DE-4335-8D0C-47B74940EFF2}"/>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37962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DC76FF-236C-45B3-8A46-16212FF67F0C}"/>
              </a:ext>
            </a:extLst>
          </p:cNvPr>
          <p:cNvSpPr txBox="1"/>
          <p:nvPr/>
        </p:nvSpPr>
        <p:spPr>
          <a:xfrm>
            <a:off x="308708" y="3266504"/>
            <a:ext cx="2469103" cy="1323439"/>
          </a:xfrm>
          <a:prstGeom prst="rect">
            <a:avLst/>
          </a:prstGeom>
          <a:noFill/>
        </p:spPr>
        <p:txBody>
          <a:bodyPr wrap="square" rtlCol="0" anchor="ctr">
            <a:spAutoFit/>
          </a:bodyPr>
          <a:lstStyle/>
          <a:p>
            <a:pPr algn="r"/>
            <a:r>
              <a:rPr lang="en-GB" altLang="ko-KR" sz="2000" dirty="0">
                <a:solidFill>
                  <a:schemeClr val="bg1"/>
                </a:solidFill>
                <a:cs typeface="Arial" panose="020B0604020202020204" pitchFamily="34" charset="0"/>
              </a:rPr>
              <a:t>L</a:t>
            </a:r>
            <a:r>
              <a:rPr lang="en-US" altLang="ko-KR" sz="2000" dirty="0">
                <a:solidFill>
                  <a:schemeClr val="bg1"/>
                </a:solidFill>
                <a:cs typeface="Arial" panose="020B0604020202020204" pitchFamily="34" charset="0"/>
              </a:rPr>
              <a:t>OREM IPSUM DOLOR SIT AMET,</a:t>
            </a:r>
          </a:p>
          <a:p>
            <a:pPr algn="r"/>
            <a:r>
              <a:rPr lang="en-US" altLang="ko-KR" sz="2000" dirty="0">
                <a:solidFill>
                  <a:schemeClr val="bg1"/>
                </a:solidFill>
                <a:cs typeface="Arial" panose="020B0604020202020204" pitchFamily="34" charset="0"/>
              </a:rPr>
              <a:t>CU USU AGAM INTEGRE IMPEDIT.</a:t>
            </a:r>
            <a:endParaRPr lang="ko-KR" altLang="en-US" sz="2000" dirty="0">
              <a:solidFill>
                <a:schemeClr val="bg1"/>
              </a:solidFill>
              <a:cs typeface="Arial" pitchFamily="34" charset="0"/>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6262159" y="1697877"/>
            <a:ext cx="5271418" cy="666977"/>
          </a:xfrm>
          <a:prstGeom prst="rect">
            <a:avLst/>
          </a:prstGeom>
          <a:noFill/>
        </p:spPr>
        <p:txBody>
          <a:bodyPr wrap="square" rtlCol="0" anchor="ctr">
            <a:spAutoFit/>
          </a:bodyPr>
          <a:lstStyle/>
          <a:p>
            <a:pPr algn="r"/>
            <a:r>
              <a:rPr lang="en-GB" altLang="ko-KR" sz="1867">
                <a:solidFill>
                  <a:schemeClr val="tx1">
                    <a:lumMod val="75000"/>
                    <a:lumOff val="25000"/>
                  </a:schemeClr>
                </a:solidFill>
                <a:cs typeface="Arial" panose="020B0604020202020204" pitchFamily="34" charset="0"/>
              </a:rPr>
              <a:t>L</a:t>
            </a:r>
            <a:r>
              <a:rPr lang="en-US" altLang="ko-KR" sz="1867">
                <a:solidFill>
                  <a:schemeClr val="tx1">
                    <a:lumMod val="75000"/>
                    <a:lumOff val="25000"/>
                  </a:schemeClr>
                </a:solidFill>
                <a:cs typeface="Arial" panose="020B0604020202020204" pitchFamily="34" charset="0"/>
              </a:rPr>
              <a:t>OREM IPSUM DOLOR SIT AMET, CU USU AGAM INTEGRE IMPEDIT.</a:t>
            </a:r>
            <a:endParaRPr lang="ko-KR" altLang="en-US" sz="1867">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6869723" y="828284"/>
            <a:ext cx="4663918" cy="830997"/>
          </a:xfrm>
          <a:prstGeom prst="rect">
            <a:avLst/>
          </a:prstGeom>
          <a:noFill/>
        </p:spPr>
        <p:txBody>
          <a:bodyPr wrap="square" rtlCol="0" anchor="ctr">
            <a:spAutoFit/>
          </a:bodyPr>
          <a:lstStyle/>
          <a:p>
            <a:pPr algn="dist"/>
            <a:r>
              <a:rPr lang="en-US" sz="4800" dirty="0">
                <a:solidFill>
                  <a:srgbClr val="C00000"/>
                </a:solidFill>
              </a:rPr>
              <a:t>INFOGRAPHIC</a:t>
            </a:r>
          </a:p>
        </p:txBody>
      </p:sp>
      <p:sp>
        <p:nvSpPr>
          <p:cNvPr id="44" name="TextBox 43">
            <a:extLst>
              <a:ext uri="{FF2B5EF4-FFF2-40B4-BE49-F238E27FC236}">
                <a16:creationId xmlns:a16="http://schemas.microsoft.com/office/drawing/2014/main" id="{71B96EF9-3626-47B1-A8D0-EE3F7B83F272}"/>
              </a:ext>
            </a:extLst>
          </p:cNvPr>
          <p:cNvSpPr txBox="1"/>
          <p:nvPr/>
        </p:nvSpPr>
        <p:spPr>
          <a:xfrm>
            <a:off x="771072" y="1243783"/>
            <a:ext cx="5053124"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 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anose="020B0604020202020204" pitchFamily="34" charset="0"/>
            </a:endParaRPr>
          </a:p>
          <a:p>
            <a:r>
              <a:rPr lang="en-US" altLang="ko-KR" sz="1200" dirty="0">
                <a:solidFill>
                  <a:schemeClr val="tx1">
                    <a:lumMod val="75000"/>
                    <a:lumOff val="25000"/>
                  </a:schemeClr>
                </a:solidFill>
                <a:cs typeface="Arial" panose="020B0604020202020204" pitchFamily="34" charset="0"/>
              </a:rPr>
              <a:t>Get a modern PowerPoint  Presentation that is beautifully designed. </a:t>
            </a:r>
            <a:endParaRPr lang="ko-KR" altLang="en-US" sz="1200" dirty="0">
              <a:solidFill>
                <a:schemeClr val="tx1">
                  <a:lumMod val="75000"/>
                  <a:lumOff val="25000"/>
                </a:schemeClr>
              </a:solidFill>
              <a:cs typeface="Arial" panose="020B0604020202020204" pitchFamily="34" charset="0"/>
            </a:endParaRPr>
          </a:p>
        </p:txBody>
      </p:sp>
      <p:sp>
        <p:nvSpPr>
          <p:cNvPr id="22" name="TextBox 21">
            <a:extLst>
              <a:ext uri="{FF2B5EF4-FFF2-40B4-BE49-F238E27FC236}">
                <a16:creationId xmlns:a16="http://schemas.microsoft.com/office/drawing/2014/main" id="{0C0F1C92-945D-4C20-99C7-3A75953263FB}"/>
              </a:ext>
            </a:extLst>
          </p:cNvPr>
          <p:cNvSpPr txBox="1"/>
          <p:nvPr/>
        </p:nvSpPr>
        <p:spPr>
          <a:xfrm>
            <a:off x="1022149" y="5583743"/>
            <a:ext cx="6025765" cy="584775"/>
          </a:xfrm>
          <a:prstGeom prst="rect">
            <a:avLst/>
          </a:prstGeom>
          <a:noFill/>
        </p:spPr>
        <p:txBody>
          <a:bodyPr wrap="square" rtlCol="0">
            <a:spAutoFit/>
          </a:bodyPr>
          <a:lstStyle/>
          <a:p>
            <a:r>
              <a:rPr lang="en-US" altLang="ko-KR" sz="1600" b="1" dirty="0">
                <a:solidFill>
                  <a:schemeClr val="accent4"/>
                </a:solidFill>
                <a:cs typeface="Arial" panose="020B0604020202020204" pitchFamily="34" charset="0"/>
              </a:rPr>
              <a:t>You can simply impress your audience and add a unique zing and appeal to your Presentations. Easy to change colors, photos and Text. </a:t>
            </a:r>
          </a:p>
        </p:txBody>
      </p:sp>
      <p:pic>
        <p:nvPicPr>
          <p:cNvPr id="5" name="Marcador de posición de imagen 4">
            <a:extLst>
              <a:ext uri="{FF2B5EF4-FFF2-40B4-BE49-F238E27FC236}">
                <a16:creationId xmlns:a16="http://schemas.microsoft.com/office/drawing/2014/main" id="{0A65A09F-BB9B-4665-91C7-9600E1DC32BC}"/>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18" name="Rectangle 11">
            <a:extLst>
              <a:ext uri="{FF2B5EF4-FFF2-40B4-BE49-F238E27FC236}">
                <a16:creationId xmlns:a16="http://schemas.microsoft.com/office/drawing/2014/main" id="{85DFDFAB-C2D3-4DB8-9EC3-39109787344B}"/>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Gráfico 8">
            <a:extLst>
              <a:ext uri="{FF2B5EF4-FFF2-40B4-BE49-F238E27FC236}">
                <a16:creationId xmlns:a16="http://schemas.microsoft.com/office/drawing/2014/main" id="{5219F835-3017-4BA3-9A13-9BC553464003}"/>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3341219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17" name="Google Shape;883;p71">
            <a:extLst>
              <a:ext uri="{FF2B5EF4-FFF2-40B4-BE49-F238E27FC236}">
                <a16:creationId xmlns:a16="http://schemas.microsoft.com/office/drawing/2014/main" id="{C297C575-EC10-4C0E-A06C-369B51B8102F}"/>
              </a:ext>
            </a:extLst>
          </p:cNvPr>
          <p:cNvSpPr/>
          <p:nvPr/>
        </p:nvSpPr>
        <p:spPr>
          <a:xfrm>
            <a:off x="5292091" y="0"/>
            <a:ext cx="6899910" cy="6858000"/>
          </a:xfrm>
          <a:prstGeom prst="rect">
            <a:avLst/>
          </a:prstGeom>
          <a:solidFill>
            <a:schemeClr val="tx1">
              <a:lumMod val="85000"/>
              <a:lumOff val="15000"/>
            </a:schemeClr>
          </a:solidFill>
          <a:ln w="1905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 name="Paralelogramo 12">
            <a:extLst>
              <a:ext uri="{FF2B5EF4-FFF2-40B4-BE49-F238E27FC236}">
                <a16:creationId xmlns:a16="http://schemas.microsoft.com/office/drawing/2014/main" id="{3AC60C29-560B-4E89-9878-EFF1E8ADAA94}"/>
              </a:ext>
            </a:extLst>
          </p:cNvPr>
          <p:cNvSpPr/>
          <p:nvPr/>
        </p:nvSpPr>
        <p:spPr>
          <a:xfrm>
            <a:off x="7007469" y="0"/>
            <a:ext cx="3921369" cy="6858000"/>
          </a:xfrm>
          <a:prstGeom prst="parallelogram">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Elipse 11">
            <a:extLst>
              <a:ext uri="{FF2B5EF4-FFF2-40B4-BE49-F238E27FC236}">
                <a16:creationId xmlns:a16="http://schemas.microsoft.com/office/drawing/2014/main" id="{8C8838CF-490E-47A5-BE95-EB4E23771B04}"/>
              </a:ext>
            </a:extLst>
          </p:cNvPr>
          <p:cNvSpPr/>
          <p:nvPr/>
        </p:nvSpPr>
        <p:spPr>
          <a:xfrm>
            <a:off x="5998191" y="838773"/>
            <a:ext cx="5287618" cy="5287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02" name="Google Shape;902;p72"/>
          <p:cNvSpPr txBox="1">
            <a:spLocks noGrp="1"/>
          </p:cNvSpPr>
          <p:nvPr>
            <p:ph type="title"/>
          </p:nvPr>
        </p:nvSpPr>
        <p:spPr>
          <a:xfrm>
            <a:off x="5899799" y="3813109"/>
            <a:ext cx="5423200" cy="1298368"/>
          </a:xfrm>
          <a:prstGeom prst="rect">
            <a:avLst/>
          </a:prstGeom>
        </p:spPr>
        <p:txBody>
          <a:bodyPr spcFirstLastPara="1" vert="horz" wrap="square" lIns="121900" tIns="121900" rIns="121900" bIns="121900" rtlCol="0" anchor="t" anchorCtr="0">
            <a:noAutofit/>
          </a:bodyPr>
          <a:lstStyle/>
          <a:p>
            <a:r>
              <a:rPr lang="en" dirty="0">
                <a:solidFill>
                  <a:schemeClr val="bg1"/>
                </a:solidFill>
              </a:rPr>
              <a:t>THANKS</a:t>
            </a:r>
            <a:endParaRPr dirty="0">
              <a:solidFill>
                <a:schemeClr val="bg1"/>
              </a:solidFill>
            </a:endParaRPr>
          </a:p>
        </p:txBody>
      </p:sp>
      <p:sp>
        <p:nvSpPr>
          <p:cNvPr id="903" name="Google Shape;903;p72"/>
          <p:cNvSpPr txBox="1">
            <a:spLocks noGrp="1"/>
          </p:cNvSpPr>
          <p:nvPr>
            <p:ph type="subTitle" idx="1"/>
          </p:nvPr>
        </p:nvSpPr>
        <p:spPr>
          <a:xfrm>
            <a:off x="6577190" y="4787618"/>
            <a:ext cx="4129619" cy="766800"/>
          </a:xfrm>
          <a:prstGeom prst="rect">
            <a:avLst/>
          </a:prstGeom>
        </p:spPr>
        <p:txBody>
          <a:bodyPr spcFirstLastPara="1" vert="horz" wrap="square" lIns="121900" tIns="121900" rIns="121900" bIns="121900" rtlCol="0" anchor="t" anchorCtr="0">
            <a:noAutofit/>
          </a:bodyPr>
          <a:lstStyle/>
          <a:p>
            <a:pPr marL="0" indent="0" algn="ctr">
              <a:buClr>
                <a:schemeClr val="dk1"/>
              </a:buClr>
              <a:buSzPts val="1100"/>
            </a:pPr>
            <a:r>
              <a:rPr lang="en" sz="2400" b="1" dirty="0">
                <a:solidFill>
                  <a:srgbClr val="E82C12"/>
                </a:solidFill>
                <a:latin typeface="Montserrat" panose="00000500000000000000" pitchFamily="2" charset="0"/>
              </a:rPr>
              <a:t>SLIDESPPT.NET</a:t>
            </a:r>
            <a:endParaRPr sz="2400" b="1" dirty="0">
              <a:solidFill>
                <a:srgbClr val="E82C12"/>
              </a:solidFill>
              <a:latin typeface="Montserrat" panose="00000500000000000000" pitchFamily="2" charset="0"/>
            </a:endParaRPr>
          </a:p>
        </p:txBody>
      </p:sp>
      <p:pic>
        <p:nvPicPr>
          <p:cNvPr id="20" name="Imagen 19">
            <a:extLst>
              <a:ext uri="{FF2B5EF4-FFF2-40B4-BE49-F238E27FC236}">
                <a16:creationId xmlns:a16="http://schemas.microsoft.com/office/drawing/2014/main" id="{FD68705F-1D70-45BE-9AB5-D69B319D0B45}"/>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267311" y="1829933"/>
            <a:ext cx="5051968" cy="4624847"/>
          </a:xfrm>
          <a:prstGeom prst="rect">
            <a:avLst/>
          </a:prstGeom>
        </p:spPr>
      </p:pic>
      <p:sp>
        <p:nvSpPr>
          <p:cNvPr id="10" name="Rectángulo 9">
            <a:extLst>
              <a:ext uri="{FF2B5EF4-FFF2-40B4-BE49-F238E27FC236}">
                <a16:creationId xmlns:a16="http://schemas.microsoft.com/office/drawing/2014/main" id="{22FA054C-0309-46A1-AD79-A2CE2191EAFC}"/>
              </a:ext>
            </a:extLst>
          </p:cNvPr>
          <p:cNvSpPr/>
          <p:nvPr/>
        </p:nvSpPr>
        <p:spPr>
          <a:xfrm>
            <a:off x="715617" y="477078"/>
            <a:ext cx="10952922" cy="59777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Imagen 5">
            <a:extLst>
              <a:ext uri="{FF2B5EF4-FFF2-40B4-BE49-F238E27FC236}">
                <a16:creationId xmlns:a16="http://schemas.microsoft.com/office/drawing/2014/main" id="{4CBE6783-016A-48F1-BAEC-46F4723537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850" y="182009"/>
            <a:ext cx="5381964" cy="7076271"/>
          </a:xfrm>
          <a:prstGeom prst="rect">
            <a:avLst/>
          </a:prstGeom>
        </p:spPr>
      </p:pic>
      <p:pic>
        <p:nvPicPr>
          <p:cNvPr id="15" name="Gráfico 14">
            <a:extLst>
              <a:ext uri="{FF2B5EF4-FFF2-40B4-BE49-F238E27FC236}">
                <a16:creationId xmlns:a16="http://schemas.microsoft.com/office/drawing/2014/main" id="{9B2C5CDD-480C-4F94-B831-58D59EAE6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3435" y="1717589"/>
            <a:ext cx="1675927" cy="1911145"/>
          </a:xfrm>
          <a:prstGeom prst="rect">
            <a:avLst/>
          </a:prstGeom>
        </p:spPr>
      </p:pic>
    </p:spTree>
    <p:extLst>
      <p:ext uri="{BB962C8B-B14F-4D97-AF65-F5344CB8AC3E}">
        <p14:creationId xmlns:p14="http://schemas.microsoft.com/office/powerpoint/2010/main" val="299813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0E9FE8E-5BD4-1912-45E1-81629E24B345}"/>
              </a:ext>
            </a:extLst>
          </p:cNvPr>
          <p:cNvSpPr txBox="1"/>
          <p:nvPr/>
        </p:nvSpPr>
        <p:spPr>
          <a:xfrm>
            <a:off x="2373770" y="479621"/>
            <a:ext cx="7444447" cy="800219"/>
          </a:xfrm>
          <a:prstGeom prst="rect">
            <a:avLst/>
          </a:prstGeom>
          <a:noFill/>
          <a:ln cap="flat">
            <a:noFill/>
          </a:ln>
        </p:spPr>
        <p:txBody>
          <a:bodyPr vert="horz" wrap="squar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4400">
                <a:solidFill>
                  <a:srgbClr val="302E2D"/>
                </a:solidFill>
                <a:latin typeface="Roboto" pitchFamily="2"/>
                <a:ea typeface="Roboto" pitchFamily="2"/>
                <a:cs typeface="Roboto" pitchFamily="2"/>
              </a:rPr>
              <a:t>Instructions for use</a:t>
            </a:r>
            <a:endParaRPr lang="en-GB" sz="4400">
              <a:solidFill>
                <a:srgbClr val="302E2D"/>
              </a:solidFill>
              <a:latin typeface="Roboto" pitchFamily="2"/>
              <a:ea typeface="Roboto" pitchFamily="2"/>
              <a:cs typeface="Roboto" pitchFamily="2"/>
            </a:endParaRPr>
          </a:p>
        </p:txBody>
      </p:sp>
      <p:sp>
        <p:nvSpPr>
          <p:cNvPr id="3" name="TextBox 5">
            <a:extLst>
              <a:ext uri="{FF2B5EF4-FFF2-40B4-BE49-F238E27FC236}">
                <a16:creationId xmlns:a16="http://schemas.microsoft.com/office/drawing/2014/main" id="{269BCFF8-5114-3DED-2E1C-DA95A5DEC99D}"/>
              </a:ext>
            </a:extLst>
          </p:cNvPr>
          <p:cNvSpPr txBox="1"/>
          <p:nvPr/>
        </p:nvSpPr>
        <p:spPr>
          <a:xfrm>
            <a:off x="3899062" y="2059911"/>
            <a:ext cx="4393887" cy="369332"/>
          </a:xfrm>
          <a:prstGeom prst="rect">
            <a:avLst/>
          </a:prstGeom>
          <a:noFill/>
          <a:ln cap="flat">
            <a:noFill/>
          </a:ln>
        </p:spPr>
        <p:txBody>
          <a:bodyPr vert="horz" wrap="squar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itchFamily="2"/>
                <a:cs typeface="Roboto" pitchFamily="2"/>
              </a:rPr>
              <a:t>What you are allowed to do :</a:t>
            </a:r>
            <a:endParaRPr lang="en-GB" sz="1600" b="1">
              <a:solidFill>
                <a:srgbClr val="302E2D"/>
              </a:solidFill>
              <a:latin typeface="Roboto" pitchFamily="2"/>
              <a:ea typeface="Roboto" pitchFamily="2"/>
              <a:cs typeface="Roboto" pitchFamily="2"/>
            </a:endParaRPr>
          </a:p>
        </p:txBody>
      </p:sp>
      <p:sp>
        <p:nvSpPr>
          <p:cNvPr id="4" name="TextBox 6">
            <a:extLst>
              <a:ext uri="{FF2B5EF4-FFF2-40B4-BE49-F238E27FC236}">
                <a16:creationId xmlns:a16="http://schemas.microsoft.com/office/drawing/2014/main" id="{E751CDB7-ACCC-1D06-DCD7-2F22D6242CD1}"/>
              </a:ext>
            </a:extLst>
          </p:cNvPr>
          <p:cNvSpPr txBox="1"/>
          <p:nvPr/>
        </p:nvSpPr>
        <p:spPr>
          <a:xfrm>
            <a:off x="2602419" y="2432243"/>
            <a:ext cx="6987149" cy="923330"/>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Use our templates for personal or educational presentations or printouts.</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Edit and customize our templates for your own needs.</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Link a page to a presentation template on your website or blog.</a:t>
            </a:r>
            <a:endParaRPr lang="en-GB" sz="1200">
              <a:solidFill>
                <a:srgbClr val="161616"/>
              </a:solidFill>
              <a:latin typeface="Roboto" pitchFamily="2"/>
              <a:ea typeface="Roboto" pitchFamily="2"/>
              <a:cs typeface="Roboto" pitchFamily="2"/>
            </a:endParaRPr>
          </a:p>
        </p:txBody>
      </p:sp>
      <p:sp>
        <p:nvSpPr>
          <p:cNvPr id="5" name="TextBox 10">
            <a:extLst>
              <a:ext uri="{FF2B5EF4-FFF2-40B4-BE49-F238E27FC236}">
                <a16:creationId xmlns:a16="http://schemas.microsoft.com/office/drawing/2014/main" id="{3A354B58-050C-E816-C699-5E73DA06F611}"/>
              </a:ext>
            </a:extLst>
          </p:cNvPr>
          <p:cNvSpPr txBox="1"/>
          <p:nvPr/>
        </p:nvSpPr>
        <p:spPr>
          <a:xfrm>
            <a:off x="2602419" y="1353849"/>
            <a:ext cx="6987149" cy="615553"/>
          </a:xfrm>
          <a:prstGeom prst="rect">
            <a:avLst/>
          </a:prstGeom>
          <a:noFill/>
          <a:ln cap="flat">
            <a:noFill/>
          </a:ln>
        </p:spPr>
        <p:txBody>
          <a:bodyPr vert="horz" wrap="squar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1600">
                <a:solidFill>
                  <a:srgbClr val="302E2D"/>
                </a:solidFill>
                <a:latin typeface="Roboto" pitchFamily="2"/>
                <a:ea typeface="Roboto" pitchFamily="2"/>
                <a:cs typeface="Roboto" pitchFamily="2"/>
              </a:rPr>
              <a:t>In order to use this template, you must credit Slidesppt by keeping the thank you slide.</a:t>
            </a:r>
            <a:endParaRPr lang="en-GB" sz="1600">
              <a:solidFill>
                <a:srgbClr val="302E2D"/>
              </a:solidFill>
              <a:latin typeface="Roboto" pitchFamily="2"/>
              <a:ea typeface="Roboto" pitchFamily="2"/>
              <a:cs typeface="Roboto" pitchFamily="2"/>
            </a:endParaRPr>
          </a:p>
        </p:txBody>
      </p:sp>
      <p:sp>
        <p:nvSpPr>
          <p:cNvPr id="6" name="TextBox 11">
            <a:extLst>
              <a:ext uri="{FF2B5EF4-FFF2-40B4-BE49-F238E27FC236}">
                <a16:creationId xmlns:a16="http://schemas.microsoft.com/office/drawing/2014/main" id="{4D14CB49-2961-0C4C-4C52-773E8E75312B}"/>
              </a:ext>
            </a:extLst>
          </p:cNvPr>
          <p:cNvSpPr txBox="1"/>
          <p:nvPr/>
        </p:nvSpPr>
        <p:spPr>
          <a:xfrm>
            <a:off x="3826641" y="3447763"/>
            <a:ext cx="4538715" cy="369332"/>
          </a:xfrm>
          <a:prstGeom prst="rect">
            <a:avLst/>
          </a:prstGeom>
          <a:noFill/>
          <a:ln cap="flat">
            <a:noFill/>
          </a:ln>
        </p:spPr>
        <p:txBody>
          <a:bodyPr vert="horz" wrap="squar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itchFamily="2"/>
                <a:cs typeface="Roboto" pitchFamily="2"/>
              </a:rPr>
              <a:t>What you are not allowed to do :</a:t>
            </a:r>
            <a:endParaRPr lang="en-GB" sz="1600" b="1">
              <a:solidFill>
                <a:srgbClr val="302E2D"/>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9F66E81B-EA1B-C242-76E6-6EAEE0C15723}"/>
              </a:ext>
            </a:extLst>
          </p:cNvPr>
          <p:cNvSpPr txBox="1"/>
          <p:nvPr/>
        </p:nvSpPr>
        <p:spPr>
          <a:xfrm>
            <a:off x="2602419" y="3730886"/>
            <a:ext cx="6987149" cy="1200329"/>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Republish or redistribute our presentation templates, offline or online and even for free.</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37CC625-6FC1-A165-3BE5-36EF42557166}"/>
              </a:ext>
            </a:extLst>
          </p:cNvPr>
          <p:cNvSpPr txBox="1"/>
          <p:nvPr/>
        </p:nvSpPr>
        <p:spPr>
          <a:xfrm>
            <a:off x="3826641" y="4967983"/>
            <a:ext cx="4538715" cy="369332"/>
          </a:xfrm>
          <a:prstGeom prst="rect">
            <a:avLst/>
          </a:prstGeom>
          <a:noFill/>
          <a:ln cap="flat">
            <a:noFill/>
          </a:ln>
        </p:spPr>
        <p:txBody>
          <a:bodyPr vert="horz" wrap="squar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itchFamily="2"/>
                <a:cs typeface="Roboto" pitchFamily="2"/>
              </a:rPr>
              <a:t>Useful links :</a:t>
            </a:r>
            <a:endParaRPr lang="en-GB" sz="1600" b="1">
              <a:solidFill>
                <a:srgbClr val="302E2D"/>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DCF412CF-BA96-6350-AAE8-F0458ACF907A}"/>
              </a:ext>
            </a:extLst>
          </p:cNvPr>
          <p:cNvSpPr txBox="1"/>
          <p:nvPr/>
        </p:nvSpPr>
        <p:spPr>
          <a:xfrm>
            <a:off x="1611819" y="5307153"/>
            <a:ext cx="8968349" cy="923330"/>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What you are allowed and not allowed to do: </a:t>
            </a:r>
            <a:r>
              <a:rPr lang="en-US" sz="1200">
                <a:solidFill>
                  <a:srgbClr val="161616"/>
                </a:solidFill>
                <a:latin typeface="Roboto" pitchFamily="2"/>
                <a:ea typeface="Roboto" pitchFamily="2"/>
                <a:cs typeface="Roboto" pitchFamily="2"/>
                <a:hlinkClick r:id="rId3"/>
              </a:rPr>
              <a:t>https://www.slidesppt.net/what-you-can-and-cannot-do-with-our-templates/</a:t>
            </a:r>
            <a:r>
              <a:rPr lang="en-US" sz="1200">
                <a:solidFill>
                  <a:srgbClr val="161616"/>
                </a:solidFill>
                <a:latin typeface="Roboto" pitchFamily="2"/>
                <a:ea typeface="Roboto" pitchFamily="2"/>
                <a:cs typeface="Roboto" pitchFamily="2"/>
              </a:rPr>
              <a:t> </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Frequently Asked Questions: </a:t>
            </a:r>
            <a:r>
              <a:rPr lang="en-US" sz="1200">
                <a:solidFill>
                  <a:srgbClr val="161616"/>
                </a:solidFill>
                <a:latin typeface="Roboto" pitchFamily="2"/>
                <a:ea typeface="Roboto" pitchFamily="2"/>
                <a:cs typeface="Roboto" pitchFamily="2"/>
                <a:hlinkClick r:id="rId4"/>
              </a:rPr>
              <a:t>https://www.slidesppt.net/frequently-asked-questions/</a:t>
            </a:r>
            <a:r>
              <a:rPr lang="en-US" sz="1200">
                <a:solidFill>
                  <a:srgbClr val="161616"/>
                </a:solidFill>
                <a:latin typeface="Roboto" pitchFamily="2"/>
                <a:ea typeface="Roboto" pitchFamily="2"/>
                <a:cs typeface="Roboto" pitchFamily="2"/>
              </a:rPr>
              <a:t> </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itchFamily="2"/>
                <a:cs typeface="Roboto" pitchFamily="2"/>
              </a:rPr>
              <a:t>Tutorials and Tips: </a:t>
            </a:r>
            <a:r>
              <a:rPr lang="en-US" sz="1200">
                <a:solidFill>
                  <a:srgbClr val="161616"/>
                </a:solidFill>
                <a:latin typeface="Roboto" pitchFamily="2"/>
                <a:ea typeface="Roboto" pitchFamily="2"/>
                <a:cs typeface="Roboto" pitchFamily="2"/>
                <a:hlinkClick r:id="rId5"/>
              </a:rPr>
              <a:t>https://www.slidesppt.net/tutorials-and-tips/</a:t>
            </a:r>
            <a:r>
              <a:rPr lang="en-US" sz="1200">
                <a:solidFill>
                  <a:srgbClr val="161616"/>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8CCB256B-8FD6-FD29-1984-2112E4A8CF53}"/>
              </a:ext>
            </a:extLst>
          </p:cNvPr>
          <p:cNvSpPr/>
          <p:nvPr/>
        </p:nvSpPr>
        <p:spPr>
          <a:xfrm>
            <a:off x="293278" y="272150"/>
            <a:ext cx="11605455" cy="6356031"/>
          </a:xfrm>
          <a:prstGeom prst="rect">
            <a:avLst/>
          </a:prstGeom>
          <a:noFill/>
          <a:ln w="57150" cap="flat">
            <a:solidFill>
              <a:srgbClr val="E82C12"/>
            </a:solidFill>
            <a:custDash>
              <a:ds d="300000" sp="300000"/>
            </a:custDash>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400" kern="0">
              <a:solidFill>
                <a:srgbClr val="FEFEFE"/>
              </a:solidFill>
              <a:latin typeface="Arial"/>
              <a:ea typeface="Arial"/>
              <a:cs typeface="Arial"/>
            </a:endParaRPr>
          </a:p>
        </p:txBody>
      </p:sp>
    </p:spTree>
    <p:extLst>
      <p:ext uri="{BB962C8B-B14F-4D97-AF65-F5344CB8AC3E}">
        <p14:creationId xmlns:p14="http://schemas.microsoft.com/office/powerpoint/2010/main" val="2814526640"/>
      </p:ext>
    </p:extLst>
  </p:cSld>
  <p:clrMapOvr>
    <a:masterClrMapping/>
  </p:clrMapOvr>
  <p:transition spd="slow"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B3CE3C08-7F73-48F6-99A3-9E59EE308FE6}"/>
              </a:ext>
            </a:extLst>
          </p:cNvPr>
          <p:cNvSpPr/>
          <p:nvPr/>
        </p:nvSpPr>
        <p:spPr>
          <a:xfrm>
            <a:off x="5519568" y="0"/>
            <a:ext cx="5699811" cy="68580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Elipse 4">
            <a:extLst>
              <a:ext uri="{FF2B5EF4-FFF2-40B4-BE49-F238E27FC236}">
                <a16:creationId xmlns:a16="http://schemas.microsoft.com/office/drawing/2014/main" id="{8F98EFD6-F5A7-4DBA-B290-018473BFF9DC}"/>
              </a:ext>
            </a:extLst>
          </p:cNvPr>
          <p:cNvSpPr/>
          <p:nvPr/>
        </p:nvSpPr>
        <p:spPr>
          <a:xfrm>
            <a:off x="5712184" y="868720"/>
            <a:ext cx="5260368" cy="526036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Google Shape;263;p42"/>
          <p:cNvSpPr txBox="1">
            <a:spLocks/>
          </p:cNvSpPr>
          <p:nvPr/>
        </p:nvSpPr>
        <p:spPr>
          <a:xfrm>
            <a:off x="-320474" y="868720"/>
            <a:ext cx="54244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800" dirty="0">
                <a:solidFill>
                  <a:srgbClr val="C00000"/>
                </a:solidFill>
                <a:latin typeface="Rubik" panose="020B0604020202020204" charset="-79"/>
                <a:cs typeface="Rubik" panose="020B0604020202020204" charset="-79"/>
              </a:rPr>
              <a:t>Fuentes</a:t>
            </a:r>
          </a:p>
        </p:txBody>
      </p:sp>
      <p:sp>
        <p:nvSpPr>
          <p:cNvPr id="12" name="Google Shape;270;p42"/>
          <p:cNvSpPr txBox="1"/>
          <p:nvPr/>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b="1" dirty="0">
                <a:latin typeface="Bevan" panose="020B0604020202020204" charset="0"/>
                <a:ea typeface="Rubik"/>
                <a:cs typeface="Rubik"/>
                <a:sym typeface="Rubik"/>
              </a:rPr>
              <a:t>PRODUCED BY: </a:t>
            </a:r>
            <a:r>
              <a:rPr lang="es-PE" sz="2133" dirty="0">
                <a:latin typeface="Montserrat"/>
                <a:ea typeface="Montserrat"/>
                <a:cs typeface="Montserrat"/>
                <a:sym typeface="Montserrat"/>
              </a:rPr>
              <a:t>slidesppt.com</a:t>
            </a:r>
          </a:p>
          <a:p>
            <a:pPr lvl="0"/>
            <a:endParaRPr sz="2133" b="1" dirty="0">
              <a:solidFill>
                <a:srgbClr val="C00000"/>
              </a:solidFill>
              <a:latin typeface="Bevan" panose="020B0604020202020204" charset="0"/>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9899" y="2996865"/>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b="1" dirty="0">
                  <a:latin typeface="Bevan" panose="020B0604020202020204" charset="0"/>
                  <a:ea typeface="Rubik"/>
                  <a:cs typeface="Rubik"/>
                  <a:sym typeface="Rubik"/>
                </a:rPr>
                <a:t>IMAGES</a:t>
              </a:r>
              <a:r>
                <a:rPr lang="en" sz="2133" b="1" dirty="0">
                  <a:latin typeface="Bevan" panose="020B0604020202020204" charset="0"/>
                  <a:ea typeface="Rubik"/>
                  <a:cs typeface="Rubik"/>
                  <a:sym typeface="Rubik"/>
                </a:rPr>
                <a:t> :</a:t>
              </a:r>
              <a:endParaRPr sz="2133" b="1" dirty="0">
                <a:latin typeface="Bevan" panose="020B0604020202020204" charset="0"/>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81" indent="-380981">
                <a:buFont typeface="Arial" panose="020B0604020202020204" pitchFamily="34" charset="0"/>
                <a:buChar char="•"/>
              </a:pPr>
              <a:r>
                <a:rPr lang="es-PE" sz="2000" dirty="0">
                  <a:latin typeface="Montserrat"/>
                  <a:ea typeface="Montserrat"/>
                  <a:cs typeface="Montserrat"/>
                  <a:sym typeface="Montserrat"/>
                </a:rPr>
                <a:t>unsplash.com</a:t>
              </a:r>
            </a:p>
            <a:p>
              <a:pPr marL="380981" indent="-380981">
                <a:buFont typeface="Arial" panose="020B0604020202020204" pitchFamily="34" charset="0"/>
                <a:buChar char="•"/>
              </a:pPr>
              <a:r>
                <a:rPr lang="es-PE" sz="2000" dirty="0">
                  <a:latin typeface="Montserrat"/>
                  <a:ea typeface="Montserrat"/>
                  <a:cs typeface="Montserrat"/>
                  <a:sym typeface="Montserrat"/>
                </a:rPr>
                <a:t>pixabay.com</a:t>
              </a:r>
            </a:p>
            <a:p>
              <a:pPr marL="380981" indent="-380981">
                <a:buFont typeface="Arial" panose="020B0604020202020204" pitchFamily="34" charset="0"/>
                <a:buChar char="•"/>
              </a:pPr>
              <a:r>
                <a:rPr lang="es-PE" sz="2000" dirty="0">
                  <a:latin typeface="Montserrat"/>
                  <a:ea typeface="Montserrat"/>
                  <a:cs typeface="Montserrat"/>
                  <a:sym typeface="Montserrat"/>
                </a:rPr>
                <a:t>pngwing.com</a:t>
              </a:r>
            </a:p>
          </p:txBody>
        </p:sp>
      </p:grpSp>
      <p:sp>
        <p:nvSpPr>
          <p:cNvPr id="16" name="Google Shape;274;p42"/>
          <p:cNvSpPr txBox="1"/>
          <p:nvPr/>
        </p:nvSpPr>
        <p:spPr>
          <a:xfrm>
            <a:off x="1153228" y="4654606"/>
            <a:ext cx="2822800" cy="411600"/>
          </a:xfrm>
          <a:prstGeom prst="rect">
            <a:avLst/>
          </a:prstGeom>
          <a:noFill/>
          <a:ln>
            <a:noFill/>
          </a:ln>
        </p:spPr>
        <p:txBody>
          <a:bodyPr spcFirstLastPara="1" wrap="square" lIns="121900" tIns="121900" rIns="121900" bIns="121900" anchor="t" anchorCtr="0">
            <a:noAutofit/>
          </a:bodyPr>
          <a:lstStyle/>
          <a:p>
            <a:r>
              <a:rPr lang="en" sz="2133" b="1" dirty="0">
                <a:latin typeface="Bevan" panose="020B0604020202020204" charset="0"/>
                <a:ea typeface="Rubik"/>
                <a:cs typeface="Rubik"/>
                <a:sym typeface="Rubik"/>
              </a:rPr>
              <a:t>FONTS :</a:t>
            </a:r>
            <a:endParaRPr sz="2133" b="1" dirty="0">
              <a:latin typeface="Bevan" panose="020B0604020202020204" charset="0"/>
              <a:ea typeface="Rubik"/>
              <a:cs typeface="Rubik"/>
              <a:sym typeface="Rubik"/>
            </a:endParaRPr>
          </a:p>
        </p:txBody>
      </p:sp>
      <p:sp>
        <p:nvSpPr>
          <p:cNvPr id="17" name="Google Shape;275;p42"/>
          <p:cNvSpPr txBox="1"/>
          <p:nvPr/>
        </p:nvSpPr>
        <p:spPr>
          <a:xfrm>
            <a:off x="1153228" y="5066106"/>
            <a:ext cx="3527168" cy="912800"/>
          </a:xfrm>
          <a:prstGeom prst="rect">
            <a:avLst/>
          </a:prstGeom>
          <a:noFill/>
          <a:ln>
            <a:noFill/>
          </a:ln>
        </p:spPr>
        <p:txBody>
          <a:bodyPr spcFirstLastPara="1" wrap="square" lIns="121900" tIns="121900" rIns="121900" bIns="121900" anchor="t" anchorCtr="0">
            <a:noAutofit/>
          </a:bodyPr>
          <a:lstStyle/>
          <a:p>
            <a:pPr marL="380981" indent="-380981">
              <a:buFont typeface="Arial" panose="020B0604020202020204" pitchFamily="34" charset="0"/>
              <a:buChar char="•"/>
            </a:pPr>
            <a:r>
              <a:rPr lang="es-PE" sz="2000" dirty="0">
                <a:latin typeface="Montserrat"/>
                <a:ea typeface="Montserrat"/>
                <a:cs typeface="Montserrat"/>
                <a:sym typeface="Montserrat"/>
              </a:rPr>
              <a:t>Arial Black</a:t>
            </a:r>
          </a:p>
          <a:p>
            <a:pPr marL="380981" indent="-380981">
              <a:buFont typeface="Arial" panose="020B0604020202020204" pitchFamily="34" charset="0"/>
              <a:buChar char="•"/>
            </a:pPr>
            <a:r>
              <a:rPr lang="es-PE" sz="2000" dirty="0">
                <a:latin typeface="Montserrat"/>
                <a:ea typeface="Montserrat"/>
                <a:cs typeface="Montserrat"/>
                <a:sym typeface="Montserrat"/>
              </a:rPr>
              <a:t>Bohemian Typewriter</a:t>
            </a:r>
          </a:p>
          <a:p>
            <a:pPr marL="380981" indent="-380981">
              <a:buFont typeface="Arial" panose="020B0604020202020204" pitchFamily="34" charset="0"/>
              <a:buChar char="•"/>
            </a:pPr>
            <a:r>
              <a:rPr lang="es-PE" sz="2000" dirty="0">
                <a:latin typeface="Montserrat"/>
                <a:ea typeface="Montserrat"/>
                <a:cs typeface="Montserrat"/>
                <a:sym typeface="Montserrat"/>
              </a:rPr>
              <a:t>Arial</a:t>
            </a:r>
            <a:endParaRPr sz="2000" dirty="0">
              <a:latin typeface="Montserrat"/>
              <a:ea typeface="Montserrat"/>
              <a:cs typeface="Montserrat"/>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p:nvSpPr>
        <p:spPr>
          <a:xfrm>
            <a:off x="9930636" y="6441208"/>
            <a:ext cx="2232000" cy="369332"/>
          </a:xfrm>
          <a:prstGeom prst="rect">
            <a:avLst/>
          </a:prstGeom>
          <a:noFill/>
        </p:spPr>
        <p:txBody>
          <a:bodyPr wrap="square" rtlCol="0" anchor="ctr">
            <a:spAutoFit/>
          </a:bodyPr>
          <a:lstStyle/>
          <a:p>
            <a:pPr algn="r"/>
            <a:r>
              <a:rPr lang="en-US" altLang="ko-KR" dirty="0">
                <a:latin typeface="Arial" pitchFamily="34" charset="0"/>
                <a:cs typeface="Arial" pitchFamily="34" charset="0"/>
              </a:rPr>
              <a:t>slidesppt.net</a:t>
            </a:r>
            <a:endParaRPr lang="ko-KR" altLang="en-US" dirty="0">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0895105" y="5490858"/>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dirty="0"/>
            </a:p>
          </p:txBody>
        </p:sp>
      </p:grpSp>
      <p:sp>
        <p:nvSpPr>
          <p:cNvPr id="19" name="Gráfico 2">
            <a:extLst>
              <a:ext uri="{FF2B5EF4-FFF2-40B4-BE49-F238E27FC236}">
                <a16:creationId xmlns:a16="http://schemas.microsoft.com/office/drawing/2014/main" id="{F891F4CA-A3AC-4AD8-8591-A84B631DC876}"/>
              </a:ext>
            </a:extLst>
          </p:cNvPr>
          <p:cNvSpPr/>
          <p:nvPr/>
        </p:nvSpPr>
        <p:spPr>
          <a:xfrm>
            <a:off x="6940716" y="2138862"/>
            <a:ext cx="2599207" cy="2580276"/>
          </a:xfrm>
          <a:custGeom>
            <a:avLst/>
            <a:gdLst>
              <a:gd name="connsiteX0" fmla="*/ 1290416 w 3778268"/>
              <a:gd name="connsiteY0" fmla="*/ 3526419 h 3750749"/>
              <a:gd name="connsiteX1" fmla="*/ 1442342 w 3778268"/>
              <a:gd name="connsiteY1" fmla="*/ 3526419 h 3750749"/>
              <a:gd name="connsiteX2" fmla="*/ 3217495 w 3778268"/>
              <a:gd name="connsiteY2" fmla="*/ 3525800 h 3750749"/>
              <a:gd name="connsiteX3" fmla="*/ 3398817 w 3778268"/>
              <a:gd name="connsiteY3" fmla="*/ 3639358 h 3750749"/>
              <a:gd name="connsiteX4" fmla="*/ 3216877 w 3778268"/>
              <a:gd name="connsiteY4" fmla="*/ 3750131 h 3750749"/>
              <a:gd name="connsiteX5" fmla="*/ 174950 w 3778268"/>
              <a:gd name="connsiteY5" fmla="*/ 3750131 h 3750749"/>
              <a:gd name="connsiteX6" fmla="*/ 96976 w 3778268"/>
              <a:gd name="connsiteY6" fmla="*/ 3747655 h 3750749"/>
              <a:gd name="connsiteX7" fmla="*/ 127 w 3778268"/>
              <a:gd name="connsiteY7" fmla="*/ 3641524 h 3750749"/>
              <a:gd name="connsiteX8" fmla="*/ 84908 w 3778268"/>
              <a:gd name="connsiteY8" fmla="*/ 3534773 h 3750749"/>
              <a:gd name="connsiteX9" fmla="*/ 169999 w 3778268"/>
              <a:gd name="connsiteY9" fmla="*/ 3526728 h 3750749"/>
              <a:gd name="connsiteX10" fmla="*/ 733147 w 3778268"/>
              <a:gd name="connsiteY10" fmla="*/ 3526109 h 3750749"/>
              <a:gd name="connsiteX11" fmla="*/ 807718 w 3778268"/>
              <a:gd name="connsiteY11" fmla="*/ 3422762 h 3750749"/>
              <a:gd name="connsiteX12" fmla="*/ 419084 w 3778268"/>
              <a:gd name="connsiteY12" fmla="*/ 2079252 h 3750749"/>
              <a:gd name="connsiteX13" fmla="*/ 487466 w 3778268"/>
              <a:gd name="connsiteY13" fmla="*/ 1954246 h 3750749"/>
              <a:gd name="connsiteX14" fmla="*/ 1059587 w 3778268"/>
              <a:gd name="connsiteY14" fmla="*/ 1794894 h 3750749"/>
              <a:gd name="connsiteX15" fmla="*/ 1150248 w 3778268"/>
              <a:gd name="connsiteY15" fmla="*/ 1719395 h 3750749"/>
              <a:gd name="connsiteX16" fmla="*/ 2056235 w 3778268"/>
              <a:gd name="connsiteY16" fmla="*/ 808147 h 3750749"/>
              <a:gd name="connsiteX17" fmla="*/ 2174125 w 3778268"/>
              <a:gd name="connsiteY17" fmla="*/ 722437 h 3750749"/>
              <a:gd name="connsiteX18" fmla="*/ 2158963 w 3778268"/>
              <a:gd name="connsiteY18" fmla="*/ 650033 h 3750749"/>
              <a:gd name="connsiteX19" fmla="*/ 2104196 w 3778268"/>
              <a:gd name="connsiteY19" fmla="*/ 423845 h 3750749"/>
              <a:gd name="connsiteX20" fmla="*/ 2295418 w 3778268"/>
              <a:gd name="connsiteY20" fmla="*/ 82862 h 3750749"/>
              <a:gd name="connsiteX21" fmla="*/ 2473645 w 3778268"/>
              <a:gd name="connsiteY21" fmla="*/ 26238 h 3750749"/>
              <a:gd name="connsiteX22" fmla="*/ 3711333 w 3778268"/>
              <a:gd name="connsiteY22" fmla="*/ 711917 h 3750749"/>
              <a:gd name="connsiteX23" fmla="*/ 3757746 w 3778268"/>
              <a:gd name="connsiteY23" fmla="*/ 869413 h 3750749"/>
              <a:gd name="connsiteX24" fmla="*/ 3525061 w 3778268"/>
              <a:gd name="connsiteY24" fmla="*/ 1285585 h 3750749"/>
              <a:gd name="connsiteX25" fmla="*/ 3360758 w 3778268"/>
              <a:gd name="connsiteY25" fmla="*/ 1317146 h 3750749"/>
              <a:gd name="connsiteX26" fmla="*/ 3248128 w 3778268"/>
              <a:gd name="connsiteY26" fmla="*/ 1370986 h 3750749"/>
              <a:gd name="connsiteX27" fmla="*/ 2949845 w 3778268"/>
              <a:gd name="connsiteY27" fmla="*/ 2041812 h 3750749"/>
              <a:gd name="connsiteX28" fmla="*/ 2918903 w 3778268"/>
              <a:gd name="connsiteY28" fmla="*/ 2197142 h 3750749"/>
              <a:gd name="connsiteX29" fmla="*/ 3123122 w 3778268"/>
              <a:gd name="connsiteY29" fmla="*/ 2902624 h 3750749"/>
              <a:gd name="connsiteX30" fmla="*/ 3071448 w 3778268"/>
              <a:gd name="connsiteY30" fmla="*/ 2998236 h 3750749"/>
              <a:gd name="connsiteX31" fmla="*/ 1559613 w 3778268"/>
              <a:gd name="connsiteY31" fmla="*/ 3423072 h 3750749"/>
              <a:gd name="connsiteX32" fmla="*/ 1287631 w 3778268"/>
              <a:gd name="connsiteY32" fmla="*/ 3501665 h 3750749"/>
              <a:gd name="connsiteX33" fmla="*/ 1290725 w 3778268"/>
              <a:gd name="connsiteY33" fmla="*/ 3527037 h 3750749"/>
              <a:gd name="connsiteX34" fmla="*/ 1790442 w 3778268"/>
              <a:gd name="connsiteY34" fmla="*/ 2453034 h 3750749"/>
              <a:gd name="connsiteX35" fmla="*/ 1791060 w 3778268"/>
              <a:gd name="connsiteY35" fmla="*/ 2601247 h 3750749"/>
              <a:gd name="connsiteX36" fmla="*/ 1805603 w 3778268"/>
              <a:gd name="connsiteY36" fmla="*/ 2693764 h 3750749"/>
              <a:gd name="connsiteX37" fmla="*/ 1882031 w 3778268"/>
              <a:gd name="connsiteY37" fmla="*/ 2791851 h 3750749"/>
              <a:gd name="connsiteX38" fmla="*/ 1984759 w 3778268"/>
              <a:gd name="connsiteY38" fmla="*/ 2733370 h 3750749"/>
              <a:gd name="connsiteX39" fmla="*/ 2050356 w 3778268"/>
              <a:gd name="connsiteY39" fmla="*/ 2535031 h 3750749"/>
              <a:gd name="connsiteX40" fmla="*/ 2515417 w 3778268"/>
              <a:gd name="connsiteY40" fmla="*/ 1618833 h 3750749"/>
              <a:gd name="connsiteX41" fmla="*/ 2701070 w 3778268"/>
              <a:gd name="connsiteY41" fmla="*/ 1659986 h 3750749"/>
              <a:gd name="connsiteX42" fmla="*/ 2768834 w 3778268"/>
              <a:gd name="connsiteY42" fmla="*/ 1875962 h 3750749"/>
              <a:gd name="connsiteX43" fmla="*/ 2824220 w 3778268"/>
              <a:gd name="connsiteY43" fmla="*/ 1893909 h 3750749"/>
              <a:gd name="connsiteX44" fmla="*/ 3051645 w 3778268"/>
              <a:gd name="connsiteY44" fmla="*/ 1360156 h 3750749"/>
              <a:gd name="connsiteX45" fmla="*/ 3085372 w 3778268"/>
              <a:gd name="connsiteY45" fmla="*/ 1242576 h 3750749"/>
              <a:gd name="connsiteX46" fmla="*/ 3060000 w 3778268"/>
              <a:gd name="connsiteY46" fmla="*/ 1150677 h 3750749"/>
              <a:gd name="connsiteX47" fmla="*/ 2425066 w 3778268"/>
              <a:gd name="connsiteY47" fmla="*/ 798555 h 3750749"/>
              <a:gd name="connsiteX48" fmla="*/ 2346473 w 3778268"/>
              <a:gd name="connsiteY48" fmla="*/ 812789 h 3750749"/>
              <a:gd name="connsiteX49" fmla="*/ 2120904 w 3778268"/>
              <a:gd name="connsiteY49" fmla="*/ 992253 h 3750749"/>
              <a:gd name="connsiteX50" fmla="*/ 1956911 w 3778268"/>
              <a:gd name="connsiteY50" fmla="*/ 1082604 h 3750749"/>
              <a:gd name="connsiteX51" fmla="*/ 1365296 w 3778268"/>
              <a:gd name="connsiteY51" fmla="*/ 1711969 h 3750749"/>
              <a:gd name="connsiteX52" fmla="*/ 1339923 w 3778268"/>
              <a:gd name="connsiteY52" fmla="*/ 1789324 h 3750749"/>
              <a:gd name="connsiteX53" fmla="*/ 1425943 w 3778268"/>
              <a:gd name="connsiteY53" fmla="*/ 1780660 h 3750749"/>
              <a:gd name="connsiteX54" fmla="*/ 1755786 w 3778268"/>
              <a:gd name="connsiteY54" fmla="*/ 1684739 h 3750749"/>
              <a:gd name="connsiteX55" fmla="*/ 1883887 w 3778268"/>
              <a:gd name="connsiteY55" fmla="*/ 1790871 h 3750749"/>
              <a:gd name="connsiteX56" fmla="*/ 1874914 w 3778268"/>
              <a:gd name="connsiteY56" fmla="*/ 1852446 h 3750749"/>
              <a:gd name="connsiteX57" fmla="*/ 1789823 w 3778268"/>
              <a:gd name="connsiteY57" fmla="*/ 2452725 h 37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778268" h="3750749">
                <a:moveTo>
                  <a:pt x="1290416" y="3526419"/>
                </a:moveTo>
                <a:cubicBezTo>
                  <a:pt x="1341161" y="3526419"/>
                  <a:pt x="1391597" y="3526419"/>
                  <a:pt x="1442342" y="3526419"/>
                </a:cubicBezTo>
                <a:cubicBezTo>
                  <a:pt x="2033957" y="3526419"/>
                  <a:pt x="2625881" y="3525800"/>
                  <a:pt x="3217495" y="3525800"/>
                </a:cubicBezTo>
                <a:cubicBezTo>
                  <a:pt x="3339098" y="3525800"/>
                  <a:pt x="3397888" y="3562931"/>
                  <a:pt x="3398817" y="3639358"/>
                </a:cubicBezTo>
                <a:cubicBezTo>
                  <a:pt x="3399745" y="3712072"/>
                  <a:pt x="3337551" y="3749821"/>
                  <a:pt x="3216877" y="3750131"/>
                </a:cubicBezTo>
                <a:cubicBezTo>
                  <a:pt x="2202901" y="3750131"/>
                  <a:pt x="1188926" y="3750131"/>
                  <a:pt x="174950" y="3750131"/>
                </a:cubicBezTo>
                <a:cubicBezTo>
                  <a:pt x="148958" y="3750131"/>
                  <a:pt x="122039" y="3752606"/>
                  <a:pt x="96976" y="3747655"/>
                </a:cubicBezTo>
                <a:cubicBezTo>
                  <a:pt x="39733" y="3736516"/>
                  <a:pt x="2911" y="3701242"/>
                  <a:pt x="127" y="3641524"/>
                </a:cubicBezTo>
                <a:cubicBezTo>
                  <a:pt x="-2349" y="3583971"/>
                  <a:pt x="31688" y="3548697"/>
                  <a:pt x="84908" y="3534773"/>
                </a:cubicBezTo>
                <a:cubicBezTo>
                  <a:pt x="112137" y="3527656"/>
                  <a:pt x="141532" y="3526728"/>
                  <a:pt x="169999" y="3526728"/>
                </a:cubicBezTo>
                <a:cubicBezTo>
                  <a:pt x="357818" y="3526109"/>
                  <a:pt x="545328" y="3526728"/>
                  <a:pt x="733147" y="3526109"/>
                </a:cubicBezTo>
                <a:cubicBezTo>
                  <a:pt x="833400" y="3526109"/>
                  <a:pt x="836185" y="3521468"/>
                  <a:pt x="807718" y="3422762"/>
                </a:cubicBezTo>
                <a:cubicBezTo>
                  <a:pt x="678689" y="2974719"/>
                  <a:pt x="550898" y="2526367"/>
                  <a:pt x="419084" y="2079252"/>
                </a:cubicBezTo>
                <a:cubicBezTo>
                  <a:pt x="397424" y="2005919"/>
                  <a:pt x="407635" y="1974049"/>
                  <a:pt x="487466" y="1954246"/>
                </a:cubicBezTo>
                <a:cubicBezTo>
                  <a:pt x="679617" y="1906595"/>
                  <a:pt x="868674" y="1847495"/>
                  <a:pt x="1059587" y="1794894"/>
                </a:cubicBezTo>
                <a:cubicBezTo>
                  <a:pt x="1102906" y="1782826"/>
                  <a:pt x="1131683" y="1762404"/>
                  <a:pt x="1150248" y="1719395"/>
                </a:cubicBezTo>
                <a:cubicBezTo>
                  <a:pt x="1333116" y="1297653"/>
                  <a:pt x="1652130" y="1010509"/>
                  <a:pt x="2056235" y="808147"/>
                </a:cubicBezTo>
                <a:cubicBezTo>
                  <a:pt x="2100173" y="786178"/>
                  <a:pt x="2145039" y="768541"/>
                  <a:pt x="2174125" y="722437"/>
                </a:cubicBezTo>
                <a:cubicBezTo>
                  <a:pt x="2196094" y="687782"/>
                  <a:pt x="2195165" y="672620"/>
                  <a:pt x="2158963" y="650033"/>
                </a:cubicBezTo>
                <a:cubicBezTo>
                  <a:pt x="2040454" y="576700"/>
                  <a:pt x="2034885" y="546376"/>
                  <a:pt x="2104196" y="423845"/>
                </a:cubicBezTo>
                <a:cubicBezTo>
                  <a:pt x="2168246" y="310597"/>
                  <a:pt x="2231058" y="196111"/>
                  <a:pt x="2295418" y="82862"/>
                </a:cubicBezTo>
                <a:cubicBezTo>
                  <a:pt x="2345854" y="-5632"/>
                  <a:pt x="2387935" y="-21104"/>
                  <a:pt x="2473645" y="26238"/>
                </a:cubicBezTo>
                <a:cubicBezTo>
                  <a:pt x="2886724" y="253663"/>
                  <a:pt x="3299183" y="482326"/>
                  <a:pt x="3711333" y="711917"/>
                </a:cubicBezTo>
                <a:cubicBezTo>
                  <a:pt x="3781262" y="750904"/>
                  <a:pt x="3795805" y="798555"/>
                  <a:pt x="3757746" y="869413"/>
                </a:cubicBezTo>
                <a:cubicBezTo>
                  <a:pt x="3682556" y="1009581"/>
                  <a:pt x="3604892" y="1148202"/>
                  <a:pt x="3525061" y="1285585"/>
                </a:cubicBezTo>
                <a:cubicBezTo>
                  <a:pt x="3484217" y="1355824"/>
                  <a:pt x="3441517" y="1361394"/>
                  <a:pt x="3360758" y="1317146"/>
                </a:cubicBezTo>
                <a:cubicBezTo>
                  <a:pt x="3285878" y="1275684"/>
                  <a:pt x="3248128" y="1289608"/>
                  <a:pt x="3248128" y="1370986"/>
                </a:cubicBezTo>
                <a:cubicBezTo>
                  <a:pt x="3248128" y="1639873"/>
                  <a:pt x="3110745" y="1846567"/>
                  <a:pt x="2949845" y="2041812"/>
                </a:cubicBezTo>
                <a:cubicBezTo>
                  <a:pt x="2907764" y="2092867"/>
                  <a:pt x="2900338" y="2135567"/>
                  <a:pt x="2918903" y="2197142"/>
                </a:cubicBezTo>
                <a:cubicBezTo>
                  <a:pt x="2989452" y="2431684"/>
                  <a:pt x="3053192" y="2668082"/>
                  <a:pt x="3123122" y="2902624"/>
                </a:cubicBezTo>
                <a:cubicBezTo>
                  <a:pt x="3139831" y="2958320"/>
                  <a:pt x="3126835" y="2982764"/>
                  <a:pt x="3071448" y="2998236"/>
                </a:cubicBezTo>
                <a:cubicBezTo>
                  <a:pt x="2567091" y="3138713"/>
                  <a:pt x="2063352" y="3281047"/>
                  <a:pt x="1559613" y="3423072"/>
                </a:cubicBezTo>
                <a:cubicBezTo>
                  <a:pt x="1468643" y="3448754"/>
                  <a:pt x="1378292" y="3475364"/>
                  <a:pt x="1287631" y="3501665"/>
                </a:cubicBezTo>
                <a:cubicBezTo>
                  <a:pt x="1288559" y="3510019"/>
                  <a:pt x="1289488" y="3518683"/>
                  <a:pt x="1290725" y="3527037"/>
                </a:cubicBezTo>
                <a:close/>
                <a:moveTo>
                  <a:pt x="1790442" y="2453034"/>
                </a:moveTo>
                <a:cubicBezTo>
                  <a:pt x="1790442" y="2502542"/>
                  <a:pt x="1788585" y="2552049"/>
                  <a:pt x="1791060" y="2601247"/>
                </a:cubicBezTo>
                <a:cubicBezTo>
                  <a:pt x="1792608" y="2632189"/>
                  <a:pt x="1800343" y="2662822"/>
                  <a:pt x="1805603" y="2693764"/>
                </a:cubicBezTo>
                <a:cubicBezTo>
                  <a:pt x="1813339" y="2740487"/>
                  <a:pt x="1833142" y="2781950"/>
                  <a:pt x="1882031" y="2791851"/>
                </a:cubicBezTo>
                <a:cubicBezTo>
                  <a:pt x="1928134" y="2800824"/>
                  <a:pt x="1960005" y="2768026"/>
                  <a:pt x="1984759" y="2733370"/>
                </a:cubicBezTo>
                <a:cubicBezTo>
                  <a:pt x="2027149" y="2674580"/>
                  <a:pt x="2040145" y="2604032"/>
                  <a:pt x="2050356" y="2535031"/>
                </a:cubicBezTo>
                <a:cubicBezTo>
                  <a:pt x="2102958" y="2177030"/>
                  <a:pt x="2259216" y="1873487"/>
                  <a:pt x="2515417" y="1618833"/>
                </a:cubicBezTo>
                <a:cubicBezTo>
                  <a:pt x="2593082" y="1541787"/>
                  <a:pt x="2666106" y="1555092"/>
                  <a:pt x="2701070" y="1659986"/>
                </a:cubicBezTo>
                <a:cubicBezTo>
                  <a:pt x="2724586" y="1731462"/>
                  <a:pt x="2746246" y="1803867"/>
                  <a:pt x="2768834" y="1875962"/>
                </a:cubicBezTo>
                <a:cubicBezTo>
                  <a:pt x="2779045" y="1908142"/>
                  <a:pt x="2793587" y="1935062"/>
                  <a:pt x="2824220" y="1893909"/>
                </a:cubicBezTo>
                <a:cubicBezTo>
                  <a:pt x="2942729" y="1734247"/>
                  <a:pt x="3062475" y="1574585"/>
                  <a:pt x="3051645" y="1360156"/>
                </a:cubicBezTo>
                <a:cubicBezTo>
                  <a:pt x="3049479" y="1316218"/>
                  <a:pt x="3060309" y="1277231"/>
                  <a:pt x="3085372" y="1242576"/>
                </a:cubicBezTo>
                <a:cubicBezTo>
                  <a:pt x="3116315" y="1200185"/>
                  <a:pt x="3103628" y="1174503"/>
                  <a:pt x="3060000" y="1150677"/>
                </a:cubicBezTo>
                <a:cubicBezTo>
                  <a:pt x="2847736" y="1034335"/>
                  <a:pt x="2636401" y="916445"/>
                  <a:pt x="2425066" y="798555"/>
                </a:cubicBezTo>
                <a:cubicBezTo>
                  <a:pt x="2393814" y="780918"/>
                  <a:pt x="2364729" y="774730"/>
                  <a:pt x="2346473" y="812789"/>
                </a:cubicBezTo>
                <a:cubicBezTo>
                  <a:pt x="2300059" y="909947"/>
                  <a:pt x="2213112" y="952338"/>
                  <a:pt x="2120904" y="992253"/>
                </a:cubicBezTo>
                <a:cubicBezTo>
                  <a:pt x="2063971" y="1016698"/>
                  <a:pt x="2009203" y="1048878"/>
                  <a:pt x="1956911" y="1082604"/>
                </a:cubicBezTo>
                <a:cubicBezTo>
                  <a:pt x="1707826" y="1243504"/>
                  <a:pt x="1499894" y="1443390"/>
                  <a:pt x="1365296" y="1711969"/>
                </a:cubicBezTo>
                <a:cubicBezTo>
                  <a:pt x="1352919" y="1737032"/>
                  <a:pt x="1323215" y="1767665"/>
                  <a:pt x="1339923" y="1789324"/>
                </a:cubicBezTo>
                <a:cubicBezTo>
                  <a:pt x="1362202" y="1818410"/>
                  <a:pt x="1398095" y="1788086"/>
                  <a:pt x="1425943" y="1780660"/>
                </a:cubicBezTo>
                <a:cubicBezTo>
                  <a:pt x="1536406" y="1751265"/>
                  <a:pt x="1645013" y="1714135"/>
                  <a:pt x="1755786" y="1684739"/>
                </a:cubicBezTo>
                <a:cubicBezTo>
                  <a:pt x="1838093" y="1662771"/>
                  <a:pt x="1886672" y="1705471"/>
                  <a:pt x="1883887" y="1790871"/>
                </a:cubicBezTo>
                <a:cubicBezTo>
                  <a:pt x="1883268" y="1811602"/>
                  <a:pt x="1878008" y="1832024"/>
                  <a:pt x="1874914" y="1852446"/>
                </a:cubicBezTo>
                <a:cubicBezTo>
                  <a:pt x="1846756" y="2052951"/>
                  <a:pt x="1773114" y="2246340"/>
                  <a:pt x="1789823" y="2452725"/>
                </a:cubicBezTo>
                <a:close/>
              </a:path>
            </a:pathLst>
          </a:custGeom>
          <a:solidFill>
            <a:schemeClr val="bg1"/>
          </a:solidFill>
          <a:ln w="30917" cap="flat">
            <a:noFill/>
            <a:prstDash val="solid"/>
            <a:miter/>
          </a:ln>
        </p:spPr>
        <p:txBody>
          <a:bodyPr rtlCol="0" anchor="ctr"/>
          <a:lstStyle/>
          <a:p>
            <a:endParaRPr lang="LID4096"/>
          </a:p>
        </p:txBody>
      </p:sp>
    </p:spTree>
    <p:extLst>
      <p:ext uri="{BB962C8B-B14F-4D97-AF65-F5344CB8AC3E}">
        <p14:creationId xmlns:p14="http://schemas.microsoft.com/office/powerpoint/2010/main" val="92504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sz="64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3"/>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6"/>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ectangle 7">
            <a:extLst>
              <a:ext uri="{FF2B5EF4-FFF2-40B4-BE49-F238E27FC236}">
                <a16:creationId xmlns:a16="http://schemas.microsoft.com/office/drawing/2014/main" id="{A2454068-D6A0-42C7-BCE1-D03833DCF2E4}"/>
              </a:ext>
            </a:extLst>
          </p:cNvPr>
          <p:cNvSpPr/>
          <p:nvPr/>
        </p:nvSpPr>
        <p:spPr>
          <a:xfrm>
            <a:off x="6950825" y="151871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3"/>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3"/>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Frame 17">
            <a:extLst>
              <a:ext uri="{FF2B5EF4-FFF2-40B4-BE49-F238E27FC236}">
                <a16:creationId xmlns:a16="http://schemas.microsoft.com/office/drawing/2014/main" id="{1278BF84-DDF3-43F8-88E4-A0F28E4079EF}"/>
              </a:ext>
            </a:extLst>
          </p:cNvPr>
          <p:cNvSpPr/>
          <p:nvPr/>
        </p:nvSpPr>
        <p:spPr>
          <a:xfrm>
            <a:off x="4376236"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7"/>
            <a:ext cx="551843" cy="54608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1"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4"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7"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22" name="Google Shape;6000;p67"/>
          <p:cNvSpPr/>
          <p:nvPr/>
        </p:nvSpPr>
        <p:spPr>
          <a:xfrm>
            <a:off x="4351195" y="1478770"/>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tx1"/>
          </a:solidFill>
          <a:ln>
            <a:noFill/>
          </a:ln>
        </p:spPr>
        <p:txBody>
          <a:bodyPr spcFirstLastPara="1" wrap="square" lIns="91425" tIns="91425" rIns="91425" bIns="91425" anchor="ctr" anchorCtr="0">
            <a:noAutofit/>
          </a:bodyPr>
          <a:lstStyle/>
          <a:p>
            <a:endParaRPr sz="1400" dirty="0"/>
          </a:p>
        </p:txBody>
      </p:sp>
      <p:grpSp>
        <p:nvGrpSpPr>
          <p:cNvPr id="151" name="Google Shape;6029;p67"/>
          <p:cNvGrpSpPr/>
          <p:nvPr/>
        </p:nvGrpSpPr>
        <p:grpSpPr>
          <a:xfrm>
            <a:off x="9367813" y="5419900"/>
            <a:ext cx="404147" cy="560241"/>
            <a:chOff x="-38860325" y="3221750"/>
            <a:chExt cx="228425" cy="316650"/>
          </a:xfrm>
          <a:solidFill>
            <a:schemeClr val="tx1"/>
          </a:solidFill>
        </p:grpSpPr>
        <p:sp>
          <p:nvSpPr>
            <p:cNvPr id="152" name="Google Shape;6030;p6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54" name="Google Shape;6032;p6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dirty="0"/>
            </a:p>
          </p:txBody>
        </p:sp>
        <p:sp>
          <p:nvSpPr>
            <p:cNvPr id="155" name="Google Shape;6033;p6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88" name="Google Shape;6066;p67"/>
          <p:cNvGrpSpPr/>
          <p:nvPr/>
        </p:nvGrpSpPr>
        <p:grpSpPr>
          <a:xfrm>
            <a:off x="4313800" y="2400894"/>
            <a:ext cx="644203" cy="641015"/>
            <a:chOff x="-38538975" y="3954250"/>
            <a:chExt cx="318225" cy="316650"/>
          </a:xfrm>
          <a:solidFill>
            <a:schemeClr val="tx1"/>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90" name="Google Shape;6068;p67"/>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3" name="Google Shape;5976;p67"/>
          <p:cNvGrpSpPr/>
          <p:nvPr/>
        </p:nvGrpSpPr>
        <p:grpSpPr>
          <a:xfrm>
            <a:off x="4399885" y="5618923"/>
            <a:ext cx="495395" cy="442067"/>
            <a:chOff x="-42996150" y="3612600"/>
            <a:chExt cx="323750" cy="288900"/>
          </a:xfrm>
          <a:solidFill>
            <a:schemeClr val="tx1"/>
          </a:solidFill>
        </p:grpSpPr>
        <p:sp>
          <p:nvSpPr>
            <p:cNvPr id="99" name="Google Shape;5977;p67"/>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00" name="Google Shape;5978;p67"/>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dirty="0"/>
            </a:p>
          </p:txBody>
        </p:sp>
        <p:sp>
          <p:nvSpPr>
            <p:cNvPr id="101" name="Google Shape;5979;p67"/>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11" name="Google Shape;5989;p67"/>
          <p:cNvGrpSpPr/>
          <p:nvPr/>
        </p:nvGrpSpPr>
        <p:grpSpPr>
          <a:xfrm>
            <a:off x="8432704" y="5501959"/>
            <a:ext cx="496541" cy="485831"/>
            <a:chOff x="-41117650" y="3605525"/>
            <a:chExt cx="324500" cy="317500"/>
          </a:xfrm>
          <a:solidFill>
            <a:schemeClr val="tx1"/>
          </a:solidFill>
        </p:grpSpPr>
        <p:sp>
          <p:nvSpPr>
            <p:cNvPr id="112" name="Google Shape;5990;p67"/>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13" name="Google Shape;5991;p67"/>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14" name="Google Shape;5992;p67"/>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29" name="Google Shape;6007;p67"/>
          <p:cNvGrpSpPr/>
          <p:nvPr/>
        </p:nvGrpSpPr>
        <p:grpSpPr>
          <a:xfrm>
            <a:off x="5285550" y="5542721"/>
            <a:ext cx="469687" cy="475692"/>
            <a:chOff x="-42617300" y="3587775"/>
            <a:chExt cx="306950" cy="310875"/>
          </a:xfrm>
          <a:solidFill>
            <a:schemeClr val="tx1"/>
          </a:solidFill>
        </p:grpSpPr>
        <p:sp>
          <p:nvSpPr>
            <p:cNvPr id="130" name="Google Shape;6008;p67"/>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31" name="Google Shape;6009;p67"/>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40" name="Google Shape;6018;p67"/>
          <p:cNvGrpSpPr/>
          <p:nvPr/>
        </p:nvGrpSpPr>
        <p:grpSpPr>
          <a:xfrm>
            <a:off x="10221236" y="5564679"/>
            <a:ext cx="486939" cy="443559"/>
            <a:chOff x="-40745125" y="3632900"/>
            <a:chExt cx="318225" cy="289875"/>
          </a:xfrm>
          <a:solidFill>
            <a:schemeClr val="tx1"/>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42" name="Google Shape;6020;p67"/>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dirty="0"/>
            </a:p>
          </p:txBody>
        </p:sp>
        <p:sp>
          <p:nvSpPr>
            <p:cNvPr id="143" name="Google Shape;6021;p67"/>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44" name="Google Shape;6022;p67"/>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dirty="0"/>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dirty="0"/>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47" name="Google Shape;6025;p67"/>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dirty="0"/>
            </a:p>
          </p:txBody>
        </p:sp>
      </p:grpSp>
      <p:sp>
        <p:nvSpPr>
          <p:cNvPr id="165" name="Google Shape;6043;p67"/>
          <p:cNvSpPr/>
          <p:nvPr/>
        </p:nvSpPr>
        <p:spPr>
          <a:xfrm>
            <a:off x="6077466"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tx1"/>
          </a:solidFill>
          <a:ln>
            <a:noFill/>
          </a:ln>
        </p:spPr>
        <p:txBody>
          <a:bodyPr spcFirstLastPara="1" wrap="square" lIns="91425" tIns="91425" rIns="91425" bIns="91425" anchor="ctr" anchorCtr="0">
            <a:noAutofit/>
          </a:bodyPr>
          <a:lstStyle/>
          <a:p>
            <a:endParaRPr sz="1400" dirty="0"/>
          </a:p>
        </p:txBody>
      </p:sp>
      <p:grpSp>
        <p:nvGrpSpPr>
          <p:cNvPr id="174" name="Google Shape;6052;p67"/>
          <p:cNvGrpSpPr/>
          <p:nvPr/>
        </p:nvGrpSpPr>
        <p:grpSpPr>
          <a:xfrm>
            <a:off x="11105260" y="5521085"/>
            <a:ext cx="476115" cy="484531"/>
            <a:chOff x="-40372575" y="3604550"/>
            <a:chExt cx="311150" cy="316650"/>
          </a:xfrm>
          <a:solidFill>
            <a:schemeClr val="tx1"/>
          </a:solidFill>
        </p:grpSpPr>
        <p:sp>
          <p:nvSpPr>
            <p:cNvPr id="175" name="Google Shape;6053;p67"/>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76" name="Google Shape;6054;p67"/>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dirty="0"/>
            </a:p>
          </p:txBody>
        </p:sp>
        <p:sp>
          <p:nvSpPr>
            <p:cNvPr id="177" name="Google Shape;6055;p67"/>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00" name="Google Shape;6078;p67"/>
          <p:cNvGrpSpPr/>
          <p:nvPr/>
        </p:nvGrpSpPr>
        <p:grpSpPr>
          <a:xfrm>
            <a:off x="6835000" y="5544804"/>
            <a:ext cx="486939" cy="484531"/>
            <a:chOff x="-41893475" y="3584850"/>
            <a:chExt cx="318225" cy="316650"/>
          </a:xfrm>
          <a:solidFill>
            <a:schemeClr val="tx1"/>
          </a:solidFill>
        </p:grpSpPr>
        <p:sp>
          <p:nvSpPr>
            <p:cNvPr id="201" name="Google Shape;6079;p67"/>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2" name="Google Shape;6080;p67"/>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dirty="0"/>
            </a:p>
          </p:txBody>
        </p:sp>
        <p:sp>
          <p:nvSpPr>
            <p:cNvPr id="204" name="Google Shape;6082;p67"/>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31" name="Google Shape;6110;p67"/>
          <p:cNvGrpSpPr/>
          <p:nvPr/>
        </p:nvGrpSpPr>
        <p:grpSpPr>
          <a:xfrm>
            <a:off x="7644050" y="5591322"/>
            <a:ext cx="483343" cy="378489"/>
            <a:chOff x="-41526450" y="3653375"/>
            <a:chExt cx="315875" cy="247350"/>
          </a:xfrm>
          <a:solidFill>
            <a:schemeClr val="tx1"/>
          </a:solidFill>
        </p:grpSpPr>
        <p:sp>
          <p:nvSpPr>
            <p:cNvPr id="232" name="Google Shape;6111;p6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dirty="0"/>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56" name="Google Shape;5972;p67"/>
          <p:cNvGrpSpPr/>
          <p:nvPr/>
        </p:nvGrpSpPr>
        <p:grpSpPr>
          <a:xfrm>
            <a:off x="5231489" y="2522326"/>
            <a:ext cx="480672" cy="552945"/>
            <a:chOff x="-42971725" y="3217825"/>
            <a:chExt cx="275675" cy="317125"/>
          </a:xfrm>
          <a:solidFill>
            <a:schemeClr val="tx1"/>
          </a:solidFill>
        </p:grpSpPr>
        <p:sp>
          <p:nvSpPr>
            <p:cNvPr id="257" name="Google Shape;5973;p67"/>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58" name="Google Shape;5974;p67"/>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59" name="Google Shape;5975;p67"/>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60" name="Google Shape;5984;p67"/>
          <p:cNvGrpSpPr/>
          <p:nvPr/>
        </p:nvGrpSpPr>
        <p:grpSpPr>
          <a:xfrm>
            <a:off x="9324640" y="2518240"/>
            <a:ext cx="554819" cy="553467"/>
            <a:chOff x="-41111350" y="3239100"/>
            <a:chExt cx="318200" cy="317425"/>
          </a:xfrm>
          <a:solidFill>
            <a:schemeClr val="tx1"/>
          </a:solidFill>
        </p:grpSpPr>
        <p:sp>
          <p:nvSpPr>
            <p:cNvPr id="261" name="Google Shape;5985;p67"/>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2" name="Google Shape;5986;p67"/>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65" name="Google Shape;6002;p67"/>
          <p:cNvGrpSpPr/>
          <p:nvPr/>
        </p:nvGrpSpPr>
        <p:grpSpPr>
          <a:xfrm>
            <a:off x="6093083" y="2522325"/>
            <a:ext cx="640955" cy="553467"/>
            <a:chOff x="-42651700" y="3217825"/>
            <a:chExt cx="367600" cy="317425"/>
          </a:xfrm>
          <a:solidFill>
            <a:schemeClr val="tx1"/>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9" name="Google Shape;6006;p67"/>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70" name="Google Shape;6011;p67"/>
          <p:cNvGrpSpPr/>
          <p:nvPr/>
        </p:nvGrpSpPr>
        <p:grpSpPr>
          <a:xfrm>
            <a:off x="10113537" y="2490018"/>
            <a:ext cx="562491" cy="552639"/>
            <a:chOff x="-40748275" y="3238700"/>
            <a:chExt cx="322600" cy="316950"/>
          </a:xfrm>
          <a:solidFill>
            <a:schemeClr val="tx1"/>
          </a:solidFill>
        </p:grpSpPr>
        <p:sp>
          <p:nvSpPr>
            <p:cNvPr id="271" name="Google Shape;6012;p6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dirty="0"/>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73" name="Google Shape;6014;p6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dirty="0"/>
            </a:p>
          </p:txBody>
        </p:sp>
        <p:sp>
          <p:nvSpPr>
            <p:cNvPr id="274" name="Google Shape;6015;p6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dirty="0"/>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dirty="0"/>
            </a:p>
          </p:txBody>
        </p:sp>
        <p:sp>
          <p:nvSpPr>
            <p:cNvPr id="276" name="Google Shape;6017;p6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dirty="0"/>
            </a:p>
          </p:txBody>
        </p:sp>
      </p:grpSp>
      <p:sp>
        <p:nvSpPr>
          <p:cNvPr id="277" name="Google Shape;6042;p67"/>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tx1"/>
          </a:solidFill>
          <a:ln>
            <a:noFill/>
          </a:ln>
        </p:spPr>
        <p:txBody>
          <a:bodyPr spcFirstLastPara="1" wrap="square" lIns="91425" tIns="91425" rIns="91425" bIns="91425" anchor="ctr" anchorCtr="0">
            <a:noAutofit/>
          </a:bodyPr>
          <a:lstStyle/>
          <a:p>
            <a:endParaRPr sz="1400" dirty="0"/>
          </a:p>
        </p:txBody>
      </p:sp>
      <p:grpSp>
        <p:nvGrpSpPr>
          <p:cNvPr id="278" name="Google Shape;6047;p67"/>
          <p:cNvGrpSpPr/>
          <p:nvPr/>
        </p:nvGrpSpPr>
        <p:grpSpPr>
          <a:xfrm>
            <a:off x="10973889" y="2490314"/>
            <a:ext cx="553467" cy="504036"/>
            <a:chOff x="-40378075" y="3267450"/>
            <a:chExt cx="317425" cy="289075"/>
          </a:xfrm>
          <a:solidFill>
            <a:schemeClr val="tx1"/>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0" name="Google Shape;6049;p67"/>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81" name="Google Shape;6050;p67"/>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dirty="0"/>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83" name="Google Shape;6072;p67"/>
          <p:cNvGrpSpPr/>
          <p:nvPr/>
        </p:nvGrpSpPr>
        <p:grpSpPr>
          <a:xfrm>
            <a:off x="7701993" y="2496465"/>
            <a:ext cx="553512" cy="553163"/>
            <a:chOff x="-41895050" y="3217225"/>
            <a:chExt cx="317450" cy="317250"/>
          </a:xfrm>
          <a:solidFill>
            <a:schemeClr val="tx1"/>
          </a:solidFill>
        </p:grpSpPr>
        <p:sp>
          <p:nvSpPr>
            <p:cNvPr id="284" name="Google Shape;6073;p67"/>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dirty="0"/>
            </a:p>
          </p:txBody>
        </p:sp>
        <p:sp>
          <p:nvSpPr>
            <p:cNvPr id="285" name="Google Shape;6074;p67"/>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dirty="0"/>
            </a:p>
          </p:txBody>
        </p:sp>
        <p:sp>
          <p:nvSpPr>
            <p:cNvPr id="286" name="Google Shape;6075;p67"/>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dirty="0"/>
            </a:p>
          </p:txBody>
        </p:sp>
        <p:sp>
          <p:nvSpPr>
            <p:cNvPr id="287" name="Google Shape;6076;p67"/>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dirty="0"/>
            </a:p>
          </p:txBody>
        </p:sp>
        <p:sp>
          <p:nvSpPr>
            <p:cNvPr id="288" name="Google Shape;6077;p67"/>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89" name="Google Shape;6107;p67"/>
          <p:cNvGrpSpPr/>
          <p:nvPr/>
        </p:nvGrpSpPr>
        <p:grpSpPr>
          <a:xfrm>
            <a:off x="8529347" y="2475150"/>
            <a:ext cx="557608" cy="550765"/>
            <a:chOff x="-41530375" y="3218800"/>
            <a:chExt cx="319800" cy="315875"/>
          </a:xfrm>
          <a:solidFill>
            <a:schemeClr val="tx1"/>
          </a:solidFill>
        </p:grpSpPr>
        <p:sp>
          <p:nvSpPr>
            <p:cNvPr id="290" name="Google Shape;6108;p67"/>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dirty="0"/>
            </a:p>
          </p:txBody>
        </p:sp>
        <p:sp>
          <p:nvSpPr>
            <p:cNvPr id="291" name="Google Shape;6109;p67"/>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27" name="Google Shape;5593;p66"/>
          <p:cNvGrpSpPr/>
          <p:nvPr/>
        </p:nvGrpSpPr>
        <p:grpSpPr>
          <a:xfrm>
            <a:off x="5180728" y="3466335"/>
            <a:ext cx="669093" cy="669093"/>
            <a:chOff x="5049725" y="249400"/>
            <a:chExt cx="481825" cy="481825"/>
          </a:xfrm>
          <a:solidFill>
            <a:schemeClr val="tx1"/>
          </a:solidFill>
        </p:grpSpPr>
        <p:sp>
          <p:nvSpPr>
            <p:cNvPr id="328" name="Google Shape;5594;p6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grpSp>
        <p:nvGrpSpPr>
          <p:cNvPr id="330" name="Google Shape;5596;p66"/>
          <p:cNvGrpSpPr/>
          <p:nvPr/>
        </p:nvGrpSpPr>
        <p:grpSpPr>
          <a:xfrm>
            <a:off x="6907677" y="3560867"/>
            <a:ext cx="526700" cy="526700"/>
            <a:chOff x="5660400" y="238125"/>
            <a:chExt cx="481825" cy="481825"/>
          </a:xfrm>
          <a:solidFill>
            <a:schemeClr val="tx1"/>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grpSp>
        <p:nvGrpSpPr>
          <p:cNvPr id="385" name="Google Shape;5651;p66"/>
          <p:cNvGrpSpPr/>
          <p:nvPr/>
        </p:nvGrpSpPr>
        <p:grpSpPr>
          <a:xfrm>
            <a:off x="10124371" y="3635895"/>
            <a:ext cx="588395" cy="379268"/>
            <a:chOff x="1492675" y="1520750"/>
            <a:chExt cx="481825" cy="310575"/>
          </a:xfrm>
          <a:solidFill>
            <a:schemeClr val="tx1"/>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grpSp>
        <p:nvGrpSpPr>
          <p:cNvPr id="509" name="Google Shape;5775;p66"/>
          <p:cNvGrpSpPr/>
          <p:nvPr/>
        </p:nvGrpSpPr>
        <p:grpSpPr>
          <a:xfrm>
            <a:off x="8576543" y="3664413"/>
            <a:ext cx="451911" cy="423656"/>
            <a:chOff x="4456875" y="2635825"/>
            <a:chExt cx="481825" cy="451700"/>
          </a:xfrm>
          <a:solidFill>
            <a:schemeClr val="tx1"/>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512" name="Google Shape;5778;p66"/>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513" name="Google Shape;5779;p66"/>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515" name="Google Shape;5781;p66"/>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sp>
        <p:nvSpPr>
          <p:cNvPr id="118" name="Text Placeholder 1">
            <a:extLst>
              <a:ext uri="{FF2B5EF4-FFF2-40B4-BE49-F238E27FC236}">
                <a16:creationId xmlns:a16="http://schemas.microsoft.com/office/drawing/2014/main" id="{00BC1062-59A1-4391-9BB9-5C6F1AB6A81F}"/>
              </a:ext>
            </a:extLst>
          </p:cNvPr>
          <p:cNvSpPr txBox="1">
            <a:spLocks/>
          </p:cNvSpPr>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dirty="0"/>
              <a:t>Fully Editable Icon Sets: A</a:t>
            </a:r>
          </a:p>
        </p:txBody>
      </p:sp>
    </p:spTree>
    <p:extLst>
      <p:ext uri="{BB962C8B-B14F-4D97-AF65-F5344CB8AC3E}">
        <p14:creationId xmlns:p14="http://schemas.microsoft.com/office/powerpoint/2010/main" val="92091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sz="6400" dirty="0"/>
              <a:t>Fully Editable Icon Sets: B</a:t>
            </a:r>
          </a:p>
        </p:txBody>
      </p:sp>
      <p:grpSp>
        <p:nvGrpSpPr>
          <p:cNvPr id="4" name="Grupo 3"/>
          <p:cNvGrpSpPr/>
          <p:nvPr/>
        </p:nvGrpSpPr>
        <p:grpSpPr>
          <a:xfrm>
            <a:off x="4171827" y="1572827"/>
            <a:ext cx="7724899" cy="4479755"/>
            <a:chOff x="4171826" y="1572826"/>
            <a:chExt cx="8233076" cy="4479755"/>
          </a:xfrm>
          <a:solidFill>
            <a:schemeClr val="tx1"/>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882933" y="5417608"/>
              <a:ext cx="583830" cy="583829"/>
              <a:chOff x="-65145700" y="3727425"/>
              <a:chExt cx="317425" cy="317425"/>
            </a:xfrm>
            <a:grpFill/>
          </p:grpSpPr>
          <p:sp>
            <p:nvSpPr>
              <p:cNvPr id="107"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32" name="Google Shape;10027;p74"/>
            <p:cNvGrpSpPr/>
            <p:nvPr/>
          </p:nvGrpSpPr>
          <p:grpSpPr>
            <a:xfrm>
              <a:off x="5386424" y="3702820"/>
              <a:ext cx="558124" cy="508110"/>
              <a:chOff x="-61354875" y="3751050"/>
              <a:chExt cx="316650" cy="288275"/>
            </a:xfrm>
            <a:grpFill/>
          </p:grpSpPr>
          <p:sp>
            <p:nvSpPr>
              <p:cNvPr id="133"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34"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dirty="0"/>
              </a:p>
            </p:txBody>
          </p:sp>
          <p:sp>
            <p:nvSpPr>
              <p:cNvPr id="135"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81"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dirty="0"/>
              </a:p>
            </p:txBody>
          </p:sp>
          <p:sp>
            <p:nvSpPr>
              <p:cNvPr id="182"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89" name="Google Shape;10084;p74"/>
            <p:cNvGrpSpPr/>
            <p:nvPr/>
          </p:nvGrpSpPr>
          <p:grpSpPr>
            <a:xfrm>
              <a:off x="9857793" y="3681088"/>
              <a:ext cx="511097" cy="494716"/>
              <a:chOff x="-59447250" y="3706150"/>
              <a:chExt cx="319000" cy="308775"/>
            </a:xfrm>
            <a:grpFill/>
          </p:grpSpPr>
          <p:sp>
            <p:nvSpPr>
              <p:cNvPr id="190"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91"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92"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93"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94" name="Google Shape;10089;p74"/>
            <p:cNvGrpSpPr/>
            <p:nvPr/>
          </p:nvGrpSpPr>
          <p:grpSpPr>
            <a:xfrm>
              <a:off x="8825251" y="1572826"/>
              <a:ext cx="732560" cy="724676"/>
              <a:chOff x="-64406125" y="3362225"/>
              <a:chExt cx="318225" cy="314800"/>
            </a:xfrm>
            <a:grpFill/>
          </p:grpSpPr>
          <p:sp>
            <p:nvSpPr>
              <p:cNvPr id="195"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96"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dirty="0"/>
              </a:p>
            </p:txBody>
          </p:sp>
        </p:grpSp>
        <p:sp>
          <p:nvSpPr>
            <p:cNvPr id="218" name="Google Shape;10113;p74"/>
            <p:cNvSpPr/>
            <p:nvPr/>
          </p:nvSpPr>
          <p:spPr>
            <a:xfrm>
              <a:off x="7156894" y="3640883"/>
              <a:ext cx="562265" cy="55605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91425" tIns="91425" rIns="91425" bIns="91425" anchor="ctr" anchorCtr="0">
              <a:noAutofit/>
            </a:bodyPr>
            <a:lstStyle/>
            <a:p>
              <a:endParaRPr sz="1400" dirty="0"/>
            </a:p>
          </p:txBody>
        </p:sp>
        <p:grpSp>
          <p:nvGrpSpPr>
            <p:cNvPr id="223" name="Google Shape;10118;p74"/>
            <p:cNvGrpSpPr/>
            <p:nvPr/>
          </p:nvGrpSpPr>
          <p:grpSpPr>
            <a:xfrm>
              <a:off x="11767951" y="2764178"/>
              <a:ext cx="498284" cy="505891"/>
              <a:chOff x="-59400775" y="4084200"/>
              <a:chExt cx="311125" cy="315875"/>
            </a:xfrm>
            <a:grpFill/>
          </p:grpSpPr>
          <p:sp>
            <p:nvSpPr>
              <p:cNvPr id="224"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dirty="0"/>
              </a:p>
            </p:txBody>
          </p:sp>
          <p:sp>
            <p:nvSpPr>
              <p:cNvPr id="225"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26"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dirty="0"/>
              </a:p>
            </p:txBody>
          </p:sp>
          <p:sp>
            <p:nvSpPr>
              <p:cNvPr id="227"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28"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dirty="0"/>
              </a:p>
            </p:txBody>
          </p:sp>
          <p:sp>
            <p:nvSpPr>
              <p:cNvPr id="229"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34" name="Google Shape;10129;p74"/>
            <p:cNvGrpSpPr/>
            <p:nvPr/>
          </p:nvGrpSpPr>
          <p:grpSpPr>
            <a:xfrm>
              <a:off x="8061811" y="1613794"/>
              <a:ext cx="607772" cy="714064"/>
              <a:chOff x="-64022550" y="3727425"/>
              <a:chExt cx="270175" cy="317425"/>
            </a:xfrm>
            <a:grpFill/>
          </p:grpSpPr>
          <p:sp>
            <p:nvSpPr>
              <p:cNvPr id="235"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36"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dirty="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59" name="Google Shape;10154;p74"/>
            <p:cNvGrpSpPr/>
            <p:nvPr/>
          </p:nvGrpSpPr>
          <p:grpSpPr>
            <a:xfrm>
              <a:off x="8171512" y="3640450"/>
              <a:ext cx="558124" cy="557947"/>
              <a:chOff x="-60255350" y="3733825"/>
              <a:chExt cx="316650" cy="316550"/>
            </a:xfrm>
            <a:grpFill/>
          </p:grpSpPr>
          <p:sp>
            <p:nvSpPr>
              <p:cNvPr id="260"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1"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3"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4"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5"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6"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77" name="Google Shape;10172;p74"/>
            <p:cNvGrpSpPr/>
            <p:nvPr/>
          </p:nvGrpSpPr>
          <p:grpSpPr>
            <a:xfrm>
              <a:off x="9770540" y="1631794"/>
              <a:ext cx="728986" cy="722278"/>
              <a:chOff x="-63679950" y="4093450"/>
              <a:chExt cx="320600" cy="317650"/>
            </a:xfrm>
            <a:grpFill/>
          </p:grpSpPr>
          <p:sp>
            <p:nvSpPr>
              <p:cNvPr id="278"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79"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dirty="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89" name="Google Shape;10184;p74"/>
            <p:cNvGrpSpPr/>
            <p:nvPr/>
          </p:nvGrpSpPr>
          <p:grpSpPr>
            <a:xfrm>
              <a:off x="4282682" y="3638745"/>
              <a:ext cx="558124" cy="559534"/>
              <a:chOff x="-61783350" y="3743950"/>
              <a:chExt cx="316650" cy="317450"/>
            </a:xfrm>
            <a:grpFill/>
          </p:grpSpPr>
          <p:sp>
            <p:nvSpPr>
              <p:cNvPr id="290"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91"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dirty="0"/>
              </a:p>
            </p:txBody>
          </p:sp>
        </p:grpSp>
        <p:sp>
          <p:nvSpPr>
            <p:cNvPr id="294" name="Google Shape;10189;p74"/>
            <p:cNvSpPr/>
            <p:nvPr/>
          </p:nvSpPr>
          <p:spPr>
            <a:xfrm>
              <a:off x="9048985" y="3717609"/>
              <a:ext cx="560900"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91425" tIns="91425" rIns="91425" bIns="91425" anchor="ctr" anchorCtr="0">
              <a:noAutofit/>
            </a:bodyPr>
            <a:lstStyle/>
            <a:p>
              <a:endParaRPr sz="1400" dirty="0"/>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97"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98"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99"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dirty="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dirty="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dirty="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dirty="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dirty="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dirty="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dirty="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dirty="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dirty="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dirty="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dirty="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dirty="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dirty="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dirty="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dirty="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32"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dirty="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dirty="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dirty="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dirty="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dirty="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dirty="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14"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dirty="0"/>
              </a:p>
            </p:txBody>
          </p:sp>
          <p:sp>
            <p:nvSpPr>
              <p:cNvPr id="615"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20"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dirty="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dirty="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dirty="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47" name="Google Shape;10101;p74"/>
            <p:cNvGrpSpPr/>
            <p:nvPr/>
          </p:nvGrpSpPr>
          <p:grpSpPr>
            <a:xfrm>
              <a:off x="11859078" y="5555346"/>
              <a:ext cx="466003" cy="432208"/>
              <a:chOff x="-62511900" y="4129100"/>
              <a:chExt cx="304050" cy="282000"/>
            </a:xfrm>
            <a:grpFill/>
          </p:grpSpPr>
          <p:sp>
            <p:nvSpPr>
              <p:cNvPr id="648"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49"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50"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51"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52"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657" name="Google Shape;10125;p74"/>
            <p:cNvGrpSpPr/>
            <p:nvPr/>
          </p:nvGrpSpPr>
          <p:grpSpPr>
            <a:xfrm>
              <a:off x="10823979" y="1752179"/>
              <a:ext cx="633089" cy="634693"/>
              <a:chOff x="-64044600" y="3360375"/>
              <a:chExt cx="315850" cy="316650"/>
            </a:xfrm>
            <a:grpFill/>
          </p:grpSpPr>
          <p:sp>
            <p:nvSpPr>
              <p:cNvPr id="658"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659"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dirty="0"/>
              </a:p>
            </p:txBody>
          </p:sp>
          <p:sp>
            <p:nvSpPr>
              <p:cNvPr id="660"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dirty="0"/>
              </a:p>
            </p:txBody>
          </p:sp>
        </p:grpSp>
      </p:grpSp>
      <p:sp>
        <p:nvSpPr>
          <p:cNvPr id="213" name="Text Placeholder 1">
            <a:extLst>
              <a:ext uri="{FF2B5EF4-FFF2-40B4-BE49-F238E27FC236}">
                <a16:creationId xmlns:a16="http://schemas.microsoft.com/office/drawing/2014/main" id="{5AD0B50E-3486-4B28-B08B-96B261BABA72}"/>
              </a:ext>
            </a:extLst>
          </p:cNvPr>
          <p:cNvSpPr txBox="1">
            <a:spLocks/>
          </p:cNvSpPr>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dirty="0"/>
              <a:t>Fully Editable Icon Sets: B</a:t>
            </a:r>
          </a:p>
        </p:txBody>
      </p:sp>
    </p:spTree>
    <p:extLst>
      <p:ext uri="{BB962C8B-B14F-4D97-AF65-F5344CB8AC3E}">
        <p14:creationId xmlns:p14="http://schemas.microsoft.com/office/powerpoint/2010/main" val="10840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2" y="166270"/>
            <a:ext cx="11573197" cy="724247"/>
          </a:xfrm>
        </p:spPr>
        <p:txBody>
          <a:bodyPr>
            <a:normAutofit fontScale="85000" lnSpcReduction="20000"/>
          </a:bodyPr>
          <a:lstStyle/>
          <a:p>
            <a:r>
              <a:rPr lang="en-US" sz="64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1"/>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1"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0" y="4648057"/>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2" y="5849480"/>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2" y="4555922"/>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0"/>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2" y="5806836"/>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7" y="5700914"/>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2"/>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0" y="5778281"/>
            <a:ext cx="565332" cy="57963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3"/>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69"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1" y="5778279"/>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5"/>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49"/>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66" y="1235311"/>
            <a:ext cx="566855" cy="566467"/>
            <a:chOff x="-34004625" y="3585850"/>
            <a:chExt cx="292225" cy="292025"/>
          </a:xfrm>
          <a:solidFill>
            <a:schemeClr val="tx1"/>
          </a:solidFill>
        </p:grpSpPr>
        <p:sp>
          <p:nvSpPr>
            <p:cNvPr id="117" name="Google Shape;6784;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19" name="Google Shape;6786;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33" name="Google Shape;6800;p88"/>
          <p:cNvGrpSpPr/>
          <p:nvPr/>
        </p:nvGrpSpPr>
        <p:grpSpPr>
          <a:xfrm>
            <a:off x="9993553" y="2304727"/>
            <a:ext cx="552087" cy="550621"/>
            <a:chOff x="-30345325" y="3184750"/>
            <a:chExt cx="292225" cy="291450"/>
          </a:xfrm>
          <a:solidFill>
            <a:schemeClr val="tx1"/>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35" name="Google Shape;6802;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36" name="Google Shape;6803;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37" name="Google Shape;6804;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38" name="Google Shape;6805;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99" name="Google Shape;6866;p88"/>
          <p:cNvGrpSpPr/>
          <p:nvPr/>
        </p:nvGrpSpPr>
        <p:grpSpPr>
          <a:xfrm>
            <a:off x="5913578" y="4644031"/>
            <a:ext cx="508855" cy="563067"/>
            <a:chOff x="-30354000" y="3569100"/>
            <a:chExt cx="292250" cy="292225"/>
          </a:xfrm>
          <a:solidFill>
            <a:schemeClr val="tx1"/>
          </a:solidFill>
        </p:grpSpPr>
        <p:sp>
          <p:nvSpPr>
            <p:cNvPr id="200" name="Google Shape;6867;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1" name="Google Shape;6868;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2" name="Google Shape;6869;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3" name="Google Shape;6870;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04" name="Google Shape;6871;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05" name="Google Shape;6872;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90" name="Google Shape;6957;p88"/>
          <p:cNvGrpSpPr/>
          <p:nvPr/>
        </p:nvGrpSpPr>
        <p:grpSpPr>
          <a:xfrm>
            <a:off x="4974595" y="1314740"/>
            <a:ext cx="498088" cy="497107"/>
            <a:chOff x="-31094350" y="3194000"/>
            <a:chExt cx="292225" cy="291650"/>
          </a:xfrm>
          <a:solidFill>
            <a:schemeClr val="tx1"/>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dirty="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dirty="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dirty="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dirty="0"/>
            </a:p>
          </p:txBody>
        </p:sp>
        <p:sp>
          <p:nvSpPr>
            <p:cNvPr id="296" name="Google Shape;6963;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dirty="0"/>
            </a:p>
          </p:txBody>
        </p:sp>
        <p:sp>
          <p:nvSpPr>
            <p:cNvPr id="297" name="Google Shape;6964;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98" name="Google Shape;6965;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99" name="Google Shape;6966;p88"/>
          <p:cNvGrpSpPr/>
          <p:nvPr/>
        </p:nvGrpSpPr>
        <p:grpSpPr>
          <a:xfrm>
            <a:off x="10919514" y="3411171"/>
            <a:ext cx="604881" cy="605815"/>
            <a:chOff x="-31093575" y="3552550"/>
            <a:chExt cx="291450" cy="291900"/>
          </a:xfrm>
          <a:solidFill>
            <a:schemeClr val="tx1"/>
          </a:solidFill>
        </p:grpSpPr>
        <p:sp>
          <p:nvSpPr>
            <p:cNvPr id="300" name="Google Shape;6967;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dirty="0"/>
            </a:p>
          </p:txBody>
        </p:sp>
        <p:sp>
          <p:nvSpPr>
            <p:cNvPr id="301" name="Google Shape;6968;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03" name="Google Shape;6970;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48" name="Google Shape;6760;p88"/>
          <p:cNvGrpSpPr/>
          <p:nvPr/>
        </p:nvGrpSpPr>
        <p:grpSpPr>
          <a:xfrm>
            <a:off x="4202881" y="1247009"/>
            <a:ext cx="499953" cy="600563"/>
            <a:chOff x="-35814600" y="3202075"/>
            <a:chExt cx="242625" cy="291450"/>
          </a:xfrm>
          <a:solidFill>
            <a:schemeClr val="tx1"/>
          </a:solidFill>
        </p:grpSpPr>
        <p:sp>
          <p:nvSpPr>
            <p:cNvPr id="49" name="Google Shape;6761;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dirty="0"/>
            </a:p>
          </p:txBody>
        </p:sp>
        <p:sp>
          <p:nvSpPr>
            <p:cNvPr id="50" name="Google Shape;6762;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52" name="Google Shape;6764;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53" name="Google Shape;6765;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99" name="Google Shape;6766;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00" name="Google Shape;6767;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10" name="Google Shape;6777;p88"/>
          <p:cNvGrpSpPr/>
          <p:nvPr/>
        </p:nvGrpSpPr>
        <p:grpSpPr>
          <a:xfrm>
            <a:off x="8170298" y="1211284"/>
            <a:ext cx="600561" cy="600563"/>
            <a:chOff x="-34003850" y="3227275"/>
            <a:chExt cx="291450" cy="291450"/>
          </a:xfrm>
          <a:solidFill>
            <a:schemeClr val="tx1"/>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12" name="Google Shape;6779;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dirty="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dirty="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160" name="Google Shape;6827;p88"/>
          <p:cNvGrpSpPr/>
          <p:nvPr/>
        </p:nvGrpSpPr>
        <p:grpSpPr>
          <a:xfrm>
            <a:off x="8926587" y="1221807"/>
            <a:ext cx="607053" cy="598915"/>
            <a:chOff x="-33645475" y="3228075"/>
            <a:chExt cx="294600" cy="290650"/>
          </a:xfrm>
          <a:solidFill>
            <a:schemeClr val="tx1"/>
          </a:solidFill>
        </p:grpSpPr>
        <p:sp>
          <p:nvSpPr>
            <p:cNvPr id="161" name="Google Shape;6828;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62" name="Google Shape;6829;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166" name="Google Shape;6833;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67" name="Google Shape;6834;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06" name="Google Shape;6873;p88"/>
          <p:cNvGrpSpPr/>
          <p:nvPr/>
        </p:nvGrpSpPr>
        <p:grpSpPr>
          <a:xfrm>
            <a:off x="5860160" y="1222521"/>
            <a:ext cx="581037" cy="600563"/>
            <a:chOff x="-35118325" y="3202075"/>
            <a:chExt cx="281975" cy="291450"/>
          </a:xfrm>
          <a:solidFill>
            <a:schemeClr val="tx1"/>
          </a:solidFill>
        </p:grpSpPr>
        <p:sp>
          <p:nvSpPr>
            <p:cNvPr id="207" name="Google Shape;6874;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08" name="Google Shape;6875;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09" name="Google Shape;6876;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17" name="Google Shape;6884;p88"/>
          <p:cNvGrpSpPr/>
          <p:nvPr/>
        </p:nvGrpSpPr>
        <p:grpSpPr>
          <a:xfrm>
            <a:off x="9993552" y="1221807"/>
            <a:ext cx="571352" cy="601387"/>
            <a:chOff x="-33277650" y="3226875"/>
            <a:chExt cx="277275" cy="291850"/>
          </a:xfrm>
          <a:solidFill>
            <a:schemeClr val="tx1"/>
          </a:solidFill>
        </p:grpSpPr>
        <p:sp>
          <p:nvSpPr>
            <p:cNvPr id="218" name="Google Shape;6885;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19" name="Google Shape;6886;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20" name="Google Shape;6887;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21" name="Google Shape;6888;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dirty="0"/>
            </a:p>
          </p:txBody>
        </p:sp>
        <p:sp>
          <p:nvSpPr>
            <p:cNvPr id="223" name="Google Shape;6890;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24" name="Google Shape;6891;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55" name="Google Shape;6922;p88"/>
          <p:cNvGrpSpPr/>
          <p:nvPr/>
        </p:nvGrpSpPr>
        <p:grpSpPr>
          <a:xfrm>
            <a:off x="6627577" y="1222521"/>
            <a:ext cx="564811" cy="600563"/>
            <a:chOff x="-34755225" y="3202075"/>
            <a:chExt cx="274100" cy="291450"/>
          </a:xfrm>
          <a:solidFill>
            <a:schemeClr val="tx1"/>
          </a:solidFill>
        </p:grpSpPr>
        <p:sp>
          <p:nvSpPr>
            <p:cNvPr id="256" name="Google Shape;6923;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57" name="Google Shape;6924;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58" name="Google Shape;6925;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59" name="Google Shape;6926;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61" name="Google Shape;6928;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dirty="0"/>
            </a:p>
          </p:txBody>
        </p:sp>
        <p:sp>
          <p:nvSpPr>
            <p:cNvPr id="262" name="Google Shape;6929;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14" name="Google Shape;6981;p88"/>
          <p:cNvGrpSpPr/>
          <p:nvPr/>
        </p:nvGrpSpPr>
        <p:grpSpPr>
          <a:xfrm>
            <a:off x="7353717" y="1222086"/>
            <a:ext cx="608651" cy="601439"/>
            <a:chOff x="-34408675" y="3202075"/>
            <a:chExt cx="295375" cy="291875"/>
          </a:xfrm>
          <a:solidFill>
            <a:schemeClr val="tx1"/>
          </a:solidFill>
        </p:grpSpPr>
        <p:sp>
          <p:nvSpPr>
            <p:cNvPr id="315" name="Google Shape;6982;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16" name="Google Shape;6983;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48" name="Google Shape;7015;p88"/>
          <p:cNvGrpSpPr/>
          <p:nvPr/>
        </p:nvGrpSpPr>
        <p:grpSpPr>
          <a:xfrm>
            <a:off x="10894400" y="2239460"/>
            <a:ext cx="664811" cy="661853"/>
            <a:chOff x="-30735200" y="3552550"/>
            <a:chExt cx="292225" cy="290925"/>
          </a:xfrm>
          <a:solidFill>
            <a:schemeClr val="tx1"/>
          </a:solidFill>
        </p:grpSpPr>
        <p:sp>
          <p:nvSpPr>
            <p:cNvPr id="349" name="Google Shape;7016;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dirty="0"/>
            </a:p>
          </p:txBody>
        </p:sp>
      </p:grpSp>
      <p:sp>
        <p:nvSpPr>
          <p:cNvPr id="132" name="Google Shape;6799;p88"/>
          <p:cNvSpPr/>
          <p:nvPr/>
        </p:nvSpPr>
        <p:spPr>
          <a:xfrm>
            <a:off x="5795467" y="2277202"/>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tx1"/>
          </a:solidFill>
          <a:ln>
            <a:noFill/>
          </a:ln>
        </p:spPr>
        <p:txBody>
          <a:bodyPr spcFirstLastPara="1" wrap="square" lIns="91425" tIns="91425" rIns="91425" bIns="91425" anchor="ctr" anchorCtr="0">
            <a:noAutofit/>
          </a:bodyPr>
          <a:lstStyle/>
          <a:p>
            <a:endParaRPr sz="1400" dirty="0"/>
          </a:p>
        </p:txBody>
      </p:sp>
      <p:grpSp>
        <p:nvGrpSpPr>
          <p:cNvPr id="195" name="Google Shape;6862;p88"/>
          <p:cNvGrpSpPr/>
          <p:nvPr/>
        </p:nvGrpSpPr>
        <p:grpSpPr>
          <a:xfrm>
            <a:off x="6543578" y="2275185"/>
            <a:ext cx="614444" cy="598967"/>
            <a:chOff x="-31817400" y="3910025"/>
            <a:chExt cx="301675" cy="294075"/>
          </a:xfrm>
          <a:solidFill>
            <a:schemeClr val="tx1"/>
          </a:solidFill>
        </p:grpSpPr>
        <p:sp>
          <p:nvSpPr>
            <p:cNvPr id="196" name="Google Shape;6863;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197" name="Google Shape;6864;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dirty="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46" name="Google Shape;6913;p88"/>
          <p:cNvGrpSpPr/>
          <p:nvPr/>
        </p:nvGrpSpPr>
        <p:grpSpPr>
          <a:xfrm>
            <a:off x="7300491" y="2275464"/>
            <a:ext cx="600035" cy="598405"/>
            <a:chOff x="-31455100" y="3909350"/>
            <a:chExt cx="294600" cy="293800"/>
          </a:xfrm>
          <a:solidFill>
            <a:schemeClr val="tx1"/>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280" name="Google Shape;6947;p88"/>
          <p:cNvGrpSpPr/>
          <p:nvPr/>
        </p:nvGrpSpPr>
        <p:grpSpPr>
          <a:xfrm>
            <a:off x="4197134" y="2301045"/>
            <a:ext cx="595197" cy="596827"/>
            <a:chOff x="-32927950" y="3944800"/>
            <a:chExt cx="292225" cy="293025"/>
          </a:xfrm>
          <a:solidFill>
            <a:schemeClr val="tx1"/>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5" name="Google Shape;6952;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dirty="0"/>
            </a:p>
          </p:txBody>
        </p:sp>
        <p:sp>
          <p:nvSpPr>
            <p:cNvPr id="286" name="Google Shape;6953;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dirty="0"/>
            </a:p>
          </p:txBody>
        </p:sp>
        <p:sp>
          <p:nvSpPr>
            <p:cNvPr id="287" name="Google Shape;6954;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8" name="Google Shape;6955;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289" name="Google Shape;6956;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04" name="Google Shape;6971;p88"/>
          <p:cNvGrpSpPr/>
          <p:nvPr/>
        </p:nvGrpSpPr>
        <p:grpSpPr>
          <a:xfrm>
            <a:off x="8143664" y="2266959"/>
            <a:ext cx="593619" cy="593568"/>
            <a:chOff x="-31093575" y="3911725"/>
            <a:chExt cx="291450" cy="291425"/>
          </a:xfrm>
          <a:solidFill>
            <a:schemeClr val="tx1"/>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06" name="Google Shape;6973;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37" name="Google Shape;7004;p88"/>
          <p:cNvGrpSpPr/>
          <p:nvPr/>
        </p:nvGrpSpPr>
        <p:grpSpPr>
          <a:xfrm>
            <a:off x="5042041" y="2277270"/>
            <a:ext cx="625697" cy="594791"/>
            <a:chOff x="-32576675" y="3944600"/>
            <a:chExt cx="307200" cy="292025"/>
          </a:xfrm>
          <a:solidFill>
            <a:schemeClr val="tx1"/>
          </a:solidFill>
        </p:grpSpPr>
        <p:sp>
          <p:nvSpPr>
            <p:cNvPr id="338" name="Google Shape;7005;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51" name="Google Shape;7018;p88"/>
          <p:cNvGrpSpPr/>
          <p:nvPr/>
        </p:nvGrpSpPr>
        <p:grpSpPr>
          <a:xfrm>
            <a:off x="8973796" y="2276316"/>
            <a:ext cx="595197" cy="593619"/>
            <a:chOff x="-30735200" y="3910925"/>
            <a:chExt cx="292225" cy="291450"/>
          </a:xfrm>
          <a:solidFill>
            <a:schemeClr val="tx1"/>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dirty="0"/>
            </a:p>
          </p:txBody>
        </p:sp>
      </p:grpSp>
      <p:sp>
        <p:nvSpPr>
          <p:cNvPr id="355" name="Google Shape;5917;p86"/>
          <p:cNvSpPr/>
          <p:nvPr/>
        </p:nvSpPr>
        <p:spPr>
          <a:xfrm>
            <a:off x="5786364" y="3436129"/>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tx1"/>
          </a:solidFill>
          <a:ln>
            <a:noFill/>
          </a:ln>
        </p:spPr>
        <p:txBody>
          <a:bodyPr spcFirstLastPara="1" wrap="square" lIns="91425" tIns="91425" rIns="91425" bIns="91425" anchor="ctr" anchorCtr="0">
            <a:noAutofit/>
          </a:bodyPr>
          <a:lstStyle/>
          <a:p>
            <a:endParaRPr sz="1400" dirty="0"/>
          </a:p>
        </p:txBody>
      </p:sp>
      <p:sp>
        <p:nvSpPr>
          <p:cNvPr id="356" name="Google Shape;5955;p86"/>
          <p:cNvSpPr/>
          <p:nvPr/>
        </p:nvSpPr>
        <p:spPr>
          <a:xfrm>
            <a:off x="6505831"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tx1"/>
          </a:solidFill>
          <a:ln>
            <a:noFill/>
          </a:ln>
        </p:spPr>
        <p:txBody>
          <a:bodyPr spcFirstLastPara="1" wrap="square" lIns="91425" tIns="91425" rIns="91425" bIns="91425" anchor="ctr" anchorCtr="0">
            <a:noAutofit/>
          </a:bodyPr>
          <a:lstStyle/>
          <a:p>
            <a:endParaRPr sz="1400" dirty="0"/>
          </a:p>
        </p:txBody>
      </p:sp>
      <p:grpSp>
        <p:nvGrpSpPr>
          <p:cNvPr id="357" name="Google Shape;5983;p86"/>
          <p:cNvGrpSpPr/>
          <p:nvPr/>
        </p:nvGrpSpPr>
        <p:grpSpPr>
          <a:xfrm>
            <a:off x="7369111" y="3452311"/>
            <a:ext cx="615051" cy="616007"/>
            <a:chOff x="-38538975" y="3954250"/>
            <a:chExt cx="318225" cy="316650"/>
          </a:xfrm>
          <a:solidFill>
            <a:schemeClr val="tx1"/>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59" name="Google Shape;5985;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60" name="Google Shape;5986;p86"/>
          <p:cNvGrpSpPr/>
          <p:nvPr/>
        </p:nvGrpSpPr>
        <p:grpSpPr>
          <a:xfrm>
            <a:off x="9805137" y="3428806"/>
            <a:ext cx="621091" cy="619071"/>
            <a:chOff x="-37385100" y="3949908"/>
            <a:chExt cx="321350" cy="318225"/>
          </a:xfrm>
          <a:solidFill>
            <a:schemeClr val="tx1"/>
          </a:solidFill>
        </p:grpSpPr>
        <p:sp>
          <p:nvSpPr>
            <p:cNvPr id="361" name="Google Shape;5987;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dirty="0"/>
            </a:p>
          </p:txBody>
        </p:sp>
        <p:sp>
          <p:nvSpPr>
            <p:cNvPr id="362" name="Google Shape;5988;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63" name="Google Shape;6005;p86"/>
          <p:cNvGrpSpPr/>
          <p:nvPr/>
        </p:nvGrpSpPr>
        <p:grpSpPr>
          <a:xfrm>
            <a:off x="6535130" y="4660387"/>
            <a:ext cx="541719" cy="545216"/>
            <a:chOff x="-40011050" y="3972375"/>
            <a:chExt cx="316650" cy="316625"/>
          </a:xfrm>
          <a:solidFill>
            <a:schemeClr val="tx1"/>
          </a:solidFill>
        </p:grpSpPr>
        <p:sp>
          <p:nvSpPr>
            <p:cNvPr id="364" name="Google Shape;6006;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dirty="0"/>
            </a:p>
          </p:txBody>
        </p:sp>
        <p:sp>
          <p:nvSpPr>
            <p:cNvPr id="365" name="Google Shape;6007;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66" name="Google Shape;6020;p86"/>
          <p:cNvGrpSpPr/>
          <p:nvPr/>
        </p:nvGrpSpPr>
        <p:grpSpPr>
          <a:xfrm>
            <a:off x="8197748" y="3444011"/>
            <a:ext cx="363891" cy="616007"/>
            <a:chOff x="-38109725" y="3955025"/>
            <a:chExt cx="188275" cy="316650"/>
          </a:xfrm>
          <a:solidFill>
            <a:schemeClr val="tx1"/>
          </a:solidFill>
        </p:grpSpPr>
        <p:sp>
          <p:nvSpPr>
            <p:cNvPr id="367" name="Google Shape;6021;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dirty="0"/>
            </a:p>
          </p:txBody>
        </p:sp>
        <p:sp>
          <p:nvSpPr>
            <p:cNvPr id="368" name="Google Shape;6022;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69" name="Google Shape;6038;p86"/>
          <p:cNvGrpSpPr/>
          <p:nvPr/>
        </p:nvGrpSpPr>
        <p:grpSpPr>
          <a:xfrm>
            <a:off x="5061406" y="3472661"/>
            <a:ext cx="605919" cy="616785"/>
            <a:chOff x="-39647175" y="3972000"/>
            <a:chExt cx="313500" cy="317050"/>
          </a:xfrm>
          <a:solidFill>
            <a:schemeClr val="tx1"/>
          </a:solidFill>
        </p:grpSpPr>
        <p:sp>
          <p:nvSpPr>
            <p:cNvPr id="370" name="Google Shape;6039;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71" name="Google Shape;6040;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dirty="0"/>
            </a:p>
          </p:txBody>
        </p:sp>
        <p:sp>
          <p:nvSpPr>
            <p:cNvPr id="372" name="Google Shape;6041;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73" name="Google Shape;6048;p86"/>
          <p:cNvGrpSpPr/>
          <p:nvPr/>
        </p:nvGrpSpPr>
        <p:grpSpPr>
          <a:xfrm>
            <a:off x="8940376" y="3435034"/>
            <a:ext cx="608963" cy="619071"/>
            <a:chOff x="-37804925" y="3953450"/>
            <a:chExt cx="315075" cy="318225"/>
          </a:xfrm>
          <a:solidFill>
            <a:schemeClr val="tx1"/>
          </a:solidFill>
        </p:grpSpPr>
        <p:sp>
          <p:nvSpPr>
            <p:cNvPr id="374" name="Google Shape;6049;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75" name="Google Shape;6050;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dirty="0"/>
            </a:p>
          </p:txBody>
        </p:sp>
        <p:sp>
          <p:nvSpPr>
            <p:cNvPr id="376" name="Google Shape;6051;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dirty="0"/>
            </a:p>
          </p:txBody>
        </p:sp>
      </p:grpSp>
      <p:grpSp>
        <p:nvGrpSpPr>
          <p:cNvPr id="377" name="Google Shape;5717;p85"/>
          <p:cNvGrpSpPr/>
          <p:nvPr/>
        </p:nvGrpSpPr>
        <p:grpSpPr>
          <a:xfrm>
            <a:off x="7423788" y="4698062"/>
            <a:ext cx="656485" cy="517252"/>
            <a:chOff x="5629975" y="3255775"/>
            <a:chExt cx="504500" cy="397500"/>
          </a:xfrm>
          <a:solidFill>
            <a:schemeClr val="tx1"/>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grpSp>
        <p:nvGrpSpPr>
          <p:cNvPr id="383" name="Google Shape;5723;p85"/>
          <p:cNvGrpSpPr/>
          <p:nvPr/>
        </p:nvGrpSpPr>
        <p:grpSpPr>
          <a:xfrm>
            <a:off x="4103926" y="3461123"/>
            <a:ext cx="741943" cy="609831"/>
            <a:chOff x="6234950" y="3255925"/>
            <a:chExt cx="483250" cy="397200"/>
          </a:xfrm>
          <a:solidFill>
            <a:schemeClr val="tx1"/>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dirty="0">
                <a:solidFill>
                  <a:srgbClr val="435D74"/>
                </a:solidFill>
              </a:endParaRPr>
            </a:p>
          </p:txBody>
        </p:sp>
      </p:grpSp>
      <p:sp>
        <p:nvSpPr>
          <p:cNvPr id="168" name="Text Placeholder 1">
            <a:extLst>
              <a:ext uri="{FF2B5EF4-FFF2-40B4-BE49-F238E27FC236}">
                <a16:creationId xmlns:a16="http://schemas.microsoft.com/office/drawing/2014/main" id="{7E6B4FA9-C95C-478A-A350-AF28B8932096}"/>
              </a:ext>
            </a:extLst>
          </p:cNvPr>
          <p:cNvSpPr txBox="1">
            <a:spLocks/>
          </p:cNvSpPr>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dirty="0"/>
              <a:t>Fully Editable Icon Sets: C</a:t>
            </a:r>
          </a:p>
        </p:txBody>
      </p:sp>
    </p:spTree>
    <p:extLst>
      <p:ext uri="{BB962C8B-B14F-4D97-AF65-F5344CB8AC3E}">
        <p14:creationId xmlns:p14="http://schemas.microsoft.com/office/powerpoint/2010/main" val="299519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1935FA-E719-C92A-64DE-5B540504EA93}"/>
              </a:ext>
            </a:extLst>
          </p:cNvPr>
          <p:cNvSpPr/>
          <p:nvPr/>
        </p:nvSpPr>
        <p:spPr>
          <a:xfrm>
            <a:off x="4410687" y="2272441"/>
            <a:ext cx="3150863" cy="430887"/>
          </a:xfrm>
          <a:prstGeom prst="rect">
            <a:avLst/>
          </a:prstGeom>
          <a:noFill/>
          <a:ln cap="flat">
            <a:noFill/>
            <a:prstDash val="solid"/>
          </a:ln>
        </p:spPr>
        <p:txBody>
          <a:bodyPr vert="horz" wrap="none" lIns="121920" tIns="60960" rIns="121920" bIns="60960" anchor="t" anchorCtr="0" compatLnSpc="1">
            <a:spAutoFit/>
          </a:bodyPr>
          <a:lstStyle/>
          <a:p>
            <a:pPr defTabSz="1219170">
              <a:defRPr sz="1800" b="0" i="0" u="none" strike="noStrike" kern="0" cap="none" spc="0" baseline="0">
                <a:solidFill>
                  <a:srgbClr val="000000"/>
                </a:solidFill>
                <a:uFillTx/>
              </a:defRPr>
            </a:pPr>
            <a:r>
              <a:rPr lang="en-US" sz="2000" kern="0">
                <a:solidFill>
                  <a:srgbClr val="000000"/>
                </a:solidFill>
                <a:latin typeface="Arial"/>
                <a:ea typeface="Arial"/>
                <a:cs typeface="Arial"/>
              </a:rPr>
              <a:t>Presentation template by </a:t>
            </a:r>
          </a:p>
        </p:txBody>
      </p:sp>
      <p:sp>
        <p:nvSpPr>
          <p:cNvPr id="3" name="Título 1">
            <a:extLst>
              <a:ext uri="{FF2B5EF4-FFF2-40B4-BE49-F238E27FC236}">
                <a16:creationId xmlns:a16="http://schemas.microsoft.com/office/drawing/2014/main" id="{EEBE0AEC-E096-59A5-5B98-0AC2F26C77D4}"/>
              </a:ext>
            </a:extLst>
          </p:cNvPr>
          <p:cNvSpPr txBox="1"/>
          <p:nvPr/>
        </p:nvSpPr>
        <p:spPr>
          <a:xfrm>
            <a:off x="890905" y="5870082"/>
            <a:ext cx="10485571" cy="776861"/>
          </a:xfrm>
          <a:prstGeom prst="rect">
            <a:avLst/>
          </a:prstGeom>
          <a:noFill/>
          <a:ln cap="flat">
            <a:noFill/>
          </a:ln>
        </p:spPr>
        <p:txBody>
          <a:bodyPr vert="horz" wrap="square" lIns="121920" tIns="60960" rIns="121920" bIns="60960" anchor="t" anchorCtr="0" compatLnSpc="1">
            <a:noAutofit/>
          </a:bodyPr>
          <a:lstStyle/>
          <a:p>
            <a:pPr defTabSz="1219170">
              <a:lnSpc>
                <a:spcPts val="1860"/>
              </a:lnSpc>
              <a:defRPr sz="1800" b="0" i="0" u="none" strike="noStrike" kern="0" cap="none" spc="0" baseline="0">
                <a:solidFill>
                  <a:srgbClr val="000000"/>
                </a:solidFill>
                <a:uFillTx/>
              </a:defRPr>
            </a:pPr>
            <a:r>
              <a:rPr lang="en-US" sz="1200">
                <a:solidFill>
                  <a:srgbClr val="66625F"/>
                </a:solidFill>
                <a:latin typeface="Arial"/>
                <a:ea typeface="Arial"/>
                <a:cs typeface="Arial"/>
              </a:rPr>
              <a:t>You are free to use this presentation for educational, personal and work purposes under Creative Commons Attribution License. But, keep the credits slide or mention Slidesppt in your presentation. Visit </a:t>
            </a:r>
            <a:r>
              <a:rPr lang="en-US" sz="1200" u="sng">
                <a:solidFill>
                  <a:srgbClr val="66625F"/>
                </a:solidFill>
                <a:latin typeface="Arial"/>
                <a:ea typeface="Arial"/>
                <a:cs typeface="Arial"/>
                <a:hlinkClick r:id="rId3"/>
              </a:rPr>
              <a:t>slidesppt.net</a:t>
            </a:r>
            <a:br>
              <a:rPr lang="en-US" sz="1200">
                <a:solidFill>
                  <a:srgbClr val="66625F"/>
                </a:solidFill>
                <a:latin typeface="Barlow" pitchFamily="2"/>
                <a:ea typeface="Arial"/>
                <a:cs typeface="Arial"/>
              </a:rPr>
            </a:br>
            <a:endParaRPr lang="en-US" sz="1200">
              <a:solidFill>
                <a:srgbClr val="66625F"/>
              </a:solidFill>
              <a:latin typeface="Barlow" pitchFamily="2"/>
              <a:ea typeface="Arial"/>
              <a:cs typeface="Arial"/>
            </a:endParaRPr>
          </a:p>
        </p:txBody>
      </p:sp>
      <p:grpSp>
        <p:nvGrpSpPr>
          <p:cNvPr id="4" name="Gráfico 10">
            <a:extLst>
              <a:ext uri="{FF2B5EF4-FFF2-40B4-BE49-F238E27FC236}">
                <a16:creationId xmlns:a16="http://schemas.microsoft.com/office/drawing/2014/main" id="{DDF65D77-4CEF-34DD-708E-52BB848EA938}"/>
              </a:ext>
            </a:extLst>
          </p:cNvPr>
          <p:cNvGrpSpPr/>
          <p:nvPr/>
        </p:nvGrpSpPr>
        <p:grpSpPr>
          <a:xfrm>
            <a:off x="2673742" y="2333646"/>
            <a:ext cx="1591031" cy="1591031"/>
            <a:chOff x="2005306" y="1750234"/>
            <a:chExt cx="1193273" cy="1193273"/>
          </a:xfrm>
        </p:grpSpPr>
        <p:sp>
          <p:nvSpPr>
            <p:cNvPr id="5" name="Forma libre: forma 6">
              <a:extLst>
                <a:ext uri="{FF2B5EF4-FFF2-40B4-BE49-F238E27FC236}">
                  <a16:creationId xmlns:a16="http://schemas.microsoft.com/office/drawing/2014/main" id="{D4476863-8253-1E83-384C-4B74657A0C8A}"/>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02E2D"/>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 name="Forma libre: forma 7">
              <a:extLst>
                <a:ext uri="{FF2B5EF4-FFF2-40B4-BE49-F238E27FC236}">
                  <a16:creationId xmlns:a16="http://schemas.microsoft.com/office/drawing/2014/main" id="{FBA82E80-15D9-2029-C894-B9B603554B7C}"/>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7" name="Rectangle 2">
            <a:extLst>
              <a:ext uri="{FF2B5EF4-FFF2-40B4-BE49-F238E27FC236}">
                <a16:creationId xmlns:a16="http://schemas.microsoft.com/office/drawing/2014/main" id="{76E63245-5C64-9912-918F-5433E53E3E20}"/>
              </a:ext>
            </a:extLst>
          </p:cNvPr>
          <p:cNvSpPr/>
          <p:nvPr/>
        </p:nvSpPr>
        <p:spPr>
          <a:xfrm>
            <a:off x="4313419" y="2575169"/>
            <a:ext cx="5383743" cy="1138773"/>
          </a:xfrm>
          <a:prstGeom prst="rect">
            <a:avLst/>
          </a:prstGeom>
          <a:noFill/>
          <a:ln cap="flat">
            <a:noFill/>
            <a:prstDash val="solid"/>
          </a:ln>
        </p:spPr>
        <p:txBody>
          <a:bodyPr vert="horz" wrap="square" lIns="121920" tIns="60960" rIns="121920" bIns="60960" anchor="t" anchorCtr="0" compatLnSpc="1">
            <a:spAutoFit/>
          </a:bodyPr>
          <a:lstStyle/>
          <a:p>
            <a:pPr defTabSz="1219170">
              <a:defRPr sz="1800" b="0" i="0" u="none" strike="noStrike" kern="0" cap="none" spc="0" baseline="0">
                <a:solidFill>
                  <a:srgbClr val="000000"/>
                </a:solidFill>
                <a:uFillTx/>
              </a:defRPr>
            </a:pPr>
            <a:r>
              <a:rPr lang="en-US" sz="6600" kern="0">
                <a:solidFill>
                  <a:srgbClr val="000000"/>
                </a:solidFill>
                <a:latin typeface="Bahnschrift" pitchFamily="34"/>
                <a:ea typeface="Arial"/>
                <a:cs typeface="Calibri" pitchFamily="34"/>
              </a:rPr>
              <a:t>Slidesppt.net</a:t>
            </a:r>
          </a:p>
        </p:txBody>
      </p:sp>
    </p:spTree>
    <p:extLst>
      <p:ext uri="{BB962C8B-B14F-4D97-AF65-F5344CB8AC3E}">
        <p14:creationId xmlns:p14="http://schemas.microsoft.com/office/powerpoint/2010/main" val="786445433"/>
      </p:ext>
    </p:extLst>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lecha: pentágono 32">
            <a:extLst>
              <a:ext uri="{FF2B5EF4-FFF2-40B4-BE49-F238E27FC236}">
                <a16:creationId xmlns:a16="http://schemas.microsoft.com/office/drawing/2014/main" id="{87611A4B-89F6-417C-B9BD-A0F11FA51BD9}"/>
              </a:ext>
            </a:extLst>
          </p:cNvPr>
          <p:cNvSpPr/>
          <p:nvPr/>
        </p:nvSpPr>
        <p:spPr>
          <a:xfrm rot="16200000">
            <a:off x="1559732" y="4323958"/>
            <a:ext cx="3408097" cy="168812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Flecha: pentágono 31">
            <a:extLst>
              <a:ext uri="{FF2B5EF4-FFF2-40B4-BE49-F238E27FC236}">
                <a16:creationId xmlns:a16="http://schemas.microsoft.com/office/drawing/2014/main" id="{BAB379EF-0DFC-47A9-9329-37B9AE4A97FB}"/>
              </a:ext>
            </a:extLst>
          </p:cNvPr>
          <p:cNvSpPr/>
          <p:nvPr/>
        </p:nvSpPr>
        <p:spPr>
          <a:xfrm rot="5400000">
            <a:off x="1559731" y="835561"/>
            <a:ext cx="3408097" cy="168812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p:cNvSpPr txBox="1"/>
          <p:nvPr/>
        </p:nvSpPr>
        <p:spPr>
          <a:xfrm>
            <a:off x="6880405" y="303000"/>
            <a:ext cx="7866836" cy="923330"/>
          </a:xfrm>
          <a:prstGeom prst="rect">
            <a:avLst/>
          </a:prstGeom>
          <a:noFill/>
        </p:spPr>
        <p:txBody>
          <a:bodyPr wrap="square" rtlCol="0" anchor="ctr">
            <a:spAutoFit/>
          </a:bodyPr>
          <a:lstStyle/>
          <a:p>
            <a:r>
              <a:rPr lang="en-US" altLang="ko-KR" sz="5400" b="1" dirty="0">
                <a:cs typeface="Arial" pitchFamily="34" charset="0"/>
              </a:rPr>
              <a:t>Agenda Style</a:t>
            </a:r>
            <a:endParaRPr lang="ko-KR" altLang="en-US" sz="5400" b="1" dirty="0">
              <a:cs typeface="Arial" pitchFamily="34" charset="0"/>
            </a:endParaRPr>
          </a:p>
        </p:txBody>
      </p:sp>
      <p:grpSp>
        <p:nvGrpSpPr>
          <p:cNvPr id="3" name="Group 2"/>
          <p:cNvGrpSpPr/>
          <p:nvPr/>
        </p:nvGrpSpPr>
        <p:grpSpPr>
          <a:xfrm>
            <a:off x="6207875" y="1710250"/>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grpSp>
        <p:nvGrpSpPr>
          <p:cNvPr id="11" name="Group 10"/>
          <p:cNvGrpSpPr/>
          <p:nvPr/>
        </p:nvGrpSpPr>
        <p:grpSpPr>
          <a:xfrm>
            <a:off x="6211413" y="2942546"/>
            <a:ext cx="5794001" cy="800219"/>
            <a:chOff x="4745820" y="1482096"/>
            <a:chExt cx="5794001" cy="800219"/>
          </a:xfrm>
        </p:grpSpPr>
        <p:grpSp>
          <p:nvGrpSpPr>
            <p:cNvPr id="12" name="Group 11"/>
            <p:cNvGrpSpPr/>
            <p:nvPr/>
          </p:nvGrpSpPr>
          <p:grpSpPr>
            <a:xfrm>
              <a:off x="6032129" y="1482096"/>
              <a:ext cx="4507692" cy="800219"/>
              <a:chOff x="6557475" y="1411926"/>
              <a:chExt cx="4507692" cy="800219"/>
            </a:xfrm>
          </p:grpSpPr>
          <p:sp>
            <p:nvSpPr>
              <p:cNvPr id="16" name="TextBox 15"/>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17" name="TextBox 16"/>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13" name="Group 12"/>
            <p:cNvGrpSpPr/>
            <p:nvPr/>
          </p:nvGrpSpPr>
          <p:grpSpPr>
            <a:xfrm>
              <a:off x="4745820" y="1491808"/>
              <a:ext cx="958096" cy="780795"/>
              <a:chOff x="5324331" y="1449052"/>
              <a:chExt cx="958096" cy="780795"/>
            </a:xfrm>
          </p:grpSpPr>
          <p:sp>
            <p:nvSpPr>
              <p:cNvPr id="14" name="Oval 13"/>
              <p:cNvSpPr/>
              <p:nvPr/>
            </p:nvSpPr>
            <p:spPr>
              <a:xfrm>
                <a:off x="5412981" y="1449052"/>
                <a:ext cx="780795" cy="780795"/>
              </a:xfrm>
              <a:prstGeom prst="ellipse">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18" name="Group 17"/>
          <p:cNvGrpSpPr/>
          <p:nvPr/>
        </p:nvGrpSpPr>
        <p:grpSpPr>
          <a:xfrm>
            <a:off x="6214951" y="4174842"/>
            <a:ext cx="5794001" cy="800219"/>
            <a:chOff x="4745820" y="1482096"/>
            <a:chExt cx="5794001" cy="800219"/>
          </a:xfrm>
        </p:grpSpPr>
        <p:grpSp>
          <p:nvGrpSpPr>
            <p:cNvPr id="19" name="Group 18"/>
            <p:cNvGrpSpPr/>
            <p:nvPr/>
          </p:nvGrpSpPr>
          <p:grpSpPr>
            <a:xfrm>
              <a:off x="6032129" y="1482096"/>
              <a:ext cx="4507692" cy="800219"/>
              <a:chOff x="6557475" y="1411926"/>
              <a:chExt cx="4507692" cy="800219"/>
            </a:xfrm>
          </p:grpSpPr>
          <p:sp>
            <p:nvSpPr>
              <p:cNvPr id="23" name="TextBox 22"/>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24" name="TextBox 23"/>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20" name="Group 19"/>
            <p:cNvGrpSpPr/>
            <p:nvPr/>
          </p:nvGrpSpPr>
          <p:grpSpPr>
            <a:xfrm>
              <a:off x="4745820" y="1491808"/>
              <a:ext cx="958096" cy="780795"/>
              <a:chOff x="5324331" y="1449052"/>
              <a:chExt cx="958096" cy="780795"/>
            </a:xfrm>
          </p:grpSpPr>
          <p:sp>
            <p:nvSpPr>
              <p:cNvPr id="21" name="Oval 20"/>
              <p:cNvSpPr/>
              <p:nvPr/>
            </p:nvSpPr>
            <p:spPr>
              <a:xfrm>
                <a:off x="5412981" y="1449052"/>
                <a:ext cx="780795" cy="780795"/>
              </a:xfrm>
              <a:prstGeom prst="ellipse">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25" name="Group 24"/>
          <p:cNvGrpSpPr/>
          <p:nvPr/>
        </p:nvGrpSpPr>
        <p:grpSpPr>
          <a:xfrm>
            <a:off x="6218489" y="5407137"/>
            <a:ext cx="5794001" cy="800219"/>
            <a:chOff x="4745820" y="1482096"/>
            <a:chExt cx="5794001" cy="800219"/>
          </a:xfrm>
        </p:grpSpPr>
        <p:grpSp>
          <p:nvGrpSpPr>
            <p:cNvPr id="26" name="Group 25"/>
            <p:cNvGrpSpPr/>
            <p:nvPr/>
          </p:nvGrpSpPr>
          <p:grpSpPr>
            <a:xfrm>
              <a:off x="6032129" y="1482096"/>
              <a:ext cx="4507692" cy="800219"/>
              <a:chOff x="6557475" y="1411926"/>
              <a:chExt cx="4507692" cy="800219"/>
            </a:xfrm>
          </p:grpSpPr>
          <p:sp>
            <p:nvSpPr>
              <p:cNvPr id="30" name="TextBox 29"/>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31" name="TextBox 30"/>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27" name="Group 26"/>
            <p:cNvGrpSpPr/>
            <p:nvPr/>
          </p:nvGrpSpPr>
          <p:grpSpPr>
            <a:xfrm>
              <a:off x="4745820" y="1491808"/>
              <a:ext cx="958096" cy="780795"/>
              <a:chOff x="5324331" y="1449052"/>
              <a:chExt cx="958096" cy="780795"/>
            </a:xfrm>
          </p:grpSpPr>
          <p:sp>
            <p:nvSpPr>
              <p:cNvPr id="28" name="Oval 27"/>
              <p:cNvSpPr/>
              <p:nvPr/>
            </p:nvSpPr>
            <p:spPr>
              <a:xfrm>
                <a:off x="5412981" y="1449052"/>
                <a:ext cx="780795" cy="780795"/>
              </a:xfrm>
              <a:prstGeom prst="ellipse">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grpSp>
      <p:sp>
        <p:nvSpPr>
          <p:cNvPr id="10" name="Rectángulo 9">
            <a:extLst>
              <a:ext uri="{FF2B5EF4-FFF2-40B4-BE49-F238E27FC236}">
                <a16:creationId xmlns:a16="http://schemas.microsoft.com/office/drawing/2014/main" id="{19184DEC-813A-46CD-BE4C-C9A541C8D6AB}"/>
              </a:ext>
            </a:extLst>
          </p:cNvPr>
          <p:cNvSpPr/>
          <p:nvPr/>
        </p:nvSpPr>
        <p:spPr>
          <a:xfrm>
            <a:off x="797444" y="1355271"/>
            <a:ext cx="4932673" cy="4852085"/>
          </a:xfrm>
          <a:prstGeom prst="rect">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35" name="Conector recto de flecha 34">
            <a:extLst>
              <a:ext uri="{FF2B5EF4-FFF2-40B4-BE49-F238E27FC236}">
                <a16:creationId xmlns:a16="http://schemas.microsoft.com/office/drawing/2014/main" id="{DA70174E-FABF-4675-B1F5-A8C008AC618C}"/>
              </a:ext>
            </a:extLst>
          </p:cNvPr>
          <p:cNvCxnSpPr/>
          <p:nvPr/>
        </p:nvCxnSpPr>
        <p:spPr>
          <a:xfrm>
            <a:off x="6378073" y="1223448"/>
            <a:ext cx="5244353" cy="0"/>
          </a:xfrm>
          <a:prstGeom prst="straightConnector1">
            <a:avLst/>
          </a:prstGeom>
          <a:ln>
            <a:solidFill>
              <a:srgbClr val="E82C1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22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5113AA55-A8FB-4271-BDB6-63890CE888A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Paralelogramo 2">
            <a:extLst>
              <a:ext uri="{FF2B5EF4-FFF2-40B4-BE49-F238E27FC236}">
                <a16:creationId xmlns:a16="http://schemas.microsoft.com/office/drawing/2014/main" id="{90607E9E-BFE2-42D9-B704-EEF78B62744E}"/>
              </a:ext>
            </a:extLst>
          </p:cNvPr>
          <p:cNvSpPr/>
          <p:nvPr/>
        </p:nvSpPr>
        <p:spPr>
          <a:xfrm>
            <a:off x="0" y="0"/>
            <a:ext cx="6096000" cy="6858000"/>
          </a:xfrm>
          <a:prstGeom prst="parallelogram">
            <a:avLst/>
          </a:prstGeom>
          <a:solidFill>
            <a:srgbClr val="E82C1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 name="TextBox 16">
            <a:extLst>
              <a:ext uri="{FF2B5EF4-FFF2-40B4-BE49-F238E27FC236}">
                <a16:creationId xmlns:a16="http://schemas.microsoft.com/office/drawing/2014/main" id="{2B3DEDF5-68D3-4EAE-8C87-9769FA3251D0}"/>
              </a:ext>
            </a:extLst>
          </p:cNvPr>
          <p:cNvSpPr txBox="1"/>
          <p:nvPr/>
        </p:nvSpPr>
        <p:spPr>
          <a:xfrm>
            <a:off x="979365" y="4097162"/>
            <a:ext cx="3527507" cy="1400383"/>
          </a:xfrm>
          <a:prstGeom prst="rect">
            <a:avLst/>
          </a:prstGeom>
          <a:noFill/>
        </p:spPr>
        <p:txBody>
          <a:bodyPr wrap="square" rtlCol="0">
            <a:spAutoFit/>
          </a:bodyPr>
          <a:lstStyle/>
          <a:p>
            <a:pPr algn="ctr"/>
            <a:r>
              <a:rPr lang="en-US" sz="8500" dirty="0">
                <a:ln w="12700">
                  <a:noFill/>
                </a:ln>
                <a:solidFill>
                  <a:schemeClr val="bg1"/>
                </a:solidFill>
                <a:latin typeface="Inter Black" panose="020B0A02050000000004" pitchFamily="2" charset="0"/>
                <a:ea typeface="Inter Black" panose="020B0A02050000000004" pitchFamily="2" charset="0"/>
                <a:cs typeface="Roboto" panose="02000000000000000000" pitchFamily="2" charset="0"/>
              </a:rPr>
              <a:t>Surah</a:t>
            </a:r>
          </a:p>
        </p:txBody>
      </p:sp>
      <p:sp>
        <p:nvSpPr>
          <p:cNvPr id="26" name="TextBox 25">
            <a:extLst>
              <a:ext uri="{FF2B5EF4-FFF2-40B4-BE49-F238E27FC236}">
                <a16:creationId xmlns:a16="http://schemas.microsoft.com/office/drawing/2014/main" id="{1BD5839B-EFB2-4BDB-A5FA-E36719BC84B9}"/>
              </a:ext>
            </a:extLst>
          </p:cNvPr>
          <p:cNvSpPr txBox="1"/>
          <p:nvPr/>
        </p:nvSpPr>
        <p:spPr>
          <a:xfrm>
            <a:off x="6801551" y="4743085"/>
            <a:ext cx="5041198" cy="1323439"/>
          </a:xfrm>
          <a:prstGeom prst="rect">
            <a:avLst/>
          </a:prstGeom>
          <a:noFill/>
        </p:spPr>
        <p:txBody>
          <a:bodyPr wrap="square" rtlCol="0">
            <a:spAutoFit/>
          </a:bodyPr>
          <a:lstStyle/>
          <a:p>
            <a:pPr algn="r"/>
            <a:r>
              <a:rPr lang="en-US" sz="8000" dirty="0">
                <a:ln w="12700">
                  <a:noFill/>
                </a:ln>
                <a:solidFill>
                  <a:schemeClr val="bg1"/>
                </a:solidFill>
                <a:latin typeface="Aharoni" panose="02010803020104030203" pitchFamily="2" charset="-79"/>
                <a:ea typeface="Inter" panose="020B0502030000000004" pitchFamily="2" charset="0"/>
                <a:cs typeface="Aharoni" panose="02010803020104030203" pitchFamily="2" charset="-79"/>
              </a:rPr>
              <a:t>Strategy</a:t>
            </a:r>
          </a:p>
        </p:txBody>
      </p:sp>
      <p:sp>
        <p:nvSpPr>
          <p:cNvPr id="34" name="Google Shape;1617;p103">
            <a:extLst>
              <a:ext uri="{FF2B5EF4-FFF2-40B4-BE49-F238E27FC236}">
                <a16:creationId xmlns:a16="http://schemas.microsoft.com/office/drawing/2014/main" id="{B50B3D7E-3E34-411E-B426-AC82FA4238D6}"/>
              </a:ext>
            </a:extLst>
          </p:cNvPr>
          <p:cNvSpPr txBox="1"/>
          <p:nvPr/>
        </p:nvSpPr>
        <p:spPr>
          <a:xfrm>
            <a:off x="349251" y="5519768"/>
            <a:ext cx="4517089" cy="1003201"/>
          </a:xfrm>
          <a:prstGeom prst="rect">
            <a:avLst/>
          </a:prstGeom>
          <a:noFill/>
          <a:ln>
            <a:noFill/>
          </a:ln>
        </p:spPr>
        <p:txBody>
          <a:bodyPr spcFirstLastPara="1" wrap="square" lIns="79125" tIns="39550" rIns="79125" bIns="39550" anchor="t" anchorCtr="0">
            <a:spAutoFit/>
          </a:bodyPr>
          <a:lstStyle/>
          <a:p>
            <a:pPr marL="0" marR="0" lvl="0" indent="0" algn="ctr" rtl="0">
              <a:spcBef>
                <a:spcPts val="0"/>
              </a:spcBef>
              <a:spcAft>
                <a:spcPts val="0"/>
              </a:spcAft>
              <a:buNone/>
            </a:pPr>
            <a:r>
              <a:rPr lang="en" sz="2000" dirty="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Examplename#01 Instagram %id</a:t>
            </a:r>
          </a:p>
          <a:p>
            <a:pPr algn="ctr"/>
            <a:r>
              <a:rPr lang="en-US" sz="2000" dirty="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lorem@domain.com</a:t>
            </a:r>
          </a:p>
          <a:p>
            <a:pPr marL="0" marR="0" lvl="0" indent="0" algn="ctr" rtl="0">
              <a:spcBef>
                <a:spcPts val="0"/>
              </a:spcBef>
              <a:spcAft>
                <a:spcPts val="0"/>
              </a:spcAft>
              <a:buNone/>
            </a:pPr>
            <a:r>
              <a:rPr lang="en-US" sz="2000" dirty="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NY 12345</a:t>
            </a:r>
            <a:endParaRPr sz="2000" dirty="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endParaRPr>
          </a:p>
        </p:txBody>
      </p:sp>
      <p:pic>
        <p:nvPicPr>
          <p:cNvPr id="9" name="Imagen 8">
            <a:extLst>
              <a:ext uri="{FF2B5EF4-FFF2-40B4-BE49-F238E27FC236}">
                <a16:creationId xmlns:a16="http://schemas.microsoft.com/office/drawing/2014/main" id="{7566492D-C373-46D0-85CC-63982A95A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242" y="1141269"/>
            <a:ext cx="4424279" cy="2606638"/>
          </a:xfrm>
          <a:prstGeom prst="rect">
            <a:avLst/>
          </a:prstGeom>
        </p:spPr>
      </p:pic>
      <p:sp>
        <p:nvSpPr>
          <p:cNvPr id="21" name="TextBox 20">
            <a:extLst>
              <a:ext uri="{FF2B5EF4-FFF2-40B4-BE49-F238E27FC236}">
                <a16:creationId xmlns:a16="http://schemas.microsoft.com/office/drawing/2014/main" id="{3678ECEA-5BB9-4920-B68E-F05F82D29981}"/>
              </a:ext>
            </a:extLst>
          </p:cNvPr>
          <p:cNvSpPr txBox="1"/>
          <p:nvPr/>
        </p:nvSpPr>
        <p:spPr>
          <a:xfrm>
            <a:off x="8293343" y="6066524"/>
            <a:ext cx="3549406" cy="584775"/>
          </a:xfrm>
          <a:prstGeom prst="rect">
            <a:avLst/>
          </a:prstGeom>
          <a:noFill/>
        </p:spPr>
        <p:txBody>
          <a:bodyPr wrap="square" rtlCol="0">
            <a:spAutoFit/>
          </a:bodyPr>
          <a:lstStyle/>
          <a:p>
            <a:pPr algn="r"/>
            <a:r>
              <a:rPr lang="en-US" sz="3200" b="1" dirty="0">
                <a:solidFill>
                  <a:schemeClr val="tx1">
                    <a:lumMod val="95000"/>
                    <a:lumOff val="5000"/>
                  </a:schemeClr>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Tree>
    <p:extLst>
      <p:ext uri="{BB962C8B-B14F-4D97-AF65-F5344CB8AC3E}">
        <p14:creationId xmlns:p14="http://schemas.microsoft.com/office/powerpoint/2010/main" val="138923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3" y="494251"/>
            <a:ext cx="12190495" cy="58442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88" tIns="43344" rIns="86688" bIns="43344" numCol="1" spcCol="0" rtlCol="0" fromWordArt="0" anchor="ctr" anchorCtr="0" forceAA="0" compatLnSpc="1">
            <a:prstTxWarp prst="textNoShape">
              <a:avLst/>
            </a:prstTxWarp>
            <a:noAutofit/>
          </a:bodyPr>
          <a:lstStyle/>
          <a:p>
            <a:pPr algn="ctr"/>
            <a:endParaRPr lang="zh-CN" altLang="en-US" sz="1707"/>
          </a:p>
        </p:txBody>
      </p:sp>
      <p:cxnSp>
        <p:nvCxnSpPr>
          <p:cNvPr id="31" name="直接连接符 30"/>
          <p:cNvCxnSpPr/>
          <p:nvPr>
            <p:custDataLst>
              <p:tags r:id="rId1"/>
            </p:custDataLst>
          </p:nvPr>
        </p:nvCxnSpPr>
        <p:spPr>
          <a:xfrm>
            <a:off x="2008803" y="5003564"/>
            <a:ext cx="43989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MH_Entry_1"/>
          <p:cNvSpPr/>
          <p:nvPr>
            <p:custDataLst>
              <p:tags r:id="rId2"/>
            </p:custDataLst>
          </p:nvPr>
        </p:nvSpPr>
        <p:spPr>
          <a:xfrm>
            <a:off x="1189239" y="4190160"/>
            <a:ext cx="6621107" cy="7003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altLang="zh-CN" sz="4551" dirty="0">
                <a:solidFill>
                  <a:schemeClr val="bg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sp>
        <p:nvSpPr>
          <p:cNvPr id="33" name="TextBox 11"/>
          <p:cNvSpPr txBox="1"/>
          <p:nvPr/>
        </p:nvSpPr>
        <p:spPr>
          <a:xfrm>
            <a:off x="2566327" y="5068207"/>
            <a:ext cx="1821974" cy="252826"/>
          </a:xfrm>
          <a:prstGeom prst="rect">
            <a:avLst/>
          </a:prstGeom>
          <a:noFill/>
        </p:spPr>
        <p:txBody>
          <a:bodyPr wrap="none" rtlCol="0">
            <a:spAutoFit/>
          </a:bodyPr>
          <a:lstStyle/>
          <a:p>
            <a:pPr marL="162527" lvl="1" indent="-162527">
              <a:buFont typeface="Arial" panose="020B0604020202020204" pitchFamily="34" charset="0"/>
              <a:buChar char="•"/>
            </a:pPr>
            <a:r>
              <a:rPr lang="en-US" altLang="zh-CN" sz="1043"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4189828" y="5068207"/>
            <a:ext cx="1821974" cy="252826"/>
          </a:xfrm>
          <a:prstGeom prst="rect">
            <a:avLst/>
          </a:prstGeom>
          <a:noFill/>
        </p:spPr>
        <p:txBody>
          <a:bodyPr wrap="none" rtlCol="0">
            <a:spAutoFit/>
          </a:bodyPr>
          <a:lstStyle/>
          <a:p>
            <a:pPr marL="162527" lvl="1" indent="-162527">
              <a:buFont typeface="Arial" panose="020B0604020202020204" pitchFamily="34" charset="0"/>
              <a:buChar char="•"/>
            </a:pPr>
            <a:r>
              <a:rPr lang="en-US" altLang="zh-CN" sz="1043"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2566327" y="5326846"/>
            <a:ext cx="1821974" cy="252826"/>
          </a:xfrm>
          <a:prstGeom prst="rect">
            <a:avLst/>
          </a:prstGeom>
          <a:noFill/>
        </p:spPr>
        <p:txBody>
          <a:bodyPr wrap="none" rtlCol="0">
            <a:spAutoFit/>
          </a:bodyPr>
          <a:lstStyle/>
          <a:p>
            <a:pPr marL="162527" lvl="1" indent="-162527">
              <a:buFont typeface="Arial" panose="020B0604020202020204" pitchFamily="34" charset="0"/>
              <a:buChar char="•"/>
            </a:pPr>
            <a:r>
              <a:rPr lang="en-US" altLang="zh-CN" sz="1043"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
          <p:cNvSpPr txBox="1"/>
          <p:nvPr/>
        </p:nvSpPr>
        <p:spPr>
          <a:xfrm>
            <a:off x="4189828" y="5326846"/>
            <a:ext cx="1821974" cy="252826"/>
          </a:xfrm>
          <a:prstGeom prst="rect">
            <a:avLst/>
          </a:prstGeom>
          <a:noFill/>
        </p:spPr>
        <p:txBody>
          <a:bodyPr wrap="none" rtlCol="0">
            <a:spAutoFit/>
          </a:bodyPr>
          <a:lstStyle/>
          <a:p>
            <a:pPr marL="162527" lvl="1" indent="-162527">
              <a:buFont typeface="Arial" panose="020B0604020202020204" pitchFamily="34" charset="0"/>
              <a:buChar char="•"/>
            </a:pPr>
            <a:r>
              <a:rPr lang="en-US" altLang="zh-CN" sz="1043"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upo 10">
            <a:extLst>
              <a:ext uri="{FF2B5EF4-FFF2-40B4-BE49-F238E27FC236}">
                <a16:creationId xmlns:a16="http://schemas.microsoft.com/office/drawing/2014/main" id="{4C0C152B-0EC4-4178-8753-A93AA76C387D}"/>
              </a:ext>
            </a:extLst>
          </p:cNvPr>
          <p:cNvGrpSpPr/>
          <p:nvPr/>
        </p:nvGrpSpPr>
        <p:grpSpPr>
          <a:xfrm>
            <a:off x="3261578" y="1209912"/>
            <a:ext cx="2253446" cy="2491407"/>
            <a:chOff x="2543406" y="1991489"/>
            <a:chExt cx="1152289" cy="1273969"/>
          </a:xfrm>
          <a:solidFill>
            <a:schemeClr val="bg1"/>
          </a:solidFill>
        </p:grpSpPr>
        <p:sp>
          <p:nvSpPr>
            <p:cNvPr id="8" name="Forma libre: forma 7">
              <a:extLst>
                <a:ext uri="{FF2B5EF4-FFF2-40B4-BE49-F238E27FC236}">
                  <a16:creationId xmlns:a16="http://schemas.microsoft.com/office/drawing/2014/main" id="{63E3B930-113C-4AE1-B785-A18BFDDACEE7}"/>
                </a:ext>
              </a:extLst>
            </p:cNvPr>
            <p:cNvSpPr/>
            <p:nvPr/>
          </p:nvSpPr>
          <p:spPr>
            <a:xfrm>
              <a:off x="2543406" y="2112551"/>
              <a:ext cx="1031642" cy="1152907"/>
            </a:xfrm>
            <a:custGeom>
              <a:avLst/>
              <a:gdLst>
                <a:gd name="connsiteX0" fmla="*/ 2275 w 1031642"/>
                <a:gd name="connsiteY0" fmla="*/ 574834 h 1152907"/>
                <a:gd name="connsiteX1" fmla="*/ 1799 w 1031642"/>
                <a:gd name="connsiteY1" fmla="*/ 26194 h 1152907"/>
                <a:gd name="connsiteX2" fmla="*/ 27612 w 1031642"/>
                <a:gd name="connsiteY2" fmla="*/ 0 h 1152907"/>
                <a:gd name="connsiteX3" fmla="*/ 1005067 w 1031642"/>
                <a:gd name="connsiteY3" fmla="*/ 0 h 1152907"/>
                <a:gd name="connsiteX4" fmla="*/ 1031452 w 1031642"/>
                <a:gd name="connsiteY4" fmla="*/ 26860 h 1152907"/>
                <a:gd name="connsiteX5" fmla="*/ 1031642 w 1031642"/>
                <a:gd name="connsiteY5" fmla="*/ 1124617 h 1152907"/>
                <a:gd name="connsiteX6" fmla="*/ 1001353 w 1031642"/>
                <a:gd name="connsiteY6" fmla="*/ 1152906 h 1152907"/>
                <a:gd name="connsiteX7" fmla="*/ 633021 w 1031642"/>
                <a:gd name="connsiteY7" fmla="*/ 1152620 h 1152907"/>
                <a:gd name="connsiteX8" fmla="*/ 40756 w 1031642"/>
                <a:gd name="connsiteY8" fmla="*/ 1152620 h 1152907"/>
                <a:gd name="connsiteX9" fmla="*/ 1513 w 1031642"/>
                <a:gd name="connsiteY9" fmla="*/ 1113663 h 1152907"/>
                <a:gd name="connsiteX10" fmla="*/ 85 w 1031642"/>
                <a:gd name="connsiteY10" fmla="*/ 762191 h 1152907"/>
                <a:gd name="connsiteX11" fmla="*/ 85 w 1031642"/>
                <a:gd name="connsiteY11" fmla="*/ 574548 h 1152907"/>
                <a:gd name="connsiteX12" fmla="*/ 2371 w 1031642"/>
                <a:gd name="connsiteY12" fmla="*/ 574548 h 1152907"/>
                <a:gd name="connsiteX13" fmla="*/ 651499 w 1031642"/>
                <a:gd name="connsiteY13" fmla="*/ 707898 h 1152907"/>
                <a:gd name="connsiteX14" fmla="*/ 677979 w 1031642"/>
                <a:gd name="connsiteY14" fmla="*/ 707898 h 1152907"/>
                <a:gd name="connsiteX15" fmla="*/ 729414 w 1031642"/>
                <a:gd name="connsiteY15" fmla="*/ 654939 h 1152907"/>
                <a:gd name="connsiteX16" fmla="*/ 607494 w 1031642"/>
                <a:gd name="connsiteY16" fmla="*/ 433959 h 1152907"/>
                <a:gd name="connsiteX17" fmla="*/ 608732 w 1031642"/>
                <a:gd name="connsiteY17" fmla="*/ 411385 h 1152907"/>
                <a:gd name="connsiteX18" fmla="*/ 669216 w 1031642"/>
                <a:gd name="connsiteY18" fmla="*/ 269367 h 1152907"/>
                <a:gd name="connsiteX19" fmla="*/ 525579 w 1031642"/>
                <a:gd name="connsiteY19" fmla="*/ 118682 h 1152907"/>
                <a:gd name="connsiteX20" fmla="*/ 347557 w 1031642"/>
                <a:gd name="connsiteY20" fmla="*/ 238316 h 1152907"/>
                <a:gd name="connsiteX21" fmla="*/ 401563 w 1031642"/>
                <a:gd name="connsiteY21" fmla="*/ 409289 h 1152907"/>
                <a:gd name="connsiteX22" fmla="*/ 397944 w 1031642"/>
                <a:gd name="connsiteY22" fmla="*/ 437960 h 1152907"/>
                <a:gd name="connsiteX23" fmla="*/ 333555 w 1031642"/>
                <a:gd name="connsiteY23" fmla="*/ 491204 h 1152907"/>
                <a:gd name="connsiteX24" fmla="*/ 284406 w 1031642"/>
                <a:gd name="connsiteY24" fmla="*/ 693801 h 1152907"/>
                <a:gd name="connsiteX25" fmla="*/ 305170 w 1031642"/>
                <a:gd name="connsiteY25" fmla="*/ 707803 h 1152907"/>
                <a:gd name="connsiteX26" fmla="*/ 410993 w 1031642"/>
                <a:gd name="connsiteY26" fmla="*/ 708089 h 1152907"/>
                <a:gd name="connsiteX27" fmla="*/ 439568 w 1031642"/>
                <a:gd name="connsiteY27" fmla="*/ 685800 h 1152907"/>
                <a:gd name="connsiteX28" fmla="*/ 472048 w 1031642"/>
                <a:gd name="connsiteY28" fmla="*/ 580073 h 1152907"/>
                <a:gd name="connsiteX29" fmla="*/ 466524 w 1031642"/>
                <a:gd name="connsiteY29" fmla="*/ 531400 h 1152907"/>
                <a:gd name="connsiteX30" fmla="*/ 476239 w 1031642"/>
                <a:gd name="connsiteY30" fmla="*/ 473202 h 1152907"/>
                <a:gd name="connsiteX31" fmla="*/ 535771 w 1031642"/>
                <a:gd name="connsiteY31" fmla="*/ 472440 h 1152907"/>
                <a:gd name="connsiteX32" fmla="*/ 546534 w 1031642"/>
                <a:gd name="connsiteY32" fmla="*/ 530066 h 1152907"/>
                <a:gd name="connsiteX33" fmla="*/ 542343 w 1031642"/>
                <a:gd name="connsiteY33" fmla="*/ 587121 h 1152907"/>
                <a:gd name="connsiteX34" fmla="*/ 558821 w 1031642"/>
                <a:gd name="connsiteY34" fmla="*/ 639890 h 1152907"/>
                <a:gd name="connsiteX35" fmla="*/ 651404 w 1031642"/>
                <a:gd name="connsiteY35" fmla="*/ 707898 h 1152907"/>
                <a:gd name="connsiteX36" fmla="*/ 426138 w 1031642"/>
                <a:gd name="connsiteY36" fmla="*/ 1045464 h 1152907"/>
                <a:gd name="connsiteX37" fmla="*/ 542438 w 1031642"/>
                <a:gd name="connsiteY37" fmla="*/ 936212 h 1152907"/>
                <a:gd name="connsiteX38" fmla="*/ 426233 w 1031642"/>
                <a:gd name="connsiteY38" fmla="*/ 816293 h 1152907"/>
                <a:gd name="connsiteX39" fmla="*/ 319077 w 1031642"/>
                <a:gd name="connsiteY39" fmla="*/ 938308 h 1152907"/>
                <a:gd name="connsiteX40" fmla="*/ 426138 w 1031642"/>
                <a:gd name="connsiteY40" fmla="*/ 1045464 h 1152907"/>
                <a:gd name="connsiteX41" fmla="*/ 827331 w 1031642"/>
                <a:gd name="connsiteY41" fmla="*/ 1043940 h 1152907"/>
                <a:gd name="connsiteX42" fmla="*/ 827331 w 1031642"/>
                <a:gd name="connsiteY42" fmla="*/ 1044321 h 1152907"/>
                <a:gd name="connsiteX43" fmla="*/ 880195 w 1031642"/>
                <a:gd name="connsiteY43" fmla="*/ 1044035 h 1152907"/>
                <a:gd name="connsiteX44" fmla="*/ 905150 w 1031642"/>
                <a:gd name="connsiteY44" fmla="*/ 1023366 h 1152907"/>
                <a:gd name="connsiteX45" fmla="*/ 879052 w 1031642"/>
                <a:gd name="connsiteY45" fmla="*/ 1004507 h 1152907"/>
                <a:gd name="connsiteX46" fmla="*/ 833427 w 1031642"/>
                <a:gd name="connsiteY46" fmla="*/ 1004507 h 1152907"/>
                <a:gd name="connsiteX47" fmla="*/ 801804 w 1031642"/>
                <a:gd name="connsiteY47" fmla="*/ 971455 h 1152907"/>
                <a:gd name="connsiteX48" fmla="*/ 828379 w 1031642"/>
                <a:gd name="connsiteY48" fmla="*/ 948119 h 1152907"/>
                <a:gd name="connsiteX49" fmla="*/ 862002 w 1031642"/>
                <a:gd name="connsiteY49" fmla="*/ 947928 h 1152907"/>
                <a:gd name="connsiteX50" fmla="*/ 883433 w 1031642"/>
                <a:gd name="connsiteY50" fmla="*/ 929735 h 1152907"/>
                <a:gd name="connsiteX51" fmla="*/ 862097 w 1031642"/>
                <a:gd name="connsiteY51" fmla="*/ 908494 h 1152907"/>
                <a:gd name="connsiteX52" fmla="*/ 826093 w 1031642"/>
                <a:gd name="connsiteY52" fmla="*/ 908018 h 1152907"/>
                <a:gd name="connsiteX53" fmla="*/ 803328 w 1031642"/>
                <a:gd name="connsiteY53" fmla="*/ 886111 h 1152907"/>
                <a:gd name="connsiteX54" fmla="*/ 826569 w 1031642"/>
                <a:gd name="connsiteY54" fmla="*/ 857917 h 1152907"/>
                <a:gd name="connsiteX55" fmla="*/ 881623 w 1031642"/>
                <a:gd name="connsiteY55" fmla="*/ 861251 h 1152907"/>
                <a:gd name="connsiteX56" fmla="*/ 907150 w 1031642"/>
                <a:gd name="connsiteY56" fmla="*/ 841248 h 1152907"/>
                <a:gd name="connsiteX57" fmla="*/ 885243 w 1031642"/>
                <a:gd name="connsiteY57" fmla="*/ 820769 h 1152907"/>
                <a:gd name="connsiteX58" fmla="*/ 784754 w 1031642"/>
                <a:gd name="connsiteY58" fmla="*/ 820579 h 1152907"/>
                <a:gd name="connsiteX59" fmla="*/ 760846 w 1031642"/>
                <a:gd name="connsiteY59" fmla="*/ 853726 h 1152907"/>
                <a:gd name="connsiteX60" fmla="*/ 754369 w 1031642"/>
                <a:gd name="connsiteY60" fmla="*/ 915734 h 1152907"/>
                <a:gd name="connsiteX61" fmla="*/ 753607 w 1031642"/>
                <a:gd name="connsiteY61" fmla="*/ 938308 h 1152907"/>
                <a:gd name="connsiteX62" fmla="*/ 753322 w 1031642"/>
                <a:gd name="connsiteY62" fmla="*/ 1007174 h 1152907"/>
                <a:gd name="connsiteX63" fmla="*/ 772086 w 1031642"/>
                <a:gd name="connsiteY63" fmla="*/ 1043464 h 1152907"/>
                <a:gd name="connsiteX64" fmla="*/ 827331 w 1031642"/>
                <a:gd name="connsiteY64" fmla="*/ 1043845 h 1152907"/>
                <a:gd name="connsiteX65" fmla="*/ 197824 w 1031642"/>
                <a:gd name="connsiteY65" fmla="*/ 976027 h 1152907"/>
                <a:gd name="connsiteX66" fmla="*/ 184870 w 1031642"/>
                <a:gd name="connsiteY66" fmla="*/ 951833 h 1152907"/>
                <a:gd name="connsiteX67" fmla="*/ 150484 w 1031642"/>
                <a:gd name="connsiteY67" fmla="*/ 836771 h 1152907"/>
                <a:gd name="connsiteX68" fmla="*/ 122195 w 1031642"/>
                <a:gd name="connsiteY68" fmla="*/ 816959 h 1152907"/>
                <a:gd name="connsiteX69" fmla="*/ 107431 w 1031642"/>
                <a:gd name="connsiteY69" fmla="*/ 847344 h 1152907"/>
                <a:gd name="connsiteX70" fmla="*/ 160581 w 1031642"/>
                <a:gd name="connsiteY70" fmla="*/ 1024319 h 1152907"/>
                <a:gd name="connsiteX71" fmla="*/ 196681 w 1031642"/>
                <a:gd name="connsiteY71" fmla="*/ 1049846 h 1152907"/>
                <a:gd name="connsiteX72" fmla="*/ 230971 w 1031642"/>
                <a:gd name="connsiteY72" fmla="*/ 1021842 h 1152907"/>
                <a:gd name="connsiteX73" fmla="*/ 260498 w 1031642"/>
                <a:gd name="connsiteY73" fmla="*/ 922877 h 1152907"/>
                <a:gd name="connsiteX74" fmla="*/ 281739 w 1031642"/>
                <a:gd name="connsiteY74" fmla="*/ 844106 h 1152907"/>
                <a:gd name="connsiteX75" fmla="*/ 266689 w 1031642"/>
                <a:gd name="connsiteY75" fmla="*/ 818007 h 1152907"/>
                <a:gd name="connsiteX76" fmla="*/ 241258 w 1031642"/>
                <a:gd name="connsiteY76" fmla="*/ 831152 h 1152907"/>
                <a:gd name="connsiteX77" fmla="*/ 234400 w 1031642"/>
                <a:gd name="connsiteY77" fmla="*/ 851535 h 1152907"/>
                <a:gd name="connsiteX78" fmla="*/ 197633 w 1031642"/>
                <a:gd name="connsiteY78" fmla="*/ 975836 h 1152907"/>
                <a:gd name="connsiteX79" fmla="*/ 640165 w 1031642"/>
                <a:gd name="connsiteY79" fmla="*/ 817150 h 1152907"/>
                <a:gd name="connsiteX80" fmla="*/ 570918 w 1031642"/>
                <a:gd name="connsiteY80" fmla="*/ 821341 h 1152907"/>
                <a:gd name="connsiteX81" fmla="*/ 555202 w 1031642"/>
                <a:gd name="connsiteY81" fmla="*/ 842010 h 1152907"/>
                <a:gd name="connsiteX82" fmla="*/ 573490 w 1031642"/>
                <a:gd name="connsiteY82" fmla="*/ 861060 h 1152907"/>
                <a:gd name="connsiteX83" fmla="*/ 585491 w 1031642"/>
                <a:gd name="connsiteY83" fmla="*/ 861536 h 1152907"/>
                <a:gd name="connsiteX84" fmla="*/ 609113 w 1031642"/>
                <a:gd name="connsiteY84" fmla="*/ 886111 h 1152907"/>
                <a:gd name="connsiteX85" fmla="*/ 603303 w 1031642"/>
                <a:gd name="connsiteY85" fmla="*/ 1017937 h 1152907"/>
                <a:gd name="connsiteX86" fmla="*/ 626258 w 1031642"/>
                <a:gd name="connsiteY86" fmla="*/ 1044988 h 1152907"/>
                <a:gd name="connsiteX87" fmla="*/ 648928 w 1031642"/>
                <a:gd name="connsiteY87" fmla="*/ 1017651 h 1152907"/>
                <a:gd name="connsiteX88" fmla="*/ 653404 w 1031642"/>
                <a:gd name="connsiteY88" fmla="*/ 897731 h 1152907"/>
                <a:gd name="connsiteX89" fmla="*/ 687790 w 1031642"/>
                <a:gd name="connsiteY89" fmla="*/ 861346 h 1152907"/>
                <a:gd name="connsiteX90" fmla="*/ 712840 w 1031642"/>
                <a:gd name="connsiteY90" fmla="*/ 840486 h 1152907"/>
                <a:gd name="connsiteX91" fmla="*/ 690647 w 1031642"/>
                <a:gd name="connsiteY91" fmla="*/ 817436 h 1152907"/>
                <a:gd name="connsiteX92" fmla="*/ 640260 w 1031642"/>
                <a:gd name="connsiteY92" fmla="*/ 817055 h 11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31642" h="1152907">
                  <a:moveTo>
                    <a:pt x="2275" y="574834"/>
                  </a:moveTo>
                  <a:cubicBezTo>
                    <a:pt x="2275" y="391954"/>
                    <a:pt x="2561" y="209074"/>
                    <a:pt x="1799" y="26194"/>
                  </a:cubicBezTo>
                  <a:cubicBezTo>
                    <a:pt x="1799" y="5810"/>
                    <a:pt x="7990" y="0"/>
                    <a:pt x="27612" y="0"/>
                  </a:cubicBezTo>
                  <a:cubicBezTo>
                    <a:pt x="353462" y="476"/>
                    <a:pt x="679217" y="476"/>
                    <a:pt x="1005067" y="0"/>
                  </a:cubicBezTo>
                  <a:cubicBezTo>
                    <a:pt x="1025165" y="0"/>
                    <a:pt x="1031452" y="7429"/>
                    <a:pt x="1031452" y="26860"/>
                  </a:cubicBezTo>
                  <a:cubicBezTo>
                    <a:pt x="1031071" y="392811"/>
                    <a:pt x="1030975" y="758762"/>
                    <a:pt x="1031642" y="1124617"/>
                  </a:cubicBezTo>
                  <a:cubicBezTo>
                    <a:pt x="1031642" y="1148048"/>
                    <a:pt x="1021927" y="1153001"/>
                    <a:pt x="1001353" y="1152906"/>
                  </a:cubicBezTo>
                  <a:cubicBezTo>
                    <a:pt x="878575" y="1152430"/>
                    <a:pt x="755798" y="1152620"/>
                    <a:pt x="633021" y="1152620"/>
                  </a:cubicBezTo>
                  <a:cubicBezTo>
                    <a:pt x="435568" y="1152620"/>
                    <a:pt x="238210" y="1152620"/>
                    <a:pt x="40756" y="1152620"/>
                  </a:cubicBezTo>
                  <a:cubicBezTo>
                    <a:pt x="1418" y="1152620"/>
                    <a:pt x="1609" y="1152620"/>
                    <a:pt x="1513" y="1113663"/>
                  </a:cubicBezTo>
                  <a:cubicBezTo>
                    <a:pt x="1132" y="996506"/>
                    <a:pt x="466" y="879348"/>
                    <a:pt x="85" y="762191"/>
                  </a:cubicBezTo>
                  <a:cubicBezTo>
                    <a:pt x="-106" y="699611"/>
                    <a:pt x="85" y="637127"/>
                    <a:pt x="85" y="574548"/>
                  </a:cubicBezTo>
                  <a:cubicBezTo>
                    <a:pt x="847" y="574548"/>
                    <a:pt x="1609" y="574548"/>
                    <a:pt x="2371" y="574548"/>
                  </a:cubicBezTo>
                  <a:close/>
                  <a:moveTo>
                    <a:pt x="651499" y="707898"/>
                  </a:moveTo>
                  <a:cubicBezTo>
                    <a:pt x="660358" y="707898"/>
                    <a:pt x="669121" y="707993"/>
                    <a:pt x="677979" y="707898"/>
                  </a:cubicBezTo>
                  <a:cubicBezTo>
                    <a:pt x="735891" y="706850"/>
                    <a:pt x="728938" y="717709"/>
                    <a:pt x="729414" y="654939"/>
                  </a:cubicBezTo>
                  <a:cubicBezTo>
                    <a:pt x="730176" y="558356"/>
                    <a:pt x="694933" y="481775"/>
                    <a:pt x="607494" y="433959"/>
                  </a:cubicBezTo>
                  <a:cubicBezTo>
                    <a:pt x="591397" y="425196"/>
                    <a:pt x="599779" y="418814"/>
                    <a:pt x="608732" y="411385"/>
                  </a:cubicBezTo>
                  <a:cubicBezTo>
                    <a:pt x="653404" y="374523"/>
                    <a:pt x="672740" y="327374"/>
                    <a:pt x="669216" y="269367"/>
                  </a:cubicBezTo>
                  <a:cubicBezTo>
                    <a:pt x="664549" y="192310"/>
                    <a:pt x="603493" y="127063"/>
                    <a:pt x="525579" y="118682"/>
                  </a:cubicBezTo>
                  <a:cubicBezTo>
                    <a:pt x="444997" y="110014"/>
                    <a:pt x="365464" y="163068"/>
                    <a:pt x="347557" y="238316"/>
                  </a:cubicBezTo>
                  <a:cubicBezTo>
                    <a:pt x="331555" y="305753"/>
                    <a:pt x="347652" y="364141"/>
                    <a:pt x="401563" y="409289"/>
                  </a:cubicBezTo>
                  <a:cubicBezTo>
                    <a:pt x="418327" y="423291"/>
                    <a:pt x="416803" y="428530"/>
                    <a:pt x="397944" y="437960"/>
                  </a:cubicBezTo>
                  <a:cubicBezTo>
                    <a:pt x="372798" y="450532"/>
                    <a:pt x="351843" y="469297"/>
                    <a:pt x="333555" y="491204"/>
                  </a:cubicBezTo>
                  <a:cubicBezTo>
                    <a:pt x="283644" y="550831"/>
                    <a:pt x="280691" y="621411"/>
                    <a:pt x="284406" y="693801"/>
                  </a:cubicBezTo>
                  <a:cubicBezTo>
                    <a:pt x="285073" y="707422"/>
                    <a:pt x="295074" y="707803"/>
                    <a:pt x="305170" y="707803"/>
                  </a:cubicBezTo>
                  <a:cubicBezTo>
                    <a:pt x="340413" y="707803"/>
                    <a:pt x="375751" y="706946"/>
                    <a:pt x="410993" y="708089"/>
                  </a:cubicBezTo>
                  <a:cubicBezTo>
                    <a:pt x="428233" y="708660"/>
                    <a:pt x="435282" y="700659"/>
                    <a:pt x="439568" y="685800"/>
                  </a:cubicBezTo>
                  <a:cubicBezTo>
                    <a:pt x="449855" y="650367"/>
                    <a:pt x="460333" y="615029"/>
                    <a:pt x="472048" y="580073"/>
                  </a:cubicBezTo>
                  <a:cubicBezTo>
                    <a:pt x="478049" y="562356"/>
                    <a:pt x="479764" y="548069"/>
                    <a:pt x="466524" y="531400"/>
                  </a:cubicBezTo>
                  <a:cubicBezTo>
                    <a:pt x="452236" y="513398"/>
                    <a:pt x="458523" y="488728"/>
                    <a:pt x="476239" y="473202"/>
                  </a:cubicBezTo>
                  <a:cubicBezTo>
                    <a:pt x="493480" y="458153"/>
                    <a:pt x="517483" y="457772"/>
                    <a:pt x="535771" y="472440"/>
                  </a:cubicBezTo>
                  <a:cubicBezTo>
                    <a:pt x="553868" y="486918"/>
                    <a:pt x="561393" y="513017"/>
                    <a:pt x="546534" y="530066"/>
                  </a:cubicBezTo>
                  <a:cubicBezTo>
                    <a:pt x="529198" y="549974"/>
                    <a:pt x="535294" y="567309"/>
                    <a:pt x="542343" y="587121"/>
                  </a:cubicBezTo>
                  <a:cubicBezTo>
                    <a:pt x="548534" y="604457"/>
                    <a:pt x="553297" y="622268"/>
                    <a:pt x="558821" y="639890"/>
                  </a:cubicBezTo>
                  <a:cubicBezTo>
                    <a:pt x="573173" y="685229"/>
                    <a:pt x="604034" y="707898"/>
                    <a:pt x="651404" y="707898"/>
                  </a:cubicBezTo>
                  <a:close/>
                  <a:moveTo>
                    <a:pt x="426138" y="1045464"/>
                  </a:moveTo>
                  <a:cubicBezTo>
                    <a:pt x="497194" y="1045655"/>
                    <a:pt x="542248" y="1003364"/>
                    <a:pt x="542438" y="936212"/>
                  </a:cubicBezTo>
                  <a:cubicBezTo>
                    <a:pt x="542629" y="865727"/>
                    <a:pt x="494623" y="816197"/>
                    <a:pt x="426233" y="816293"/>
                  </a:cubicBezTo>
                  <a:cubicBezTo>
                    <a:pt x="361749" y="816293"/>
                    <a:pt x="319553" y="864489"/>
                    <a:pt x="319077" y="938308"/>
                  </a:cubicBezTo>
                  <a:cubicBezTo>
                    <a:pt x="318696" y="1002125"/>
                    <a:pt x="361844" y="1045274"/>
                    <a:pt x="426138" y="1045464"/>
                  </a:cubicBezTo>
                  <a:close/>
                  <a:moveTo>
                    <a:pt x="827331" y="1043940"/>
                  </a:moveTo>
                  <a:cubicBezTo>
                    <a:pt x="827331" y="1043940"/>
                    <a:pt x="827331" y="1044226"/>
                    <a:pt x="827331" y="1044321"/>
                  </a:cubicBezTo>
                  <a:cubicBezTo>
                    <a:pt x="844952" y="1044321"/>
                    <a:pt x="862573" y="1045083"/>
                    <a:pt x="880195" y="1044035"/>
                  </a:cubicBezTo>
                  <a:cubicBezTo>
                    <a:pt x="892768" y="1043273"/>
                    <a:pt x="905626" y="1038035"/>
                    <a:pt x="905150" y="1023366"/>
                  </a:cubicBezTo>
                  <a:cubicBezTo>
                    <a:pt x="904579" y="1008983"/>
                    <a:pt x="892577" y="1004411"/>
                    <a:pt x="879052" y="1004507"/>
                  </a:cubicBezTo>
                  <a:cubicBezTo>
                    <a:pt x="863812" y="1004602"/>
                    <a:pt x="848572" y="1004507"/>
                    <a:pt x="833427" y="1004507"/>
                  </a:cubicBezTo>
                  <a:cubicBezTo>
                    <a:pt x="799232" y="1004411"/>
                    <a:pt x="800375" y="1004411"/>
                    <a:pt x="801804" y="971455"/>
                  </a:cubicBezTo>
                  <a:cubicBezTo>
                    <a:pt x="802661" y="952214"/>
                    <a:pt x="810186" y="946023"/>
                    <a:pt x="828379" y="948119"/>
                  </a:cubicBezTo>
                  <a:cubicBezTo>
                    <a:pt x="839428" y="949357"/>
                    <a:pt x="850762" y="948595"/>
                    <a:pt x="862002" y="947928"/>
                  </a:cubicBezTo>
                  <a:cubicBezTo>
                    <a:pt x="873432" y="947261"/>
                    <a:pt x="882862" y="942499"/>
                    <a:pt x="883433" y="929735"/>
                  </a:cubicBezTo>
                  <a:cubicBezTo>
                    <a:pt x="884005" y="915829"/>
                    <a:pt x="874384" y="909638"/>
                    <a:pt x="862097" y="908494"/>
                  </a:cubicBezTo>
                  <a:cubicBezTo>
                    <a:pt x="850191" y="907352"/>
                    <a:pt x="837999" y="906971"/>
                    <a:pt x="826093" y="908018"/>
                  </a:cubicBezTo>
                  <a:cubicBezTo>
                    <a:pt x="809233" y="909542"/>
                    <a:pt x="803137" y="902684"/>
                    <a:pt x="803328" y="886111"/>
                  </a:cubicBezTo>
                  <a:cubicBezTo>
                    <a:pt x="803423" y="869442"/>
                    <a:pt x="806662" y="857060"/>
                    <a:pt x="826569" y="857917"/>
                  </a:cubicBezTo>
                  <a:cubicBezTo>
                    <a:pt x="844952" y="858679"/>
                    <a:pt x="863240" y="860584"/>
                    <a:pt x="881623" y="861251"/>
                  </a:cubicBezTo>
                  <a:cubicBezTo>
                    <a:pt x="895244" y="861727"/>
                    <a:pt x="905817" y="855440"/>
                    <a:pt x="907150" y="841248"/>
                  </a:cubicBezTo>
                  <a:cubicBezTo>
                    <a:pt x="908579" y="826580"/>
                    <a:pt x="896768" y="823722"/>
                    <a:pt x="885243" y="820769"/>
                  </a:cubicBezTo>
                  <a:cubicBezTo>
                    <a:pt x="851715" y="812292"/>
                    <a:pt x="818187" y="819817"/>
                    <a:pt x="784754" y="820579"/>
                  </a:cubicBezTo>
                  <a:cubicBezTo>
                    <a:pt x="758465" y="821150"/>
                    <a:pt x="754274" y="828485"/>
                    <a:pt x="760846" y="853726"/>
                  </a:cubicBezTo>
                  <a:cubicBezTo>
                    <a:pt x="766371" y="874967"/>
                    <a:pt x="769038" y="896303"/>
                    <a:pt x="754369" y="915734"/>
                  </a:cubicBezTo>
                  <a:cubicBezTo>
                    <a:pt x="749035" y="922782"/>
                    <a:pt x="749131" y="930593"/>
                    <a:pt x="753607" y="938308"/>
                  </a:cubicBezTo>
                  <a:cubicBezTo>
                    <a:pt x="767133" y="961263"/>
                    <a:pt x="763132" y="984599"/>
                    <a:pt x="753322" y="1007174"/>
                  </a:cubicBezTo>
                  <a:cubicBezTo>
                    <a:pt x="743511" y="1029748"/>
                    <a:pt x="747797" y="1040892"/>
                    <a:pt x="772086" y="1043464"/>
                  </a:cubicBezTo>
                  <a:cubicBezTo>
                    <a:pt x="790279" y="1045464"/>
                    <a:pt x="808852" y="1043845"/>
                    <a:pt x="827331" y="1043845"/>
                  </a:cubicBezTo>
                  <a:close/>
                  <a:moveTo>
                    <a:pt x="197824" y="976027"/>
                  </a:moveTo>
                  <a:cubicBezTo>
                    <a:pt x="187822" y="967550"/>
                    <a:pt x="187156" y="959358"/>
                    <a:pt x="184870" y="951833"/>
                  </a:cubicBezTo>
                  <a:cubicBezTo>
                    <a:pt x="173440" y="913448"/>
                    <a:pt x="162295" y="875062"/>
                    <a:pt x="150484" y="836771"/>
                  </a:cubicBezTo>
                  <a:cubicBezTo>
                    <a:pt x="146389" y="823341"/>
                    <a:pt x="137721" y="813435"/>
                    <a:pt x="122195" y="816959"/>
                  </a:cubicBezTo>
                  <a:cubicBezTo>
                    <a:pt x="105907" y="820674"/>
                    <a:pt x="103812" y="833819"/>
                    <a:pt x="107431" y="847344"/>
                  </a:cubicBezTo>
                  <a:cubicBezTo>
                    <a:pt x="123243" y="906875"/>
                    <a:pt x="140007" y="966216"/>
                    <a:pt x="160581" y="1024319"/>
                  </a:cubicBezTo>
                  <a:cubicBezTo>
                    <a:pt x="166677" y="1041464"/>
                    <a:pt x="178107" y="1050417"/>
                    <a:pt x="196681" y="1049846"/>
                  </a:cubicBezTo>
                  <a:cubicBezTo>
                    <a:pt x="215445" y="1049274"/>
                    <a:pt x="225922" y="1039082"/>
                    <a:pt x="230971" y="1021842"/>
                  </a:cubicBezTo>
                  <a:cubicBezTo>
                    <a:pt x="240781" y="988886"/>
                    <a:pt x="250973" y="956024"/>
                    <a:pt x="260498" y="922877"/>
                  </a:cubicBezTo>
                  <a:cubicBezTo>
                    <a:pt x="268023" y="896779"/>
                    <a:pt x="275357" y="870490"/>
                    <a:pt x="281739" y="844106"/>
                  </a:cubicBezTo>
                  <a:cubicBezTo>
                    <a:pt x="284787" y="831723"/>
                    <a:pt x="279739" y="821627"/>
                    <a:pt x="266689" y="818007"/>
                  </a:cubicBezTo>
                  <a:cubicBezTo>
                    <a:pt x="254688" y="814673"/>
                    <a:pt x="246496" y="821341"/>
                    <a:pt x="241258" y="831152"/>
                  </a:cubicBezTo>
                  <a:cubicBezTo>
                    <a:pt x="237924" y="837438"/>
                    <a:pt x="236495" y="844677"/>
                    <a:pt x="234400" y="851535"/>
                  </a:cubicBezTo>
                  <a:cubicBezTo>
                    <a:pt x="222398" y="891921"/>
                    <a:pt x="210492" y="932402"/>
                    <a:pt x="197633" y="975836"/>
                  </a:cubicBezTo>
                  <a:close/>
                  <a:moveTo>
                    <a:pt x="640165" y="817150"/>
                  </a:moveTo>
                  <a:cubicBezTo>
                    <a:pt x="617019" y="816578"/>
                    <a:pt x="593683" y="815150"/>
                    <a:pt x="570918" y="821341"/>
                  </a:cubicBezTo>
                  <a:cubicBezTo>
                    <a:pt x="560155" y="824294"/>
                    <a:pt x="554249" y="830675"/>
                    <a:pt x="555202" y="842010"/>
                  </a:cubicBezTo>
                  <a:cubicBezTo>
                    <a:pt x="556059" y="853154"/>
                    <a:pt x="562917" y="859155"/>
                    <a:pt x="573490" y="861060"/>
                  </a:cubicBezTo>
                  <a:cubicBezTo>
                    <a:pt x="577395" y="861727"/>
                    <a:pt x="581491" y="861917"/>
                    <a:pt x="585491" y="861536"/>
                  </a:cubicBezTo>
                  <a:cubicBezTo>
                    <a:pt x="604255" y="859536"/>
                    <a:pt x="610637" y="866204"/>
                    <a:pt x="609113" y="886111"/>
                  </a:cubicBezTo>
                  <a:cubicBezTo>
                    <a:pt x="605684" y="929926"/>
                    <a:pt x="604827" y="973931"/>
                    <a:pt x="603303" y="1017937"/>
                  </a:cubicBezTo>
                  <a:cubicBezTo>
                    <a:pt x="602731" y="1033367"/>
                    <a:pt x="608351" y="1044988"/>
                    <a:pt x="626258" y="1044988"/>
                  </a:cubicBezTo>
                  <a:cubicBezTo>
                    <a:pt x="644451" y="1044988"/>
                    <a:pt x="648451" y="1033082"/>
                    <a:pt x="648928" y="1017651"/>
                  </a:cubicBezTo>
                  <a:cubicBezTo>
                    <a:pt x="650166" y="977646"/>
                    <a:pt x="651976" y="937736"/>
                    <a:pt x="653404" y="897731"/>
                  </a:cubicBezTo>
                  <a:cubicBezTo>
                    <a:pt x="654643" y="863822"/>
                    <a:pt x="654547" y="863727"/>
                    <a:pt x="687790" y="861346"/>
                  </a:cubicBezTo>
                  <a:cubicBezTo>
                    <a:pt x="701315" y="860393"/>
                    <a:pt x="711412" y="854774"/>
                    <a:pt x="712840" y="840486"/>
                  </a:cubicBezTo>
                  <a:cubicBezTo>
                    <a:pt x="714460" y="824960"/>
                    <a:pt x="703125" y="818674"/>
                    <a:pt x="690647" y="817436"/>
                  </a:cubicBezTo>
                  <a:cubicBezTo>
                    <a:pt x="673978" y="815816"/>
                    <a:pt x="657024" y="817055"/>
                    <a:pt x="640260" y="817055"/>
                  </a:cubicBezTo>
                  <a:close/>
                </a:path>
              </a:pathLst>
            </a:custGeom>
            <a:grpFill/>
            <a:ln w="9525"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D98E191A-81BD-41F3-8A32-38353AC81364}"/>
                </a:ext>
              </a:extLst>
            </p:cNvPr>
            <p:cNvSpPr/>
            <p:nvPr/>
          </p:nvSpPr>
          <p:spPr>
            <a:xfrm>
              <a:off x="2695528" y="1991489"/>
              <a:ext cx="1000167" cy="1122143"/>
            </a:xfrm>
            <a:custGeom>
              <a:avLst/>
              <a:gdLst>
                <a:gd name="connsiteX0" fmla="*/ 999345 w 1000167"/>
                <a:gd name="connsiteY0" fmla="*/ 561689 h 1122143"/>
                <a:gd name="connsiteX1" fmla="*/ 999155 w 1000167"/>
                <a:gd name="connsiteY1" fmla="*/ 1088708 h 1122143"/>
                <a:gd name="connsiteX2" fmla="*/ 990678 w 1000167"/>
                <a:gd name="connsiteY2" fmla="*/ 1118426 h 1122143"/>
                <a:gd name="connsiteX3" fmla="*/ 938671 w 1000167"/>
                <a:gd name="connsiteY3" fmla="*/ 1117854 h 1122143"/>
                <a:gd name="connsiteX4" fmla="*/ 931432 w 1000167"/>
                <a:gd name="connsiteY4" fmla="*/ 1098804 h 1122143"/>
                <a:gd name="connsiteX5" fmla="*/ 931623 w 1000167"/>
                <a:gd name="connsiteY5" fmla="*/ 891921 h 1122143"/>
                <a:gd name="connsiteX6" fmla="*/ 931051 w 1000167"/>
                <a:gd name="connsiteY6" fmla="*/ 767239 h 1122143"/>
                <a:gd name="connsiteX7" fmla="*/ 931051 w 1000167"/>
                <a:gd name="connsiteY7" fmla="*/ 211360 h 1122143"/>
                <a:gd name="connsiteX8" fmla="*/ 931051 w 1000167"/>
                <a:gd name="connsiteY8" fmla="*/ 100775 h 1122143"/>
                <a:gd name="connsiteX9" fmla="*/ 899714 w 1000167"/>
                <a:gd name="connsiteY9" fmla="*/ 69342 h 1122143"/>
                <a:gd name="connsiteX10" fmla="*/ 329452 w 1000167"/>
                <a:gd name="connsiteY10" fmla="*/ 69342 h 1122143"/>
                <a:gd name="connsiteX11" fmla="*/ 31034 w 1000167"/>
                <a:gd name="connsiteY11" fmla="*/ 69247 h 1122143"/>
                <a:gd name="connsiteX12" fmla="*/ 78 w 1000167"/>
                <a:gd name="connsiteY12" fmla="*/ 32671 h 1122143"/>
                <a:gd name="connsiteX13" fmla="*/ 30653 w 1000167"/>
                <a:gd name="connsiteY13" fmla="*/ 0 h 1122143"/>
                <a:gd name="connsiteX14" fmla="*/ 969151 w 1000167"/>
                <a:gd name="connsiteY14" fmla="*/ 0 h 1122143"/>
                <a:gd name="connsiteX15" fmla="*/ 999917 w 1000167"/>
                <a:gd name="connsiteY15" fmla="*/ 32195 h 1122143"/>
                <a:gd name="connsiteX16" fmla="*/ 999536 w 1000167"/>
                <a:gd name="connsiteY16" fmla="*/ 561594 h 1122143"/>
                <a:gd name="connsiteX17" fmla="*/ 999345 w 1000167"/>
                <a:gd name="connsiteY17" fmla="*/ 561594 h 11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167" h="1122143">
                  <a:moveTo>
                    <a:pt x="999345" y="561689"/>
                  </a:moveTo>
                  <a:cubicBezTo>
                    <a:pt x="999345" y="737330"/>
                    <a:pt x="999345" y="912971"/>
                    <a:pt x="999155" y="1088708"/>
                  </a:cubicBezTo>
                  <a:cubicBezTo>
                    <a:pt x="999155" y="1099185"/>
                    <a:pt x="1004489" y="1114235"/>
                    <a:pt x="990678" y="1118426"/>
                  </a:cubicBezTo>
                  <a:cubicBezTo>
                    <a:pt x="974009" y="1123474"/>
                    <a:pt x="955626" y="1123474"/>
                    <a:pt x="938671" y="1117854"/>
                  </a:cubicBezTo>
                  <a:cubicBezTo>
                    <a:pt x="931051" y="1115378"/>
                    <a:pt x="931432" y="1105853"/>
                    <a:pt x="931432" y="1098804"/>
                  </a:cubicBezTo>
                  <a:cubicBezTo>
                    <a:pt x="931432" y="1029843"/>
                    <a:pt x="931623" y="960882"/>
                    <a:pt x="931623" y="891921"/>
                  </a:cubicBezTo>
                  <a:cubicBezTo>
                    <a:pt x="931623" y="850392"/>
                    <a:pt x="931051" y="808768"/>
                    <a:pt x="931051" y="767239"/>
                  </a:cubicBezTo>
                  <a:cubicBezTo>
                    <a:pt x="931051" y="581978"/>
                    <a:pt x="931051" y="396621"/>
                    <a:pt x="931051" y="211360"/>
                  </a:cubicBezTo>
                  <a:cubicBezTo>
                    <a:pt x="931051" y="174498"/>
                    <a:pt x="931146" y="137636"/>
                    <a:pt x="931051" y="100775"/>
                  </a:cubicBezTo>
                  <a:cubicBezTo>
                    <a:pt x="930956" y="70961"/>
                    <a:pt x="929432" y="69342"/>
                    <a:pt x="899714" y="69342"/>
                  </a:cubicBezTo>
                  <a:cubicBezTo>
                    <a:pt x="709595" y="69342"/>
                    <a:pt x="519476" y="69342"/>
                    <a:pt x="329452" y="69342"/>
                  </a:cubicBezTo>
                  <a:cubicBezTo>
                    <a:pt x="230011" y="69342"/>
                    <a:pt x="130570" y="69342"/>
                    <a:pt x="31034" y="69247"/>
                  </a:cubicBezTo>
                  <a:cubicBezTo>
                    <a:pt x="744" y="69247"/>
                    <a:pt x="1411" y="68390"/>
                    <a:pt x="78" y="32671"/>
                  </a:cubicBezTo>
                  <a:cubicBezTo>
                    <a:pt x="-780" y="9525"/>
                    <a:pt x="5221" y="0"/>
                    <a:pt x="30653" y="0"/>
                  </a:cubicBezTo>
                  <a:cubicBezTo>
                    <a:pt x="343549" y="762"/>
                    <a:pt x="656350" y="762"/>
                    <a:pt x="969151" y="0"/>
                  </a:cubicBezTo>
                  <a:cubicBezTo>
                    <a:pt x="994392" y="0"/>
                    <a:pt x="1000012" y="8954"/>
                    <a:pt x="999917" y="32195"/>
                  </a:cubicBezTo>
                  <a:cubicBezTo>
                    <a:pt x="999155" y="208693"/>
                    <a:pt x="999536" y="385096"/>
                    <a:pt x="999536" y="561594"/>
                  </a:cubicBezTo>
                  <a:lnTo>
                    <a:pt x="999345" y="561594"/>
                  </a:lnTo>
                  <a:close/>
                </a:path>
              </a:pathLst>
            </a:custGeom>
            <a:grpFill/>
            <a:ln w="9525"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9D20C6A6-42E7-4755-B26D-A076377D213C}"/>
                </a:ext>
              </a:extLst>
            </p:cNvPr>
            <p:cNvSpPr/>
            <p:nvPr/>
          </p:nvSpPr>
          <p:spPr>
            <a:xfrm>
              <a:off x="2904961" y="2970178"/>
              <a:ext cx="139545" cy="146692"/>
            </a:xfrm>
            <a:custGeom>
              <a:avLst/>
              <a:gdLst>
                <a:gd name="connsiteX0" fmla="*/ 66774 w 139545"/>
                <a:gd name="connsiteY0" fmla="*/ 146690 h 146692"/>
                <a:gd name="connsiteX1" fmla="*/ 4 w 139545"/>
                <a:gd name="connsiteY1" fmla="*/ 83063 h 146692"/>
                <a:gd name="connsiteX2" fmla="*/ 67155 w 139545"/>
                <a:gd name="connsiteY2" fmla="*/ 5 h 146692"/>
                <a:gd name="connsiteX3" fmla="*/ 139545 w 139545"/>
                <a:gd name="connsiteY3" fmla="*/ 80681 h 146692"/>
                <a:gd name="connsiteX4" fmla="*/ 66774 w 139545"/>
                <a:gd name="connsiteY4" fmla="*/ 146690 h 14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5" h="146692">
                  <a:moveTo>
                    <a:pt x="66774" y="146690"/>
                  </a:moveTo>
                  <a:cubicBezTo>
                    <a:pt x="27531" y="146499"/>
                    <a:pt x="-377" y="119924"/>
                    <a:pt x="4" y="83063"/>
                  </a:cubicBezTo>
                  <a:cubicBezTo>
                    <a:pt x="575" y="30866"/>
                    <a:pt x="25150" y="481"/>
                    <a:pt x="67155" y="5"/>
                  </a:cubicBezTo>
                  <a:cubicBezTo>
                    <a:pt x="107065" y="-472"/>
                    <a:pt x="139450" y="35628"/>
                    <a:pt x="139545" y="80681"/>
                  </a:cubicBezTo>
                  <a:cubicBezTo>
                    <a:pt x="139545" y="121067"/>
                    <a:pt x="111161" y="146975"/>
                    <a:pt x="66774" y="146690"/>
                  </a:cubicBezTo>
                  <a:close/>
                </a:path>
              </a:pathLst>
            </a:custGeom>
            <a:grpFill/>
            <a:ln w="9525" cap="flat">
              <a:noFill/>
              <a:prstDash val="solid"/>
              <a:miter/>
            </a:ln>
          </p:spPr>
          <p:txBody>
            <a:bodyPr rtlCol="0" anchor="ctr"/>
            <a:lstStyle/>
            <a:p>
              <a:endParaRPr lang="LID4096"/>
            </a:p>
          </p:txBody>
        </p:sp>
      </p:grpSp>
      <p:sp>
        <p:nvSpPr>
          <p:cNvPr id="12" name="Paralelogramo 11">
            <a:extLst>
              <a:ext uri="{FF2B5EF4-FFF2-40B4-BE49-F238E27FC236}">
                <a16:creationId xmlns:a16="http://schemas.microsoft.com/office/drawing/2014/main" id="{C7C725DE-5019-4C44-AC41-B664AB208A61}"/>
              </a:ext>
            </a:extLst>
          </p:cNvPr>
          <p:cNvSpPr/>
          <p:nvPr/>
        </p:nvSpPr>
        <p:spPr>
          <a:xfrm>
            <a:off x="7803701" y="0"/>
            <a:ext cx="4383829" cy="6857999"/>
          </a:xfrm>
          <a:prstGeom prst="parallelogram">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 name="矩形 259"/>
          <p:cNvSpPr>
            <a:spLocks noChangeArrowheads="1"/>
          </p:cNvSpPr>
          <p:nvPr/>
        </p:nvSpPr>
        <p:spPr bwMode="auto">
          <a:xfrm>
            <a:off x="8625315" y="2880808"/>
            <a:ext cx="26877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cs typeface="Arial" panose="020B0604020202020204" pitchFamily="34" charset="0"/>
              </a:rPr>
              <a:t>01</a:t>
            </a:r>
            <a:endParaRPr lang="zh-CN" altLang="en-US" sz="13800" cap="all" dirty="0">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121703902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0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ppt_x</p:attrName>
                                        </p:attrNameLst>
                                      </p:cBhvr>
                                      <p:tavLst>
                                        <p:tav tm="0">
                                          <p:val>
                                            <p:strVal val="#ppt_x-#ppt_w*1.125000"/>
                                          </p:val>
                                        </p:tav>
                                        <p:tav tm="100000">
                                          <p:val>
                                            <p:strVal val="#ppt_x"/>
                                          </p:val>
                                        </p:tav>
                                      </p:tavLst>
                                    </p:anim>
                                    <p:animEffect transition="in" filter="wipe(right)">
                                      <p:cBhvr>
                                        <p:cTn id="34" dur="500"/>
                                        <p:tgtEl>
                                          <p:spTgt spid="33"/>
                                        </p:tgtEl>
                                      </p:cBhvr>
                                    </p:animEffect>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ppt_x</p:attrName>
                                        </p:attrNameLst>
                                      </p:cBhvr>
                                      <p:tavLst>
                                        <p:tav tm="0">
                                          <p:val>
                                            <p:strVal val="#ppt_x-#ppt_w*1.125000"/>
                                          </p:val>
                                        </p:tav>
                                        <p:tav tm="100000">
                                          <p:val>
                                            <p:strVal val="#ppt_x"/>
                                          </p:val>
                                        </p:tav>
                                      </p:tavLst>
                                    </p:anim>
                                    <p:animEffect transition="in" filter="wipe(right)">
                                      <p:cBhvr>
                                        <p:cTn id="39" dur="500"/>
                                        <p:tgtEl>
                                          <p:spTgt spid="34"/>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ppt_x</p:attrName>
                                        </p:attrNameLst>
                                      </p:cBhvr>
                                      <p:tavLst>
                                        <p:tav tm="0">
                                          <p:val>
                                            <p:strVal val="#ppt_x-#ppt_w*1.125000"/>
                                          </p:val>
                                        </p:tav>
                                        <p:tav tm="100000">
                                          <p:val>
                                            <p:strVal val="#ppt_x"/>
                                          </p:val>
                                        </p:tav>
                                      </p:tavLst>
                                    </p:anim>
                                    <p:animEffect transition="in" filter="wipe(right)">
                                      <p:cBhvr>
                                        <p:cTn id="44" dur="500"/>
                                        <p:tgtEl>
                                          <p:spTgt spid="35"/>
                                        </p:tgtEl>
                                      </p:cBhvr>
                                    </p:animEffect>
                                  </p:childTnLst>
                                </p:cTn>
                              </p:par>
                            </p:childTnLst>
                          </p:cTn>
                        </p:par>
                        <p:par>
                          <p:cTn id="45" fill="hold">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p:tgtEl>
                                          <p:spTgt spid="36"/>
                                        </p:tgtEl>
                                        <p:attrNameLst>
                                          <p:attrName>ppt_x</p:attrName>
                                        </p:attrNameLst>
                                      </p:cBhvr>
                                      <p:tavLst>
                                        <p:tav tm="0">
                                          <p:val>
                                            <p:strVal val="#ppt_x-#ppt_w*1.125000"/>
                                          </p:val>
                                        </p:tav>
                                        <p:tav tm="100000">
                                          <p:val>
                                            <p:strVal val="#ppt_x"/>
                                          </p:val>
                                        </p:tav>
                                      </p:tavLst>
                                    </p:anim>
                                    <p:animEffect transition="in" filter="wipe(right)">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p:bldP spid="33" grpId="0"/>
      <p:bldP spid="34" grpId="0"/>
      <p:bldP spid="35" grpId="0"/>
      <p:bldP spid="36" grpId="0"/>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0FE970-CA56-0444-97C6-2B46D25ECB87}"/>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CFD5CA-6589-4B24-9AD2-884C07C68BC8}"/>
              </a:ext>
            </a:extLst>
          </p:cNvPr>
          <p:cNvSpPr txBox="1"/>
          <p:nvPr/>
        </p:nvSpPr>
        <p:spPr>
          <a:xfrm>
            <a:off x="592864" y="325753"/>
            <a:ext cx="1988457" cy="261610"/>
          </a:xfrm>
          <a:prstGeom prst="rect">
            <a:avLst/>
          </a:prstGeom>
          <a:noFill/>
        </p:spPr>
        <p:txBody>
          <a:bodyPr wrap="square" rtlCol="0">
            <a:spAutoFit/>
          </a:bodyPr>
          <a:lstStyle/>
          <a:p>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
        <p:nvSpPr>
          <p:cNvPr id="22" name="TextBox 21">
            <a:extLst>
              <a:ext uri="{FF2B5EF4-FFF2-40B4-BE49-F238E27FC236}">
                <a16:creationId xmlns:a16="http://schemas.microsoft.com/office/drawing/2014/main" id="{50804BC2-8DD6-C243-8651-07C36B63E395}"/>
              </a:ext>
            </a:extLst>
          </p:cNvPr>
          <p:cNvSpPr txBox="1"/>
          <p:nvPr/>
        </p:nvSpPr>
        <p:spPr>
          <a:xfrm>
            <a:off x="486161" y="796939"/>
            <a:ext cx="5438390" cy="1400383"/>
          </a:xfrm>
          <a:prstGeom prst="rect">
            <a:avLst/>
          </a:prstGeom>
          <a:noFill/>
        </p:spPr>
        <p:txBody>
          <a:bodyPr wrap="square" rtlCol="0">
            <a:spAutoFit/>
          </a:bodyPr>
          <a:lstStyle/>
          <a:p>
            <a:r>
              <a:rPr lang="en-US" sz="8500" dirty="0">
                <a:ln w="12700">
                  <a:noFill/>
                </a:ln>
                <a:solidFill>
                  <a:srgbClr val="E82C12"/>
                </a:solidFill>
                <a:latin typeface="Inter Semi Bold" panose="02000703000000020004" pitchFamily="50" charset="0"/>
                <a:ea typeface="Inter Semi Bold" panose="02000703000000020004" pitchFamily="50" charset="0"/>
                <a:cs typeface="Inter Semi Bold" panose="02000703000000020004" pitchFamily="50" charset="0"/>
              </a:rPr>
              <a:t>Over</a:t>
            </a:r>
            <a:r>
              <a:rPr lang="en-US" sz="85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view</a:t>
            </a:r>
          </a:p>
        </p:txBody>
      </p:sp>
      <p:sp>
        <p:nvSpPr>
          <p:cNvPr id="28" name="TextBox 27">
            <a:extLst>
              <a:ext uri="{FF2B5EF4-FFF2-40B4-BE49-F238E27FC236}">
                <a16:creationId xmlns:a16="http://schemas.microsoft.com/office/drawing/2014/main" id="{CC996AFC-53A3-4483-A6C8-A1903DAB5FAA}"/>
              </a:ext>
            </a:extLst>
          </p:cNvPr>
          <p:cNvSpPr txBox="1"/>
          <p:nvPr/>
        </p:nvSpPr>
        <p:spPr>
          <a:xfrm>
            <a:off x="10354993" y="4384899"/>
            <a:ext cx="1396894" cy="415498"/>
          </a:xfrm>
          <a:prstGeom prst="rect">
            <a:avLst/>
          </a:prstGeom>
          <a:noFill/>
        </p:spPr>
        <p:txBody>
          <a:bodyPr wrap="square" rtlCol="0">
            <a:spAutoFit/>
          </a:bodyPr>
          <a:lstStyle/>
          <a:p>
            <a:pPr algn="r"/>
            <a:r>
              <a:rPr lang="en-US" sz="2100" dirty="0">
                <a:ln w="12700">
                  <a:noFill/>
                </a:ln>
                <a:solidFill>
                  <a:schemeClr val="bg1"/>
                </a:solidFill>
                <a:latin typeface="Inter" panose="020B0502030000000004" pitchFamily="2" charset="0"/>
                <a:ea typeface="Inter" panose="020B0502030000000004" pitchFamily="2" charset="0"/>
                <a:cs typeface="Roboto" panose="02000000000000000000" pitchFamily="2" charset="0"/>
              </a:rPr>
              <a:t>Strategy</a:t>
            </a:r>
          </a:p>
        </p:txBody>
      </p:sp>
      <p:sp>
        <p:nvSpPr>
          <p:cNvPr id="16" name="TextBox 15">
            <a:extLst>
              <a:ext uri="{FF2B5EF4-FFF2-40B4-BE49-F238E27FC236}">
                <a16:creationId xmlns:a16="http://schemas.microsoft.com/office/drawing/2014/main" id="{91A37738-3B1A-C645-B6EB-3ADE5C610596}"/>
              </a:ext>
            </a:extLst>
          </p:cNvPr>
          <p:cNvSpPr txBox="1"/>
          <p:nvPr/>
        </p:nvSpPr>
        <p:spPr>
          <a:xfrm>
            <a:off x="592864" y="2228385"/>
            <a:ext cx="4302986" cy="1169551"/>
          </a:xfrm>
          <a:prstGeom prst="rect">
            <a:avLst/>
          </a:prstGeom>
          <a:noFill/>
        </p:spPr>
        <p:txBody>
          <a:bodyPr wrap="square" rtlCol="0">
            <a:spAutoFit/>
          </a:bodyPr>
          <a:lstStyle/>
          <a:p>
            <a:pPr>
              <a:lnSpc>
                <a:spcPts val="1200"/>
              </a:lnSpc>
            </a:pPr>
            <a:r>
              <a:rPr lang="en-US" sz="1000" i="0" dirty="0">
                <a:solidFill>
                  <a:schemeClr val="bg1">
                    <a:lumMod val="6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dirty="0">
              <a:ln w="12700">
                <a:noFill/>
              </a:ln>
              <a:solidFill>
                <a:schemeClr val="bg1">
                  <a:lumMod val="6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2" name="TextBox 15">
            <a:extLst>
              <a:ext uri="{FF2B5EF4-FFF2-40B4-BE49-F238E27FC236}">
                <a16:creationId xmlns:a16="http://schemas.microsoft.com/office/drawing/2014/main" id="{AF6E6DF2-C91B-4DBA-97D3-D583C1E01FA8}"/>
              </a:ext>
            </a:extLst>
          </p:cNvPr>
          <p:cNvSpPr txBox="1"/>
          <p:nvPr/>
        </p:nvSpPr>
        <p:spPr>
          <a:xfrm flipH="1">
            <a:off x="9263533" y="4970615"/>
            <a:ext cx="2699181" cy="1477328"/>
          </a:xfrm>
          <a:prstGeom prst="rect">
            <a:avLst/>
          </a:prstGeom>
          <a:noFill/>
        </p:spPr>
        <p:txBody>
          <a:bodyPr wrap="square" rtlCol="0">
            <a:spAutoFit/>
          </a:bodyPr>
          <a:lstStyle/>
          <a:p>
            <a:pPr algn="r">
              <a:lnSpc>
                <a:spcPts val="1200"/>
              </a:lnSpc>
            </a:pPr>
            <a:r>
              <a:rPr lang="en-US" sz="1000" i="0" dirty="0">
                <a:solidFill>
                  <a:schemeClr val="bg1">
                    <a:lumMod val="6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dirty="0">
              <a:ln w="12700">
                <a:noFill/>
              </a:ln>
              <a:solidFill>
                <a:schemeClr val="bg1">
                  <a:lumMod val="6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6" name="Marcador de posición de imagen 5">
            <a:extLst>
              <a:ext uri="{FF2B5EF4-FFF2-40B4-BE49-F238E27FC236}">
                <a16:creationId xmlns:a16="http://schemas.microsoft.com/office/drawing/2014/main" id="{B4B9228E-BFB2-455A-BDBA-937800B440F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809711" y="3492461"/>
            <a:ext cx="6332494" cy="2790326"/>
          </a:xfrm>
        </p:spPr>
      </p:pic>
      <p:sp>
        <p:nvSpPr>
          <p:cNvPr id="9" name="Rectángulo 8">
            <a:extLst>
              <a:ext uri="{FF2B5EF4-FFF2-40B4-BE49-F238E27FC236}">
                <a16:creationId xmlns:a16="http://schemas.microsoft.com/office/drawing/2014/main" id="{CD5C86FB-20FB-4C52-8AB5-487C472765AD}"/>
              </a:ext>
            </a:extLst>
          </p:cNvPr>
          <p:cNvSpPr/>
          <p:nvPr/>
        </p:nvSpPr>
        <p:spPr>
          <a:xfrm>
            <a:off x="7809470" y="735234"/>
            <a:ext cx="3789666" cy="2986301"/>
          </a:xfrm>
          <a:prstGeom prst="rect">
            <a:avLst/>
          </a:prstGeom>
          <a:blipFill>
            <a:blip r:embed="rId4"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26094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AAAAFED5-34B9-4ACE-BCA5-3F9CDACC1475}"/>
              </a:ext>
            </a:extLst>
          </p:cNvPr>
          <p:cNvSpPr/>
          <p:nvPr/>
        </p:nvSpPr>
        <p:spPr>
          <a:xfrm rot="18900000">
            <a:off x="9876266" y="1357345"/>
            <a:ext cx="1368383" cy="1368383"/>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8" name="Rectángulo 57">
            <a:extLst>
              <a:ext uri="{FF2B5EF4-FFF2-40B4-BE49-F238E27FC236}">
                <a16:creationId xmlns:a16="http://schemas.microsoft.com/office/drawing/2014/main" id="{1BF7275F-1E71-4D6E-9058-768D067EEFBB}"/>
              </a:ext>
            </a:extLst>
          </p:cNvPr>
          <p:cNvSpPr/>
          <p:nvPr/>
        </p:nvSpPr>
        <p:spPr>
          <a:xfrm rot="18900000">
            <a:off x="7948598" y="1346834"/>
            <a:ext cx="1368383" cy="1368383"/>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Rectángulo 14">
            <a:extLst>
              <a:ext uri="{FF2B5EF4-FFF2-40B4-BE49-F238E27FC236}">
                <a16:creationId xmlns:a16="http://schemas.microsoft.com/office/drawing/2014/main" id="{7B260601-D20B-4004-B656-83E2670F8ED0}"/>
              </a:ext>
            </a:extLst>
          </p:cNvPr>
          <p:cNvSpPr/>
          <p:nvPr/>
        </p:nvSpPr>
        <p:spPr>
          <a:xfrm rot="18900000">
            <a:off x="6002357" y="1346834"/>
            <a:ext cx="1368383" cy="1368383"/>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6" name="Rectangle 65">
            <a:extLst>
              <a:ext uri="{FF2B5EF4-FFF2-40B4-BE49-F238E27FC236}">
                <a16:creationId xmlns:a16="http://schemas.microsoft.com/office/drawing/2014/main" id="{E4F00B28-BF93-5A4F-AE38-CA77424C6CC6}"/>
              </a:ext>
            </a:extLst>
          </p:cNvPr>
          <p:cNvSpPr/>
          <p:nvPr/>
        </p:nvSpPr>
        <p:spPr>
          <a:xfrm>
            <a:off x="0" y="0"/>
            <a:ext cx="3092824" cy="6858006"/>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cxnSp>
        <p:nvCxnSpPr>
          <p:cNvPr id="31" name="Straight Connector 30">
            <a:extLst>
              <a:ext uri="{FF2B5EF4-FFF2-40B4-BE49-F238E27FC236}">
                <a16:creationId xmlns:a16="http://schemas.microsoft.com/office/drawing/2014/main" id="{D77C4E1A-8D5D-8144-9362-2EC26613B13E}"/>
              </a:ext>
            </a:extLst>
          </p:cNvPr>
          <p:cNvCxnSpPr>
            <a:cxnSpLocks/>
          </p:cNvCxnSpPr>
          <p:nvPr/>
        </p:nvCxnSpPr>
        <p:spPr>
          <a:xfrm>
            <a:off x="6096000"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60B69D-7E82-AB4C-A137-8E616870E8B6}"/>
              </a:ext>
            </a:extLst>
          </p:cNvPr>
          <p:cNvCxnSpPr>
            <a:cxnSpLocks/>
          </p:cNvCxnSpPr>
          <p:nvPr/>
        </p:nvCxnSpPr>
        <p:spPr>
          <a:xfrm flipH="1">
            <a:off x="0" y="3429000"/>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E481F8F-EEE4-2143-B562-E247A3EA7ADC}"/>
              </a:ext>
            </a:extLst>
          </p:cNvPr>
          <p:cNvSpPr txBox="1"/>
          <p:nvPr/>
        </p:nvSpPr>
        <p:spPr>
          <a:xfrm>
            <a:off x="271188" y="1360552"/>
            <a:ext cx="5410199" cy="2092881"/>
          </a:xfrm>
          <a:prstGeom prst="rect">
            <a:avLst/>
          </a:prstGeom>
          <a:noFill/>
        </p:spPr>
        <p:txBody>
          <a:bodyPr wrap="square" rtlCol="0">
            <a:spAutoFit/>
          </a:bodyPr>
          <a:lstStyle/>
          <a:p>
            <a:pPr algn="ctr"/>
            <a:r>
              <a:rPr lang="en-US" sz="6500" dirty="0">
                <a:ln w="12700">
                  <a:noFill/>
                </a:ln>
                <a:latin typeface="Inter Semi Bold" panose="02000703000000020004" pitchFamily="50" charset="0"/>
                <a:ea typeface="Inter Semi Bold" panose="02000703000000020004" pitchFamily="50" charset="0"/>
                <a:cs typeface="Inter Semi Bold" panose="02000703000000020004" pitchFamily="50" charset="0"/>
              </a:rPr>
              <a:t>WHO WE ARE</a:t>
            </a:r>
          </a:p>
        </p:txBody>
      </p:sp>
      <p:sp>
        <p:nvSpPr>
          <p:cNvPr id="44" name="TextBox 43">
            <a:extLst>
              <a:ext uri="{FF2B5EF4-FFF2-40B4-BE49-F238E27FC236}">
                <a16:creationId xmlns:a16="http://schemas.microsoft.com/office/drawing/2014/main" id="{88875BDC-7A04-5841-BDB4-85CAFD6EDB98}"/>
              </a:ext>
            </a:extLst>
          </p:cNvPr>
          <p:cNvSpPr txBox="1"/>
          <p:nvPr/>
        </p:nvSpPr>
        <p:spPr>
          <a:xfrm>
            <a:off x="6547989"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GOLDEN.</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45" name="TextBox 44">
            <a:extLst>
              <a:ext uri="{FF2B5EF4-FFF2-40B4-BE49-F238E27FC236}">
                <a16:creationId xmlns:a16="http://schemas.microsoft.com/office/drawing/2014/main" id="{B0D1B820-0ECF-1545-8975-BD77B3EB57CD}"/>
              </a:ext>
            </a:extLst>
          </p:cNvPr>
          <p:cNvSpPr txBox="1"/>
          <p:nvPr/>
        </p:nvSpPr>
        <p:spPr>
          <a:xfrm>
            <a:off x="6550369"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6" name="TextBox 45">
            <a:extLst>
              <a:ext uri="{FF2B5EF4-FFF2-40B4-BE49-F238E27FC236}">
                <a16:creationId xmlns:a16="http://schemas.microsoft.com/office/drawing/2014/main" id="{E2BFD8E6-1554-3C44-A92E-211CBE343E29}"/>
              </a:ext>
            </a:extLst>
          </p:cNvPr>
          <p:cNvSpPr txBox="1"/>
          <p:nvPr/>
        </p:nvSpPr>
        <p:spPr>
          <a:xfrm>
            <a:off x="6543226" y="4894746"/>
            <a:ext cx="1059678" cy="861774"/>
          </a:xfrm>
          <a:prstGeom prst="rect">
            <a:avLst/>
          </a:prstGeom>
          <a:noFill/>
        </p:spPr>
        <p:txBody>
          <a:bodyPr wrap="square" rtlCol="0">
            <a:spAutoFit/>
          </a:bodyPr>
          <a:lstStyle/>
          <a:p>
            <a:r>
              <a:rPr lang="en-US" sz="5000" dirty="0">
                <a:ln w="12700">
                  <a:noFill/>
                </a:ln>
                <a:solidFill>
                  <a:srgbClr val="E82C12"/>
                </a:solidFill>
                <a:latin typeface="Anton" pitchFamily="2" charset="77"/>
                <a:ea typeface="Inter" panose="02000503000000020004" pitchFamily="2" charset="0"/>
                <a:cs typeface="Roboto" panose="02000000000000000000" pitchFamily="2" charset="0"/>
              </a:rPr>
              <a:t>01</a:t>
            </a:r>
          </a:p>
        </p:txBody>
      </p:sp>
      <p:sp>
        <p:nvSpPr>
          <p:cNvPr id="47" name="TextBox 46">
            <a:extLst>
              <a:ext uri="{FF2B5EF4-FFF2-40B4-BE49-F238E27FC236}">
                <a16:creationId xmlns:a16="http://schemas.microsoft.com/office/drawing/2014/main" id="{F5C98186-E07B-D941-97C2-DFC86A425C35}"/>
              </a:ext>
            </a:extLst>
          </p:cNvPr>
          <p:cNvSpPr txBox="1"/>
          <p:nvPr/>
        </p:nvSpPr>
        <p:spPr>
          <a:xfrm>
            <a:off x="8579989"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PIXEL.</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5581CF33-FB95-8144-AF56-71B4E352896F}"/>
              </a:ext>
            </a:extLst>
          </p:cNvPr>
          <p:cNvSpPr txBox="1"/>
          <p:nvPr/>
        </p:nvSpPr>
        <p:spPr>
          <a:xfrm>
            <a:off x="8582369"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9" name="TextBox 48">
            <a:extLst>
              <a:ext uri="{FF2B5EF4-FFF2-40B4-BE49-F238E27FC236}">
                <a16:creationId xmlns:a16="http://schemas.microsoft.com/office/drawing/2014/main" id="{E8FC7891-0F30-4849-8185-EF42AD5447E8}"/>
              </a:ext>
            </a:extLst>
          </p:cNvPr>
          <p:cNvSpPr txBox="1"/>
          <p:nvPr/>
        </p:nvSpPr>
        <p:spPr>
          <a:xfrm>
            <a:off x="8575226" y="4894746"/>
            <a:ext cx="1059678" cy="861774"/>
          </a:xfrm>
          <a:prstGeom prst="rect">
            <a:avLst/>
          </a:prstGeom>
          <a:noFill/>
        </p:spPr>
        <p:txBody>
          <a:bodyPr wrap="square" rtlCol="0">
            <a:spAutoFit/>
          </a:bodyPr>
          <a:lstStyle/>
          <a:p>
            <a:r>
              <a:rPr lang="en-US" sz="5000" dirty="0">
                <a:ln w="12700">
                  <a:noFill/>
                </a:ln>
                <a:solidFill>
                  <a:srgbClr val="E82C12"/>
                </a:solidFill>
                <a:latin typeface="Anton" pitchFamily="2" charset="77"/>
                <a:ea typeface="Inter" panose="02000503000000020004" pitchFamily="2" charset="0"/>
                <a:cs typeface="Roboto" panose="02000000000000000000" pitchFamily="2" charset="0"/>
              </a:rPr>
              <a:t>02</a:t>
            </a:r>
          </a:p>
        </p:txBody>
      </p:sp>
      <p:sp>
        <p:nvSpPr>
          <p:cNvPr id="50" name="TextBox 49">
            <a:extLst>
              <a:ext uri="{FF2B5EF4-FFF2-40B4-BE49-F238E27FC236}">
                <a16:creationId xmlns:a16="http://schemas.microsoft.com/office/drawing/2014/main" id="{63AEAC62-E580-744A-B93C-443651FFC88B}"/>
              </a:ext>
            </a:extLst>
          </p:cNvPr>
          <p:cNvSpPr txBox="1"/>
          <p:nvPr/>
        </p:nvSpPr>
        <p:spPr>
          <a:xfrm>
            <a:off x="10611989"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STUDIO.</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51" name="TextBox 50">
            <a:extLst>
              <a:ext uri="{FF2B5EF4-FFF2-40B4-BE49-F238E27FC236}">
                <a16:creationId xmlns:a16="http://schemas.microsoft.com/office/drawing/2014/main" id="{42E4C684-4C70-204A-8980-4F059741ABF5}"/>
              </a:ext>
            </a:extLst>
          </p:cNvPr>
          <p:cNvSpPr txBox="1"/>
          <p:nvPr/>
        </p:nvSpPr>
        <p:spPr>
          <a:xfrm>
            <a:off x="10614369"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52" name="TextBox 51">
            <a:extLst>
              <a:ext uri="{FF2B5EF4-FFF2-40B4-BE49-F238E27FC236}">
                <a16:creationId xmlns:a16="http://schemas.microsoft.com/office/drawing/2014/main" id="{AF9E782E-5000-944E-B90A-CD6464CC1204}"/>
              </a:ext>
            </a:extLst>
          </p:cNvPr>
          <p:cNvSpPr txBox="1"/>
          <p:nvPr/>
        </p:nvSpPr>
        <p:spPr>
          <a:xfrm>
            <a:off x="10607226" y="4894746"/>
            <a:ext cx="1059678" cy="861774"/>
          </a:xfrm>
          <a:prstGeom prst="rect">
            <a:avLst/>
          </a:prstGeom>
          <a:noFill/>
        </p:spPr>
        <p:txBody>
          <a:bodyPr wrap="square" rtlCol="0">
            <a:spAutoFit/>
          </a:bodyPr>
          <a:lstStyle/>
          <a:p>
            <a:r>
              <a:rPr lang="en-US" sz="5000" dirty="0">
                <a:ln w="12700">
                  <a:noFill/>
                </a:ln>
                <a:solidFill>
                  <a:srgbClr val="E82C12"/>
                </a:solidFill>
                <a:latin typeface="Anton" pitchFamily="2" charset="77"/>
                <a:ea typeface="Inter" panose="02000503000000020004" pitchFamily="2" charset="0"/>
                <a:cs typeface="Roboto" panose="02000000000000000000" pitchFamily="2" charset="0"/>
              </a:rPr>
              <a:t>03</a:t>
            </a:r>
          </a:p>
        </p:txBody>
      </p:sp>
      <p:sp>
        <p:nvSpPr>
          <p:cNvPr id="53" name="TextBox 52">
            <a:extLst>
              <a:ext uri="{FF2B5EF4-FFF2-40B4-BE49-F238E27FC236}">
                <a16:creationId xmlns:a16="http://schemas.microsoft.com/office/drawing/2014/main" id="{3238E486-AC8E-AC4A-ABD4-047CBE3F122A}"/>
              </a:ext>
            </a:extLst>
          </p:cNvPr>
          <p:cNvSpPr txBox="1"/>
          <p:nvPr/>
        </p:nvSpPr>
        <p:spPr>
          <a:xfrm>
            <a:off x="6547989" y="6286026"/>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 </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54" name="TextBox 53">
            <a:extLst>
              <a:ext uri="{FF2B5EF4-FFF2-40B4-BE49-F238E27FC236}">
                <a16:creationId xmlns:a16="http://schemas.microsoft.com/office/drawing/2014/main" id="{67F96D8A-1B5F-804A-B097-ACDB7E820020}"/>
              </a:ext>
            </a:extLst>
          </p:cNvPr>
          <p:cNvSpPr txBox="1"/>
          <p:nvPr/>
        </p:nvSpPr>
        <p:spPr>
          <a:xfrm>
            <a:off x="8579989" y="6286026"/>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55" name="TextBox 54">
            <a:extLst>
              <a:ext uri="{FF2B5EF4-FFF2-40B4-BE49-F238E27FC236}">
                <a16:creationId xmlns:a16="http://schemas.microsoft.com/office/drawing/2014/main" id="{7FFBC184-F9BF-8C40-9D86-DB5FAA5CBCB5}"/>
              </a:ext>
            </a:extLst>
          </p:cNvPr>
          <p:cNvSpPr txBox="1"/>
          <p:nvPr/>
        </p:nvSpPr>
        <p:spPr>
          <a:xfrm>
            <a:off x="10611989" y="6286026"/>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56" name="TextBox 55">
            <a:extLst>
              <a:ext uri="{FF2B5EF4-FFF2-40B4-BE49-F238E27FC236}">
                <a16:creationId xmlns:a16="http://schemas.microsoft.com/office/drawing/2014/main" id="{2F840867-B3E7-1245-B20B-E81D6D688209}"/>
              </a:ext>
            </a:extLst>
          </p:cNvPr>
          <p:cNvSpPr txBox="1"/>
          <p:nvPr/>
        </p:nvSpPr>
        <p:spPr>
          <a:xfrm>
            <a:off x="1088570" y="4635674"/>
            <a:ext cx="4035107" cy="861774"/>
          </a:xfrm>
          <a:prstGeom prst="rect">
            <a:avLst/>
          </a:prstGeom>
          <a:solidFill>
            <a:schemeClr val="bg1"/>
          </a:solidFill>
        </p:spPr>
        <p:txBody>
          <a:bodyPr wrap="square" rtlCol="0">
            <a:spAutoFit/>
          </a:bodyPr>
          <a:lstStyle/>
          <a:p>
            <a:pPr algn="ctr">
              <a:lnSpc>
                <a:spcPts val="1200"/>
              </a:lnSpc>
            </a:pPr>
            <a:r>
              <a:rPr lang="en-US" sz="10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0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3" name="MH_Entry_1">
            <a:extLst>
              <a:ext uri="{FF2B5EF4-FFF2-40B4-BE49-F238E27FC236}">
                <a16:creationId xmlns:a16="http://schemas.microsoft.com/office/drawing/2014/main" id="{F34ECC0F-E0F0-4E6D-A0C2-9FB4F0252CAA}"/>
              </a:ext>
            </a:extLst>
          </p:cNvPr>
          <p:cNvSpPr/>
          <p:nvPr>
            <p:custDataLst>
              <p:tags r:id="rId1"/>
            </p:custDataLst>
          </p:nvPr>
        </p:nvSpPr>
        <p:spPr>
          <a:xfrm>
            <a:off x="537803" y="2690998"/>
            <a:ext cx="5110971" cy="14006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altLang="zh-CN" sz="4551" dirty="0">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sp>
        <p:nvSpPr>
          <p:cNvPr id="57" name="Google Shape;133;p21">
            <a:extLst>
              <a:ext uri="{FF2B5EF4-FFF2-40B4-BE49-F238E27FC236}">
                <a16:creationId xmlns:a16="http://schemas.microsoft.com/office/drawing/2014/main" id="{8B4B7D99-36BB-469A-8DF0-E8DD6052CBDA}"/>
              </a:ext>
            </a:extLst>
          </p:cNvPr>
          <p:cNvSpPr txBox="1">
            <a:spLocks/>
          </p:cNvSpPr>
          <p:nvPr/>
        </p:nvSpPr>
        <p:spPr>
          <a:xfrm>
            <a:off x="308304" y="142096"/>
            <a:ext cx="11756575" cy="229226"/>
          </a:xfrm>
          <a:prstGeom prst="rect">
            <a:avLst/>
          </a:prstGeom>
          <a:gradFill>
            <a:gsLst>
              <a:gs pos="0">
                <a:srgbClr val="FFFFFF">
                  <a:alpha val="0"/>
                </a:srgbClr>
              </a:gs>
              <a:gs pos="100000">
                <a:srgbClr val="C00000"/>
              </a:gs>
            </a:gsLst>
            <a:path path="circle">
              <a:fillToRect r="100000" b="100000"/>
            </a:path>
          </a:gradFill>
        </p:spPr>
        <p:txBody>
          <a:bodyPr spcFirstLastPara="1" vert="horz" wrap="square" lIns="0" tIns="0" rIns="0" bIns="0" rtlCol="0" anchor="ctr" anchorCtr="0">
            <a:noAutofit/>
          </a:bodyPr>
          <a:lstStyle>
            <a:lvl1pPr lvl="0" algn="ctr" defTabSz="914400" rtl="0" eaLnBrk="1" latinLnBrk="0" hangingPunct="1">
              <a:lnSpc>
                <a:spcPct val="80000"/>
              </a:lnSpc>
              <a:spcBef>
                <a:spcPts val="0"/>
              </a:spcBef>
              <a:spcAft>
                <a:spcPts val="0"/>
              </a:spcAft>
              <a:buSzPts val="4800"/>
              <a:buNone/>
              <a:defRPr sz="4800" kern="1200">
                <a:solidFill>
                  <a:srgbClr val="27348B"/>
                </a:solidFill>
                <a:latin typeface="+mj-lt"/>
                <a:ea typeface="+mj-ea"/>
                <a:cs typeface="+mj-cs"/>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lang="en-US" dirty="0"/>
          </a:p>
        </p:txBody>
      </p:sp>
      <p:pic>
        <p:nvPicPr>
          <p:cNvPr id="10" name="Marcador de posición de imagen 9">
            <a:extLst>
              <a:ext uri="{FF2B5EF4-FFF2-40B4-BE49-F238E27FC236}">
                <a16:creationId xmlns:a16="http://schemas.microsoft.com/office/drawing/2014/main" id="{4A20703E-68D4-4E1D-94D8-9E19D425D2EA}"/>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pic>
        <p:nvPicPr>
          <p:cNvPr id="14" name="Marcador de posición de imagen 13">
            <a:extLst>
              <a:ext uri="{FF2B5EF4-FFF2-40B4-BE49-F238E27FC236}">
                <a16:creationId xmlns:a16="http://schemas.microsoft.com/office/drawing/2014/main" id="{A3C8EE34-3100-474D-ADF6-E14552C5D991}"/>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F2CE0428-84E6-42EB-BD39-C10DB71003A2}"/>
              </a:ext>
            </a:extLst>
          </p:cNvPr>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22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C3CB45C2-E2AD-A64E-AA92-CC1EE317B929}"/>
              </a:ext>
            </a:extLst>
          </p:cNvPr>
          <p:cNvSpPr txBox="1"/>
          <p:nvPr/>
        </p:nvSpPr>
        <p:spPr>
          <a:xfrm>
            <a:off x="9627052" y="1385802"/>
            <a:ext cx="1859396" cy="2092881"/>
          </a:xfrm>
          <a:prstGeom prst="rect">
            <a:avLst/>
          </a:prstGeom>
          <a:noFill/>
        </p:spPr>
        <p:txBody>
          <a:bodyPr wrap="square" rtlCol="0">
            <a:spAutoFit/>
          </a:bodyPr>
          <a:lstStyle/>
          <a:p>
            <a:pPr>
              <a:lnSpc>
                <a:spcPts val="1200"/>
              </a:lnSpc>
            </a:pPr>
            <a:r>
              <a:rPr lang="en-US" sz="1000"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9" name="TextBox 38">
            <a:extLst>
              <a:ext uri="{FF2B5EF4-FFF2-40B4-BE49-F238E27FC236}">
                <a16:creationId xmlns:a16="http://schemas.microsoft.com/office/drawing/2014/main" id="{204286F1-FF76-9344-B1B7-4BB3CCD0A522}"/>
              </a:ext>
            </a:extLst>
          </p:cNvPr>
          <p:cNvSpPr txBox="1"/>
          <p:nvPr/>
        </p:nvSpPr>
        <p:spPr>
          <a:xfrm>
            <a:off x="400252" y="563093"/>
            <a:ext cx="3864817" cy="2708434"/>
          </a:xfrm>
          <a:prstGeom prst="rect">
            <a:avLst/>
          </a:prstGeom>
          <a:noFill/>
        </p:spPr>
        <p:txBody>
          <a:bodyPr wrap="square" rtlCol="0">
            <a:spAutoFit/>
          </a:bodyPr>
          <a:lstStyle/>
          <a:p>
            <a:r>
              <a:rPr lang="en-US" sz="8500" dirty="0">
                <a:ln w="12700">
                  <a:noFill/>
                </a:ln>
                <a:solidFill>
                  <a:schemeClr val="tx1">
                    <a:lumMod val="65000"/>
                    <a:lumOff val="35000"/>
                  </a:schemeClr>
                </a:solidFill>
                <a:latin typeface="Inter Semi Bold" panose="02000703000000020004" pitchFamily="50" charset="0"/>
                <a:ea typeface="Inter Semi Bold" panose="02000703000000020004" pitchFamily="50" charset="0"/>
                <a:cs typeface="Inter Semi Bold" panose="02000703000000020004" pitchFamily="50" charset="0"/>
              </a:rPr>
              <a:t>Delivera</a:t>
            </a:r>
            <a:r>
              <a:rPr lang="en-US" sz="8500" dirty="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bles</a:t>
            </a:r>
          </a:p>
        </p:txBody>
      </p:sp>
      <p:sp>
        <p:nvSpPr>
          <p:cNvPr id="65" name="TextBox 64">
            <a:extLst>
              <a:ext uri="{FF2B5EF4-FFF2-40B4-BE49-F238E27FC236}">
                <a16:creationId xmlns:a16="http://schemas.microsoft.com/office/drawing/2014/main" id="{CB7E12B8-4246-0344-937A-CF566B6FC7CA}"/>
              </a:ext>
            </a:extLst>
          </p:cNvPr>
          <p:cNvSpPr txBox="1"/>
          <p:nvPr/>
        </p:nvSpPr>
        <p:spPr>
          <a:xfrm>
            <a:off x="898986" y="2991295"/>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GOLDEN.</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7" name="TextBox 66">
            <a:extLst>
              <a:ext uri="{FF2B5EF4-FFF2-40B4-BE49-F238E27FC236}">
                <a16:creationId xmlns:a16="http://schemas.microsoft.com/office/drawing/2014/main" id="{3EC7D7D2-46A9-184B-A1AC-1278306ECD19}"/>
              </a:ext>
            </a:extLst>
          </p:cNvPr>
          <p:cNvSpPr txBox="1"/>
          <p:nvPr/>
        </p:nvSpPr>
        <p:spPr>
          <a:xfrm>
            <a:off x="901366" y="3258464"/>
            <a:ext cx="2189160" cy="697050"/>
          </a:xfrm>
          <a:prstGeom prst="rect">
            <a:avLst/>
          </a:prstGeom>
          <a:noFill/>
        </p:spPr>
        <p:txBody>
          <a:bodyPr wrap="square" rtlCol="0">
            <a:spAutoFit/>
          </a:bodyPr>
          <a:lstStyle/>
          <a:p>
            <a:pPr>
              <a:lnSpc>
                <a:spcPts val="1200"/>
              </a:lnSpc>
            </a:pPr>
            <a:r>
              <a:rPr lang="en-US" sz="9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dirty="0">
              <a:ln w="12700">
                <a:noFill/>
              </a:ln>
              <a:solidFill>
                <a:schemeClr val="tx1">
                  <a:lumMod val="50000"/>
                  <a:lumOff val="50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8" name="Oval 67">
            <a:extLst>
              <a:ext uri="{FF2B5EF4-FFF2-40B4-BE49-F238E27FC236}">
                <a16:creationId xmlns:a16="http://schemas.microsoft.com/office/drawing/2014/main" id="{4B624316-FCEF-7A49-AB63-5CE17C5F1697}"/>
              </a:ext>
            </a:extLst>
          </p:cNvPr>
          <p:cNvSpPr/>
          <p:nvPr/>
        </p:nvSpPr>
        <p:spPr>
          <a:xfrm>
            <a:off x="1000949" y="2225410"/>
            <a:ext cx="515571" cy="515571"/>
          </a:xfrm>
          <a:prstGeom prst="ellipse">
            <a:avLst/>
          </a:prstGeom>
          <a:noFill/>
          <a:ln w="57150">
            <a:solidFill>
              <a:srgbClr val="E82C12">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B3BFDCA3-40F8-AA4F-9C1E-C465B01CC088}"/>
              </a:ext>
            </a:extLst>
          </p:cNvPr>
          <p:cNvSpPr txBox="1"/>
          <p:nvPr/>
        </p:nvSpPr>
        <p:spPr>
          <a:xfrm>
            <a:off x="1060480" y="2283140"/>
            <a:ext cx="391746" cy="400110"/>
          </a:xfrm>
          <a:prstGeom prst="rect">
            <a:avLst/>
          </a:prstGeom>
          <a:noFill/>
        </p:spPr>
        <p:txBody>
          <a:bodyPr wrap="square" rtlCol="0">
            <a:spAutoFit/>
          </a:bodyPr>
          <a:lstStyle/>
          <a:p>
            <a:pPr algn="ctr"/>
            <a:r>
              <a:rPr lang="en-US" sz="2000" dirty="0">
                <a:ln w="12700">
                  <a:noFill/>
                </a:ln>
                <a:solidFill>
                  <a:schemeClr val="bg1"/>
                </a:solidFill>
                <a:latin typeface="Inter SemiBold" panose="02000503000000020004" pitchFamily="2" charset="0"/>
                <a:ea typeface="Inter SemiBold" panose="02000503000000020004" pitchFamily="2" charset="0"/>
                <a:cs typeface="Roboto" panose="02000000000000000000" pitchFamily="2" charset="0"/>
              </a:rPr>
              <a:t>1</a:t>
            </a:r>
          </a:p>
        </p:txBody>
      </p:sp>
      <p:sp>
        <p:nvSpPr>
          <p:cNvPr id="72" name="TextBox 71">
            <a:extLst>
              <a:ext uri="{FF2B5EF4-FFF2-40B4-BE49-F238E27FC236}">
                <a16:creationId xmlns:a16="http://schemas.microsoft.com/office/drawing/2014/main" id="{9A3487FB-6F6D-F641-A6A0-25D4AB05D417}"/>
              </a:ext>
            </a:extLst>
          </p:cNvPr>
          <p:cNvSpPr txBox="1"/>
          <p:nvPr/>
        </p:nvSpPr>
        <p:spPr>
          <a:xfrm>
            <a:off x="3422267" y="2991295"/>
            <a:ext cx="842802" cy="246221"/>
          </a:xfrm>
          <a:prstGeom prst="rect">
            <a:avLst/>
          </a:prstGeom>
          <a:noFill/>
        </p:spPr>
        <p:txBody>
          <a:bodyPr wrap="square" numCol="1" rtlCol="0">
            <a:spAutoFit/>
          </a:bodyPr>
          <a:lstStyle/>
          <a:p>
            <a:r>
              <a:rPr lang="en-US" sz="1000" i="0" dirty="0">
                <a:solidFill>
                  <a:schemeClr val="tx1">
                    <a:lumMod val="50000"/>
                    <a:lumOff val="50000"/>
                  </a:schemeClr>
                </a:solidFill>
                <a:effectLst/>
                <a:latin typeface="Inter Black" panose="02000503000000020004" pitchFamily="2" charset="0"/>
                <a:ea typeface="Inter Black" panose="02000503000000020004" pitchFamily="2" charset="0"/>
                <a:cs typeface="Poppins SemiBold" panose="00000700000000000000" pitchFamily="50" charset="0"/>
              </a:rPr>
              <a:t>PIXEL.</a:t>
            </a:r>
            <a:endParaRPr lang="en-US" sz="1000" dirty="0">
              <a:solidFill>
                <a:schemeClr val="tx1">
                  <a:lumMod val="50000"/>
                  <a:lumOff val="50000"/>
                </a:schemeClr>
              </a:solidFill>
              <a:latin typeface="Inter Black" panose="02000503000000020004" pitchFamily="2" charset="0"/>
              <a:ea typeface="Inter Black" panose="02000503000000020004" pitchFamily="2" charset="0"/>
              <a:cs typeface="Poppins SemiBold" panose="00000700000000000000" pitchFamily="50" charset="0"/>
            </a:endParaRPr>
          </a:p>
        </p:txBody>
      </p:sp>
      <p:sp>
        <p:nvSpPr>
          <p:cNvPr id="73" name="TextBox 72">
            <a:extLst>
              <a:ext uri="{FF2B5EF4-FFF2-40B4-BE49-F238E27FC236}">
                <a16:creationId xmlns:a16="http://schemas.microsoft.com/office/drawing/2014/main" id="{7476A940-CB31-EB45-96B0-3D361A7BA6DC}"/>
              </a:ext>
            </a:extLst>
          </p:cNvPr>
          <p:cNvSpPr txBox="1"/>
          <p:nvPr/>
        </p:nvSpPr>
        <p:spPr>
          <a:xfrm>
            <a:off x="3424647" y="3258464"/>
            <a:ext cx="2189160" cy="545983"/>
          </a:xfrm>
          <a:prstGeom prst="rect">
            <a:avLst/>
          </a:prstGeom>
          <a:noFill/>
        </p:spPr>
        <p:txBody>
          <a:bodyPr wrap="square" rtlCol="0">
            <a:spAutoFit/>
          </a:bodyPr>
          <a:lstStyle/>
          <a:p>
            <a:pPr>
              <a:lnSpc>
                <a:spcPts val="1200"/>
              </a:lnSpc>
            </a:pPr>
            <a:r>
              <a:rPr lang="en-US" sz="900" b="1" i="0" dirty="0">
                <a:solidFill>
                  <a:schemeClr val="tx1">
                    <a:lumMod val="95000"/>
                    <a:lumOff val="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b="1" dirty="0">
              <a:ln w="12700">
                <a:noFill/>
              </a:ln>
              <a:solidFill>
                <a:schemeClr val="tx1">
                  <a:lumMod val="95000"/>
                  <a:lumOff val="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4" name="Oval 73">
            <a:extLst>
              <a:ext uri="{FF2B5EF4-FFF2-40B4-BE49-F238E27FC236}">
                <a16:creationId xmlns:a16="http://schemas.microsoft.com/office/drawing/2014/main" id="{0AA0A9E6-7A29-5C4B-B691-DDD65E28A5A5}"/>
              </a:ext>
            </a:extLst>
          </p:cNvPr>
          <p:cNvSpPr/>
          <p:nvPr/>
        </p:nvSpPr>
        <p:spPr>
          <a:xfrm>
            <a:off x="3524230" y="2228160"/>
            <a:ext cx="515571" cy="515571"/>
          </a:xfrm>
          <a:prstGeom prst="ellipse">
            <a:avLst/>
          </a:prstGeom>
          <a:noFill/>
          <a:ln w="57150">
            <a:solidFill>
              <a:srgbClr val="E82C12">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0063B5B-7AA8-6C47-8F4C-023284063881}"/>
              </a:ext>
            </a:extLst>
          </p:cNvPr>
          <p:cNvSpPr txBox="1"/>
          <p:nvPr/>
        </p:nvSpPr>
        <p:spPr>
          <a:xfrm>
            <a:off x="3596963" y="2289861"/>
            <a:ext cx="391746" cy="400110"/>
          </a:xfrm>
          <a:prstGeom prst="rect">
            <a:avLst/>
          </a:prstGeom>
          <a:noFill/>
        </p:spPr>
        <p:txBody>
          <a:bodyPr wrap="square" rtlCol="0">
            <a:spAutoFit/>
          </a:bodyPr>
          <a:lstStyle/>
          <a:p>
            <a:pPr algn="ctr"/>
            <a:r>
              <a:rPr lang="en-US" sz="2000" dirty="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2</a:t>
            </a:r>
          </a:p>
        </p:txBody>
      </p:sp>
      <p:sp>
        <p:nvSpPr>
          <p:cNvPr id="77" name="TextBox 76">
            <a:extLst>
              <a:ext uri="{FF2B5EF4-FFF2-40B4-BE49-F238E27FC236}">
                <a16:creationId xmlns:a16="http://schemas.microsoft.com/office/drawing/2014/main" id="{F0BE8226-2201-D64F-8F2E-6E5E53B41901}"/>
              </a:ext>
            </a:extLst>
          </p:cNvPr>
          <p:cNvSpPr txBox="1"/>
          <p:nvPr/>
        </p:nvSpPr>
        <p:spPr>
          <a:xfrm>
            <a:off x="5901632" y="2991295"/>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STUDIO.</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78" name="TextBox 77">
            <a:extLst>
              <a:ext uri="{FF2B5EF4-FFF2-40B4-BE49-F238E27FC236}">
                <a16:creationId xmlns:a16="http://schemas.microsoft.com/office/drawing/2014/main" id="{C1E43C9A-2D5D-C949-84C1-2600C12B063E}"/>
              </a:ext>
            </a:extLst>
          </p:cNvPr>
          <p:cNvSpPr txBox="1"/>
          <p:nvPr/>
        </p:nvSpPr>
        <p:spPr>
          <a:xfrm>
            <a:off x="5947929" y="3258464"/>
            <a:ext cx="2189160" cy="697050"/>
          </a:xfrm>
          <a:prstGeom prst="rect">
            <a:avLst/>
          </a:prstGeom>
          <a:noFill/>
        </p:spPr>
        <p:txBody>
          <a:bodyPr wrap="square" rtlCol="0">
            <a:spAutoFit/>
          </a:bodyPr>
          <a:lstStyle/>
          <a:p>
            <a:pPr>
              <a:lnSpc>
                <a:spcPts val="1200"/>
              </a:lnSpc>
            </a:pPr>
            <a:r>
              <a:rPr lang="en-US" sz="900" i="0" dirty="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dirty="0">
              <a:ln w="12700">
                <a:noFill/>
              </a:ln>
              <a:solidFill>
                <a:schemeClr val="tx1">
                  <a:lumMod val="50000"/>
                  <a:lumOff val="50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9" name="Oval 78">
            <a:extLst>
              <a:ext uri="{FF2B5EF4-FFF2-40B4-BE49-F238E27FC236}">
                <a16:creationId xmlns:a16="http://schemas.microsoft.com/office/drawing/2014/main" id="{C9D6796C-53F3-A741-A8C6-B18A137FCA4C}"/>
              </a:ext>
            </a:extLst>
          </p:cNvPr>
          <p:cNvSpPr/>
          <p:nvPr/>
        </p:nvSpPr>
        <p:spPr>
          <a:xfrm>
            <a:off x="6047512" y="2225410"/>
            <a:ext cx="515571" cy="515571"/>
          </a:xfrm>
          <a:prstGeom prst="ellipse">
            <a:avLst/>
          </a:prstGeom>
          <a:noFill/>
          <a:ln w="57150">
            <a:solidFill>
              <a:srgbClr val="E82C12">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1F07A534-BEE8-AC41-9E91-9D6C182A3902}"/>
              </a:ext>
            </a:extLst>
          </p:cNvPr>
          <p:cNvSpPr txBox="1"/>
          <p:nvPr/>
        </p:nvSpPr>
        <p:spPr>
          <a:xfrm>
            <a:off x="6107043" y="2283140"/>
            <a:ext cx="391746" cy="400110"/>
          </a:xfrm>
          <a:prstGeom prst="rect">
            <a:avLst/>
          </a:prstGeom>
          <a:noFill/>
        </p:spPr>
        <p:txBody>
          <a:bodyPr wrap="square" rtlCol="0">
            <a:spAutoFit/>
          </a:bodyPr>
          <a:lstStyle/>
          <a:p>
            <a:pPr algn="ctr"/>
            <a:r>
              <a:rPr lang="en-US" sz="2000" dirty="0">
                <a:ln w="12700">
                  <a:noFill/>
                </a:ln>
                <a:solidFill>
                  <a:schemeClr val="bg1"/>
                </a:solidFill>
                <a:latin typeface="Inter SemiBold" panose="02000503000000020004" pitchFamily="2" charset="0"/>
                <a:ea typeface="Inter SemiBold" panose="02000503000000020004" pitchFamily="2" charset="0"/>
                <a:cs typeface="Roboto" panose="02000000000000000000" pitchFamily="2" charset="0"/>
              </a:rPr>
              <a:t>3</a:t>
            </a:r>
          </a:p>
        </p:txBody>
      </p:sp>
      <p:sp>
        <p:nvSpPr>
          <p:cNvPr id="31" name="TextBox 30">
            <a:extLst>
              <a:ext uri="{FF2B5EF4-FFF2-40B4-BE49-F238E27FC236}">
                <a16:creationId xmlns:a16="http://schemas.microsoft.com/office/drawing/2014/main" id="{C0A97F10-92CD-464F-9018-12216C4D9121}"/>
              </a:ext>
            </a:extLst>
          </p:cNvPr>
          <p:cNvSpPr txBox="1"/>
          <p:nvPr/>
        </p:nvSpPr>
        <p:spPr>
          <a:xfrm>
            <a:off x="2370137" y="6229522"/>
            <a:ext cx="1115658" cy="261610"/>
          </a:xfrm>
          <a:prstGeom prst="rect">
            <a:avLst/>
          </a:prstGeom>
          <a:noFill/>
        </p:spPr>
        <p:txBody>
          <a:bodyPr wrap="square" rtlCol="0">
            <a:spAutoFit/>
          </a:bodyPr>
          <a:lstStyle/>
          <a:p>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TO_BE</a:t>
            </a:r>
          </a:p>
        </p:txBody>
      </p:sp>
      <p:sp>
        <p:nvSpPr>
          <p:cNvPr id="32" name="TextBox 31">
            <a:extLst>
              <a:ext uri="{FF2B5EF4-FFF2-40B4-BE49-F238E27FC236}">
                <a16:creationId xmlns:a16="http://schemas.microsoft.com/office/drawing/2014/main" id="{E4111237-FAB6-493A-A2E8-17258CB99B3A}"/>
              </a:ext>
            </a:extLst>
          </p:cNvPr>
          <p:cNvSpPr txBox="1"/>
          <p:nvPr/>
        </p:nvSpPr>
        <p:spPr>
          <a:xfrm>
            <a:off x="10324533" y="6229522"/>
            <a:ext cx="1494656" cy="261610"/>
          </a:xfrm>
          <a:prstGeom prst="rect">
            <a:avLst/>
          </a:prstGeom>
          <a:noFill/>
        </p:spPr>
        <p:txBody>
          <a:bodyPr wrap="square" rtlCol="0">
            <a:spAutoFit/>
          </a:bodyPr>
          <a:lstStyle/>
          <a:p>
            <a:pPr algn="r"/>
            <a:r>
              <a:rPr lang="en-US" sz="1100" dirty="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
        <p:nvSpPr>
          <p:cNvPr id="33" name="TextBox 32">
            <a:extLst>
              <a:ext uri="{FF2B5EF4-FFF2-40B4-BE49-F238E27FC236}">
                <a16:creationId xmlns:a16="http://schemas.microsoft.com/office/drawing/2014/main" id="{970EBDBC-9E3B-4E4D-B0FA-A172D50E45A6}"/>
              </a:ext>
            </a:extLst>
          </p:cNvPr>
          <p:cNvSpPr txBox="1"/>
          <p:nvPr/>
        </p:nvSpPr>
        <p:spPr>
          <a:xfrm>
            <a:off x="10422295" y="290668"/>
            <a:ext cx="1396894" cy="415498"/>
          </a:xfrm>
          <a:prstGeom prst="rect">
            <a:avLst/>
          </a:prstGeom>
          <a:noFill/>
        </p:spPr>
        <p:txBody>
          <a:bodyPr wrap="square" rtlCol="0">
            <a:spAutoFit/>
          </a:bodyPr>
          <a:lstStyle/>
          <a:p>
            <a:pPr algn="r"/>
            <a:r>
              <a:rPr lang="en-US" sz="2100" dirty="0">
                <a:ln w="12700">
                  <a:noFill/>
                </a:ln>
                <a:solidFill>
                  <a:schemeClr val="bg1"/>
                </a:solidFill>
                <a:latin typeface="Inter" panose="020B0502030000000004" pitchFamily="2" charset="0"/>
                <a:ea typeface="Inter" panose="020B0502030000000004" pitchFamily="2" charset="0"/>
                <a:cs typeface="Roboto" panose="02000000000000000000" pitchFamily="2" charset="0"/>
              </a:rPr>
              <a:t>Strategy</a:t>
            </a:r>
          </a:p>
        </p:txBody>
      </p:sp>
      <p:sp>
        <p:nvSpPr>
          <p:cNvPr id="34" name="TextBox 33">
            <a:extLst>
              <a:ext uri="{FF2B5EF4-FFF2-40B4-BE49-F238E27FC236}">
                <a16:creationId xmlns:a16="http://schemas.microsoft.com/office/drawing/2014/main" id="{36DE7E87-F222-4BD9-BACB-15A7A47CCC15}"/>
              </a:ext>
            </a:extLst>
          </p:cNvPr>
          <p:cNvSpPr txBox="1"/>
          <p:nvPr/>
        </p:nvSpPr>
        <p:spPr>
          <a:xfrm>
            <a:off x="10041370" y="447082"/>
            <a:ext cx="386924" cy="157056"/>
          </a:xfrm>
          <a:custGeom>
            <a:avLst/>
            <a:gdLst/>
            <a:ahLst/>
            <a:cxnLst/>
            <a:rect l="l" t="t" r="r" b="b"/>
            <a:pathLst>
              <a:path w="582717" h="236530">
                <a:moveTo>
                  <a:pt x="448486" y="0"/>
                </a:moveTo>
                <a:lnTo>
                  <a:pt x="474132" y="0"/>
                </a:lnTo>
                <a:lnTo>
                  <a:pt x="474132" y="106299"/>
                </a:lnTo>
                <a:lnTo>
                  <a:pt x="582717" y="106299"/>
                </a:lnTo>
                <a:lnTo>
                  <a:pt x="582717" y="130803"/>
                </a:lnTo>
                <a:lnTo>
                  <a:pt x="474132" y="130803"/>
                </a:lnTo>
                <a:lnTo>
                  <a:pt x="474132" y="236530"/>
                </a:lnTo>
                <a:lnTo>
                  <a:pt x="448486" y="236530"/>
                </a:lnTo>
                <a:lnTo>
                  <a:pt x="448486" y="130803"/>
                </a:lnTo>
                <a:lnTo>
                  <a:pt x="339901" y="130803"/>
                </a:lnTo>
                <a:lnTo>
                  <a:pt x="339901" y="106299"/>
                </a:lnTo>
                <a:lnTo>
                  <a:pt x="448486" y="106299"/>
                </a:lnTo>
                <a:close/>
                <a:moveTo>
                  <a:pt x="108585" y="0"/>
                </a:moveTo>
                <a:lnTo>
                  <a:pt x="134231" y="0"/>
                </a:lnTo>
                <a:lnTo>
                  <a:pt x="134231" y="106299"/>
                </a:lnTo>
                <a:lnTo>
                  <a:pt x="242816" y="106299"/>
                </a:lnTo>
                <a:lnTo>
                  <a:pt x="242816" y="130803"/>
                </a:lnTo>
                <a:lnTo>
                  <a:pt x="134231" y="130803"/>
                </a:lnTo>
                <a:lnTo>
                  <a:pt x="134231" y="236530"/>
                </a:lnTo>
                <a:lnTo>
                  <a:pt x="108585" y="236530"/>
                </a:lnTo>
                <a:lnTo>
                  <a:pt x="108585" y="130803"/>
                </a:lnTo>
                <a:lnTo>
                  <a:pt x="0" y="130803"/>
                </a:lnTo>
                <a:lnTo>
                  <a:pt x="0" y="106299"/>
                </a:lnTo>
                <a:lnTo>
                  <a:pt x="108585" y="106299"/>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500" dirty="0">
              <a:ln w="12700">
                <a:noFill/>
              </a:ln>
              <a:solidFill>
                <a:schemeClr val="accent2"/>
              </a:solidFill>
              <a:latin typeface="Montserrat Black" panose="00000A00000000000000" pitchFamily="50" charset="0"/>
              <a:ea typeface="Roboto" panose="02000000000000000000" pitchFamily="2" charset="0"/>
              <a:cs typeface="Roboto" panose="02000000000000000000" pitchFamily="2" charset="0"/>
            </a:endParaRPr>
          </a:p>
        </p:txBody>
      </p:sp>
      <p:sp>
        <p:nvSpPr>
          <p:cNvPr id="35" name="TextBox 37">
            <a:extLst>
              <a:ext uri="{FF2B5EF4-FFF2-40B4-BE49-F238E27FC236}">
                <a16:creationId xmlns:a16="http://schemas.microsoft.com/office/drawing/2014/main" id="{82D60FAA-AC09-457E-8F89-1B1110DB6D7F}"/>
              </a:ext>
            </a:extLst>
          </p:cNvPr>
          <p:cNvSpPr txBox="1"/>
          <p:nvPr/>
        </p:nvSpPr>
        <p:spPr>
          <a:xfrm>
            <a:off x="9627052" y="3649905"/>
            <a:ext cx="1859396" cy="2092881"/>
          </a:xfrm>
          <a:prstGeom prst="rect">
            <a:avLst/>
          </a:prstGeom>
          <a:noFill/>
        </p:spPr>
        <p:txBody>
          <a:bodyPr wrap="square" rtlCol="0">
            <a:spAutoFit/>
          </a:bodyPr>
          <a:lstStyle/>
          <a:p>
            <a:pPr>
              <a:lnSpc>
                <a:spcPts val="1200"/>
              </a:lnSpc>
            </a:pPr>
            <a:r>
              <a:rPr lang="en-US" sz="1000" i="0" dirty="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dirty="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6" name="TextBox 74">
            <a:extLst>
              <a:ext uri="{FF2B5EF4-FFF2-40B4-BE49-F238E27FC236}">
                <a16:creationId xmlns:a16="http://schemas.microsoft.com/office/drawing/2014/main" id="{4611664B-5CFD-4903-AC6A-040FBAB8D02D}"/>
              </a:ext>
            </a:extLst>
          </p:cNvPr>
          <p:cNvSpPr txBox="1"/>
          <p:nvPr/>
        </p:nvSpPr>
        <p:spPr>
          <a:xfrm>
            <a:off x="1060480" y="2283641"/>
            <a:ext cx="391746" cy="400110"/>
          </a:xfrm>
          <a:prstGeom prst="rect">
            <a:avLst/>
          </a:prstGeom>
          <a:noFill/>
        </p:spPr>
        <p:txBody>
          <a:bodyPr wrap="square" rtlCol="0">
            <a:spAutoFit/>
          </a:bodyPr>
          <a:lstStyle/>
          <a:p>
            <a:pPr algn="ctr"/>
            <a:r>
              <a:rPr lang="en-US" sz="2000" dirty="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1</a:t>
            </a:r>
          </a:p>
        </p:txBody>
      </p:sp>
      <p:sp>
        <p:nvSpPr>
          <p:cNvPr id="37" name="TextBox 74">
            <a:extLst>
              <a:ext uri="{FF2B5EF4-FFF2-40B4-BE49-F238E27FC236}">
                <a16:creationId xmlns:a16="http://schemas.microsoft.com/office/drawing/2014/main" id="{C86182F4-0DD9-4065-9F7D-67601DC4A71E}"/>
              </a:ext>
            </a:extLst>
          </p:cNvPr>
          <p:cNvSpPr txBox="1"/>
          <p:nvPr/>
        </p:nvSpPr>
        <p:spPr>
          <a:xfrm>
            <a:off x="6107043" y="2289611"/>
            <a:ext cx="391746" cy="400110"/>
          </a:xfrm>
          <a:prstGeom prst="rect">
            <a:avLst/>
          </a:prstGeom>
          <a:noFill/>
        </p:spPr>
        <p:txBody>
          <a:bodyPr wrap="square" rtlCol="0">
            <a:spAutoFit/>
          </a:bodyPr>
          <a:lstStyle/>
          <a:p>
            <a:pPr algn="ctr"/>
            <a:r>
              <a:rPr lang="en-US" sz="2000" dirty="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3</a:t>
            </a:r>
          </a:p>
        </p:txBody>
      </p:sp>
      <p:sp>
        <p:nvSpPr>
          <p:cNvPr id="26" name="Rectangle 11">
            <a:extLst>
              <a:ext uri="{FF2B5EF4-FFF2-40B4-BE49-F238E27FC236}">
                <a16:creationId xmlns:a16="http://schemas.microsoft.com/office/drawing/2014/main" id="{EA50A5A3-A13B-4404-BC7F-BF76D6FF777C}"/>
              </a:ext>
            </a:extLst>
          </p:cNvPr>
          <p:cNvSpPr/>
          <p:nvPr/>
        </p:nvSpPr>
        <p:spPr>
          <a:xfrm>
            <a:off x="8456793" y="999993"/>
            <a:ext cx="3735207" cy="214587"/>
          </a:xfrm>
          <a:prstGeom prst="rect">
            <a:avLst/>
          </a:prstGeom>
          <a:solidFill>
            <a:srgbClr val="E82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Gráfico 8">
            <a:extLst>
              <a:ext uri="{FF2B5EF4-FFF2-40B4-BE49-F238E27FC236}">
                <a16:creationId xmlns:a16="http://schemas.microsoft.com/office/drawing/2014/main" id="{DB834148-89BE-4222-9013-5727CB8C1726}"/>
              </a:ext>
            </a:extLst>
          </p:cNvPr>
          <p:cNvSpPr/>
          <p:nvPr/>
        </p:nvSpPr>
        <p:spPr>
          <a:xfrm flipH="1">
            <a:off x="11120742" y="202849"/>
            <a:ext cx="790271" cy="797144"/>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E82C12"/>
          </a:solidFill>
          <a:ln w="9525" cap="flat">
            <a:noFill/>
            <a:prstDash val="solid"/>
            <a:miter/>
          </a:ln>
        </p:spPr>
        <p:txBody>
          <a:bodyPr rtlCol="0" anchor="ctr"/>
          <a:lstStyle/>
          <a:p>
            <a:endParaRPr lang="LID4096"/>
          </a:p>
        </p:txBody>
      </p:sp>
      <p:sp>
        <p:nvSpPr>
          <p:cNvPr id="2" name="Rectángulo 1">
            <a:extLst>
              <a:ext uri="{FF2B5EF4-FFF2-40B4-BE49-F238E27FC236}">
                <a16:creationId xmlns:a16="http://schemas.microsoft.com/office/drawing/2014/main" id="{4EF07114-04B8-4170-9405-8DB60DE3BD12}"/>
              </a:ext>
            </a:extLst>
          </p:cNvPr>
          <p:cNvSpPr/>
          <p:nvPr/>
        </p:nvSpPr>
        <p:spPr>
          <a:xfrm>
            <a:off x="168812" y="1865597"/>
            <a:ext cx="8932985" cy="4789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Marcador de posición de imagen 7">
            <a:extLst>
              <a:ext uri="{FF2B5EF4-FFF2-40B4-BE49-F238E27FC236}">
                <a16:creationId xmlns:a16="http://schemas.microsoft.com/office/drawing/2014/main" id="{A70F07EB-54BC-46E6-A788-BCC6A88CE3C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402318" y="4260375"/>
            <a:ext cx="8465971" cy="2597625"/>
          </a:xfrm>
        </p:spPr>
      </p:pic>
    </p:spTree>
    <p:extLst>
      <p:ext uri="{BB962C8B-B14F-4D97-AF65-F5344CB8AC3E}">
        <p14:creationId xmlns:p14="http://schemas.microsoft.com/office/powerpoint/2010/main" val="39512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373D58CD-D7C0-5C46-A068-C35B4C3E607D}"/>
              </a:ext>
            </a:extLst>
          </p:cNvPr>
          <p:cNvSpPr/>
          <p:nvPr/>
        </p:nvSpPr>
        <p:spPr>
          <a:xfrm>
            <a:off x="0" y="0"/>
            <a:ext cx="3092824" cy="6858006"/>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18AE566-BAE5-3C46-820C-25D327E3BB0B}"/>
              </a:ext>
            </a:extLst>
          </p:cNvPr>
          <p:cNvSpPr txBox="1"/>
          <p:nvPr/>
        </p:nvSpPr>
        <p:spPr>
          <a:xfrm>
            <a:off x="1363003" y="678567"/>
            <a:ext cx="5456947" cy="1092607"/>
          </a:xfrm>
          <a:prstGeom prst="rect">
            <a:avLst/>
          </a:prstGeom>
          <a:noFill/>
        </p:spPr>
        <p:txBody>
          <a:bodyPr wrap="square" rtlCol="0">
            <a:spAutoFit/>
          </a:bodyPr>
          <a:lstStyle/>
          <a:p>
            <a:pPr algn="ctr"/>
            <a:r>
              <a:rPr lang="en-US" sz="6500" dirty="0">
                <a:ln w="12700">
                  <a:noFill/>
                </a:ln>
                <a:latin typeface="Inter Semi Bold" panose="02000703000000020004" pitchFamily="50" charset="0"/>
                <a:ea typeface="Inter Semi Bold" panose="02000703000000020004" pitchFamily="50" charset="0"/>
                <a:cs typeface="Inter Semi Bold" panose="02000703000000020004" pitchFamily="50" charset="0"/>
              </a:rPr>
              <a:t>OBJECTIVES</a:t>
            </a:r>
          </a:p>
        </p:txBody>
      </p:sp>
      <p:sp>
        <p:nvSpPr>
          <p:cNvPr id="61" name="TextBox 60">
            <a:extLst>
              <a:ext uri="{FF2B5EF4-FFF2-40B4-BE49-F238E27FC236}">
                <a16:creationId xmlns:a16="http://schemas.microsoft.com/office/drawing/2014/main" id="{DA9A211A-DAC7-A14B-8375-10FBC8381E6F}"/>
              </a:ext>
            </a:extLst>
          </p:cNvPr>
          <p:cNvSpPr txBox="1"/>
          <p:nvPr/>
        </p:nvSpPr>
        <p:spPr>
          <a:xfrm>
            <a:off x="4610635"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PIXEL.</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2" name="TextBox 61">
            <a:extLst>
              <a:ext uri="{FF2B5EF4-FFF2-40B4-BE49-F238E27FC236}">
                <a16:creationId xmlns:a16="http://schemas.microsoft.com/office/drawing/2014/main" id="{45223FB7-C19D-5D42-BA74-14D5426983A0}"/>
              </a:ext>
            </a:extLst>
          </p:cNvPr>
          <p:cNvSpPr txBox="1"/>
          <p:nvPr/>
        </p:nvSpPr>
        <p:spPr>
          <a:xfrm>
            <a:off x="4613015"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3" name="TextBox 62">
            <a:extLst>
              <a:ext uri="{FF2B5EF4-FFF2-40B4-BE49-F238E27FC236}">
                <a16:creationId xmlns:a16="http://schemas.microsoft.com/office/drawing/2014/main" id="{E609A676-E0F2-D742-B581-9E87443ED6BA}"/>
              </a:ext>
            </a:extLst>
          </p:cNvPr>
          <p:cNvSpPr txBox="1"/>
          <p:nvPr/>
        </p:nvSpPr>
        <p:spPr>
          <a:xfrm>
            <a:off x="4605872" y="4894746"/>
            <a:ext cx="1059678" cy="861774"/>
          </a:xfrm>
          <a:prstGeom prst="rect">
            <a:avLst/>
          </a:prstGeom>
          <a:noFill/>
        </p:spPr>
        <p:txBody>
          <a:bodyPr wrap="square" rtlCol="0">
            <a:spAutoFit/>
          </a:bodyPr>
          <a:lstStyle/>
          <a:p>
            <a:r>
              <a:rPr lang="en-US" sz="5000" dirty="0">
                <a:ln w="12700">
                  <a:noFill/>
                </a:ln>
                <a:latin typeface="Anton" pitchFamily="2" charset="77"/>
                <a:ea typeface="Inter" panose="02000503000000020004" pitchFamily="2" charset="0"/>
                <a:cs typeface="Roboto" panose="02000000000000000000" pitchFamily="2" charset="0"/>
              </a:rPr>
              <a:t>03</a:t>
            </a:r>
          </a:p>
        </p:txBody>
      </p:sp>
      <p:sp>
        <p:nvSpPr>
          <p:cNvPr id="64" name="TextBox 63">
            <a:extLst>
              <a:ext uri="{FF2B5EF4-FFF2-40B4-BE49-F238E27FC236}">
                <a16:creationId xmlns:a16="http://schemas.microsoft.com/office/drawing/2014/main" id="{05A3D85E-3DAB-4741-9DD5-EC73A1A01B08}"/>
              </a:ext>
            </a:extLst>
          </p:cNvPr>
          <p:cNvSpPr txBox="1"/>
          <p:nvPr/>
        </p:nvSpPr>
        <p:spPr>
          <a:xfrm>
            <a:off x="2571493"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STUDIO.</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65" name="TextBox 64">
            <a:extLst>
              <a:ext uri="{FF2B5EF4-FFF2-40B4-BE49-F238E27FC236}">
                <a16:creationId xmlns:a16="http://schemas.microsoft.com/office/drawing/2014/main" id="{FAA70AAA-B611-9246-A1E2-14FE2BDBF31C}"/>
              </a:ext>
            </a:extLst>
          </p:cNvPr>
          <p:cNvSpPr txBox="1"/>
          <p:nvPr/>
        </p:nvSpPr>
        <p:spPr>
          <a:xfrm>
            <a:off x="2573873"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6" name="TextBox 65">
            <a:extLst>
              <a:ext uri="{FF2B5EF4-FFF2-40B4-BE49-F238E27FC236}">
                <a16:creationId xmlns:a16="http://schemas.microsoft.com/office/drawing/2014/main" id="{38D82785-3120-A44A-818E-8D5315BED159}"/>
              </a:ext>
            </a:extLst>
          </p:cNvPr>
          <p:cNvSpPr txBox="1"/>
          <p:nvPr/>
        </p:nvSpPr>
        <p:spPr>
          <a:xfrm>
            <a:off x="2566730" y="4894746"/>
            <a:ext cx="1059678" cy="861774"/>
          </a:xfrm>
          <a:prstGeom prst="rect">
            <a:avLst/>
          </a:prstGeom>
          <a:noFill/>
        </p:spPr>
        <p:txBody>
          <a:bodyPr wrap="square" rtlCol="0">
            <a:spAutoFit/>
          </a:bodyPr>
          <a:lstStyle/>
          <a:p>
            <a:r>
              <a:rPr lang="en-US" sz="5000" dirty="0">
                <a:ln w="12700">
                  <a:noFill/>
                </a:ln>
                <a:latin typeface="Anton" pitchFamily="2" charset="77"/>
                <a:ea typeface="Inter" panose="02000503000000020004" pitchFamily="2" charset="0"/>
                <a:cs typeface="Roboto" panose="02000000000000000000" pitchFamily="2" charset="0"/>
              </a:rPr>
              <a:t>02</a:t>
            </a:r>
          </a:p>
        </p:txBody>
      </p:sp>
      <p:sp>
        <p:nvSpPr>
          <p:cNvPr id="70" name="TextBox 69">
            <a:extLst>
              <a:ext uri="{FF2B5EF4-FFF2-40B4-BE49-F238E27FC236}">
                <a16:creationId xmlns:a16="http://schemas.microsoft.com/office/drawing/2014/main" id="{BCD6AC28-A9C4-4241-BA8A-6B4D6F5ACFD4}"/>
              </a:ext>
            </a:extLst>
          </p:cNvPr>
          <p:cNvSpPr txBox="1"/>
          <p:nvPr/>
        </p:nvSpPr>
        <p:spPr>
          <a:xfrm>
            <a:off x="795421" y="3845417"/>
            <a:ext cx="842802" cy="246221"/>
          </a:xfrm>
          <a:prstGeom prst="rect">
            <a:avLst/>
          </a:prstGeom>
          <a:noFill/>
        </p:spPr>
        <p:txBody>
          <a:bodyPr wrap="square" numCol="1" rtlCol="0">
            <a:spAutoFit/>
          </a:bodyPr>
          <a:lstStyle/>
          <a:p>
            <a:r>
              <a:rPr lang="en-US" sz="1000" i="0" dirty="0">
                <a:effectLst/>
                <a:latin typeface="Inter Black" panose="02000503000000020004" pitchFamily="2" charset="0"/>
                <a:ea typeface="Inter Black" panose="02000503000000020004" pitchFamily="2" charset="0"/>
                <a:cs typeface="Poppins SemiBold" panose="00000700000000000000" pitchFamily="50" charset="0"/>
              </a:rPr>
              <a:t>GOLDEN.</a:t>
            </a:r>
            <a:endParaRPr lang="en-US" sz="1000" dirty="0">
              <a:latin typeface="Inter Black" panose="02000503000000020004" pitchFamily="2" charset="0"/>
              <a:ea typeface="Inter Black" panose="02000503000000020004" pitchFamily="2" charset="0"/>
              <a:cs typeface="Poppins SemiBold" panose="00000700000000000000" pitchFamily="50" charset="0"/>
            </a:endParaRPr>
          </a:p>
        </p:txBody>
      </p:sp>
      <p:sp>
        <p:nvSpPr>
          <p:cNvPr id="71" name="TextBox 70">
            <a:extLst>
              <a:ext uri="{FF2B5EF4-FFF2-40B4-BE49-F238E27FC236}">
                <a16:creationId xmlns:a16="http://schemas.microsoft.com/office/drawing/2014/main" id="{B2E1CCAB-588D-1049-B9BB-E112D8F759FA}"/>
              </a:ext>
            </a:extLst>
          </p:cNvPr>
          <p:cNvSpPr txBox="1"/>
          <p:nvPr/>
        </p:nvSpPr>
        <p:spPr>
          <a:xfrm>
            <a:off x="797801" y="4112586"/>
            <a:ext cx="1130405" cy="648960"/>
          </a:xfrm>
          <a:prstGeom prst="rect">
            <a:avLst/>
          </a:prstGeom>
          <a:noFill/>
        </p:spPr>
        <p:txBody>
          <a:bodyPr wrap="square" rtlCol="0">
            <a:spAutoFit/>
          </a:bodyPr>
          <a:lstStyle/>
          <a:p>
            <a:pPr>
              <a:lnSpc>
                <a:spcPts val="1100"/>
              </a:lnSpc>
            </a:pPr>
            <a:r>
              <a:rPr lang="en-US" sz="9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2" name="TextBox 71">
            <a:extLst>
              <a:ext uri="{FF2B5EF4-FFF2-40B4-BE49-F238E27FC236}">
                <a16:creationId xmlns:a16="http://schemas.microsoft.com/office/drawing/2014/main" id="{50E5C069-DD2E-4148-9573-E7F67371877E}"/>
              </a:ext>
            </a:extLst>
          </p:cNvPr>
          <p:cNvSpPr txBox="1"/>
          <p:nvPr/>
        </p:nvSpPr>
        <p:spPr>
          <a:xfrm>
            <a:off x="790658" y="4894746"/>
            <a:ext cx="1059678" cy="861774"/>
          </a:xfrm>
          <a:prstGeom prst="rect">
            <a:avLst/>
          </a:prstGeom>
          <a:noFill/>
        </p:spPr>
        <p:txBody>
          <a:bodyPr wrap="square" rtlCol="0">
            <a:spAutoFit/>
          </a:bodyPr>
          <a:lstStyle/>
          <a:p>
            <a:r>
              <a:rPr lang="en-US" sz="5000" dirty="0">
                <a:ln w="12700">
                  <a:noFill/>
                </a:ln>
                <a:latin typeface="Anton" pitchFamily="2" charset="77"/>
                <a:ea typeface="Inter" panose="02000503000000020004" pitchFamily="2" charset="0"/>
                <a:cs typeface="Roboto" panose="02000000000000000000" pitchFamily="2" charset="0"/>
              </a:rPr>
              <a:t>01</a:t>
            </a:r>
          </a:p>
        </p:txBody>
      </p:sp>
      <p:sp>
        <p:nvSpPr>
          <p:cNvPr id="31" name="TextBox 30">
            <a:extLst>
              <a:ext uri="{FF2B5EF4-FFF2-40B4-BE49-F238E27FC236}">
                <a16:creationId xmlns:a16="http://schemas.microsoft.com/office/drawing/2014/main" id="{0182F306-384C-4858-A60F-6EB3AE336B34}"/>
              </a:ext>
            </a:extLst>
          </p:cNvPr>
          <p:cNvSpPr txBox="1"/>
          <p:nvPr/>
        </p:nvSpPr>
        <p:spPr>
          <a:xfrm>
            <a:off x="6238565" y="2027979"/>
            <a:ext cx="5721226" cy="954107"/>
          </a:xfrm>
          <a:prstGeom prst="rect">
            <a:avLst/>
          </a:prstGeom>
          <a:noFill/>
        </p:spPr>
        <p:txBody>
          <a:bodyPr wrap="square" rtlCol="0">
            <a:spAutoFit/>
          </a:bodyPr>
          <a:lstStyle/>
          <a:p>
            <a:r>
              <a:rPr lang="en-US" sz="1400" i="0" dirty="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400" dirty="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7" name="Rectangle 26">
            <a:extLst>
              <a:ext uri="{FF2B5EF4-FFF2-40B4-BE49-F238E27FC236}">
                <a16:creationId xmlns:a16="http://schemas.microsoft.com/office/drawing/2014/main" id="{4D52FB78-456C-4042-9E17-556E025CE908}"/>
              </a:ext>
            </a:extLst>
          </p:cNvPr>
          <p:cNvSpPr/>
          <p:nvPr/>
        </p:nvSpPr>
        <p:spPr>
          <a:xfrm rot="5400000">
            <a:off x="10236347" y="4902353"/>
            <a:ext cx="3429000" cy="4823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A052C5-09BD-4385-A1F1-0BBBB2900747}"/>
              </a:ext>
            </a:extLst>
          </p:cNvPr>
          <p:cNvSpPr txBox="1"/>
          <p:nvPr/>
        </p:nvSpPr>
        <p:spPr>
          <a:xfrm rot="16200000">
            <a:off x="11284097" y="5005006"/>
            <a:ext cx="1333501" cy="276999"/>
          </a:xfrm>
          <a:prstGeom prst="rect">
            <a:avLst/>
          </a:prstGeom>
          <a:noFill/>
        </p:spPr>
        <p:txBody>
          <a:bodyPr wrap="square" rtlCol="0">
            <a:spAutoFit/>
          </a:bodyPr>
          <a:lstStyle/>
          <a:p>
            <a:pPr algn="ctr"/>
            <a:r>
              <a:rPr lang="en-US" sz="1200" dirty="0">
                <a:solidFill>
                  <a:schemeClr val="bg1">
                    <a:lumMod val="85000"/>
                  </a:schemeClr>
                </a:solidFill>
                <a:latin typeface="Inter SemiBold" panose="02000503000000020004" pitchFamily="2" charset="0"/>
                <a:ea typeface="Inter SemiBold" panose="02000503000000020004" pitchFamily="2" charset="0"/>
                <a:cs typeface="Roboto" panose="02000000000000000000" pitchFamily="2" charset="0"/>
              </a:rPr>
              <a:t>BRAND</a:t>
            </a:r>
          </a:p>
        </p:txBody>
      </p:sp>
      <p:sp>
        <p:nvSpPr>
          <p:cNvPr id="23" name="MH_Entry_1">
            <a:extLst>
              <a:ext uri="{FF2B5EF4-FFF2-40B4-BE49-F238E27FC236}">
                <a16:creationId xmlns:a16="http://schemas.microsoft.com/office/drawing/2014/main" id="{77ACD103-7783-423B-A9A0-DCB5DBA5614D}"/>
              </a:ext>
            </a:extLst>
          </p:cNvPr>
          <p:cNvSpPr/>
          <p:nvPr>
            <p:custDataLst>
              <p:tags r:id="rId1"/>
            </p:custDataLst>
          </p:nvPr>
        </p:nvSpPr>
        <p:spPr>
          <a:xfrm>
            <a:off x="558199" y="1895520"/>
            <a:ext cx="5110971" cy="14006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altLang="zh-CN" sz="4551" dirty="0">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sp>
        <p:nvSpPr>
          <p:cNvPr id="29" name="Google Shape;133;p21">
            <a:extLst>
              <a:ext uri="{FF2B5EF4-FFF2-40B4-BE49-F238E27FC236}">
                <a16:creationId xmlns:a16="http://schemas.microsoft.com/office/drawing/2014/main" id="{2D6CD16C-C57C-4D97-B2D3-2E81A96D7E1A}"/>
              </a:ext>
            </a:extLst>
          </p:cNvPr>
          <p:cNvSpPr txBox="1">
            <a:spLocks/>
          </p:cNvSpPr>
          <p:nvPr/>
        </p:nvSpPr>
        <p:spPr>
          <a:xfrm>
            <a:off x="308304" y="142096"/>
            <a:ext cx="11756575" cy="229226"/>
          </a:xfrm>
          <a:prstGeom prst="rect">
            <a:avLst/>
          </a:prstGeom>
          <a:gradFill>
            <a:gsLst>
              <a:gs pos="0">
                <a:srgbClr val="FFFFFF">
                  <a:alpha val="0"/>
                </a:srgbClr>
              </a:gs>
              <a:gs pos="100000">
                <a:srgbClr val="C00000"/>
              </a:gs>
            </a:gsLst>
            <a:path path="circle">
              <a:fillToRect r="100000" b="100000"/>
            </a:path>
          </a:gradFill>
        </p:spPr>
        <p:txBody>
          <a:bodyPr spcFirstLastPara="1" vert="horz" wrap="square" lIns="0" tIns="0" rIns="0" bIns="0" rtlCol="0" anchor="ctr" anchorCtr="0">
            <a:noAutofit/>
          </a:bodyPr>
          <a:lstStyle>
            <a:lvl1pPr lvl="0" algn="ctr" defTabSz="914400" rtl="0" eaLnBrk="1" latinLnBrk="0" hangingPunct="1">
              <a:lnSpc>
                <a:spcPct val="80000"/>
              </a:lnSpc>
              <a:spcBef>
                <a:spcPts val="0"/>
              </a:spcBef>
              <a:spcAft>
                <a:spcPts val="0"/>
              </a:spcAft>
              <a:buSzPts val="4800"/>
              <a:buNone/>
              <a:defRPr sz="4800" kern="1200">
                <a:solidFill>
                  <a:srgbClr val="27348B"/>
                </a:solidFill>
                <a:latin typeface="+mj-lt"/>
                <a:ea typeface="+mj-ea"/>
                <a:cs typeface="+mj-cs"/>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lang="en-US" dirty="0"/>
          </a:p>
        </p:txBody>
      </p:sp>
      <p:sp>
        <p:nvSpPr>
          <p:cNvPr id="19" name="Rectangle 11">
            <a:extLst>
              <a:ext uri="{FF2B5EF4-FFF2-40B4-BE49-F238E27FC236}">
                <a16:creationId xmlns:a16="http://schemas.microsoft.com/office/drawing/2014/main" id="{9CD76B70-F83F-402A-8B2A-17A513C0CDA4}"/>
              </a:ext>
            </a:extLst>
          </p:cNvPr>
          <p:cNvSpPr/>
          <p:nvPr/>
        </p:nvSpPr>
        <p:spPr>
          <a:xfrm>
            <a:off x="0" y="990600"/>
            <a:ext cx="1803400" cy="2145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Gráfico 8">
            <a:extLst>
              <a:ext uri="{FF2B5EF4-FFF2-40B4-BE49-F238E27FC236}">
                <a16:creationId xmlns:a16="http://schemas.microsoft.com/office/drawing/2014/main" id="{D7207913-CB41-40BF-9DF9-1ABEAD3AA03F}"/>
              </a:ext>
            </a:extLst>
          </p:cNvPr>
          <p:cNvSpPr/>
          <p:nvPr/>
        </p:nvSpPr>
        <p:spPr>
          <a:xfrm>
            <a:off x="369771" y="181018"/>
            <a:ext cx="802602" cy="809582"/>
          </a:xfrm>
          <a:custGeom>
            <a:avLst/>
            <a:gdLst>
              <a:gd name="connsiteX0" fmla="*/ 207090 w 1344745"/>
              <a:gd name="connsiteY0" fmla="*/ 422039 h 1356441"/>
              <a:gd name="connsiteX1" fmla="*/ 207090 w 1344745"/>
              <a:gd name="connsiteY1" fmla="*/ 232206 h 1356441"/>
              <a:gd name="connsiteX2" fmla="*/ 208995 w 1344745"/>
              <a:gd name="connsiteY2" fmla="*/ 186581 h 1356441"/>
              <a:gd name="connsiteX3" fmla="*/ 314532 w 1344745"/>
              <a:gd name="connsiteY3" fmla="*/ 96856 h 1356441"/>
              <a:gd name="connsiteX4" fmla="*/ 342821 w 1344745"/>
              <a:gd name="connsiteY4" fmla="*/ 76663 h 1356441"/>
              <a:gd name="connsiteX5" fmla="*/ 426641 w 1344745"/>
              <a:gd name="connsiteY5" fmla="*/ 1034 h 1356441"/>
              <a:gd name="connsiteX6" fmla="*/ 525796 w 1344745"/>
              <a:gd name="connsiteY6" fmla="*/ 50660 h 1356441"/>
              <a:gd name="connsiteX7" fmla="*/ 559515 w 1344745"/>
              <a:gd name="connsiteY7" fmla="*/ 67614 h 1356441"/>
              <a:gd name="connsiteX8" fmla="*/ 670576 w 1344745"/>
              <a:gd name="connsiteY8" fmla="*/ 159530 h 1356441"/>
              <a:gd name="connsiteX9" fmla="*/ 689721 w 1344745"/>
              <a:gd name="connsiteY9" fmla="*/ 174961 h 1356441"/>
              <a:gd name="connsiteX10" fmla="*/ 804784 w 1344745"/>
              <a:gd name="connsiteY10" fmla="*/ 282022 h 1356441"/>
              <a:gd name="connsiteX11" fmla="*/ 804498 w 1344745"/>
              <a:gd name="connsiteY11" fmla="*/ 686453 h 1356441"/>
              <a:gd name="connsiteX12" fmla="*/ 829167 w 1344745"/>
              <a:gd name="connsiteY12" fmla="*/ 721696 h 1356441"/>
              <a:gd name="connsiteX13" fmla="*/ 880126 w 1344745"/>
              <a:gd name="connsiteY13" fmla="*/ 749414 h 1356441"/>
              <a:gd name="connsiteX14" fmla="*/ 880126 w 1344745"/>
              <a:gd name="connsiteY14" fmla="*/ 684739 h 1356441"/>
              <a:gd name="connsiteX15" fmla="*/ 880126 w 1344745"/>
              <a:gd name="connsiteY15" fmla="*/ 602919 h 1356441"/>
              <a:gd name="connsiteX16" fmla="*/ 960136 w 1344745"/>
              <a:gd name="connsiteY16" fmla="*/ 512051 h 1356441"/>
              <a:gd name="connsiteX17" fmla="*/ 985759 w 1344745"/>
              <a:gd name="connsiteY17" fmla="*/ 492048 h 1356441"/>
              <a:gd name="connsiteX18" fmla="*/ 1127491 w 1344745"/>
              <a:gd name="connsiteY18" fmla="*/ 471950 h 1356441"/>
              <a:gd name="connsiteX19" fmla="*/ 1167876 w 1344745"/>
              <a:gd name="connsiteY19" fmla="*/ 491381 h 1356441"/>
              <a:gd name="connsiteX20" fmla="*/ 1241505 w 1344745"/>
              <a:gd name="connsiteY20" fmla="*/ 549770 h 1356441"/>
              <a:gd name="connsiteX21" fmla="*/ 1267318 w 1344745"/>
              <a:gd name="connsiteY21" fmla="*/ 571391 h 1356441"/>
              <a:gd name="connsiteX22" fmla="*/ 1344565 w 1344745"/>
              <a:gd name="connsiteY22" fmla="*/ 659021 h 1356441"/>
              <a:gd name="connsiteX23" fmla="*/ 1344565 w 1344745"/>
              <a:gd name="connsiteY23" fmla="*/ 1005636 h 1356441"/>
              <a:gd name="connsiteX24" fmla="*/ 1292368 w 1344745"/>
              <a:gd name="connsiteY24" fmla="*/ 1133081 h 1356441"/>
              <a:gd name="connsiteX25" fmla="*/ 1303703 w 1344745"/>
              <a:gd name="connsiteY25" fmla="*/ 1181468 h 1356441"/>
              <a:gd name="connsiteX26" fmla="*/ 1323991 w 1344745"/>
              <a:gd name="connsiteY26" fmla="*/ 1210519 h 1356441"/>
              <a:gd name="connsiteX27" fmla="*/ 1323991 w 1344745"/>
              <a:gd name="connsiteY27" fmla="*/ 1326057 h 1356441"/>
              <a:gd name="connsiteX28" fmla="*/ 1291987 w 1344745"/>
              <a:gd name="connsiteY28" fmla="*/ 1356442 h 1356441"/>
              <a:gd name="connsiteX29" fmla="*/ 885174 w 1344745"/>
              <a:gd name="connsiteY29" fmla="*/ 1356442 h 1356441"/>
              <a:gd name="connsiteX30" fmla="*/ 855266 w 1344745"/>
              <a:gd name="connsiteY30" fmla="*/ 1325009 h 1356441"/>
              <a:gd name="connsiteX31" fmla="*/ 855266 w 1344745"/>
              <a:gd name="connsiteY31" fmla="*/ 1211852 h 1356441"/>
              <a:gd name="connsiteX32" fmla="*/ 878126 w 1344745"/>
              <a:gd name="connsiteY32" fmla="*/ 1180801 h 1356441"/>
              <a:gd name="connsiteX33" fmla="*/ 893461 w 1344745"/>
              <a:gd name="connsiteY33" fmla="*/ 1147082 h 1356441"/>
              <a:gd name="connsiteX34" fmla="*/ 808308 w 1344745"/>
              <a:gd name="connsiteY34" fmla="*/ 983062 h 1356441"/>
              <a:gd name="connsiteX35" fmla="*/ 770017 w 1344745"/>
              <a:gd name="connsiteY35" fmla="*/ 894860 h 1356441"/>
              <a:gd name="connsiteX36" fmla="*/ 751444 w 1344745"/>
              <a:gd name="connsiteY36" fmla="*/ 890955 h 1356441"/>
              <a:gd name="connsiteX37" fmla="*/ 718392 w 1344745"/>
              <a:gd name="connsiteY37" fmla="*/ 964583 h 1356441"/>
              <a:gd name="connsiteX38" fmla="*/ 718868 w 1344745"/>
              <a:gd name="connsiteY38" fmla="*/ 1036688 h 1356441"/>
              <a:gd name="connsiteX39" fmla="*/ 741347 w 1344745"/>
              <a:gd name="connsiteY39" fmla="*/ 1059452 h 1356441"/>
              <a:gd name="connsiteX40" fmla="*/ 781352 w 1344745"/>
              <a:gd name="connsiteY40" fmla="*/ 1099934 h 1356441"/>
              <a:gd name="connsiteX41" fmla="*/ 781352 w 1344745"/>
              <a:gd name="connsiteY41" fmla="*/ 1306912 h 1356441"/>
              <a:gd name="connsiteX42" fmla="*/ 742014 w 1344745"/>
              <a:gd name="connsiteY42" fmla="*/ 1346536 h 1356441"/>
              <a:gd name="connsiteX43" fmla="*/ 176324 w 1344745"/>
              <a:gd name="connsiteY43" fmla="*/ 1346536 h 1356441"/>
              <a:gd name="connsiteX44" fmla="*/ 134319 w 1344745"/>
              <a:gd name="connsiteY44" fmla="*/ 1304721 h 1356441"/>
              <a:gd name="connsiteX45" fmla="*/ 134319 w 1344745"/>
              <a:gd name="connsiteY45" fmla="*/ 1097743 h 1356441"/>
              <a:gd name="connsiteX46" fmla="*/ 175657 w 1344745"/>
              <a:gd name="connsiteY46" fmla="*/ 1056976 h 1356441"/>
              <a:gd name="connsiteX47" fmla="*/ 180515 w 1344745"/>
              <a:gd name="connsiteY47" fmla="*/ 1056976 h 1356441"/>
              <a:gd name="connsiteX48" fmla="*/ 235950 w 1344745"/>
              <a:gd name="connsiteY48" fmla="*/ 1005065 h 1356441"/>
              <a:gd name="connsiteX49" fmla="*/ 202613 w 1344745"/>
              <a:gd name="connsiteY49" fmla="*/ 891622 h 1356441"/>
              <a:gd name="connsiteX50" fmla="*/ 95076 w 1344745"/>
              <a:gd name="connsiteY50" fmla="*/ 671499 h 1356441"/>
              <a:gd name="connsiteX51" fmla="*/ 11541 w 1344745"/>
              <a:gd name="connsiteY51" fmla="*/ 479666 h 1356441"/>
              <a:gd name="connsiteX52" fmla="*/ 93647 w 1344745"/>
              <a:gd name="connsiteY52" fmla="*/ 368985 h 1356441"/>
              <a:gd name="connsiteX53" fmla="*/ 201851 w 1344745"/>
              <a:gd name="connsiteY53" fmla="*/ 424992 h 1356441"/>
              <a:gd name="connsiteX54" fmla="*/ 207375 w 1344745"/>
              <a:gd name="connsiteY54" fmla="*/ 422135 h 1356441"/>
              <a:gd name="connsiteX55" fmla="*/ 736394 w 1344745"/>
              <a:gd name="connsiteY55" fmla="*/ 519290 h 1356441"/>
              <a:gd name="connsiteX56" fmla="*/ 736394 w 1344745"/>
              <a:gd name="connsiteY56" fmla="*/ 519290 h 1356441"/>
              <a:gd name="connsiteX57" fmla="*/ 736394 w 1344745"/>
              <a:gd name="connsiteY57" fmla="*/ 278498 h 1356441"/>
              <a:gd name="connsiteX58" fmla="*/ 706390 w 1344745"/>
              <a:gd name="connsiteY58" fmla="*/ 242874 h 1356441"/>
              <a:gd name="connsiteX59" fmla="*/ 671338 w 1344745"/>
              <a:gd name="connsiteY59" fmla="*/ 277355 h 1356441"/>
              <a:gd name="connsiteX60" fmla="*/ 670957 w 1344745"/>
              <a:gd name="connsiteY60" fmla="*/ 308597 h 1356441"/>
              <a:gd name="connsiteX61" fmla="*/ 670767 w 1344745"/>
              <a:gd name="connsiteY61" fmla="*/ 489191 h 1356441"/>
              <a:gd name="connsiteX62" fmla="*/ 638667 w 1344745"/>
              <a:gd name="connsiteY62" fmla="*/ 523100 h 1356441"/>
              <a:gd name="connsiteX63" fmla="*/ 605520 w 1344745"/>
              <a:gd name="connsiteY63" fmla="*/ 489762 h 1356441"/>
              <a:gd name="connsiteX64" fmla="*/ 605330 w 1344745"/>
              <a:gd name="connsiteY64" fmla="*/ 468140 h 1356441"/>
              <a:gd name="connsiteX65" fmla="*/ 605235 w 1344745"/>
              <a:gd name="connsiteY65" fmla="*/ 176866 h 1356441"/>
              <a:gd name="connsiteX66" fmla="*/ 570945 w 1344745"/>
              <a:gd name="connsiteY66" fmla="*/ 134194 h 1356441"/>
              <a:gd name="connsiteX67" fmla="*/ 540560 w 1344745"/>
              <a:gd name="connsiteY67" fmla="*/ 177437 h 1356441"/>
              <a:gd name="connsiteX68" fmla="*/ 540560 w 1344745"/>
              <a:gd name="connsiteY68" fmla="*/ 367652 h 1356441"/>
              <a:gd name="connsiteX69" fmla="*/ 540179 w 1344745"/>
              <a:gd name="connsiteY69" fmla="*/ 485571 h 1356441"/>
              <a:gd name="connsiteX70" fmla="*/ 508270 w 1344745"/>
              <a:gd name="connsiteY70" fmla="*/ 523004 h 1356441"/>
              <a:gd name="connsiteX71" fmla="*/ 472551 w 1344745"/>
              <a:gd name="connsiteY71" fmla="*/ 486809 h 1356441"/>
              <a:gd name="connsiteX72" fmla="*/ 472075 w 1344745"/>
              <a:gd name="connsiteY72" fmla="*/ 462711 h 1356441"/>
              <a:gd name="connsiteX73" fmla="*/ 472075 w 1344745"/>
              <a:gd name="connsiteY73" fmla="*/ 197916 h 1356441"/>
              <a:gd name="connsiteX74" fmla="*/ 470932 w 1344745"/>
              <a:gd name="connsiteY74" fmla="*/ 99237 h 1356441"/>
              <a:gd name="connsiteX75" fmla="*/ 454359 w 1344745"/>
              <a:gd name="connsiteY75" fmla="*/ 72281 h 1356441"/>
              <a:gd name="connsiteX76" fmla="*/ 419878 w 1344745"/>
              <a:gd name="connsiteY76" fmla="*/ 75329 h 1356441"/>
              <a:gd name="connsiteX77" fmla="*/ 409115 w 1344745"/>
              <a:gd name="connsiteY77" fmla="*/ 110572 h 1356441"/>
              <a:gd name="connsiteX78" fmla="*/ 408829 w 1344745"/>
              <a:gd name="connsiteY78" fmla="*/ 430802 h 1356441"/>
              <a:gd name="connsiteX79" fmla="*/ 405876 w 1344745"/>
              <a:gd name="connsiteY79" fmla="*/ 469093 h 1356441"/>
              <a:gd name="connsiteX80" fmla="*/ 371396 w 1344745"/>
              <a:gd name="connsiteY80" fmla="*/ 496239 h 1356441"/>
              <a:gd name="connsiteX81" fmla="*/ 340725 w 1344745"/>
              <a:gd name="connsiteY81" fmla="*/ 465188 h 1356441"/>
              <a:gd name="connsiteX82" fmla="*/ 340344 w 1344745"/>
              <a:gd name="connsiteY82" fmla="*/ 443566 h 1356441"/>
              <a:gd name="connsiteX83" fmla="*/ 340154 w 1344745"/>
              <a:gd name="connsiteY83" fmla="*/ 202774 h 1356441"/>
              <a:gd name="connsiteX84" fmla="*/ 309864 w 1344745"/>
              <a:gd name="connsiteY84" fmla="*/ 164102 h 1356441"/>
              <a:gd name="connsiteX85" fmla="*/ 275955 w 1344745"/>
              <a:gd name="connsiteY85" fmla="*/ 201821 h 1356441"/>
              <a:gd name="connsiteX86" fmla="*/ 275670 w 1344745"/>
              <a:gd name="connsiteY86" fmla="*/ 500335 h 1356441"/>
              <a:gd name="connsiteX87" fmla="*/ 291957 w 1344745"/>
              <a:gd name="connsiteY87" fmla="*/ 526052 h 1356441"/>
              <a:gd name="connsiteX88" fmla="*/ 436833 w 1344745"/>
              <a:gd name="connsiteY88" fmla="*/ 686739 h 1356441"/>
              <a:gd name="connsiteX89" fmla="*/ 421497 w 1344745"/>
              <a:gd name="connsiteY89" fmla="*/ 746175 h 1356441"/>
              <a:gd name="connsiteX90" fmla="*/ 373587 w 1344745"/>
              <a:gd name="connsiteY90" fmla="*/ 709409 h 1356441"/>
              <a:gd name="connsiteX91" fmla="*/ 247952 w 1344745"/>
              <a:gd name="connsiteY91" fmla="*/ 583012 h 1356441"/>
              <a:gd name="connsiteX92" fmla="*/ 203661 w 1344745"/>
              <a:gd name="connsiteY92" fmla="*/ 549579 h 1356441"/>
              <a:gd name="connsiteX93" fmla="*/ 153464 w 1344745"/>
              <a:gd name="connsiteY93" fmla="*/ 473189 h 1356441"/>
              <a:gd name="connsiteX94" fmla="*/ 93361 w 1344745"/>
              <a:gd name="connsiteY94" fmla="*/ 436898 h 1356441"/>
              <a:gd name="connsiteX95" fmla="*/ 76978 w 1344745"/>
              <a:gd name="connsiteY95" fmla="*/ 458234 h 1356441"/>
              <a:gd name="connsiteX96" fmla="*/ 175086 w 1344745"/>
              <a:gd name="connsiteY96" fmla="*/ 685882 h 1356441"/>
              <a:gd name="connsiteX97" fmla="*/ 279765 w 1344745"/>
              <a:gd name="connsiteY97" fmla="*/ 885621 h 1356441"/>
              <a:gd name="connsiteX98" fmla="*/ 300720 w 1344745"/>
              <a:gd name="connsiteY98" fmla="*/ 954392 h 1356441"/>
              <a:gd name="connsiteX99" fmla="*/ 300054 w 1344745"/>
              <a:gd name="connsiteY99" fmla="*/ 1038593 h 1356441"/>
              <a:gd name="connsiteX100" fmla="*/ 316818 w 1344745"/>
              <a:gd name="connsiteY100" fmla="*/ 1059071 h 1356441"/>
              <a:gd name="connsiteX101" fmla="*/ 631809 w 1344745"/>
              <a:gd name="connsiteY101" fmla="*/ 1059262 h 1356441"/>
              <a:gd name="connsiteX102" fmla="*/ 653622 w 1344745"/>
              <a:gd name="connsiteY102" fmla="*/ 1035735 h 1356441"/>
              <a:gd name="connsiteX103" fmla="*/ 653336 w 1344745"/>
              <a:gd name="connsiteY103" fmla="*/ 905719 h 1356441"/>
              <a:gd name="connsiteX104" fmla="*/ 669814 w 1344745"/>
              <a:gd name="connsiteY104" fmla="*/ 870667 h 1356441"/>
              <a:gd name="connsiteX105" fmla="*/ 736489 w 1344745"/>
              <a:gd name="connsiteY105" fmla="*/ 738460 h 1356441"/>
              <a:gd name="connsiteX106" fmla="*/ 736489 w 1344745"/>
              <a:gd name="connsiteY106" fmla="*/ 519385 h 1356441"/>
              <a:gd name="connsiteX107" fmla="*/ 1279128 w 1344745"/>
              <a:gd name="connsiteY107" fmla="*/ 833996 h 1356441"/>
              <a:gd name="connsiteX108" fmla="*/ 1278938 w 1344745"/>
              <a:gd name="connsiteY108" fmla="*/ 675119 h 1356441"/>
              <a:gd name="connsiteX109" fmla="*/ 1260745 w 1344745"/>
              <a:gd name="connsiteY109" fmla="*/ 640448 h 1356441"/>
              <a:gd name="connsiteX110" fmla="*/ 1247315 w 1344745"/>
              <a:gd name="connsiteY110" fmla="*/ 673404 h 1356441"/>
              <a:gd name="connsiteX111" fmla="*/ 1246553 w 1344745"/>
              <a:gd name="connsiteY111" fmla="*/ 805802 h 1356441"/>
              <a:gd name="connsiteX112" fmla="*/ 1215025 w 1344745"/>
              <a:gd name="connsiteY112" fmla="*/ 850093 h 1356441"/>
              <a:gd name="connsiteX113" fmla="*/ 1178354 w 1344745"/>
              <a:gd name="connsiteY113" fmla="*/ 809802 h 1356441"/>
              <a:gd name="connsiteX114" fmla="*/ 1178068 w 1344745"/>
              <a:gd name="connsiteY114" fmla="*/ 590822 h 1356441"/>
              <a:gd name="connsiteX115" fmla="*/ 1162638 w 1344745"/>
              <a:gd name="connsiteY115" fmla="*/ 558914 h 1356441"/>
              <a:gd name="connsiteX116" fmla="*/ 1147303 w 1344745"/>
              <a:gd name="connsiteY116" fmla="*/ 590918 h 1356441"/>
              <a:gd name="connsiteX117" fmla="*/ 1147303 w 1344745"/>
              <a:gd name="connsiteY117" fmla="*/ 605396 h 1356441"/>
              <a:gd name="connsiteX118" fmla="*/ 1147017 w 1344745"/>
              <a:gd name="connsiteY118" fmla="*/ 809993 h 1356441"/>
              <a:gd name="connsiteX119" fmla="*/ 1114441 w 1344745"/>
              <a:gd name="connsiteY119" fmla="*/ 850379 h 1356441"/>
              <a:gd name="connsiteX120" fmla="*/ 1078342 w 1344745"/>
              <a:gd name="connsiteY120" fmla="*/ 810469 h 1356441"/>
              <a:gd name="connsiteX121" fmla="*/ 1078056 w 1344745"/>
              <a:gd name="connsiteY121" fmla="*/ 788847 h 1356441"/>
              <a:gd name="connsiteX122" fmla="*/ 1077865 w 1344745"/>
              <a:gd name="connsiteY122" fmla="*/ 543388 h 1356441"/>
              <a:gd name="connsiteX123" fmla="*/ 1077008 w 1344745"/>
              <a:gd name="connsiteY123" fmla="*/ 521766 h 1356441"/>
              <a:gd name="connsiteX124" fmla="*/ 1064435 w 1344745"/>
              <a:gd name="connsiteY124" fmla="*/ 509574 h 1356441"/>
              <a:gd name="connsiteX125" fmla="*/ 1049386 w 1344745"/>
              <a:gd name="connsiteY125" fmla="*/ 519004 h 1356441"/>
              <a:gd name="connsiteX126" fmla="*/ 1046814 w 1344745"/>
              <a:gd name="connsiteY126" fmla="*/ 542626 h 1356441"/>
              <a:gd name="connsiteX127" fmla="*/ 1046623 w 1344745"/>
              <a:gd name="connsiteY127" fmla="*/ 785704 h 1356441"/>
              <a:gd name="connsiteX128" fmla="*/ 1012238 w 1344745"/>
              <a:gd name="connsiteY128" fmla="*/ 828757 h 1356441"/>
              <a:gd name="connsiteX129" fmla="*/ 980710 w 1344745"/>
              <a:gd name="connsiteY129" fmla="*/ 785990 h 1356441"/>
              <a:gd name="connsiteX130" fmla="*/ 980520 w 1344745"/>
              <a:gd name="connsiteY130" fmla="*/ 605491 h 1356441"/>
              <a:gd name="connsiteX131" fmla="*/ 963375 w 1344745"/>
              <a:gd name="connsiteY131" fmla="*/ 581869 h 1356441"/>
              <a:gd name="connsiteX132" fmla="*/ 948897 w 1344745"/>
              <a:gd name="connsiteY132" fmla="*/ 605110 h 1356441"/>
              <a:gd name="connsiteX133" fmla="*/ 948611 w 1344745"/>
              <a:gd name="connsiteY133" fmla="*/ 812088 h 1356441"/>
              <a:gd name="connsiteX134" fmla="*/ 966232 w 1344745"/>
              <a:gd name="connsiteY134" fmla="*/ 839996 h 1356441"/>
              <a:gd name="connsiteX135" fmla="*/ 1067293 w 1344745"/>
              <a:gd name="connsiteY135" fmla="*/ 956963 h 1356441"/>
              <a:gd name="connsiteX136" fmla="*/ 1051862 w 1344745"/>
              <a:gd name="connsiteY136" fmla="*/ 1016304 h 1356441"/>
              <a:gd name="connsiteX137" fmla="*/ 1003570 w 1344745"/>
              <a:gd name="connsiteY137" fmla="*/ 979061 h 1356441"/>
              <a:gd name="connsiteX138" fmla="*/ 923274 w 1344745"/>
              <a:gd name="connsiteY138" fmla="*/ 896099 h 1356441"/>
              <a:gd name="connsiteX139" fmla="*/ 872697 w 1344745"/>
              <a:gd name="connsiteY139" fmla="*/ 855998 h 1356441"/>
              <a:gd name="connsiteX140" fmla="*/ 826691 w 1344745"/>
              <a:gd name="connsiteY140" fmla="*/ 794848 h 1356441"/>
              <a:gd name="connsiteX141" fmla="*/ 804879 w 1344745"/>
              <a:gd name="connsiteY141" fmla="*/ 788276 h 1356441"/>
              <a:gd name="connsiteX142" fmla="*/ 806974 w 1344745"/>
              <a:gd name="connsiteY142" fmla="*/ 809516 h 1356441"/>
              <a:gd name="connsiteX143" fmla="*/ 887556 w 1344745"/>
              <a:gd name="connsiteY143" fmla="*/ 994778 h 1356441"/>
              <a:gd name="connsiteX144" fmla="*/ 952802 w 1344745"/>
              <a:gd name="connsiteY144" fmla="*/ 1112126 h 1356441"/>
              <a:gd name="connsiteX145" fmla="*/ 968328 w 1344745"/>
              <a:gd name="connsiteY145" fmla="*/ 1155941 h 1356441"/>
              <a:gd name="connsiteX146" fmla="*/ 993569 w 1344745"/>
              <a:gd name="connsiteY146" fmla="*/ 1180801 h 1356441"/>
              <a:gd name="connsiteX147" fmla="*/ 1178830 w 1344745"/>
              <a:gd name="connsiteY147" fmla="*/ 1180515 h 1356441"/>
              <a:gd name="connsiteX148" fmla="*/ 1213216 w 1344745"/>
              <a:gd name="connsiteY148" fmla="*/ 1145939 h 1356441"/>
              <a:gd name="connsiteX149" fmla="*/ 1229218 w 1344745"/>
              <a:gd name="connsiteY149" fmla="*/ 1095838 h 1356441"/>
              <a:gd name="connsiteX150" fmla="*/ 1278938 w 1344745"/>
              <a:gd name="connsiteY150" fmla="*/ 992968 h 1356441"/>
              <a:gd name="connsiteX151" fmla="*/ 1279224 w 1344745"/>
              <a:gd name="connsiteY151" fmla="*/ 834091 h 13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44745" h="1356441">
                <a:moveTo>
                  <a:pt x="207090" y="422039"/>
                </a:moveTo>
                <a:cubicBezTo>
                  <a:pt x="207090" y="358793"/>
                  <a:pt x="206994" y="295547"/>
                  <a:pt x="207090" y="232206"/>
                </a:cubicBezTo>
                <a:cubicBezTo>
                  <a:pt x="207090" y="216966"/>
                  <a:pt x="206994" y="201631"/>
                  <a:pt x="208995" y="186581"/>
                </a:cubicBezTo>
                <a:cubicBezTo>
                  <a:pt x="216615" y="129527"/>
                  <a:pt x="257286" y="94760"/>
                  <a:pt x="314532" y="96856"/>
                </a:cubicBezTo>
                <a:cubicBezTo>
                  <a:pt x="330534" y="97427"/>
                  <a:pt x="339392" y="97427"/>
                  <a:pt x="342821" y="76663"/>
                </a:cubicBezTo>
                <a:cubicBezTo>
                  <a:pt x="349393" y="37134"/>
                  <a:pt x="385493" y="7321"/>
                  <a:pt x="426641" y="1034"/>
                </a:cubicBezTo>
                <a:cubicBezTo>
                  <a:pt x="465312" y="-4776"/>
                  <a:pt x="506079" y="14179"/>
                  <a:pt x="525796" y="50660"/>
                </a:cubicBezTo>
                <a:cubicBezTo>
                  <a:pt x="534178" y="66090"/>
                  <a:pt x="542656" y="69710"/>
                  <a:pt x="559515" y="67614"/>
                </a:cubicBezTo>
                <a:cubicBezTo>
                  <a:pt x="619808" y="60280"/>
                  <a:pt x="665909" y="98761"/>
                  <a:pt x="670576" y="159530"/>
                </a:cubicBezTo>
                <a:cubicBezTo>
                  <a:pt x="671624" y="173723"/>
                  <a:pt x="676101" y="176104"/>
                  <a:pt x="689721" y="174961"/>
                </a:cubicBezTo>
                <a:cubicBezTo>
                  <a:pt x="758873" y="169151"/>
                  <a:pt x="804593" y="212108"/>
                  <a:pt x="804784" y="282022"/>
                </a:cubicBezTo>
                <a:cubicBezTo>
                  <a:pt x="804974" y="416801"/>
                  <a:pt x="805069" y="551579"/>
                  <a:pt x="804498" y="686453"/>
                </a:cubicBezTo>
                <a:cubicBezTo>
                  <a:pt x="804498" y="705408"/>
                  <a:pt x="806212" y="718648"/>
                  <a:pt x="829167" y="721696"/>
                </a:cubicBezTo>
                <a:cubicBezTo>
                  <a:pt x="846694" y="723982"/>
                  <a:pt x="861362" y="735317"/>
                  <a:pt x="880126" y="749414"/>
                </a:cubicBezTo>
                <a:cubicBezTo>
                  <a:pt x="880126" y="725315"/>
                  <a:pt x="880126" y="705027"/>
                  <a:pt x="880126" y="684739"/>
                </a:cubicBezTo>
                <a:cubicBezTo>
                  <a:pt x="880126" y="657497"/>
                  <a:pt x="879936" y="630161"/>
                  <a:pt x="880126" y="602919"/>
                </a:cubicBezTo>
                <a:cubicBezTo>
                  <a:pt x="880507" y="551198"/>
                  <a:pt x="908511" y="518337"/>
                  <a:pt x="960136" y="512051"/>
                </a:cubicBezTo>
                <a:cubicBezTo>
                  <a:pt x="974519" y="510241"/>
                  <a:pt x="980520" y="504431"/>
                  <a:pt x="985759" y="492048"/>
                </a:cubicBezTo>
                <a:cubicBezTo>
                  <a:pt x="1011286" y="432707"/>
                  <a:pt x="1085962" y="421754"/>
                  <a:pt x="1127491" y="471950"/>
                </a:cubicBezTo>
                <a:cubicBezTo>
                  <a:pt x="1139016" y="485857"/>
                  <a:pt x="1150065" y="491477"/>
                  <a:pt x="1167876" y="491381"/>
                </a:cubicBezTo>
                <a:cubicBezTo>
                  <a:pt x="1202167" y="491286"/>
                  <a:pt x="1231313" y="514432"/>
                  <a:pt x="1241505" y="549770"/>
                </a:cubicBezTo>
                <a:cubicBezTo>
                  <a:pt x="1245791" y="564533"/>
                  <a:pt x="1252078" y="569486"/>
                  <a:pt x="1267318" y="571391"/>
                </a:cubicBezTo>
                <a:cubicBezTo>
                  <a:pt x="1317133" y="577392"/>
                  <a:pt x="1344470" y="609206"/>
                  <a:pt x="1344565" y="659021"/>
                </a:cubicBezTo>
                <a:cubicBezTo>
                  <a:pt x="1344756" y="774560"/>
                  <a:pt x="1344851" y="890098"/>
                  <a:pt x="1344565" y="1005636"/>
                </a:cubicBezTo>
                <a:cubicBezTo>
                  <a:pt x="1344470" y="1054976"/>
                  <a:pt x="1329325" y="1098314"/>
                  <a:pt x="1292368" y="1133081"/>
                </a:cubicBezTo>
                <a:cubicBezTo>
                  <a:pt x="1272461" y="1151750"/>
                  <a:pt x="1277986" y="1173943"/>
                  <a:pt x="1303703" y="1181468"/>
                </a:cubicBezTo>
                <a:cubicBezTo>
                  <a:pt x="1318753" y="1185849"/>
                  <a:pt x="1323896" y="1196803"/>
                  <a:pt x="1323991" y="1210519"/>
                </a:cubicBezTo>
                <a:cubicBezTo>
                  <a:pt x="1324372" y="1249000"/>
                  <a:pt x="1324372" y="1287576"/>
                  <a:pt x="1323991" y="1326057"/>
                </a:cubicBezTo>
                <a:cubicBezTo>
                  <a:pt x="1323706" y="1346536"/>
                  <a:pt x="1312752" y="1356442"/>
                  <a:pt x="1291987" y="1356442"/>
                </a:cubicBezTo>
                <a:cubicBezTo>
                  <a:pt x="1156351" y="1356251"/>
                  <a:pt x="1020811" y="1356347"/>
                  <a:pt x="885174" y="1356442"/>
                </a:cubicBezTo>
                <a:cubicBezTo>
                  <a:pt x="863838" y="1356442"/>
                  <a:pt x="854980" y="1345964"/>
                  <a:pt x="855266" y="1325009"/>
                </a:cubicBezTo>
                <a:cubicBezTo>
                  <a:pt x="855742" y="1287290"/>
                  <a:pt x="855647" y="1249571"/>
                  <a:pt x="855266" y="1211852"/>
                </a:cubicBezTo>
                <a:cubicBezTo>
                  <a:pt x="855075" y="1195279"/>
                  <a:pt x="860124" y="1184230"/>
                  <a:pt x="878126" y="1180801"/>
                </a:cubicBezTo>
                <a:cubicBezTo>
                  <a:pt x="901367" y="1176419"/>
                  <a:pt x="906987" y="1165847"/>
                  <a:pt x="893461" y="1147082"/>
                </a:cubicBezTo>
                <a:cubicBezTo>
                  <a:pt x="856790" y="1096505"/>
                  <a:pt x="833263" y="1039450"/>
                  <a:pt x="808308" y="983062"/>
                </a:cubicBezTo>
                <a:cubicBezTo>
                  <a:pt x="795354" y="953725"/>
                  <a:pt x="782304" y="924388"/>
                  <a:pt x="770017" y="894860"/>
                </a:cubicBezTo>
                <a:cubicBezTo>
                  <a:pt x="765159" y="883049"/>
                  <a:pt x="761445" y="883049"/>
                  <a:pt x="751444" y="890955"/>
                </a:cubicBezTo>
                <a:cubicBezTo>
                  <a:pt x="726964" y="910005"/>
                  <a:pt x="714010" y="931913"/>
                  <a:pt x="718392" y="964583"/>
                </a:cubicBezTo>
                <a:cubicBezTo>
                  <a:pt x="721630" y="988205"/>
                  <a:pt x="719725" y="1012685"/>
                  <a:pt x="718868" y="1036688"/>
                </a:cubicBezTo>
                <a:cubicBezTo>
                  <a:pt x="718296" y="1053261"/>
                  <a:pt x="724773" y="1059167"/>
                  <a:pt x="741347" y="1059452"/>
                </a:cubicBezTo>
                <a:cubicBezTo>
                  <a:pt x="777732" y="1060024"/>
                  <a:pt x="781257" y="1064310"/>
                  <a:pt x="781352" y="1099934"/>
                </a:cubicBezTo>
                <a:cubicBezTo>
                  <a:pt x="781352" y="1168895"/>
                  <a:pt x="781447" y="1237951"/>
                  <a:pt x="781352" y="1306912"/>
                </a:cubicBezTo>
                <a:cubicBezTo>
                  <a:pt x="781352" y="1339868"/>
                  <a:pt x="774494" y="1346536"/>
                  <a:pt x="742014" y="1346536"/>
                </a:cubicBezTo>
                <a:cubicBezTo>
                  <a:pt x="553419" y="1346536"/>
                  <a:pt x="364919" y="1346536"/>
                  <a:pt x="176324" y="1346536"/>
                </a:cubicBezTo>
                <a:cubicBezTo>
                  <a:pt x="140319" y="1346536"/>
                  <a:pt x="134414" y="1340726"/>
                  <a:pt x="134319" y="1304721"/>
                </a:cubicBezTo>
                <a:cubicBezTo>
                  <a:pt x="134128" y="1235760"/>
                  <a:pt x="134128" y="1166704"/>
                  <a:pt x="134319" y="1097743"/>
                </a:cubicBezTo>
                <a:cubicBezTo>
                  <a:pt x="134319" y="1064120"/>
                  <a:pt x="141653" y="1057262"/>
                  <a:pt x="175657" y="1056976"/>
                </a:cubicBezTo>
                <a:cubicBezTo>
                  <a:pt x="177276" y="1056976"/>
                  <a:pt x="178896" y="1056976"/>
                  <a:pt x="180515" y="1056976"/>
                </a:cubicBezTo>
                <a:cubicBezTo>
                  <a:pt x="235284" y="1059262"/>
                  <a:pt x="233283" y="1059167"/>
                  <a:pt x="235950" y="1005065"/>
                </a:cubicBezTo>
                <a:cubicBezTo>
                  <a:pt x="238046" y="962393"/>
                  <a:pt x="227759" y="927341"/>
                  <a:pt x="202613" y="891622"/>
                </a:cubicBezTo>
                <a:cubicBezTo>
                  <a:pt x="155369" y="824471"/>
                  <a:pt x="127937" y="746366"/>
                  <a:pt x="95076" y="671499"/>
                </a:cubicBezTo>
                <a:cubicBezTo>
                  <a:pt x="67072" y="607682"/>
                  <a:pt x="42593" y="542054"/>
                  <a:pt x="11541" y="479666"/>
                </a:cubicBezTo>
                <a:cubicBezTo>
                  <a:pt x="-24939" y="406418"/>
                  <a:pt x="31258" y="365461"/>
                  <a:pt x="93647" y="368985"/>
                </a:cubicBezTo>
                <a:cubicBezTo>
                  <a:pt x="137652" y="371462"/>
                  <a:pt x="172609" y="392512"/>
                  <a:pt x="201851" y="424992"/>
                </a:cubicBezTo>
                <a:cubicBezTo>
                  <a:pt x="203661" y="424040"/>
                  <a:pt x="205470" y="423087"/>
                  <a:pt x="207375" y="422135"/>
                </a:cubicBezTo>
                <a:close/>
                <a:moveTo>
                  <a:pt x="736394" y="519290"/>
                </a:moveTo>
                <a:lnTo>
                  <a:pt x="736394" y="519290"/>
                </a:lnTo>
                <a:cubicBezTo>
                  <a:pt x="736394" y="438994"/>
                  <a:pt x="736299" y="358793"/>
                  <a:pt x="736394" y="278498"/>
                </a:cubicBezTo>
                <a:cubicBezTo>
                  <a:pt x="736394" y="257828"/>
                  <a:pt x="728679" y="244112"/>
                  <a:pt x="706390" y="242874"/>
                </a:cubicBezTo>
                <a:cubicBezTo>
                  <a:pt x="686483" y="241731"/>
                  <a:pt x="672957" y="255066"/>
                  <a:pt x="671338" y="277355"/>
                </a:cubicBezTo>
                <a:cubicBezTo>
                  <a:pt x="670576" y="287737"/>
                  <a:pt x="670957" y="298214"/>
                  <a:pt x="670957" y="308597"/>
                </a:cubicBezTo>
                <a:cubicBezTo>
                  <a:pt x="670957" y="368795"/>
                  <a:pt x="671243" y="428993"/>
                  <a:pt x="670767" y="489191"/>
                </a:cubicBezTo>
                <a:cubicBezTo>
                  <a:pt x="670576" y="511193"/>
                  <a:pt x="658384" y="523004"/>
                  <a:pt x="638667" y="523100"/>
                </a:cubicBezTo>
                <a:cubicBezTo>
                  <a:pt x="618855" y="523100"/>
                  <a:pt x="607044" y="511479"/>
                  <a:pt x="605520" y="489762"/>
                </a:cubicBezTo>
                <a:cubicBezTo>
                  <a:pt x="605044" y="482523"/>
                  <a:pt x="605330" y="475284"/>
                  <a:pt x="605330" y="468140"/>
                </a:cubicBezTo>
                <a:cubicBezTo>
                  <a:pt x="605330" y="371081"/>
                  <a:pt x="605330" y="273926"/>
                  <a:pt x="605235" y="176866"/>
                </a:cubicBezTo>
                <a:cubicBezTo>
                  <a:pt x="605235" y="149148"/>
                  <a:pt x="592281" y="133527"/>
                  <a:pt x="570945" y="134194"/>
                </a:cubicBezTo>
                <a:cubicBezTo>
                  <a:pt x="550942" y="134765"/>
                  <a:pt x="540655" y="149243"/>
                  <a:pt x="540560" y="177437"/>
                </a:cubicBezTo>
                <a:cubicBezTo>
                  <a:pt x="540465" y="240874"/>
                  <a:pt x="540560" y="304215"/>
                  <a:pt x="540560" y="367652"/>
                </a:cubicBezTo>
                <a:cubicBezTo>
                  <a:pt x="540560" y="406990"/>
                  <a:pt x="540941" y="446328"/>
                  <a:pt x="540179" y="485571"/>
                </a:cubicBezTo>
                <a:cubicBezTo>
                  <a:pt x="539703" y="509479"/>
                  <a:pt x="527987" y="522242"/>
                  <a:pt x="508270" y="523004"/>
                </a:cubicBezTo>
                <a:cubicBezTo>
                  <a:pt x="486648" y="523862"/>
                  <a:pt x="474837" y="512051"/>
                  <a:pt x="472551" y="486809"/>
                </a:cubicBezTo>
                <a:cubicBezTo>
                  <a:pt x="471885" y="478808"/>
                  <a:pt x="472075" y="470807"/>
                  <a:pt x="472075" y="462711"/>
                </a:cubicBezTo>
                <a:cubicBezTo>
                  <a:pt x="472075" y="374414"/>
                  <a:pt x="472170" y="286118"/>
                  <a:pt x="472075" y="197916"/>
                </a:cubicBezTo>
                <a:cubicBezTo>
                  <a:pt x="472075" y="165055"/>
                  <a:pt x="471313" y="132098"/>
                  <a:pt x="470932" y="99237"/>
                </a:cubicBezTo>
                <a:cubicBezTo>
                  <a:pt x="470837" y="86855"/>
                  <a:pt x="465979" y="77044"/>
                  <a:pt x="454359" y="72281"/>
                </a:cubicBezTo>
                <a:cubicBezTo>
                  <a:pt x="442738" y="67614"/>
                  <a:pt x="430451" y="67614"/>
                  <a:pt x="419878" y="75329"/>
                </a:cubicBezTo>
                <a:cubicBezTo>
                  <a:pt x="407686" y="84092"/>
                  <a:pt x="409115" y="97904"/>
                  <a:pt x="409115" y="110572"/>
                </a:cubicBezTo>
                <a:cubicBezTo>
                  <a:pt x="408924" y="217347"/>
                  <a:pt x="409115" y="324027"/>
                  <a:pt x="408829" y="430802"/>
                </a:cubicBezTo>
                <a:cubicBezTo>
                  <a:pt x="408829" y="443566"/>
                  <a:pt x="408258" y="456615"/>
                  <a:pt x="405876" y="469093"/>
                </a:cubicBezTo>
                <a:cubicBezTo>
                  <a:pt x="402352" y="487286"/>
                  <a:pt x="389684" y="497001"/>
                  <a:pt x="371396" y="496239"/>
                </a:cubicBezTo>
                <a:cubicBezTo>
                  <a:pt x="352727" y="495382"/>
                  <a:pt x="342726" y="483380"/>
                  <a:pt x="340725" y="465188"/>
                </a:cubicBezTo>
                <a:cubicBezTo>
                  <a:pt x="339963" y="458044"/>
                  <a:pt x="340344" y="450805"/>
                  <a:pt x="340344" y="443566"/>
                </a:cubicBezTo>
                <a:cubicBezTo>
                  <a:pt x="340344" y="363270"/>
                  <a:pt x="340440" y="283070"/>
                  <a:pt x="340154" y="202774"/>
                </a:cubicBezTo>
                <a:cubicBezTo>
                  <a:pt x="340154" y="178199"/>
                  <a:pt x="329010" y="164960"/>
                  <a:pt x="309864" y="164102"/>
                </a:cubicBezTo>
                <a:cubicBezTo>
                  <a:pt x="289386" y="163245"/>
                  <a:pt x="276051" y="177152"/>
                  <a:pt x="275955" y="201821"/>
                </a:cubicBezTo>
                <a:cubicBezTo>
                  <a:pt x="275574" y="301358"/>
                  <a:pt x="275955" y="400894"/>
                  <a:pt x="275670" y="500335"/>
                </a:cubicBezTo>
                <a:cubicBezTo>
                  <a:pt x="275670" y="513003"/>
                  <a:pt x="279194" y="521099"/>
                  <a:pt x="291957" y="526052"/>
                </a:cubicBezTo>
                <a:cubicBezTo>
                  <a:pt x="367205" y="555104"/>
                  <a:pt x="411020" y="613016"/>
                  <a:pt x="436833" y="686739"/>
                </a:cubicBezTo>
                <a:cubicBezTo>
                  <a:pt x="448263" y="719505"/>
                  <a:pt x="443024" y="737793"/>
                  <a:pt x="421497" y="746175"/>
                </a:cubicBezTo>
                <a:cubicBezTo>
                  <a:pt x="400542" y="754271"/>
                  <a:pt x="386922" y="742841"/>
                  <a:pt x="373587" y="709409"/>
                </a:cubicBezTo>
                <a:cubicBezTo>
                  <a:pt x="349679" y="649687"/>
                  <a:pt x="311579" y="602633"/>
                  <a:pt x="247952" y="583012"/>
                </a:cubicBezTo>
                <a:cubicBezTo>
                  <a:pt x="227854" y="576821"/>
                  <a:pt x="214233" y="566915"/>
                  <a:pt x="203661" y="549579"/>
                </a:cubicBezTo>
                <a:cubicBezTo>
                  <a:pt x="187754" y="523671"/>
                  <a:pt x="171085" y="498049"/>
                  <a:pt x="153464" y="473189"/>
                </a:cubicBezTo>
                <a:cubicBezTo>
                  <a:pt x="138986" y="452710"/>
                  <a:pt x="118412" y="440232"/>
                  <a:pt x="93361" y="436898"/>
                </a:cubicBezTo>
                <a:cubicBezTo>
                  <a:pt x="71739" y="434041"/>
                  <a:pt x="68501" y="438422"/>
                  <a:pt x="76978" y="458234"/>
                </a:cubicBezTo>
                <a:cubicBezTo>
                  <a:pt x="109554" y="534149"/>
                  <a:pt x="141843" y="610158"/>
                  <a:pt x="175086" y="685882"/>
                </a:cubicBezTo>
                <a:cubicBezTo>
                  <a:pt x="205375" y="754843"/>
                  <a:pt x="232426" y="825804"/>
                  <a:pt x="279765" y="885621"/>
                </a:cubicBezTo>
                <a:cubicBezTo>
                  <a:pt x="296529" y="906767"/>
                  <a:pt x="301959" y="928579"/>
                  <a:pt x="300720" y="954392"/>
                </a:cubicBezTo>
                <a:cubicBezTo>
                  <a:pt x="299387" y="982395"/>
                  <a:pt x="300149" y="1010589"/>
                  <a:pt x="300054" y="1038593"/>
                </a:cubicBezTo>
                <a:cubicBezTo>
                  <a:pt x="300054" y="1050023"/>
                  <a:pt x="301768" y="1059071"/>
                  <a:pt x="316818" y="1059071"/>
                </a:cubicBezTo>
                <a:cubicBezTo>
                  <a:pt x="421783" y="1058786"/>
                  <a:pt x="526844" y="1058786"/>
                  <a:pt x="631809" y="1059262"/>
                </a:cubicBezTo>
                <a:cubicBezTo>
                  <a:pt x="649145" y="1059262"/>
                  <a:pt x="653812" y="1051451"/>
                  <a:pt x="653622" y="1035735"/>
                </a:cubicBezTo>
                <a:cubicBezTo>
                  <a:pt x="653050" y="992396"/>
                  <a:pt x="653622" y="949058"/>
                  <a:pt x="653336" y="905719"/>
                </a:cubicBezTo>
                <a:cubicBezTo>
                  <a:pt x="653241" y="891050"/>
                  <a:pt x="656479" y="878096"/>
                  <a:pt x="669814" y="870667"/>
                </a:cubicBezTo>
                <a:cubicBezTo>
                  <a:pt x="721916" y="841520"/>
                  <a:pt x="736489" y="793705"/>
                  <a:pt x="736489" y="738460"/>
                </a:cubicBezTo>
                <a:cubicBezTo>
                  <a:pt x="736489" y="665403"/>
                  <a:pt x="736489" y="592442"/>
                  <a:pt x="736489" y="519385"/>
                </a:cubicBezTo>
                <a:close/>
                <a:moveTo>
                  <a:pt x="1279128" y="833996"/>
                </a:moveTo>
                <a:cubicBezTo>
                  <a:pt x="1279128" y="781037"/>
                  <a:pt x="1279414" y="728078"/>
                  <a:pt x="1278938" y="675119"/>
                </a:cubicBezTo>
                <a:cubicBezTo>
                  <a:pt x="1278843" y="660641"/>
                  <a:pt x="1282939" y="639781"/>
                  <a:pt x="1260745" y="640448"/>
                </a:cubicBezTo>
                <a:cubicBezTo>
                  <a:pt x="1241028" y="641019"/>
                  <a:pt x="1247506" y="661117"/>
                  <a:pt x="1247315" y="673404"/>
                </a:cubicBezTo>
                <a:cubicBezTo>
                  <a:pt x="1246458" y="717505"/>
                  <a:pt x="1247315" y="761606"/>
                  <a:pt x="1246553" y="805802"/>
                </a:cubicBezTo>
                <a:cubicBezTo>
                  <a:pt x="1245982" y="833329"/>
                  <a:pt x="1234456" y="848188"/>
                  <a:pt x="1215025" y="850093"/>
                </a:cubicBezTo>
                <a:cubicBezTo>
                  <a:pt x="1193689" y="852188"/>
                  <a:pt x="1178449" y="835996"/>
                  <a:pt x="1178354" y="809802"/>
                </a:cubicBezTo>
                <a:cubicBezTo>
                  <a:pt x="1178068" y="736841"/>
                  <a:pt x="1178354" y="663784"/>
                  <a:pt x="1178068" y="590822"/>
                </a:cubicBezTo>
                <a:cubicBezTo>
                  <a:pt x="1178068" y="577868"/>
                  <a:pt x="1182164" y="558914"/>
                  <a:pt x="1162638" y="558914"/>
                </a:cubicBezTo>
                <a:cubicBezTo>
                  <a:pt x="1142826" y="558914"/>
                  <a:pt x="1148445" y="578154"/>
                  <a:pt x="1147303" y="590918"/>
                </a:cubicBezTo>
                <a:cubicBezTo>
                  <a:pt x="1146922" y="595680"/>
                  <a:pt x="1147303" y="600538"/>
                  <a:pt x="1147303" y="605396"/>
                </a:cubicBezTo>
                <a:cubicBezTo>
                  <a:pt x="1147303" y="673595"/>
                  <a:pt x="1147493" y="741794"/>
                  <a:pt x="1147017" y="809993"/>
                </a:cubicBezTo>
                <a:cubicBezTo>
                  <a:pt x="1146826" y="833710"/>
                  <a:pt x="1133205" y="849521"/>
                  <a:pt x="1114441" y="850379"/>
                </a:cubicBezTo>
                <a:cubicBezTo>
                  <a:pt x="1094915" y="851331"/>
                  <a:pt x="1079961" y="834948"/>
                  <a:pt x="1078342" y="810469"/>
                </a:cubicBezTo>
                <a:cubicBezTo>
                  <a:pt x="1077865" y="803325"/>
                  <a:pt x="1078056" y="795991"/>
                  <a:pt x="1078056" y="788847"/>
                </a:cubicBezTo>
                <a:cubicBezTo>
                  <a:pt x="1078056" y="707027"/>
                  <a:pt x="1078056" y="625208"/>
                  <a:pt x="1077865" y="543388"/>
                </a:cubicBezTo>
                <a:cubicBezTo>
                  <a:pt x="1077865" y="536149"/>
                  <a:pt x="1077770" y="528910"/>
                  <a:pt x="1077008" y="521766"/>
                </a:cubicBezTo>
                <a:cubicBezTo>
                  <a:pt x="1076246" y="514622"/>
                  <a:pt x="1071960" y="510146"/>
                  <a:pt x="1064435" y="509574"/>
                </a:cubicBezTo>
                <a:cubicBezTo>
                  <a:pt x="1057196" y="509098"/>
                  <a:pt x="1051195" y="512432"/>
                  <a:pt x="1049386" y="519004"/>
                </a:cubicBezTo>
                <a:cubicBezTo>
                  <a:pt x="1047290" y="526529"/>
                  <a:pt x="1046814" y="534720"/>
                  <a:pt x="1046814" y="542626"/>
                </a:cubicBezTo>
                <a:cubicBezTo>
                  <a:pt x="1046623" y="623684"/>
                  <a:pt x="1046814" y="704646"/>
                  <a:pt x="1046623" y="785704"/>
                </a:cubicBezTo>
                <a:cubicBezTo>
                  <a:pt x="1046623" y="812755"/>
                  <a:pt x="1032812" y="829519"/>
                  <a:pt x="1012238" y="828757"/>
                </a:cubicBezTo>
                <a:cubicBezTo>
                  <a:pt x="992140" y="828090"/>
                  <a:pt x="980710" y="812945"/>
                  <a:pt x="980710" y="785990"/>
                </a:cubicBezTo>
                <a:cubicBezTo>
                  <a:pt x="980520" y="725792"/>
                  <a:pt x="980615" y="665689"/>
                  <a:pt x="980520" y="605491"/>
                </a:cubicBezTo>
                <a:cubicBezTo>
                  <a:pt x="980520" y="593394"/>
                  <a:pt x="978710" y="581488"/>
                  <a:pt x="963375" y="581869"/>
                </a:cubicBezTo>
                <a:cubicBezTo>
                  <a:pt x="948706" y="582250"/>
                  <a:pt x="948897" y="594632"/>
                  <a:pt x="948897" y="605110"/>
                </a:cubicBezTo>
                <a:cubicBezTo>
                  <a:pt x="948706" y="674071"/>
                  <a:pt x="948897" y="743127"/>
                  <a:pt x="948611" y="812088"/>
                </a:cubicBezTo>
                <a:cubicBezTo>
                  <a:pt x="948611" y="825804"/>
                  <a:pt x="953278" y="833996"/>
                  <a:pt x="966232" y="839996"/>
                </a:cubicBezTo>
                <a:cubicBezTo>
                  <a:pt x="1017382" y="863523"/>
                  <a:pt x="1048052" y="905528"/>
                  <a:pt x="1067293" y="956963"/>
                </a:cubicBezTo>
                <a:cubicBezTo>
                  <a:pt x="1078818" y="987824"/>
                  <a:pt x="1073293" y="1007922"/>
                  <a:pt x="1051862" y="1016304"/>
                </a:cubicBezTo>
                <a:cubicBezTo>
                  <a:pt x="1031955" y="1024115"/>
                  <a:pt x="1015191" y="1010875"/>
                  <a:pt x="1003570" y="979061"/>
                </a:cubicBezTo>
                <a:cubicBezTo>
                  <a:pt x="989092" y="939628"/>
                  <a:pt x="965756" y="907243"/>
                  <a:pt x="923274" y="896099"/>
                </a:cubicBezTo>
                <a:cubicBezTo>
                  <a:pt x="899271" y="889812"/>
                  <a:pt x="884508" y="876763"/>
                  <a:pt x="872697" y="855998"/>
                </a:cubicBezTo>
                <a:cubicBezTo>
                  <a:pt x="860124" y="833805"/>
                  <a:pt x="847551" y="811040"/>
                  <a:pt x="826691" y="794848"/>
                </a:cubicBezTo>
                <a:cubicBezTo>
                  <a:pt x="820309" y="789895"/>
                  <a:pt x="811451" y="783989"/>
                  <a:pt x="804879" y="788276"/>
                </a:cubicBezTo>
                <a:cubicBezTo>
                  <a:pt x="795830" y="794086"/>
                  <a:pt x="804117" y="802849"/>
                  <a:pt x="806974" y="809516"/>
                </a:cubicBezTo>
                <a:cubicBezTo>
                  <a:pt x="833549" y="871334"/>
                  <a:pt x="860505" y="933151"/>
                  <a:pt x="887556" y="994778"/>
                </a:cubicBezTo>
                <a:cubicBezTo>
                  <a:pt x="905558" y="1035926"/>
                  <a:pt x="924417" y="1076883"/>
                  <a:pt x="952802" y="1112126"/>
                </a:cubicBezTo>
                <a:cubicBezTo>
                  <a:pt x="963565" y="1125461"/>
                  <a:pt x="969947" y="1139081"/>
                  <a:pt x="968328" y="1155941"/>
                </a:cubicBezTo>
                <a:cubicBezTo>
                  <a:pt x="966518" y="1174991"/>
                  <a:pt x="974995" y="1181087"/>
                  <a:pt x="993569" y="1180801"/>
                </a:cubicBezTo>
                <a:cubicBezTo>
                  <a:pt x="1055291" y="1180039"/>
                  <a:pt x="1117108" y="1180515"/>
                  <a:pt x="1178830" y="1180515"/>
                </a:cubicBezTo>
                <a:cubicBezTo>
                  <a:pt x="1201624" y="1180515"/>
                  <a:pt x="1213092" y="1168990"/>
                  <a:pt x="1213216" y="1145939"/>
                </a:cubicBezTo>
                <a:cubicBezTo>
                  <a:pt x="1213311" y="1127556"/>
                  <a:pt x="1210549" y="1106601"/>
                  <a:pt x="1229218" y="1095838"/>
                </a:cubicBezTo>
                <a:cubicBezTo>
                  <a:pt x="1269794" y="1072502"/>
                  <a:pt x="1277986" y="1034211"/>
                  <a:pt x="1278938" y="992968"/>
                </a:cubicBezTo>
                <a:cubicBezTo>
                  <a:pt x="1280176" y="940009"/>
                  <a:pt x="1279224" y="887050"/>
                  <a:pt x="1279224" y="834091"/>
                </a:cubicBezTo>
                <a:close/>
              </a:path>
            </a:pathLst>
          </a:custGeom>
          <a:solidFill>
            <a:srgbClr val="0070C0"/>
          </a:solidFill>
          <a:ln w="9525" cap="flat">
            <a:noFill/>
            <a:prstDash val="solid"/>
            <a:miter/>
          </a:ln>
        </p:spPr>
        <p:txBody>
          <a:bodyPr rtlCol="0" anchor="ctr"/>
          <a:lstStyle/>
          <a:p>
            <a:endParaRPr lang="LID4096"/>
          </a:p>
        </p:txBody>
      </p:sp>
      <p:pic>
        <p:nvPicPr>
          <p:cNvPr id="5" name="Marcador de posición de imagen 4">
            <a:extLst>
              <a:ext uri="{FF2B5EF4-FFF2-40B4-BE49-F238E27FC236}">
                <a16:creationId xmlns:a16="http://schemas.microsoft.com/office/drawing/2014/main" id="{25DFA9A3-8D8A-4943-9C3C-D5C4FCCB83D5}"/>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11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453"/>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Custom 80">
      <a:dk1>
        <a:sysClr val="windowText" lastClr="000000"/>
      </a:dk1>
      <a:lt1>
        <a:sysClr val="window" lastClr="FFFFFF"/>
      </a:lt1>
      <a:dk2>
        <a:srgbClr val="44546A"/>
      </a:dk2>
      <a:lt2>
        <a:srgbClr val="E7E6E6"/>
      </a:lt2>
      <a:accent1>
        <a:srgbClr val="E8E6E0"/>
      </a:accent1>
      <a:accent2>
        <a:srgbClr val="888166"/>
      </a:accent2>
      <a:accent3>
        <a:srgbClr val="DDD9C7"/>
      </a:accent3>
      <a:accent4>
        <a:srgbClr val="443226"/>
      </a:accent4>
      <a:accent5>
        <a:srgbClr val="1D1611"/>
      </a:accent5>
      <a:accent6>
        <a:srgbClr val="CCC4C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6396</TotalTime>
  <Words>1907</Words>
  <Application>Microsoft Office PowerPoint</Application>
  <PresentationFormat>Panorámica</PresentationFormat>
  <Paragraphs>253</Paragraphs>
  <Slides>26</Slides>
  <Notes>22</Notes>
  <HiddenSlides>0</HiddenSlides>
  <MMClips>0</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26</vt:i4>
      </vt:variant>
    </vt:vector>
  </HeadingPairs>
  <TitlesOfParts>
    <vt:vector size="50" baseType="lpstr">
      <vt:lpstr>Aharoni</vt:lpstr>
      <vt:lpstr>Anton</vt:lpstr>
      <vt:lpstr>Arial</vt:lpstr>
      <vt:lpstr>Arial Black</vt:lpstr>
      <vt:lpstr>Bahnschrift</vt:lpstr>
      <vt:lpstr>Barlow</vt:lpstr>
      <vt:lpstr>Bevan</vt:lpstr>
      <vt:lpstr>Calibri</vt:lpstr>
      <vt:lpstr>Calibri Light</vt:lpstr>
      <vt:lpstr>DM Sans</vt:lpstr>
      <vt:lpstr>Helvetica Neue</vt:lpstr>
      <vt:lpstr>Inter</vt:lpstr>
      <vt:lpstr>Inter Black</vt:lpstr>
      <vt:lpstr>Inter Medium</vt:lpstr>
      <vt:lpstr>Inter Semi Bold</vt:lpstr>
      <vt:lpstr>Inter SemiBold</vt:lpstr>
      <vt:lpstr>Montserrat</vt:lpstr>
      <vt:lpstr>Montserrat Black</vt:lpstr>
      <vt:lpstr>Montserrat Light</vt:lpstr>
      <vt:lpstr>Roboto</vt:lpstr>
      <vt:lpstr>Rubik</vt:lpstr>
      <vt:lpstr>TitilliumText22L Lt</vt:lpstr>
      <vt:lpstr>方正正准黑简体</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dia internacional Democracia</dc:title>
  <dc:creator>Grym</dc:creator>
  <cp:lastModifiedBy>i201701069 (Sucasaca Mamani, Jean Carlo)</cp:lastModifiedBy>
  <cp:revision>240</cp:revision>
  <dcterms:created xsi:type="dcterms:W3CDTF">2021-12-27T04:34:36Z</dcterms:created>
  <dcterms:modified xsi:type="dcterms:W3CDTF">2023-12-01T02:05:05Z</dcterms:modified>
  <cp:category>slidesppt.net</cp:category>
</cp:coreProperties>
</file>