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94" r:id="rId4"/>
    <p:sldId id="260" r:id="rId5"/>
    <p:sldId id="264" r:id="rId6"/>
    <p:sldId id="261" r:id="rId7"/>
    <p:sldId id="307" r:id="rId8"/>
    <p:sldId id="300" r:id="rId9"/>
    <p:sldId id="265" r:id="rId10"/>
    <p:sldId id="266" r:id="rId11"/>
    <p:sldId id="267" r:id="rId12"/>
    <p:sldId id="268" r:id="rId13"/>
    <p:sldId id="1068" r:id="rId14"/>
    <p:sldId id="269" r:id="rId15"/>
    <p:sldId id="273" r:id="rId16"/>
    <p:sldId id="274" r:id="rId17"/>
    <p:sldId id="299" r:id="rId18"/>
    <p:sldId id="298" r:id="rId19"/>
    <p:sldId id="303" r:id="rId20"/>
    <p:sldId id="304" r:id="rId21"/>
    <p:sldId id="344" r:id="rId22"/>
    <p:sldId id="1079" r:id="rId23"/>
    <p:sldId id="345" r:id="rId24"/>
    <p:sldId id="306" r:id="rId25"/>
    <p:sldId id="436" r:id="rId26"/>
    <p:sldId id="437" r:id="rId27"/>
    <p:sldId id="438" r:id="rId28"/>
    <p:sldId id="1078" r:id="rId29"/>
  </p:sldIdLst>
  <p:sldSz cx="9144000" cy="5143500" type="screen16x9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AAFDCB9-3885-4652-85D9-D5239EF04503}" styleName="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TxStyle>
        <a:font>
          <a:latin typeface=""/>
          <a:ea typeface=""/>
          <a:cs typeface=""/>
        </a:font>
      </a:tcTxStyle>
      <a:tcStyle>
        <a:tcBdr/>
      </a:tcStyle>
    </a:band1H>
    <a:band2H>
      <a:tcTxStyle>
        <a:font>
          <a:latin typeface=""/>
          <a:ea typeface=""/>
          <a:cs typeface=""/>
        </a:font>
      </a:tcTxStyle>
      <a:tcStyle>
        <a:tcBdr/>
      </a:tcStyle>
    </a:band2H>
    <a:band1V>
      <a:tcTxStyle>
        <a:font>
          <a:latin typeface=""/>
          <a:ea typeface=""/>
          <a:cs typeface=""/>
        </a:font>
      </a:tcTxStyle>
      <a:tcStyle>
        <a:tcBdr/>
      </a:tcStyle>
    </a:band1V>
    <a:band2V>
      <a:tcTxStyle>
        <a:font>
          <a:latin typeface=""/>
          <a:ea typeface=""/>
          <a:cs typeface=""/>
        </a:font>
      </a:tcTxStyle>
      <a:tcStyle>
        <a:tcBdr/>
      </a:tcStyle>
    </a:band2V>
    <a:lastCol>
      <a:tcTxStyle>
        <a:font>
          <a:latin typeface=""/>
          <a:ea typeface=""/>
          <a:cs typeface=""/>
        </a:font>
      </a:tcTxStyle>
      <a:tcStyle>
        <a:tcBdr/>
      </a:tcStyle>
    </a:lastCol>
    <a:firstCol>
      <a:tcTxStyle>
        <a:font>
          <a:latin typeface=""/>
          <a:ea typeface=""/>
          <a:cs typeface=""/>
        </a:font>
      </a:tcTxStyle>
      <a:tcStyle>
        <a:tcBdr/>
      </a:tcStyle>
    </a:firstCol>
    <a:lastRow>
      <a:tcTxStyle>
        <a:font>
          <a:latin typeface=""/>
          <a:ea typeface=""/>
          <a:cs typeface=""/>
        </a:font>
      </a:tcTxStyle>
      <a:tcStyle>
        <a:tcBdr/>
      </a:tcStyle>
    </a:lastRow>
    <a:firstRow>
      <a:tcTxStyle>
        <a:font>
          <a:latin typeface=""/>
          <a:ea typeface=""/>
          <a:cs typeface=""/>
        </a:font>
      </a:tcTxStyle>
      <a:tcStyle>
        <a:tcBdr/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;n">
            <a:extLst>
              <a:ext uri="{FF2B5EF4-FFF2-40B4-BE49-F238E27FC236}">
                <a16:creationId xmlns:a16="http://schemas.microsoft.com/office/drawing/2014/main" id="{1B80FFE5-9563-48C3-9674-9E85F29D25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295" y="685800"/>
            <a:ext cx="6096076" cy="342900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4;n">
            <a:extLst>
              <a:ext uri="{FF2B5EF4-FFF2-40B4-BE49-F238E27FC236}">
                <a16:creationId xmlns:a16="http://schemas.microsoft.com/office/drawing/2014/main" id="{B9DFCCAE-84BB-435E-8236-047C96F19FD9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1733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0" marR="0" lvl="0" indent="-298451" algn="l" defTabSz="914400" rtl="0" fontAlgn="auto" hangingPunct="1">
      <a:lnSpc>
        <a:spcPct val="100000"/>
      </a:lnSpc>
      <a:spcBef>
        <a:spcPts val="0"/>
      </a:spcBef>
      <a:spcAft>
        <a:spcPts val="0"/>
      </a:spcAft>
      <a:buClr>
        <a:srgbClr val="000000"/>
      </a:buClr>
      <a:buSzPts val="1100"/>
      <a:buFont typeface="Arial"/>
      <a:buChar char="●"/>
      <a:tabLst/>
      <a:defRPr lang="es-PE" sz="1100" b="0" i="0" u="none" strike="noStrike" kern="0" cap="none" spc="0" baseline="0">
        <a:solidFill>
          <a:srgbClr val="000000"/>
        </a:solidFill>
        <a:uFillTx/>
        <a:latin typeface="Arial"/>
        <a:ea typeface="Arial"/>
        <a:cs typeface="Arial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40;ge3d05624fa_0_0:notes">
            <a:extLst>
              <a:ext uri="{FF2B5EF4-FFF2-40B4-BE49-F238E27FC236}">
                <a16:creationId xmlns:a16="http://schemas.microsoft.com/office/drawing/2014/main" id="{41BF6964-CC78-456A-A75B-9D86762CEC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41;ge3d05624fa_0_0:notes">
            <a:extLst>
              <a:ext uri="{FF2B5EF4-FFF2-40B4-BE49-F238E27FC236}">
                <a16:creationId xmlns:a16="http://schemas.microsoft.com/office/drawing/2014/main" id="{9623F528-D8C7-46CA-880F-B2EB2E5B46B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3B7697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58;ge2e42d7770_0_241:notes">
            <a:extLst>
              <a:ext uri="{FF2B5EF4-FFF2-40B4-BE49-F238E27FC236}">
                <a16:creationId xmlns:a16="http://schemas.microsoft.com/office/drawing/2014/main" id="{5589807B-E8F2-4BB3-8A24-D2FC8FCBDD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759;ge2e42d7770_0_241:notes">
            <a:extLst>
              <a:ext uri="{FF2B5EF4-FFF2-40B4-BE49-F238E27FC236}">
                <a16:creationId xmlns:a16="http://schemas.microsoft.com/office/drawing/2014/main" id="{3E9C4589-3A86-4EE7-8648-4D9B5194A60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3B7697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49;ge5c86e0802_3_58:notes">
            <a:extLst>
              <a:ext uri="{FF2B5EF4-FFF2-40B4-BE49-F238E27FC236}">
                <a16:creationId xmlns:a16="http://schemas.microsoft.com/office/drawing/2014/main" id="{23F63081-2F38-48B6-8B0D-02EBB09E97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850;ge5c86e0802_3_58:notes">
            <a:extLst>
              <a:ext uri="{FF2B5EF4-FFF2-40B4-BE49-F238E27FC236}">
                <a16:creationId xmlns:a16="http://schemas.microsoft.com/office/drawing/2014/main" id="{A5A39C04-D4B6-4880-BCDA-91C27A2906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CC76D13-9E90-4D66-8E6C-E89B491F66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B70BE4F-E988-483A-AD55-E03FB1F70B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 b="1">
                <a:solidFill>
                  <a:srgbClr val="FFFFFF"/>
                </a:solidFill>
                <a:latin typeface="Segoe UI Light" pitchFamily="34"/>
                <a:cs typeface="Segoe UI" pitchFamily="34"/>
              </a:rPr>
              <a:t>slidesppt.net</a:t>
            </a:r>
          </a:p>
          <a:p>
            <a:pPr lvl="0"/>
            <a:endParaRPr lang="es-P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9;ge4d9edd0d4_0_13:notes">
            <a:extLst>
              <a:ext uri="{FF2B5EF4-FFF2-40B4-BE49-F238E27FC236}">
                <a16:creationId xmlns:a16="http://schemas.microsoft.com/office/drawing/2014/main" id="{7CE9F7D7-3C2F-4D0B-87C3-13E09A731D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890;ge4d9edd0d4_0_13:notes">
            <a:extLst>
              <a:ext uri="{FF2B5EF4-FFF2-40B4-BE49-F238E27FC236}">
                <a16:creationId xmlns:a16="http://schemas.microsoft.com/office/drawing/2014/main" id="{F9534AE9-C2FE-42D1-9C8C-BD6452D280E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3B7697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91;ge4e9f5727b_0_173:notes">
            <a:extLst>
              <a:ext uri="{FF2B5EF4-FFF2-40B4-BE49-F238E27FC236}">
                <a16:creationId xmlns:a16="http://schemas.microsoft.com/office/drawing/2014/main" id="{2CB03508-1A4C-40FC-91A1-22F3A951B0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992;ge4e9f5727b_0_173:notes">
            <a:extLst>
              <a:ext uri="{FF2B5EF4-FFF2-40B4-BE49-F238E27FC236}">
                <a16:creationId xmlns:a16="http://schemas.microsoft.com/office/drawing/2014/main" id="{34331362-1F05-4DC1-895E-9C4BD0A3B6D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26;ge4e9f5727b_0_241:notes">
            <a:extLst>
              <a:ext uri="{FF2B5EF4-FFF2-40B4-BE49-F238E27FC236}">
                <a16:creationId xmlns:a16="http://schemas.microsoft.com/office/drawing/2014/main" id="{F93FDC0E-47D6-4DCB-A879-E0DD3EFA4E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1027;ge4e9f5727b_0_241:notes">
            <a:extLst>
              <a:ext uri="{FF2B5EF4-FFF2-40B4-BE49-F238E27FC236}">
                <a16:creationId xmlns:a16="http://schemas.microsoft.com/office/drawing/2014/main" id="{CEE9F802-86E7-4ADE-BD6B-6F6886A63B4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3B7697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02461AD-D6E0-440D-AD58-3EAC576E8C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C2E3CF1-4632-4616-841E-4CF3141DD5A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123DA8D-7540-4426-A6A0-8F45A4B325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DAAA222-39C7-4D83-8E28-629B63B56FF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3B7697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158748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8AB1A8E-9A3F-455F-85D2-3B93D7D34D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821ABE6-253D-4CDB-AF84-E9EB3939BE3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FFFFFF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P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2E1C58D-B010-4B80-BEE6-F63DB91654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6E2CCBF-9A44-43B4-8F48-494125494C0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MX"/>
              <a:t>slidesppt.net</a:t>
            </a:r>
            <a:endParaRPr lang="es-PE"/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92;ge3c1c4f298_0_57:notes">
            <a:extLst>
              <a:ext uri="{FF2B5EF4-FFF2-40B4-BE49-F238E27FC236}">
                <a16:creationId xmlns:a16="http://schemas.microsoft.com/office/drawing/2014/main" id="{30A1FE11-E0DD-4930-9FA6-52C6347D98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93;ge3c1c4f298_0_57:notes">
            <a:extLst>
              <a:ext uri="{FF2B5EF4-FFF2-40B4-BE49-F238E27FC236}">
                <a16:creationId xmlns:a16="http://schemas.microsoft.com/office/drawing/2014/main" id="{E98A79E2-35B4-4922-9A6E-724A029501A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1589DAA-9458-4EB7-B943-EE7BC61A04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C0DAB3F-9132-4A2F-BA5D-A88EF002146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/>
            <a:r>
              <a:rPr lang="en-US">
                <a:solidFill>
                  <a:srgbClr val="143A78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158748" lvl="0"/>
            <a:endParaRPr lang="es-P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04;ge4e9f5727b_0_369:notes">
            <a:extLst>
              <a:ext uri="{FF2B5EF4-FFF2-40B4-BE49-F238E27FC236}">
                <a16:creationId xmlns:a16="http://schemas.microsoft.com/office/drawing/2014/main" id="{C5C0699B-1370-42E0-9524-4A8FBE3655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1105;ge4e9f5727b_0_369:notes">
            <a:extLst>
              <a:ext uri="{FF2B5EF4-FFF2-40B4-BE49-F238E27FC236}">
                <a16:creationId xmlns:a16="http://schemas.microsoft.com/office/drawing/2014/main" id="{CC835D41-34BE-4E45-9EDE-82E41DEA018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3B7697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A1B0EA7-4396-48E3-9CAB-EE4B808781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982DA94-4DD5-4A2C-BE84-EBE3F3BFEE3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FF3734B-AAEF-4B06-BF48-A306D38C5F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CD4084D-1791-41EB-9A78-35CD94F1775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3B7697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158748" lvl="0" indent="0">
              <a:buNone/>
            </a:pPr>
            <a:endParaRPr lang="en-US">
              <a:latin typeface="Arial" pitchFamily="34"/>
              <a:cs typeface="Arial" pitchFamily="34"/>
            </a:endParaRP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6E85950-D5BB-4BFF-887E-4E314B864D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EB28F1C-1920-4B79-B5E9-DC1B6ADEBDE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3E67DC3-CAC7-41C0-972C-51F8693294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2F3936F-C46E-4AAB-8D67-411821CDEB2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FF000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4F0CE03-F141-411F-B4E5-31B4B878FA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BA50683-3718-4BF6-A7BD-E8051819AB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3B7697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64;ge6441e901d_0_6:notes">
            <a:extLst>
              <a:ext uri="{FF2B5EF4-FFF2-40B4-BE49-F238E27FC236}">
                <a16:creationId xmlns:a16="http://schemas.microsoft.com/office/drawing/2014/main" id="{CAB79046-290C-41B5-80A8-CC5AA3DCC2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65;ge6441e901d_0_6:notes">
            <a:extLst>
              <a:ext uri="{FF2B5EF4-FFF2-40B4-BE49-F238E27FC236}">
                <a16:creationId xmlns:a16="http://schemas.microsoft.com/office/drawing/2014/main" id="{4E70BBBF-B73A-4AD4-BA8F-DE5C1AC44B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0;ge2e42d7770_0_153:notes">
            <a:extLst>
              <a:ext uri="{FF2B5EF4-FFF2-40B4-BE49-F238E27FC236}">
                <a16:creationId xmlns:a16="http://schemas.microsoft.com/office/drawing/2014/main" id="{9A80AC5B-7317-4B6C-A40B-DC63FD8788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681;ge2e42d7770_0_153:notes">
            <a:extLst>
              <a:ext uri="{FF2B5EF4-FFF2-40B4-BE49-F238E27FC236}">
                <a16:creationId xmlns:a16="http://schemas.microsoft.com/office/drawing/2014/main" id="{4765F93D-2EEA-4589-8F02-80EBEE442F9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3B7697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03;ge3c1c4f298_0_190:notes">
            <a:extLst>
              <a:ext uri="{FF2B5EF4-FFF2-40B4-BE49-F238E27FC236}">
                <a16:creationId xmlns:a16="http://schemas.microsoft.com/office/drawing/2014/main" id="{83309860-4C2B-466A-AC49-D13D634D1B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604;ge3c1c4f298_0_190:notes">
            <a:extLst>
              <a:ext uri="{FF2B5EF4-FFF2-40B4-BE49-F238E27FC236}">
                <a16:creationId xmlns:a16="http://schemas.microsoft.com/office/drawing/2014/main" id="{EC389A3F-C39D-4D81-885B-3373A15017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0;ge2e42d7770_0_153:notes">
            <a:extLst>
              <a:ext uri="{FF2B5EF4-FFF2-40B4-BE49-F238E27FC236}">
                <a16:creationId xmlns:a16="http://schemas.microsoft.com/office/drawing/2014/main" id="{8092A613-57E3-4580-A330-0829EF7CED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681;ge2e42d7770_0_153:notes">
            <a:extLst>
              <a:ext uri="{FF2B5EF4-FFF2-40B4-BE49-F238E27FC236}">
                <a16:creationId xmlns:a16="http://schemas.microsoft.com/office/drawing/2014/main" id="{8A2C6393-4BC2-4A60-985E-26C53A5833D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3B7697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3;ge2e42d7770_0_196:notes">
            <a:extLst>
              <a:ext uri="{FF2B5EF4-FFF2-40B4-BE49-F238E27FC236}">
                <a16:creationId xmlns:a16="http://schemas.microsoft.com/office/drawing/2014/main" id="{DE4D2E88-A89D-4C2D-A13C-A0CB796CBD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704;ge2e42d7770_0_196:notes">
            <a:extLst>
              <a:ext uri="{FF2B5EF4-FFF2-40B4-BE49-F238E27FC236}">
                <a16:creationId xmlns:a16="http://schemas.microsoft.com/office/drawing/2014/main" id="{6C15DC44-C8E8-4B4A-BB74-28F0CD813FF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3B7697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26;ge2e42d7770_0_172:notes">
            <a:extLst>
              <a:ext uri="{FF2B5EF4-FFF2-40B4-BE49-F238E27FC236}">
                <a16:creationId xmlns:a16="http://schemas.microsoft.com/office/drawing/2014/main" id="{1FB4B88D-E644-4EF8-A346-BB83A32383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727;ge2e42d7770_0_172:notes">
            <a:extLst>
              <a:ext uri="{FF2B5EF4-FFF2-40B4-BE49-F238E27FC236}">
                <a16:creationId xmlns:a16="http://schemas.microsoft.com/office/drawing/2014/main" id="{59F29E30-7C76-42FF-A576-6F0518C7AC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solidFill>
          <a:srgbClr val="017D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;p2">
            <a:extLst>
              <a:ext uri="{FF2B5EF4-FFF2-40B4-BE49-F238E27FC236}">
                <a16:creationId xmlns:a16="http://schemas.microsoft.com/office/drawing/2014/main" id="{8AFAA4F3-1698-451B-9C1C-9613622A50B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09601" y="1346728"/>
            <a:ext cx="3987296" cy="2044497"/>
          </a:xfrm>
        </p:spPr>
        <p:txBody>
          <a:bodyPr/>
          <a:lstStyle>
            <a:lvl1pPr>
              <a:defRPr sz="4500"/>
            </a:lvl1pPr>
          </a:lstStyle>
          <a:p>
            <a:pPr lvl="0"/>
            <a:endParaRPr lang="es-PE"/>
          </a:p>
        </p:txBody>
      </p:sp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7F21D330-F532-427C-BE5A-1102F13CEC1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09601" y="3352428"/>
            <a:ext cx="4358999" cy="40949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150255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8;p18">
            <a:extLst>
              <a:ext uri="{FF2B5EF4-FFF2-40B4-BE49-F238E27FC236}">
                <a16:creationId xmlns:a16="http://schemas.microsoft.com/office/drawing/2014/main" id="{439F90A5-C093-4C24-8765-C1482CCB81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20750" y="537877"/>
            <a:ext cx="6502499" cy="428103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3" name="Rectángulo 18">
            <a:extLst>
              <a:ext uri="{FF2B5EF4-FFF2-40B4-BE49-F238E27FC236}">
                <a16:creationId xmlns:a16="http://schemas.microsoft.com/office/drawing/2014/main" id="{A9E6B9C8-5B7E-476B-97BA-483BA1C05511}"/>
              </a:ext>
            </a:extLst>
          </p:cNvPr>
          <p:cNvSpPr/>
          <p:nvPr/>
        </p:nvSpPr>
        <p:spPr>
          <a:xfrm>
            <a:off x="0" y="187644"/>
            <a:ext cx="8680243" cy="119091"/>
          </a:xfrm>
          <a:prstGeom prst="rect">
            <a:avLst/>
          </a:prstGeom>
          <a:solidFill>
            <a:srgbClr val="42BCF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17DC0"/>
              </a:solidFill>
              <a:uFillTx/>
              <a:latin typeface="Arial"/>
            </a:endParaRPr>
          </a:p>
        </p:txBody>
      </p:sp>
      <p:grpSp>
        <p:nvGrpSpPr>
          <p:cNvPr id="4" name="Google Shape;268;p17">
            <a:extLst>
              <a:ext uri="{FF2B5EF4-FFF2-40B4-BE49-F238E27FC236}">
                <a16:creationId xmlns:a16="http://schemas.microsoft.com/office/drawing/2014/main" id="{91D9B631-EE4B-4CC2-BADC-A3B003F0FD1A}"/>
              </a:ext>
            </a:extLst>
          </p:cNvPr>
          <p:cNvGrpSpPr/>
          <p:nvPr/>
        </p:nvGrpSpPr>
        <p:grpSpPr>
          <a:xfrm>
            <a:off x="8004475" y="86842"/>
            <a:ext cx="1026587" cy="879058"/>
            <a:chOff x="8004475" y="86842"/>
            <a:chExt cx="1026587" cy="879058"/>
          </a:xfrm>
        </p:grpSpPr>
        <p:sp>
          <p:nvSpPr>
            <p:cNvPr id="5" name="Google Shape;269;p17">
              <a:extLst>
                <a:ext uri="{FF2B5EF4-FFF2-40B4-BE49-F238E27FC236}">
                  <a16:creationId xmlns:a16="http://schemas.microsoft.com/office/drawing/2014/main" id="{CD248BD3-0CF6-43E9-9862-367D7D3C12B4}"/>
                </a:ext>
              </a:extLst>
            </p:cNvPr>
            <p:cNvSpPr/>
            <p:nvPr/>
          </p:nvSpPr>
          <p:spPr>
            <a:xfrm rot="532782">
              <a:off x="8004475" y="86842"/>
              <a:ext cx="1026587" cy="8790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55"/>
                <a:gd name="f4" fmla="val 11864"/>
                <a:gd name="f5" fmla="val 7886"/>
                <a:gd name="f6" fmla="val 1"/>
                <a:gd name="f7" fmla="val 6431"/>
                <a:gd name="f8" fmla="val 4948"/>
                <a:gd name="f9" fmla="val 541"/>
                <a:gd name="f10" fmla="val 3740"/>
                <a:gd name="f11" fmla="val 1749"/>
                <a:gd name="f12" fmla="val 5489"/>
                <a:gd name="f13" fmla="val 2661"/>
                <a:gd name="f14" fmla="val 7931"/>
                <a:gd name="f15" fmla="val 11219"/>
                <a:gd name="f16" fmla="val 9228"/>
                <a:gd name="f17" fmla="val 5940"/>
                <a:gd name="f18" fmla="val 2372"/>
                <a:gd name="f19" fmla="val 10933"/>
                <a:gd name="f20" fmla="*/ f0 1 13855"/>
                <a:gd name="f21" fmla="*/ f1 1 11864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55"/>
                <a:gd name="f28" fmla="*/ f25 1 11864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55" h="118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4"/>
                    <a:pt x="f14" y="f4"/>
                  </a:cubicBezTo>
                  <a:cubicBezTo>
                    <a:pt x="f15" y="f4"/>
                    <a:pt x="f3" y="f16"/>
                    <a:pt x="f3" y="f17"/>
                  </a:cubicBezTo>
                  <a:cubicBezTo>
                    <a:pt x="f3" y="f18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270;p17">
              <a:extLst>
                <a:ext uri="{FF2B5EF4-FFF2-40B4-BE49-F238E27FC236}">
                  <a16:creationId xmlns:a16="http://schemas.microsoft.com/office/drawing/2014/main" id="{7AB5CC5E-81A9-4B6B-BFB2-120F88DF06CE}"/>
                </a:ext>
              </a:extLst>
            </p:cNvPr>
            <p:cNvSpPr/>
            <p:nvPr/>
          </p:nvSpPr>
          <p:spPr>
            <a:xfrm rot="532782">
              <a:off x="8247175" y="191119"/>
              <a:ext cx="694486" cy="6944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735"/>
                <a:gd name="f4" fmla="val 4367"/>
                <a:gd name="f5" fmla="val 1958"/>
                <a:gd name="f6" fmla="val 6777"/>
                <a:gd name="f7" fmla="*/ f0 1 8735"/>
                <a:gd name="f8" fmla="*/ f1 1 8735"/>
                <a:gd name="f9" fmla="val f2"/>
                <a:gd name="f10" fmla="val f3"/>
                <a:gd name="f11" fmla="+- f10 0 f9"/>
                <a:gd name="f12" fmla="*/ f11 1 8735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8735" h="8735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4FC3F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271;p17">
              <a:extLst>
                <a:ext uri="{FF2B5EF4-FFF2-40B4-BE49-F238E27FC236}">
                  <a16:creationId xmlns:a16="http://schemas.microsoft.com/office/drawing/2014/main" id="{B621808D-7841-4F1B-B988-F024327E1EF2}"/>
                </a:ext>
              </a:extLst>
            </p:cNvPr>
            <p:cNvSpPr/>
            <p:nvPr/>
          </p:nvSpPr>
          <p:spPr>
            <a:xfrm rot="532782">
              <a:off x="8226353" y="202330"/>
              <a:ext cx="700448" cy="6805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10"/>
                <a:gd name="f4" fmla="val 8560"/>
                <a:gd name="f5" fmla="val 3439"/>
                <a:gd name="f6" fmla="val 1"/>
                <a:gd name="f7" fmla="val 1355"/>
                <a:gd name="f8" fmla="val 603"/>
                <a:gd name="f9" fmla="val 2636"/>
                <a:gd name="f10" fmla="val 301"/>
                <a:gd name="f11" fmla="val 4795"/>
                <a:gd name="f12" fmla="val 6953"/>
                <a:gd name="f13" fmla="val 2435"/>
                <a:gd name="f14" fmla="val 4618"/>
                <a:gd name="f15" fmla="val 6576"/>
                <a:gd name="f16" fmla="val 8283"/>
                <a:gd name="f17" fmla="val 7254"/>
                <a:gd name="f18" fmla="val 5372"/>
                <a:gd name="f19" fmla="val 8402"/>
                <a:gd name="f20" fmla="val 5488"/>
                <a:gd name="f21" fmla="val 7997"/>
                <a:gd name="f22" fmla="val 5543"/>
                <a:gd name="f23" fmla="val 7603"/>
                <a:gd name="f24" fmla="val 4849"/>
                <a:gd name="f25" fmla="val 2626"/>
                <a:gd name="f26" fmla="val 2878"/>
                <a:gd name="f27" fmla="*/ f0 1 8810"/>
                <a:gd name="f28" fmla="*/ f1 1 8560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8810"/>
                <a:gd name="f35" fmla="*/ f32 1 8560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8810" h="8560">
                  <a:moveTo>
                    <a:pt x="f5" y="f6"/>
                  </a:moveTo>
                  <a:lnTo>
                    <a:pt x="f5" y="f6"/>
                  </a:lnTo>
                  <a:cubicBezTo>
                    <a:pt x="f7" y="f8"/>
                    <a:pt x="f2" y="f9"/>
                    <a:pt x="f10" y="f11"/>
                  </a:cubicBezTo>
                  <a:cubicBezTo>
                    <a:pt x="f8" y="f12"/>
                    <a:pt x="f13" y="f4"/>
                    <a:pt x="f14" y="f4"/>
                  </a:cubicBezTo>
                  <a:cubicBezTo>
                    <a:pt x="f15" y="f4"/>
                    <a:pt x="f16" y="f17"/>
                    <a:pt x="f3" y="f18"/>
                  </a:cubicBezTo>
                  <a:lnTo>
                    <a:pt x="f3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01579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" name="Google Shape;272;p17">
            <a:extLst>
              <a:ext uri="{FF2B5EF4-FFF2-40B4-BE49-F238E27FC236}">
                <a16:creationId xmlns:a16="http://schemas.microsoft.com/office/drawing/2014/main" id="{DF2F0240-86F7-41C3-8457-0662E11A9088}"/>
              </a:ext>
            </a:extLst>
          </p:cNvPr>
          <p:cNvGrpSpPr/>
          <p:nvPr/>
        </p:nvGrpSpPr>
        <p:grpSpPr>
          <a:xfrm>
            <a:off x="7645645" y="281709"/>
            <a:ext cx="796460" cy="434293"/>
            <a:chOff x="7645645" y="281709"/>
            <a:chExt cx="796460" cy="434293"/>
          </a:xfrm>
        </p:grpSpPr>
        <p:grpSp>
          <p:nvGrpSpPr>
            <p:cNvPr id="9" name="Google Shape;273;p17">
              <a:extLst>
                <a:ext uri="{FF2B5EF4-FFF2-40B4-BE49-F238E27FC236}">
                  <a16:creationId xmlns:a16="http://schemas.microsoft.com/office/drawing/2014/main" id="{1ECE5D13-5F75-4C5F-B96B-E73C2252A406}"/>
                </a:ext>
              </a:extLst>
            </p:cNvPr>
            <p:cNvGrpSpPr/>
            <p:nvPr/>
          </p:nvGrpSpPr>
          <p:grpSpPr>
            <a:xfrm>
              <a:off x="7645645" y="281709"/>
              <a:ext cx="445843" cy="434293"/>
              <a:chOff x="7645645" y="281709"/>
              <a:chExt cx="445843" cy="434293"/>
            </a:xfrm>
          </p:grpSpPr>
          <p:sp>
            <p:nvSpPr>
              <p:cNvPr id="10" name="Google Shape;274;p17">
                <a:extLst>
                  <a:ext uri="{FF2B5EF4-FFF2-40B4-BE49-F238E27FC236}">
                    <a16:creationId xmlns:a16="http://schemas.microsoft.com/office/drawing/2014/main" id="{9CE7D50C-0657-477B-8ED7-E532A51EA2A9}"/>
                  </a:ext>
                </a:extLst>
              </p:cNvPr>
              <p:cNvSpPr/>
              <p:nvPr/>
            </p:nvSpPr>
            <p:spPr>
              <a:xfrm rot="918790" flipH="1">
                <a:off x="7890430" y="513975"/>
                <a:ext cx="201058" cy="2020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222"/>
                  <a:gd name="f4" fmla="val 5247"/>
                  <a:gd name="f5" fmla="val 2611"/>
                  <a:gd name="f6" fmla="val 1"/>
                  <a:gd name="f7" fmla="val 1155"/>
                  <a:gd name="f8" fmla="val 1181"/>
                  <a:gd name="f9" fmla="val 2636"/>
                  <a:gd name="f10" fmla="val 4067"/>
                  <a:gd name="f11" fmla="val 4042"/>
                  <a:gd name="f12" fmla="val 5221"/>
                  <a:gd name="f13" fmla="*/ f0 1 5222"/>
                  <a:gd name="f14" fmla="*/ f1 1 5247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5222"/>
                  <a:gd name="f21" fmla="*/ f18 1 5247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5222" h="5247">
                    <a:moveTo>
                      <a:pt x="f5" y="f6"/>
                    </a:moveTo>
                    <a:cubicBezTo>
                      <a:pt x="f7" y="f6"/>
                      <a:pt x="f6" y="f8"/>
                      <a:pt x="f6" y="f9"/>
                    </a:cubicBezTo>
                    <a:cubicBezTo>
                      <a:pt x="f6" y="f10"/>
                      <a:pt x="f7" y="f4"/>
                      <a:pt x="f5" y="f4"/>
                    </a:cubicBezTo>
                    <a:cubicBezTo>
                      <a:pt x="f11" y="f4"/>
                      <a:pt x="f12" y="f10"/>
                      <a:pt x="f12" y="f9"/>
                    </a:cubicBezTo>
                    <a:cubicBezTo>
                      <a:pt x="f12" y="f8"/>
                      <a:pt x="f11" y="f6"/>
                      <a:pt x="f5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st="19046" dir="5400000" algn="tl">
                  <a:srgbClr val="1C4587">
                    <a:alpha val="5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" name="Google Shape;275;p17">
                <a:extLst>
                  <a:ext uri="{FF2B5EF4-FFF2-40B4-BE49-F238E27FC236}">
                    <a16:creationId xmlns:a16="http://schemas.microsoft.com/office/drawing/2014/main" id="{A1B394B2-E8AB-4BB5-AB31-AA729781B7A5}"/>
                  </a:ext>
                </a:extLst>
              </p:cNvPr>
              <p:cNvSpPr/>
              <p:nvPr/>
            </p:nvSpPr>
            <p:spPr>
              <a:xfrm rot="918790" flipH="1">
                <a:off x="7645645" y="281709"/>
                <a:ext cx="250307" cy="2144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501"/>
                  <a:gd name="f4" fmla="val 5570"/>
                  <a:gd name="f5" fmla="val 3694"/>
                  <a:gd name="f6" fmla="val 3005"/>
                  <a:gd name="f7" fmla="val 2302"/>
                  <a:gd name="f8" fmla="val 256"/>
                  <a:gd name="f9" fmla="val 1732"/>
                  <a:gd name="f10" fmla="val 826"/>
                  <a:gd name="f11" fmla="val 2583"/>
                  <a:gd name="f12" fmla="val 1230"/>
                  <a:gd name="f13" fmla="val 3715"/>
                  <a:gd name="f14" fmla="val 5246"/>
                  <a:gd name="f15" fmla="val 4340"/>
                  <a:gd name="f16" fmla="val 2784"/>
                  <a:gd name="f17" fmla="val 1106"/>
                  <a:gd name="f18" fmla="val 5127"/>
                  <a:gd name="f19" fmla="*/ f0 1 6501"/>
                  <a:gd name="f20" fmla="*/ f1 1 5570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6501"/>
                  <a:gd name="f27" fmla="*/ f24 1 5570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6501" h="5570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2" y="f11"/>
                      <a:pt x="f12" y="f4"/>
                      <a:pt x="f13" y="f4"/>
                    </a:cubicBezTo>
                    <a:cubicBezTo>
                      <a:pt x="f14" y="f4"/>
                      <a:pt x="f3" y="f15"/>
                      <a:pt x="f3" y="f16"/>
                    </a:cubicBezTo>
                    <a:cubicBezTo>
                      <a:pt x="f3" y="f17"/>
                      <a:pt x="f18" y="f2"/>
                      <a:pt x="f5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st="19046" dir="5400000" algn="tl">
                  <a:srgbClr val="1C4587">
                    <a:alpha val="5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" name="Google Shape;276;p17">
                <a:extLst>
                  <a:ext uri="{FF2B5EF4-FFF2-40B4-BE49-F238E27FC236}">
                    <a16:creationId xmlns:a16="http://schemas.microsoft.com/office/drawing/2014/main" id="{DE0988DB-45A3-4BC8-8D34-4136E7590A1E}"/>
                  </a:ext>
                </a:extLst>
              </p:cNvPr>
              <p:cNvSpPr/>
              <p:nvPr/>
            </p:nvSpPr>
            <p:spPr>
              <a:xfrm rot="918790" flipH="1">
                <a:off x="7951201" y="575860"/>
                <a:ext cx="93790" cy="8093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36"/>
                  <a:gd name="f4" fmla="val 2102"/>
                  <a:gd name="f5" fmla="val 1406"/>
                  <a:gd name="f6" fmla="val 477"/>
                  <a:gd name="f7" fmla="val 1"/>
                  <a:gd name="f8" fmla="val 1130"/>
                  <a:gd name="f9" fmla="val 653"/>
                  <a:gd name="f10" fmla="val 1782"/>
                  <a:gd name="f11" fmla="val 874"/>
                  <a:gd name="f12" fmla="val 2003"/>
                  <a:gd name="f13" fmla="val 1140"/>
                  <a:gd name="f14" fmla="val 2101"/>
                  <a:gd name="f15" fmla="val 1398"/>
                  <a:gd name="f16" fmla="val 1933"/>
                  <a:gd name="f17" fmla="val 2435"/>
                  <a:gd name="f18" fmla="val 1680"/>
                  <a:gd name="f19" fmla="val 1054"/>
                  <a:gd name="f20" fmla="val 1983"/>
                  <a:gd name="f21" fmla="*/ f0 1 2436"/>
                  <a:gd name="f22" fmla="*/ f1 1 2102"/>
                  <a:gd name="f23" fmla="val f2"/>
                  <a:gd name="f24" fmla="val f3"/>
                  <a:gd name="f25" fmla="val f4"/>
                  <a:gd name="f26" fmla="+- f25 0 f23"/>
                  <a:gd name="f27" fmla="+- f24 0 f23"/>
                  <a:gd name="f28" fmla="*/ f27 1 2436"/>
                  <a:gd name="f29" fmla="*/ f26 1 2102"/>
                  <a:gd name="f30" fmla="*/ f23 1 f28"/>
                  <a:gd name="f31" fmla="*/ f24 1 f28"/>
                  <a:gd name="f32" fmla="*/ f23 1 f29"/>
                  <a:gd name="f33" fmla="*/ f25 1 f29"/>
                  <a:gd name="f34" fmla="*/ f30 f21 1"/>
                  <a:gd name="f35" fmla="*/ f31 f21 1"/>
                  <a:gd name="f36" fmla="*/ f33 f22 1"/>
                  <a:gd name="f37" fmla="*/ f32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4" t="f37" r="f35" b="f36"/>
                <a:pathLst>
                  <a:path w="2436" h="2102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4"/>
                    </a:cubicBezTo>
                    <a:cubicBezTo>
                      <a:pt x="f16" y="f14"/>
                      <a:pt x="f17" y="f18"/>
                      <a:pt x="f17" y="f19"/>
                    </a:cubicBezTo>
                    <a:cubicBezTo>
                      <a:pt x="f17" y="f6"/>
                      <a:pt x="f20" y="f2"/>
                      <a:pt x="f5" y="f2"/>
                    </a:cubicBezTo>
                    <a:close/>
                  </a:path>
                </a:pathLst>
              </a:custGeom>
              <a:solidFill>
                <a:srgbClr val="FFD581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" name="Google Shape;277;p17">
                <a:extLst>
                  <a:ext uri="{FF2B5EF4-FFF2-40B4-BE49-F238E27FC236}">
                    <a16:creationId xmlns:a16="http://schemas.microsoft.com/office/drawing/2014/main" id="{7232320C-695B-44C2-BC7E-B9A6FE75C23D}"/>
                  </a:ext>
                </a:extLst>
              </p:cNvPr>
              <p:cNvSpPr/>
              <p:nvPr/>
            </p:nvSpPr>
            <p:spPr>
              <a:xfrm rot="918790" flipH="1">
                <a:off x="7705610" y="340678"/>
                <a:ext cx="109929" cy="933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55"/>
                  <a:gd name="f4" fmla="val 2425"/>
                  <a:gd name="f5" fmla="val 1669"/>
                  <a:gd name="f6" fmla="val 1654"/>
                  <a:gd name="f7" fmla="val 1640"/>
                  <a:gd name="f8" fmla="val 1"/>
                  <a:gd name="f9" fmla="val 1625"/>
                  <a:gd name="f10" fmla="val 1615"/>
                  <a:gd name="f11" fmla="val 1605"/>
                  <a:gd name="f12" fmla="val 1595"/>
                  <a:gd name="f13" fmla="val 535"/>
                  <a:gd name="f14" fmla="val 1313"/>
                  <a:gd name="f15" fmla="val 771"/>
                  <a:gd name="f16" fmla="val 2059"/>
                  <a:gd name="f17" fmla="val 1024"/>
                  <a:gd name="f18" fmla="val 2312"/>
                  <a:gd name="f19" fmla="val 1331"/>
                  <a:gd name="f20" fmla="val 2424"/>
                  <a:gd name="f21" fmla="val 1632"/>
                  <a:gd name="f22" fmla="val 2258"/>
                  <a:gd name="f23" fmla="val 1935"/>
                  <a:gd name="f24" fmla="val 1206"/>
                  <a:gd name="f25" fmla="val 2830"/>
                  <a:gd name="f26" fmla="val 543"/>
                  <a:gd name="f27" fmla="val 2325"/>
                  <a:gd name="f28" fmla="*/ f0 1 2855"/>
                  <a:gd name="f29" fmla="*/ f1 1 2425"/>
                  <a:gd name="f30" fmla="val f2"/>
                  <a:gd name="f31" fmla="val f3"/>
                  <a:gd name="f32" fmla="val f4"/>
                  <a:gd name="f33" fmla="+- f32 0 f30"/>
                  <a:gd name="f34" fmla="+- f31 0 f30"/>
                  <a:gd name="f35" fmla="*/ f34 1 2855"/>
                  <a:gd name="f36" fmla="*/ f33 1 2425"/>
                  <a:gd name="f37" fmla="*/ f30 1 f35"/>
                  <a:gd name="f38" fmla="*/ f31 1 f35"/>
                  <a:gd name="f39" fmla="*/ f30 1 f36"/>
                  <a:gd name="f40" fmla="*/ f32 1 f36"/>
                  <a:gd name="f41" fmla="*/ f37 f28 1"/>
                  <a:gd name="f42" fmla="*/ f38 f28 1"/>
                  <a:gd name="f43" fmla="*/ f40 f29 1"/>
                  <a:gd name="f44" fmla="*/ f39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1" t="f44" r="f42" b="f43"/>
                <a:pathLst>
                  <a:path w="2855" h="2425">
                    <a:moveTo>
                      <a:pt x="f5" y="f2"/>
                    </a:moveTo>
                    <a:cubicBezTo>
                      <a:pt x="f6" y="f2"/>
                      <a:pt x="f7" y="f8"/>
                      <a:pt x="f9" y="f8"/>
                    </a:cubicBezTo>
                    <a:cubicBezTo>
                      <a:pt x="f10" y="f8"/>
                      <a:pt x="f11" y="f8"/>
                      <a:pt x="f12" y="f8"/>
                    </a:cubicBezTo>
                    <a:cubicBezTo>
                      <a:pt x="f13" y="f8"/>
                      <a:pt x="f8" y="f14"/>
                      <a:pt x="f15" y="f16"/>
                    </a:cubicBez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3" y="f23"/>
                      <a:pt x="f3" y="f24"/>
                    </a:cubicBezTo>
                    <a:cubicBezTo>
                      <a:pt x="f25" y="f26"/>
                      <a:pt x="f27" y="f2"/>
                      <a:pt x="f5" y="f2"/>
                    </a:cubicBezTo>
                    <a:close/>
                  </a:path>
                </a:pathLst>
              </a:custGeom>
              <a:solidFill>
                <a:srgbClr val="FFD581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4" name="Google Shape;278;p17">
              <a:extLst>
                <a:ext uri="{FF2B5EF4-FFF2-40B4-BE49-F238E27FC236}">
                  <a16:creationId xmlns:a16="http://schemas.microsoft.com/office/drawing/2014/main" id="{03481FEA-CC38-4932-9030-0B0DAF0F752C}"/>
                </a:ext>
              </a:extLst>
            </p:cNvPr>
            <p:cNvSpPr/>
            <p:nvPr/>
          </p:nvSpPr>
          <p:spPr>
            <a:xfrm rot="918790" flipH="1">
              <a:off x="8268799" y="419108"/>
              <a:ext cx="173306" cy="174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22"/>
                <a:gd name="f4" fmla="val 5247"/>
                <a:gd name="f5" fmla="val 2611"/>
                <a:gd name="f6" fmla="val 1"/>
                <a:gd name="f7" fmla="val 1155"/>
                <a:gd name="f8" fmla="val 1181"/>
                <a:gd name="f9" fmla="val 2636"/>
                <a:gd name="f10" fmla="val 4067"/>
                <a:gd name="f11" fmla="val 4042"/>
                <a:gd name="f12" fmla="val 5221"/>
                <a:gd name="f13" fmla="*/ f0 1 5222"/>
                <a:gd name="f14" fmla="*/ f1 1 524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5222"/>
                <a:gd name="f21" fmla="*/ f18 1 524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222" h="524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7" y="f4"/>
                    <a:pt x="f5" y="f4"/>
                  </a:cubicBezTo>
                  <a:cubicBezTo>
                    <a:pt x="f11" y="f4"/>
                    <a:pt x="f12" y="f10"/>
                    <a:pt x="f12" y="f9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279;p17">
              <a:extLst>
                <a:ext uri="{FF2B5EF4-FFF2-40B4-BE49-F238E27FC236}">
                  <a16:creationId xmlns:a16="http://schemas.microsoft.com/office/drawing/2014/main" id="{F1911CAA-38C0-4C53-842E-752BA57B6352}"/>
                </a:ext>
              </a:extLst>
            </p:cNvPr>
            <p:cNvSpPr/>
            <p:nvPr/>
          </p:nvSpPr>
          <p:spPr>
            <a:xfrm rot="918790" flipH="1">
              <a:off x="8321178" y="472442"/>
              <a:ext cx="80842" cy="69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36"/>
                <a:gd name="f4" fmla="val 2102"/>
                <a:gd name="f5" fmla="val 1406"/>
                <a:gd name="f6" fmla="val 477"/>
                <a:gd name="f7" fmla="val 1"/>
                <a:gd name="f8" fmla="val 1130"/>
                <a:gd name="f9" fmla="val 653"/>
                <a:gd name="f10" fmla="val 1782"/>
                <a:gd name="f11" fmla="val 874"/>
                <a:gd name="f12" fmla="val 2003"/>
                <a:gd name="f13" fmla="val 1140"/>
                <a:gd name="f14" fmla="val 2101"/>
                <a:gd name="f15" fmla="val 1398"/>
                <a:gd name="f16" fmla="val 1933"/>
                <a:gd name="f17" fmla="val 2435"/>
                <a:gd name="f18" fmla="val 1680"/>
                <a:gd name="f19" fmla="val 1054"/>
                <a:gd name="f20" fmla="val 1983"/>
                <a:gd name="f21" fmla="*/ f0 1 2436"/>
                <a:gd name="f22" fmla="*/ f1 1 2102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436"/>
                <a:gd name="f29" fmla="*/ f26 1 2102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436" h="21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7" y="f19"/>
                  </a:cubicBezTo>
                  <a:cubicBezTo>
                    <a:pt x="f17" y="f6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FFD581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989202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6">
            <a:extLst>
              <a:ext uri="{FF2B5EF4-FFF2-40B4-BE49-F238E27FC236}">
                <a16:creationId xmlns:a16="http://schemas.microsoft.com/office/drawing/2014/main" id="{3F9890B3-3C32-47E7-B1F2-8293228F87D3}"/>
              </a:ext>
            </a:extLst>
          </p:cNvPr>
          <p:cNvSpPr/>
          <p:nvPr/>
        </p:nvSpPr>
        <p:spPr>
          <a:xfrm>
            <a:off x="0" y="537877"/>
            <a:ext cx="9144000" cy="428103"/>
          </a:xfrm>
          <a:prstGeom prst="rect">
            <a:avLst/>
          </a:prstGeom>
          <a:solidFill>
            <a:srgbClr val="95DBF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17DC0"/>
              </a:solidFill>
              <a:uFillTx/>
              <a:latin typeface="Arial"/>
            </a:endParaRPr>
          </a:p>
        </p:txBody>
      </p:sp>
      <p:sp>
        <p:nvSpPr>
          <p:cNvPr id="3" name="Google Shape;328;p20">
            <a:extLst>
              <a:ext uri="{FF2B5EF4-FFF2-40B4-BE49-F238E27FC236}">
                <a16:creationId xmlns:a16="http://schemas.microsoft.com/office/drawing/2014/main" id="{E683CF28-FB92-4D67-9BD4-E03DC197C7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89600" y="537877"/>
            <a:ext cx="5764798" cy="428103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4" name="Rectángulo 17">
            <a:extLst>
              <a:ext uri="{FF2B5EF4-FFF2-40B4-BE49-F238E27FC236}">
                <a16:creationId xmlns:a16="http://schemas.microsoft.com/office/drawing/2014/main" id="{3A90854E-223E-4C53-A87A-439F81AD16E6}"/>
              </a:ext>
            </a:extLst>
          </p:cNvPr>
          <p:cNvSpPr/>
          <p:nvPr/>
        </p:nvSpPr>
        <p:spPr>
          <a:xfrm>
            <a:off x="0" y="187644"/>
            <a:ext cx="8680243" cy="119091"/>
          </a:xfrm>
          <a:prstGeom prst="rect">
            <a:avLst/>
          </a:prstGeom>
          <a:solidFill>
            <a:srgbClr val="42BCF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17DC0"/>
              </a:solidFill>
              <a:uFillTx/>
              <a:latin typeface="Arial"/>
            </a:endParaRPr>
          </a:p>
        </p:txBody>
      </p:sp>
      <p:grpSp>
        <p:nvGrpSpPr>
          <p:cNvPr id="5" name="Google Shape;268;p17">
            <a:extLst>
              <a:ext uri="{FF2B5EF4-FFF2-40B4-BE49-F238E27FC236}">
                <a16:creationId xmlns:a16="http://schemas.microsoft.com/office/drawing/2014/main" id="{E08B60C0-0CFD-493E-B065-4DE410992ADB}"/>
              </a:ext>
            </a:extLst>
          </p:cNvPr>
          <p:cNvGrpSpPr/>
          <p:nvPr/>
        </p:nvGrpSpPr>
        <p:grpSpPr>
          <a:xfrm>
            <a:off x="8004475" y="86842"/>
            <a:ext cx="1026587" cy="879058"/>
            <a:chOff x="8004475" y="86842"/>
            <a:chExt cx="1026587" cy="879058"/>
          </a:xfrm>
        </p:grpSpPr>
        <p:sp>
          <p:nvSpPr>
            <p:cNvPr id="6" name="Google Shape;269;p17">
              <a:extLst>
                <a:ext uri="{FF2B5EF4-FFF2-40B4-BE49-F238E27FC236}">
                  <a16:creationId xmlns:a16="http://schemas.microsoft.com/office/drawing/2014/main" id="{F3ECC700-8CB4-404A-8CC9-E9035099D5A4}"/>
                </a:ext>
              </a:extLst>
            </p:cNvPr>
            <p:cNvSpPr/>
            <p:nvPr/>
          </p:nvSpPr>
          <p:spPr>
            <a:xfrm rot="532782">
              <a:off x="8004475" y="86842"/>
              <a:ext cx="1026587" cy="8790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55"/>
                <a:gd name="f4" fmla="val 11864"/>
                <a:gd name="f5" fmla="val 7886"/>
                <a:gd name="f6" fmla="val 1"/>
                <a:gd name="f7" fmla="val 6431"/>
                <a:gd name="f8" fmla="val 4948"/>
                <a:gd name="f9" fmla="val 541"/>
                <a:gd name="f10" fmla="val 3740"/>
                <a:gd name="f11" fmla="val 1749"/>
                <a:gd name="f12" fmla="val 5489"/>
                <a:gd name="f13" fmla="val 2661"/>
                <a:gd name="f14" fmla="val 7931"/>
                <a:gd name="f15" fmla="val 11219"/>
                <a:gd name="f16" fmla="val 9228"/>
                <a:gd name="f17" fmla="val 5940"/>
                <a:gd name="f18" fmla="val 2372"/>
                <a:gd name="f19" fmla="val 10933"/>
                <a:gd name="f20" fmla="*/ f0 1 13855"/>
                <a:gd name="f21" fmla="*/ f1 1 11864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55"/>
                <a:gd name="f28" fmla="*/ f25 1 11864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55" h="118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4"/>
                    <a:pt x="f14" y="f4"/>
                  </a:cubicBezTo>
                  <a:cubicBezTo>
                    <a:pt x="f15" y="f4"/>
                    <a:pt x="f3" y="f16"/>
                    <a:pt x="f3" y="f17"/>
                  </a:cubicBezTo>
                  <a:cubicBezTo>
                    <a:pt x="f3" y="f18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270;p17">
              <a:extLst>
                <a:ext uri="{FF2B5EF4-FFF2-40B4-BE49-F238E27FC236}">
                  <a16:creationId xmlns:a16="http://schemas.microsoft.com/office/drawing/2014/main" id="{1834705F-76A9-44A4-A168-4D9C9257E8AD}"/>
                </a:ext>
              </a:extLst>
            </p:cNvPr>
            <p:cNvSpPr/>
            <p:nvPr/>
          </p:nvSpPr>
          <p:spPr>
            <a:xfrm rot="532782">
              <a:off x="8247175" y="191119"/>
              <a:ext cx="694486" cy="6944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735"/>
                <a:gd name="f4" fmla="val 4367"/>
                <a:gd name="f5" fmla="val 1958"/>
                <a:gd name="f6" fmla="val 6777"/>
                <a:gd name="f7" fmla="*/ f0 1 8735"/>
                <a:gd name="f8" fmla="*/ f1 1 8735"/>
                <a:gd name="f9" fmla="val f2"/>
                <a:gd name="f10" fmla="val f3"/>
                <a:gd name="f11" fmla="+- f10 0 f9"/>
                <a:gd name="f12" fmla="*/ f11 1 8735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8735" h="8735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4FC3F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271;p17">
              <a:extLst>
                <a:ext uri="{FF2B5EF4-FFF2-40B4-BE49-F238E27FC236}">
                  <a16:creationId xmlns:a16="http://schemas.microsoft.com/office/drawing/2014/main" id="{370CF0B7-3090-44C0-9975-C28B03D4F8FC}"/>
                </a:ext>
              </a:extLst>
            </p:cNvPr>
            <p:cNvSpPr/>
            <p:nvPr/>
          </p:nvSpPr>
          <p:spPr>
            <a:xfrm rot="532782">
              <a:off x="8226353" y="202330"/>
              <a:ext cx="700448" cy="6805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10"/>
                <a:gd name="f4" fmla="val 8560"/>
                <a:gd name="f5" fmla="val 3439"/>
                <a:gd name="f6" fmla="val 1"/>
                <a:gd name="f7" fmla="val 1355"/>
                <a:gd name="f8" fmla="val 603"/>
                <a:gd name="f9" fmla="val 2636"/>
                <a:gd name="f10" fmla="val 301"/>
                <a:gd name="f11" fmla="val 4795"/>
                <a:gd name="f12" fmla="val 6953"/>
                <a:gd name="f13" fmla="val 2435"/>
                <a:gd name="f14" fmla="val 4618"/>
                <a:gd name="f15" fmla="val 6576"/>
                <a:gd name="f16" fmla="val 8283"/>
                <a:gd name="f17" fmla="val 7254"/>
                <a:gd name="f18" fmla="val 5372"/>
                <a:gd name="f19" fmla="val 8402"/>
                <a:gd name="f20" fmla="val 5488"/>
                <a:gd name="f21" fmla="val 7997"/>
                <a:gd name="f22" fmla="val 5543"/>
                <a:gd name="f23" fmla="val 7603"/>
                <a:gd name="f24" fmla="val 4849"/>
                <a:gd name="f25" fmla="val 2626"/>
                <a:gd name="f26" fmla="val 2878"/>
                <a:gd name="f27" fmla="*/ f0 1 8810"/>
                <a:gd name="f28" fmla="*/ f1 1 8560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8810"/>
                <a:gd name="f35" fmla="*/ f32 1 8560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8810" h="8560">
                  <a:moveTo>
                    <a:pt x="f5" y="f6"/>
                  </a:moveTo>
                  <a:lnTo>
                    <a:pt x="f5" y="f6"/>
                  </a:lnTo>
                  <a:cubicBezTo>
                    <a:pt x="f7" y="f8"/>
                    <a:pt x="f2" y="f9"/>
                    <a:pt x="f10" y="f11"/>
                  </a:cubicBezTo>
                  <a:cubicBezTo>
                    <a:pt x="f8" y="f12"/>
                    <a:pt x="f13" y="f4"/>
                    <a:pt x="f14" y="f4"/>
                  </a:cubicBezTo>
                  <a:cubicBezTo>
                    <a:pt x="f15" y="f4"/>
                    <a:pt x="f16" y="f17"/>
                    <a:pt x="f3" y="f18"/>
                  </a:cubicBezTo>
                  <a:lnTo>
                    <a:pt x="f3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01579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" name="Google Shape;272;p17">
            <a:extLst>
              <a:ext uri="{FF2B5EF4-FFF2-40B4-BE49-F238E27FC236}">
                <a16:creationId xmlns:a16="http://schemas.microsoft.com/office/drawing/2014/main" id="{D60AA29E-9F17-41F0-8FC7-5ABD5F933AAC}"/>
              </a:ext>
            </a:extLst>
          </p:cNvPr>
          <p:cNvGrpSpPr/>
          <p:nvPr/>
        </p:nvGrpSpPr>
        <p:grpSpPr>
          <a:xfrm>
            <a:off x="7645645" y="281709"/>
            <a:ext cx="796460" cy="434293"/>
            <a:chOff x="7645645" y="281709"/>
            <a:chExt cx="796460" cy="434293"/>
          </a:xfrm>
        </p:grpSpPr>
        <p:grpSp>
          <p:nvGrpSpPr>
            <p:cNvPr id="10" name="Google Shape;273;p17">
              <a:extLst>
                <a:ext uri="{FF2B5EF4-FFF2-40B4-BE49-F238E27FC236}">
                  <a16:creationId xmlns:a16="http://schemas.microsoft.com/office/drawing/2014/main" id="{C7B359DB-8EDF-43A1-BF05-C29B528E77A9}"/>
                </a:ext>
              </a:extLst>
            </p:cNvPr>
            <p:cNvGrpSpPr/>
            <p:nvPr/>
          </p:nvGrpSpPr>
          <p:grpSpPr>
            <a:xfrm>
              <a:off x="7645645" y="281709"/>
              <a:ext cx="445843" cy="434293"/>
              <a:chOff x="7645645" y="281709"/>
              <a:chExt cx="445843" cy="434293"/>
            </a:xfrm>
          </p:grpSpPr>
          <p:sp>
            <p:nvSpPr>
              <p:cNvPr id="11" name="Google Shape;274;p17">
                <a:extLst>
                  <a:ext uri="{FF2B5EF4-FFF2-40B4-BE49-F238E27FC236}">
                    <a16:creationId xmlns:a16="http://schemas.microsoft.com/office/drawing/2014/main" id="{2232EACE-232E-4A22-911F-4B25FB5E60F8}"/>
                  </a:ext>
                </a:extLst>
              </p:cNvPr>
              <p:cNvSpPr/>
              <p:nvPr/>
            </p:nvSpPr>
            <p:spPr>
              <a:xfrm rot="918790" flipH="1">
                <a:off x="7890430" y="513975"/>
                <a:ext cx="201058" cy="2020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222"/>
                  <a:gd name="f4" fmla="val 5247"/>
                  <a:gd name="f5" fmla="val 2611"/>
                  <a:gd name="f6" fmla="val 1"/>
                  <a:gd name="f7" fmla="val 1155"/>
                  <a:gd name="f8" fmla="val 1181"/>
                  <a:gd name="f9" fmla="val 2636"/>
                  <a:gd name="f10" fmla="val 4067"/>
                  <a:gd name="f11" fmla="val 4042"/>
                  <a:gd name="f12" fmla="val 5221"/>
                  <a:gd name="f13" fmla="*/ f0 1 5222"/>
                  <a:gd name="f14" fmla="*/ f1 1 5247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5222"/>
                  <a:gd name="f21" fmla="*/ f18 1 5247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5222" h="5247">
                    <a:moveTo>
                      <a:pt x="f5" y="f6"/>
                    </a:moveTo>
                    <a:cubicBezTo>
                      <a:pt x="f7" y="f6"/>
                      <a:pt x="f6" y="f8"/>
                      <a:pt x="f6" y="f9"/>
                    </a:cubicBezTo>
                    <a:cubicBezTo>
                      <a:pt x="f6" y="f10"/>
                      <a:pt x="f7" y="f4"/>
                      <a:pt x="f5" y="f4"/>
                    </a:cubicBezTo>
                    <a:cubicBezTo>
                      <a:pt x="f11" y="f4"/>
                      <a:pt x="f12" y="f10"/>
                      <a:pt x="f12" y="f9"/>
                    </a:cubicBezTo>
                    <a:cubicBezTo>
                      <a:pt x="f12" y="f8"/>
                      <a:pt x="f11" y="f6"/>
                      <a:pt x="f5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st="19046" dir="5400000" algn="tl">
                  <a:srgbClr val="1C4587">
                    <a:alpha val="5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" name="Google Shape;275;p17">
                <a:extLst>
                  <a:ext uri="{FF2B5EF4-FFF2-40B4-BE49-F238E27FC236}">
                    <a16:creationId xmlns:a16="http://schemas.microsoft.com/office/drawing/2014/main" id="{EBBDC67B-FAAD-4CEE-BC7E-0D46603CD449}"/>
                  </a:ext>
                </a:extLst>
              </p:cNvPr>
              <p:cNvSpPr/>
              <p:nvPr/>
            </p:nvSpPr>
            <p:spPr>
              <a:xfrm rot="918790" flipH="1">
                <a:off x="7645645" y="281709"/>
                <a:ext cx="250307" cy="2144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501"/>
                  <a:gd name="f4" fmla="val 5570"/>
                  <a:gd name="f5" fmla="val 3694"/>
                  <a:gd name="f6" fmla="val 3005"/>
                  <a:gd name="f7" fmla="val 2302"/>
                  <a:gd name="f8" fmla="val 256"/>
                  <a:gd name="f9" fmla="val 1732"/>
                  <a:gd name="f10" fmla="val 826"/>
                  <a:gd name="f11" fmla="val 2583"/>
                  <a:gd name="f12" fmla="val 1230"/>
                  <a:gd name="f13" fmla="val 3715"/>
                  <a:gd name="f14" fmla="val 5246"/>
                  <a:gd name="f15" fmla="val 4340"/>
                  <a:gd name="f16" fmla="val 2784"/>
                  <a:gd name="f17" fmla="val 1106"/>
                  <a:gd name="f18" fmla="val 5127"/>
                  <a:gd name="f19" fmla="*/ f0 1 6501"/>
                  <a:gd name="f20" fmla="*/ f1 1 5570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6501"/>
                  <a:gd name="f27" fmla="*/ f24 1 5570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6501" h="5570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2" y="f11"/>
                      <a:pt x="f12" y="f4"/>
                      <a:pt x="f13" y="f4"/>
                    </a:cubicBezTo>
                    <a:cubicBezTo>
                      <a:pt x="f14" y="f4"/>
                      <a:pt x="f3" y="f15"/>
                      <a:pt x="f3" y="f16"/>
                    </a:cubicBezTo>
                    <a:cubicBezTo>
                      <a:pt x="f3" y="f17"/>
                      <a:pt x="f18" y="f2"/>
                      <a:pt x="f5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st="19046" dir="5400000" algn="tl">
                  <a:srgbClr val="1C4587">
                    <a:alpha val="5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" name="Google Shape;276;p17">
                <a:extLst>
                  <a:ext uri="{FF2B5EF4-FFF2-40B4-BE49-F238E27FC236}">
                    <a16:creationId xmlns:a16="http://schemas.microsoft.com/office/drawing/2014/main" id="{3E40AB4F-DA21-4A17-AD70-BDBA74C509A5}"/>
                  </a:ext>
                </a:extLst>
              </p:cNvPr>
              <p:cNvSpPr/>
              <p:nvPr/>
            </p:nvSpPr>
            <p:spPr>
              <a:xfrm rot="918790" flipH="1">
                <a:off x="7951201" y="575860"/>
                <a:ext cx="93790" cy="8093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36"/>
                  <a:gd name="f4" fmla="val 2102"/>
                  <a:gd name="f5" fmla="val 1406"/>
                  <a:gd name="f6" fmla="val 477"/>
                  <a:gd name="f7" fmla="val 1"/>
                  <a:gd name="f8" fmla="val 1130"/>
                  <a:gd name="f9" fmla="val 653"/>
                  <a:gd name="f10" fmla="val 1782"/>
                  <a:gd name="f11" fmla="val 874"/>
                  <a:gd name="f12" fmla="val 2003"/>
                  <a:gd name="f13" fmla="val 1140"/>
                  <a:gd name="f14" fmla="val 2101"/>
                  <a:gd name="f15" fmla="val 1398"/>
                  <a:gd name="f16" fmla="val 1933"/>
                  <a:gd name="f17" fmla="val 2435"/>
                  <a:gd name="f18" fmla="val 1680"/>
                  <a:gd name="f19" fmla="val 1054"/>
                  <a:gd name="f20" fmla="val 1983"/>
                  <a:gd name="f21" fmla="*/ f0 1 2436"/>
                  <a:gd name="f22" fmla="*/ f1 1 2102"/>
                  <a:gd name="f23" fmla="val f2"/>
                  <a:gd name="f24" fmla="val f3"/>
                  <a:gd name="f25" fmla="val f4"/>
                  <a:gd name="f26" fmla="+- f25 0 f23"/>
                  <a:gd name="f27" fmla="+- f24 0 f23"/>
                  <a:gd name="f28" fmla="*/ f27 1 2436"/>
                  <a:gd name="f29" fmla="*/ f26 1 2102"/>
                  <a:gd name="f30" fmla="*/ f23 1 f28"/>
                  <a:gd name="f31" fmla="*/ f24 1 f28"/>
                  <a:gd name="f32" fmla="*/ f23 1 f29"/>
                  <a:gd name="f33" fmla="*/ f25 1 f29"/>
                  <a:gd name="f34" fmla="*/ f30 f21 1"/>
                  <a:gd name="f35" fmla="*/ f31 f21 1"/>
                  <a:gd name="f36" fmla="*/ f33 f22 1"/>
                  <a:gd name="f37" fmla="*/ f32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4" t="f37" r="f35" b="f36"/>
                <a:pathLst>
                  <a:path w="2436" h="2102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4"/>
                    </a:cubicBezTo>
                    <a:cubicBezTo>
                      <a:pt x="f16" y="f14"/>
                      <a:pt x="f17" y="f18"/>
                      <a:pt x="f17" y="f19"/>
                    </a:cubicBezTo>
                    <a:cubicBezTo>
                      <a:pt x="f17" y="f6"/>
                      <a:pt x="f20" y="f2"/>
                      <a:pt x="f5" y="f2"/>
                    </a:cubicBezTo>
                    <a:close/>
                  </a:path>
                </a:pathLst>
              </a:custGeom>
              <a:solidFill>
                <a:srgbClr val="FFD581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Google Shape;277;p17">
                <a:extLst>
                  <a:ext uri="{FF2B5EF4-FFF2-40B4-BE49-F238E27FC236}">
                    <a16:creationId xmlns:a16="http://schemas.microsoft.com/office/drawing/2014/main" id="{47A872D5-E442-463A-9E1A-C76AB70D2552}"/>
                  </a:ext>
                </a:extLst>
              </p:cNvPr>
              <p:cNvSpPr/>
              <p:nvPr/>
            </p:nvSpPr>
            <p:spPr>
              <a:xfrm rot="918790" flipH="1">
                <a:off x="7705610" y="340678"/>
                <a:ext cx="109929" cy="933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55"/>
                  <a:gd name="f4" fmla="val 2425"/>
                  <a:gd name="f5" fmla="val 1669"/>
                  <a:gd name="f6" fmla="val 1654"/>
                  <a:gd name="f7" fmla="val 1640"/>
                  <a:gd name="f8" fmla="val 1"/>
                  <a:gd name="f9" fmla="val 1625"/>
                  <a:gd name="f10" fmla="val 1615"/>
                  <a:gd name="f11" fmla="val 1605"/>
                  <a:gd name="f12" fmla="val 1595"/>
                  <a:gd name="f13" fmla="val 535"/>
                  <a:gd name="f14" fmla="val 1313"/>
                  <a:gd name="f15" fmla="val 771"/>
                  <a:gd name="f16" fmla="val 2059"/>
                  <a:gd name="f17" fmla="val 1024"/>
                  <a:gd name="f18" fmla="val 2312"/>
                  <a:gd name="f19" fmla="val 1331"/>
                  <a:gd name="f20" fmla="val 2424"/>
                  <a:gd name="f21" fmla="val 1632"/>
                  <a:gd name="f22" fmla="val 2258"/>
                  <a:gd name="f23" fmla="val 1935"/>
                  <a:gd name="f24" fmla="val 1206"/>
                  <a:gd name="f25" fmla="val 2830"/>
                  <a:gd name="f26" fmla="val 543"/>
                  <a:gd name="f27" fmla="val 2325"/>
                  <a:gd name="f28" fmla="*/ f0 1 2855"/>
                  <a:gd name="f29" fmla="*/ f1 1 2425"/>
                  <a:gd name="f30" fmla="val f2"/>
                  <a:gd name="f31" fmla="val f3"/>
                  <a:gd name="f32" fmla="val f4"/>
                  <a:gd name="f33" fmla="+- f32 0 f30"/>
                  <a:gd name="f34" fmla="+- f31 0 f30"/>
                  <a:gd name="f35" fmla="*/ f34 1 2855"/>
                  <a:gd name="f36" fmla="*/ f33 1 2425"/>
                  <a:gd name="f37" fmla="*/ f30 1 f35"/>
                  <a:gd name="f38" fmla="*/ f31 1 f35"/>
                  <a:gd name="f39" fmla="*/ f30 1 f36"/>
                  <a:gd name="f40" fmla="*/ f32 1 f36"/>
                  <a:gd name="f41" fmla="*/ f37 f28 1"/>
                  <a:gd name="f42" fmla="*/ f38 f28 1"/>
                  <a:gd name="f43" fmla="*/ f40 f29 1"/>
                  <a:gd name="f44" fmla="*/ f39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1" t="f44" r="f42" b="f43"/>
                <a:pathLst>
                  <a:path w="2855" h="2425">
                    <a:moveTo>
                      <a:pt x="f5" y="f2"/>
                    </a:moveTo>
                    <a:cubicBezTo>
                      <a:pt x="f6" y="f2"/>
                      <a:pt x="f7" y="f8"/>
                      <a:pt x="f9" y="f8"/>
                    </a:cubicBezTo>
                    <a:cubicBezTo>
                      <a:pt x="f10" y="f8"/>
                      <a:pt x="f11" y="f8"/>
                      <a:pt x="f12" y="f8"/>
                    </a:cubicBezTo>
                    <a:cubicBezTo>
                      <a:pt x="f13" y="f8"/>
                      <a:pt x="f8" y="f14"/>
                      <a:pt x="f15" y="f16"/>
                    </a:cubicBez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3" y="f23"/>
                      <a:pt x="f3" y="f24"/>
                    </a:cubicBezTo>
                    <a:cubicBezTo>
                      <a:pt x="f25" y="f26"/>
                      <a:pt x="f27" y="f2"/>
                      <a:pt x="f5" y="f2"/>
                    </a:cubicBezTo>
                    <a:close/>
                  </a:path>
                </a:pathLst>
              </a:custGeom>
              <a:solidFill>
                <a:srgbClr val="FFD581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5" name="Google Shape;278;p17">
              <a:extLst>
                <a:ext uri="{FF2B5EF4-FFF2-40B4-BE49-F238E27FC236}">
                  <a16:creationId xmlns:a16="http://schemas.microsoft.com/office/drawing/2014/main" id="{2091FFD9-98A1-4ADE-BDCE-2271C4A01A8C}"/>
                </a:ext>
              </a:extLst>
            </p:cNvPr>
            <p:cNvSpPr/>
            <p:nvPr/>
          </p:nvSpPr>
          <p:spPr>
            <a:xfrm rot="918790" flipH="1">
              <a:off x="8268799" y="419108"/>
              <a:ext cx="173306" cy="174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22"/>
                <a:gd name="f4" fmla="val 5247"/>
                <a:gd name="f5" fmla="val 2611"/>
                <a:gd name="f6" fmla="val 1"/>
                <a:gd name="f7" fmla="val 1155"/>
                <a:gd name="f8" fmla="val 1181"/>
                <a:gd name="f9" fmla="val 2636"/>
                <a:gd name="f10" fmla="val 4067"/>
                <a:gd name="f11" fmla="val 4042"/>
                <a:gd name="f12" fmla="val 5221"/>
                <a:gd name="f13" fmla="*/ f0 1 5222"/>
                <a:gd name="f14" fmla="*/ f1 1 524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5222"/>
                <a:gd name="f21" fmla="*/ f18 1 524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222" h="524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7" y="f4"/>
                    <a:pt x="f5" y="f4"/>
                  </a:cubicBezTo>
                  <a:cubicBezTo>
                    <a:pt x="f11" y="f4"/>
                    <a:pt x="f12" y="f10"/>
                    <a:pt x="f12" y="f9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279;p17">
              <a:extLst>
                <a:ext uri="{FF2B5EF4-FFF2-40B4-BE49-F238E27FC236}">
                  <a16:creationId xmlns:a16="http://schemas.microsoft.com/office/drawing/2014/main" id="{A9379D0C-104B-4BFB-9CAF-9EBA7B9061BD}"/>
                </a:ext>
              </a:extLst>
            </p:cNvPr>
            <p:cNvSpPr/>
            <p:nvPr/>
          </p:nvSpPr>
          <p:spPr>
            <a:xfrm rot="918790" flipH="1">
              <a:off x="8321178" y="472442"/>
              <a:ext cx="80842" cy="69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36"/>
                <a:gd name="f4" fmla="val 2102"/>
                <a:gd name="f5" fmla="val 1406"/>
                <a:gd name="f6" fmla="val 477"/>
                <a:gd name="f7" fmla="val 1"/>
                <a:gd name="f8" fmla="val 1130"/>
                <a:gd name="f9" fmla="val 653"/>
                <a:gd name="f10" fmla="val 1782"/>
                <a:gd name="f11" fmla="val 874"/>
                <a:gd name="f12" fmla="val 2003"/>
                <a:gd name="f13" fmla="val 1140"/>
                <a:gd name="f14" fmla="val 2101"/>
                <a:gd name="f15" fmla="val 1398"/>
                <a:gd name="f16" fmla="val 1933"/>
                <a:gd name="f17" fmla="val 2435"/>
                <a:gd name="f18" fmla="val 1680"/>
                <a:gd name="f19" fmla="val 1054"/>
                <a:gd name="f20" fmla="val 1983"/>
                <a:gd name="f21" fmla="*/ f0 1 2436"/>
                <a:gd name="f22" fmla="*/ f1 1 2102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436"/>
                <a:gd name="f29" fmla="*/ f26 1 2102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436" h="21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7" y="f19"/>
                  </a:cubicBezTo>
                  <a:cubicBezTo>
                    <a:pt x="f17" y="f6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FFD581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006491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0;p21">
            <a:extLst>
              <a:ext uri="{FF2B5EF4-FFF2-40B4-BE49-F238E27FC236}">
                <a16:creationId xmlns:a16="http://schemas.microsoft.com/office/drawing/2014/main" id="{BDDE91CF-132D-4399-A829-682FD4AC44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8800" y="1961104"/>
            <a:ext cx="1894499" cy="828300"/>
          </a:xfrm>
        </p:spPr>
        <p:txBody>
          <a:bodyPr anchorCtr="1"/>
          <a:lstStyle>
            <a:lvl1pPr algn="ctr">
              <a:defRPr sz="4000">
                <a:solidFill>
                  <a:srgbClr val="FFD581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3" name="Google Shape;331;p21">
            <a:extLst>
              <a:ext uri="{FF2B5EF4-FFF2-40B4-BE49-F238E27FC236}">
                <a16:creationId xmlns:a16="http://schemas.microsoft.com/office/drawing/2014/main" id="{17CF2393-0CF2-4A59-BD42-3121969B471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95399" y="3861620"/>
            <a:ext cx="2361602" cy="744001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332;p21">
            <a:extLst>
              <a:ext uri="{FF2B5EF4-FFF2-40B4-BE49-F238E27FC236}">
                <a16:creationId xmlns:a16="http://schemas.microsoft.com/office/drawing/2014/main" id="{BD054A8D-9EF3-4250-8406-2509414C6BD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3444" y="3453021"/>
            <a:ext cx="2305504" cy="484796"/>
          </a:xfrm>
        </p:spPr>
        <p:txBody>
          <a:bodyPr anchorCtr="1"/>
          <a:lstStyle>
            <a:lvl1pPr algn="ctr">
              <a:defRPr sz="2000"/>
            </a:lvl1pPr>
          </a:lstStyle>
          <a:p>
            <a:pPr lvl="0"/>
            <a:endParaRPr lang="es-PE"/>
          </a:p>
        </p:txBody>
      </p:sp>
      <p:sp>
        <p:nvSpPr>
          <p:cNvPr id="5" name="Google Shape;333;p21">
            <a:extLst>
              <a:ext uri="{FF2B5EF4-FFF2-40B4-BE49-F238E27FC236}">
                <a16:creationId xmlns:a16="http://schemas.microsoft.com/office/drawing/2014/main" id="{A0DDED61-F99F-4D81-85C8-DBDDEC3FFBD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24745" y="1961104"/>
            <a:ext cx="1894499" cy="828300"/>
          </a:xfrm>
        </p:spPr>
        <p:txBody>
          <a:bodyPr anchorCtr="1"/>
          <a:lstStyle>
            <a:lvl1pPr algn="ctr">
              <a:defRPr sz="4000">
                <a:solidFill>
                  <a:srgbClr val="FFD581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6" name="Google Shape;334;p21">
            <a:extLst>
              <a:ext uri="{FF2B5EF4-FFF2-40B4-BE49-F238E27FC236}">
                <a16:creationId xmlns:a16="http://schemas.microsoft.com/office/drawing/2014/main" id="{EE613CA5-8A90-42AE-A6AF-9E3DEE5F439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391198" y="3861620"/>
            <a:ext cx="2361602" cy="744001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7" name="Google Shape;335;p21">
            <a:extLst>
              <a:ext uri="{FF2B5EF4-FFF2-40B4-BE49-F238E27FC236}">
                <a16:creationId xmlns:a16="http://schemas.microsoft.com/office/drawing/2014/main" id="{2FAB23AD-F7C2-4EB2-BA61-62C28824791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19252" y="3453021"/>
            <a:ext cx="2305504" cy="484796"/>
          </a:xfrm>
        </p:spPr>
        <p:txBody>
          <a:bodyPr anchorCtr="1"/>
          <a:lstStyle>
            <a:lvl1pPr algn="ctr">
              <a:defRPr sz="2000"/>
            </a:lvl1pPr>
          </a:lstStyle>
          <a:p>
            <a:pPr lvl="0"/>
            <a:endParaRPr lang="es-PE"/>
          </a:p>
        </p:txBody>
      </p:sp>
      <p:sp>
        <p:nvSpPr>
          <p:cNvPr id="8" name="Google Shape;336;p21">
            <a:extLst>
              <a:ext uri="{FF2B5EF4-FFF2-40B4-BE49-F238E27FC236}">
                <a16:creationId xmlns:a16="http://schemas.microsoft.com/office/drawing/2014/main" id="{C96CF751-831E-4748-AB36-0E684BDA4EA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14097" y="1961104"/>
            <a:ext cx="1894499" cy="828300"/>
          </a:xfrm>
        </p:spPr>
        <p:txBody>
          <a:bodyPr anchorCtr="1"/>
          <a:lstStyle>
            <a:lvl1pPr algn="ctr">
              <a:defRPr sz="4000">
                <a:solidFill>
                  <a:srgbClr val="FFD581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9" name="Google Shape;337;p21">
            <a:extLst>
              <a:ext uri="{FF2B5EF4-FFF2-40B4-BE49-F238E27FC236}">
                <a16:creationId xmlns:a16="http://schemas.microsoft.com/office/drawing/2014/main" id="{B5E587C1-1207-4049-B971-6F8BF21B0F9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86997" y="3861620"/>
            <a:ext cx="2361602" cy="744001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0" name="Google Shape;338;p21">
            <a:extLst>
              <a:ext uri="{FF2B5EF4-FFF2-40B4-BE49-F238E27FC236}">
                <a16:creationId xmlns:a16="http://schemas.microsoft.com/office/drawing/2014/main" id="{EB525449-FC0C-4F36-AFFB-E9F8EFDEB6F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15051" y="3453021"/>
            <a:ext cx="2305504" cy="484796"/>
          </a:xfrm>
        </p:spPr>
        <p:txBody>
          <a:bodyPr anchorCtr="1"/>
          <a:lstStyle>
            <a:lvl1pPr algn="ctr">
              <a:defRPr sz="2000"/>
            </a:lvl1pPr>
          </a:lstStyle>
          <a:p>
            <a:pPr lvl="0"/>
            <a:endParaRPr lang="es-PE"/>
          </a:p>
        </p:txBody>
      </p:sp>
      <p:sp>
        <p:nvSpPr>
          <p:cNvPr id="11" name="Google Shape;352;p21">
            <a:extLst>
              <a:ext uri="{FF2B5EF4-FFF2-40B4-BE49-F238E27FC236}">
                <a16:creationId xmlns:a16="http://schemas.microsoft.com/office/drawing/2014/main" id="{A3B11B73-FDA7-43B9-B92E-6798B709EDD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20750" y="537877"/>
            <a:ext cx="6502499" cy="428103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12" name="Rectángulo 24">
            <a:extLst>
              <a:ext uri="{FF2B5EF4-FFF2-40B4-BE49-F238E27FC236}">
                <a16:creationId xmlns:a16="http://schemas.microsoft.com/office/drawing/2014/main" id="{155DB7FA-EE56-4C9D-8C55-939DF76D50A3}"/>
              </a:ext>
            </a:extLst>
          </p:cNvPr>
          <p:cNvSpPr/>
          <p:nvPr/>
        </p:nvSpPr>
        <p:spPr>
          <a:xfrm>
            <a:off x="0" y="187644"/>
            <a:ext cx="8680243" cy="119091"/>
          </a:xfrm>
          <a:prstGeom prst="rect">
            <a:avLst/>
          </a:prstGeom>
          <a:solidFill>
            <a:srgbClr val="42BCF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17DC0"/>
              </a:solidFill>
              <a:uFillTx/>
              <a:latin typeface="Arial"/>
            </a:endParaRPr>
          </a:p>
        </p:txBody>
      </p:sp>
      <p:grpSp>
        <p:nvGrpSpPr>
          <p:cNvPr id="13" name="Google Shape;268;p17">
            <a:extLst>
              <a:ext uri="{FF2B5EF4-FFF2-40B4-BE49-F238E27FC236}">
                <a16:creationId xmlns:a16="http://schemas.microsoft.com/office/drawing/2014/main" id="{6599F273-1D60-4955-9F4C-E252C9C50711}"/>
              </a:ext>
            </a:extLst>
          </p:cNvPr>
          <p:cNvGrpSpPr/>
          <p:nvPr/>
        </p:nvGrpSpPr>
        <p:grpSpPr>
          <a:xfrm>
            <a:off x="8004475" y="86842"/>
            <a:ext cx="1026587" cy="879058"/>
            <a:chOff x="8004475" y="86842"/>
            <a:chExt cx="1026587" cy="879058"/>
          </a:xfrm>
        </p:grpSpPr>
        <p:sp>
          <p:nvSpPr>
            <p:cNvPr id="14" name="Google Shape;269;p17">
              <a:extLst>
                <a:ext uri="{FF2B5EF4-FFF2-40B4-BE49-F238E27FC236}">
                  <a16:creationId xmlns:a16="http://schemas.microsoft.com/office/drawing/2014/main" id="{B3E6B3B3-4450-45BF-A545-590E1291CF10}"/>
                </a:ext>
              </a:extLst>
            </p:cNvPr>
            <p:cNvSpPr/>
            <p:nvPr/>
          </p:nvSpPr>
          <p:spPr>
            <a:xfrm rot="532782">
              <a:off x="8004475" y="86842"/>
              <a:ext cx="1026587" cy="8790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55"/>
                <a:gd name="f4" fmla="val 11864"/>
                <a:gd name="f5" fmla="val 7886"/>
                <a:gd name="f6" fmla="val 1"/>
                <a:gd name="f7" fmla="val 6431"/>
                <a:gd name="f8" fmla="val 4948"/>
                <a:gd name="f9" fmla="val 541"/>
                <a:gd name="f10" fmla="val 3740"/>
                <a:gd name="f11" fmla="val 1749"/>
                <a:gd name="f12" fmla="val 5489"/>
                <a:gd name="f13" fmla="val 2661"/>
                <a:gd name="f14" fmla="val 7931"/>
                <a:gd name="f15" fmla="val 11219"/>
                <a:gd name="f16" fmla="val 9228"/>
                <a:gd name="f17" fmla="val 5940"/>
                <a:gd name="f18" fmla="val 2372"/>
                <a:gd name="f19" fmla="val 10933"/>
                <a:gd name="f20" fmla="*/ f0 1 13855"/>
                <a:gd name="f21" fmla="*/ f1 1 11864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55"/>
                <a:gd name="f28" fmla="*/ f25 1 11864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55" h="118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4"/>
                    <a:pt x="f14" y="f4"/>
                  </a:cubicBezTo>
                  <a:cubicBezTo>
                    <a:pt x="f15" y="f4"/>
                    <a:pt x="f3" y="f16"/>
                    <a:pt x="f3" y="f17"/>
                  </a:cubicBezTo>
                  <a:cubicBezTo>
                    <a:pt x="f3" y="f18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270;p17">
              <a:extLst>
                <a:ext uri="{FF2B5EF4-FFF2-40B4-BE49-F238E27FC236}">
                  <a16:creationId xmlns:a16="http://schemas.microsoft.com/office/drawing/2014/main" id="{584E976E-AC3D-48DC-9492-8C8EF0284444}"/>
                </a:ext>
              </a:extLst>
            </p:cNvPr>
            <p:cNvSpPr/>
            <p:nvPr/>
          </p:nvSpPr>
          <p:spPr>
            <a:xfrm rot="532782">
              <a:off x="8247175" y="191119"/>
              <a:ext cx="694486" cy="6944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735"/>
                <a:gd name="f4" fmla="val 4367"/>
                <a:gd name="f5" fmla="val 1958"/>
                <a:gd name="f6" fmla="val 6777"/>
                <a:gd name="f7" fmla="*/ f0 1 8735"/>
                <a:gd name="f8" fmla="*/ f1 1 8735"/>
                <a:gd name="f9" fmla="val f2"/>
                <a:gd name="f10" fmla="val f3"/>
                <a:gd name="f11" fmla="+- f10 0 f9"/>
                <a:gd name="f12" fmla="*/ f11 1 8735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8735" h="8735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4FC3F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271;p17">
              <a:extLst>
                <a:ext uri="{FF2B5EF4-FFF2-40B4-BE49-F238E27FC236}">
                  <a16:creationId xmlns:a16="http://schemas.microsoft.com/office/drawing/2014/main" id="{0D39A9C9-6768-4069-BBE3-0DE3C04263DE}"/>
                </a:ext>
              </a:extLst>
            </p:cNvPr>
            <p:cNvSpPr/>
            <p:nvPr/>
          </p:nvSpPr>
          <p:spPr>
            <a:xfrm rot="532782">
              <a:off x="8226353" y="202330"/>
              <a:ext cx="700448" cy="6805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10"/>
                <a:gd name="f4" fmla="val 8560"/>
                <a:gd name="f5" fmla="val 3439"/>
                <a:gd name="f6" fmla="val 1"/>
                <a:gd name="f7" fmla="val 1355"/>
                <a:gd name="f8" fmla="val 603"/>
                <a:gd name="f9" fmla="val 2636"/>
                <a:gd name="f10" fmla="val 301"/>
                <a:gd name="f11" fmla="val 4795"/>
                <a:gd name="f12" fmla="val 6953"/>
                <a:gd name="f13" fmla="val 2435"/>
                <a:gd name="f14" fmla="val 4618"/>
                <a:gd name="f15" fmla="val 6576"/>
                <a:gd name="f16" fmla="val 8283"/>
                <a:gd name="f17" fmla="val 7254"/>
                <a:gd name="f18" fmla="val 5372"/>
                <a:gd name="f19" fmla="val 8402"/>
                <a:gd name="f20" fmla="val 5488"/>
                <a:gd name="f21" fmla="val 7997"/>
                <a:gd name="f22" fmla="val 5543"/>
                <a:gd name="f23" fmla="val 7603"/>
                <a:gd name="f24" fmla="val 4849"/>
                <a:gd name="f25" fmla="val 2626"/>
                <a:gd name="f26" fmla="val 2878"/>
                <a:gd name="f27" fmla="*/ f0 1 8810"/>
                <a:gd name="f28" fmla="*/ f1 1 8560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8810"/>
                <a:gd name="f35" fmla="*/ f32 1 8560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8810" h="8560">
                  <a:moveTo>
                    <a:pt x="f5" y="f6"/>
                  </a:moveTo>
                  <a:lnTo>
                    <a:pt x="f5" y="f6"/>
                  </a:lnTo>
                  <a:cubicBezTo>
                    <a:pt x="f7" y="f8"/>
                    <a:pt x="f2" y="f9"/>
                    <a:pt x="f10" y="f11"/>
                  </a:cubicBezTo>
                  <a:cubicBezTo>
                    <a:pt x="f8" y="f12"/>
                    <a:pt x="f13" y="f4"/>
                    <a:pt x="f14" y="f4"/>
                  </a:cubicBezTo>
                  <a:cubicBezTo>
                    <a:pt x="f15" y="f4"/>
                    <a:pt x="f16" y="f17"/>
                    <a:pt x="f3" y="f18"/>
                  </a:cubicBezTo>
                  <a:lnTo>
                    <a:pt x="f3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01579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" name="Google Shape;272;p17">
            <a:extLst>
              <a:ext uri="{FF2B5EF4-FFF2-40B4-BE49-F238E27FC236}">
                <a16:creationId xmlns:a16="http://schemas.microsoft.com/office/drawing/2014/main" id="{FE2EC6EA-8122-4CEE-9B25-5DF0BF4A9589}"/>
              </a:ext>
            </a:extLst>
          </p:cNvPr>
          <p:cNvGrpSpPr/>
          <p:nvPr/>
        </p:nvGrpSpPr>
        <p:grpSpPr>
          <a:xfrm>
            <a:off x="7645645" y="281709"/>
            <a:ext cx="796460" cy="434293"/>
            <a:chOff x="7645645" y="281709"/>
            <a:chExt cx="796460" cy="434293"/>
          </a:xfrm>
        </p:grpSpPr>
        <p:grpSp>
          <p:nvGrpSpPr>
            <p:cNvPr id="18" name="Google Shape;273;p17">
              <a:extLst>
                <a:ext uri="{FF2B5EF4-FFF2-40B4-BE49-F238E27FC236}">
                  <a16:creationId xmlns:a16="http://schemas.microsoft.com/office/drawing/2014/main" id="{51F45501-D7D2-4C8B-9D23-A9F414CBE597}"/>
                </a:ext>
              </a:extLst>
            </p:cNvPr>
            <p:cNvGrpSpPr/>
            <p:nvPr/>
          </p:nvGrpSpPr>
          <p:grpSpPr>
            <a:xfrm>
              <a:off x="7645645" y="281709"/>
              <a:ext cx="445843" cy="434293"/>
              <a:chOff x="7645645" y="281709"/>
              <a:chExt cx="445843" cy="434293"/>
            </a:xfrm>
          </p:grpSpPr>
          <p:sp>
            <p:nvSpPr>
              <p:cNvPr id="19" name="Google Shape;274;p17">
                <a:extLst>
                  <a:ext uri="{FF2B5EF4-FFF2-40B4-BE49-F238E27FC236}">
                    <a16:creationId xmlns:a16="http://schemas.microsoft.com/office/drawing/2014/main" id="{E883012C-2C21-4C69-B2BD-ACE9F4A7CC84}"/>
                  </a:ext>
                </a:extLst>
              </p:cNvPr>
              <p:cNvSpPr/>
              <p:nvPr/>
            </p:nvSpPr>
            <p:spPr>
              <a:xfrm rot="918790" flipH="1">
                <a:off x="7890430" y="513975"/>
                <a:ext cx="201058" cy="2020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222"/>
                  <a:gd name="f4" fmla="val 5247"/>
                  <a:gd name="f5" fmla="val 2611"/>
                  <a:gd name="f6" fmla="val 1"/>
                  <a:gd name="f7" fmla="val 1155"/>
                  <a:gd name="f8" fmla="val 1181"/>
                  <a:gd name="f9" fmla="val 2636"/>
                  <a:gd name="f10" fmla="val 4067"/>
                  <a:gd name="f11" fmla="val 4042"/>
                  <a:gd name="f12" fmla="val 5221"/>
                  <a:gd name="f13" fmla="*/ f0 1 5222"/>
                  <a:gd name="f14" fmla="*/ f1 1 5247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5222"/>
                  <a:gd name="f21" fmla="*/ f18 1 5247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5222" h="5247">
                    <a:moveTo>
                      <a:pt x="f5" y="f6"/>
                    </a:moveTo>
                    <a:cubicBezTo>
                      <a:pt x="f7" y="f6"/>
                      <a:pt x="f6" y="f8"/>
                      <a:pt x="f6" y="f9"/>
                    </a:cubicBezTo>
                    <a:cubicBezTo>
                      <a:pt x="f6" y="f10"/>
                      <a:pt x="f7" y="f4"/>
                      <a:pt x="f5" y="f4"/>
                    </a:cubicBezTo>
                    <a:cubicBezTo>
                      <a:pt x="f11" y="f4"/>
                      <a:pt x="f12" y="f10"/>
                      <a:pt x="f12" y="f9"/>
                    </a:cubicBezTo>
                    <a:cubicBezTo>
                      <a:pt x="f12" y="f8"/>
                      <a:pt x="f11" y="f6"/>
                      <a:pt x="f5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st="19046" dir="5400000" algn="tl">
                  <a:srgbClr val="1C4587">
                    <a:alpha val="5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" name="Google Shape;275;p17">
                <a:extLst>
                  <a:ext uri="{FF2B5EF4-FFF2-40B4-BE49-F238E27FC236}">
                    <a16:creationId xmlns:a16="http://schemas.microsoft.com/office/drawing/2014/main" id="{54FF9B40-2A74-40F7-83F3-A621F6F5E5B8}"/>
                  </a:ext>
                </a:extLst>
              </p:cNvPr>
              <p:cNvSpPr/>
              <p:nvPr/>
            </p:nvSpPr>
            <p:spPr>
              <a:xfrm rot="918790" flipH="1">
                <a:off x="7645645" y="281709"/>
                <a:ext cx="250307" cy="2144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501"/>
                  <a:gd name="f4" fmla="val 5570"/>
                  <a:gd name="f5" fmla="val 3694"/>
                  <a:gd name="f6" fmla="val 3005"/>
                  <a:gd name="f7" fmla="val 2302"/>
                  <a:gd name="f8" fmla="val 256"/>
                  <a:gd name="f9" fmla="val 1732"/>
                  <a:gd name="f10" fmla="val 826"/>
                  <a:gd name="f11" fmla="val 2583"/>
                  <a:gd name="f12" fmla="val 1230"/>
                  <a:gd name="f13" fmla="val 3715"/>
                  <a:gd name="f14" fmla="val 5246"/>
                  <a:gd name="f15" fmla="val 4340"/>
                  <a:gd name="f16" fmla="val 2784"/>
                  <a:gd name="f17" fmla="val 1106"/>
                  <a:gd name="f18" fmla="val 5127"/>
                  <a:gd name="f19" fmla="*/ f0 1 6501"/>
                  <a:gd name="f20" fmla="*/ f1 1 5570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6501"/>
                  <a:gd name="f27" fmla="*/ f24 1 5570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6501" h="5570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2" y="f11"/>
                      <a:pt x="f12" y="f4"/>
                      <a:pt x="f13" y="f4"/>
                    </a:cubicBezTo>
                    <a:cubicBezTo>
                      <a:pt x="f14" y="f4"/>
                      <a:pt x="f3" y="f15"/>
                      <a:pt x="f3" y="f16"/>
                    </a:cubicBezTo>
                    <a:cubicBezTo>
                      <a:pt x="f3" y="f17"/>
                      <a:pt x="f18" y="f2"/>
                      <a:pt x="f5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st="19046" dir="5400000" algn="tl">
                  <a:srgbClr val="1C4587">
                    <a:alpha val="5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1" name="Google Shape;276;p17">
                <a:extLst>
                  <a:ext uri="{FF2B5EF4-FFF2-40B4-BE49-F238E27FC236}">
                    <a16:creationId xmlns:a16="http://schemas.microsoft.com/office/drawing/2014/main" id="{71F22436-DCC7-4EBE-B59D-82172C8C8519}"/>
                  </a:ext>
                </a:extLst>
              </p:cNvPr>
              <p:cNvSpPr/>
              <p:nvPr/>
            </p:nvSpPr>
            <p:spPr>
              <a:xfrm rot="918790" flipH="1">
                <a:off x="7951201" y="575860"/>
                <a:ext cx="93790" cy="8093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36"/>
                  <a:gd name="f4" fmla="val 2102"/>
                  <a:gd name="f5" fmla="val 1406"/>
                  <a:gd name="f6" fmla="val 477"/>
                  <a:gd name="f7" fmla="val 1"/>
                  <a:gd name="f8" fmla="val 1130"/>
                  <a:gd name="f9" fmla="val 653"/>
                  <a:gd name="f10" fmla="val 1782"/>
                  <a:gd name="f11" fmla="val 874"/>
                  <a:gd name="f12" fmla="val 2003"/>
                  <a:gd name="f13" fmla="val 1140"/>
                  <a:gd name="f14" fmla="val 2101"/>
                  <a:gd name="f15" fmla="val 1398"/>
                  <a:gd name="f16" fmla="val 1933"/>
                  <a:gd name="f17" fmla="val 2435"/>
                  <a:gd name="f18" fmla="val 1680"/>
                  <a:gd name="f19" fmla="val 1054"/>
                  <a:gd name="f20" fmla="val 1983"/>
                  <a:gd name="f21" fmla="*/ f0 1 2436"/>
                  <a:gd name="f22" fmla="*/ f1 1 2102"/>
                  <a:gd name="f23" fmla="val f2"/>
                  <a:gd name="f24" fmla="val f3"/>
                  <a:gd name="f25" fmla="val f4"/>
                  <a:gd name="f26" fmla="+- f25 0 f23"/>
                  <a:gd name="f27" fmla="+- f24 0 f23"/>
                  <a:gd name="f28" fmla="*/ f27 1 2436"/>
                  <a:gd name="f29" fmla="*/ f26 1 2102"/>
                  <a:gd name="f30" fmla="*/ f23 1 f28"/>
                  <a:gd name="f31" fmla="*/ f24 1 f28"/>
                  <a:gd name="f32" fmla="*/ f23 1 f29"/>
                  <a:gd name="f33" fmla="*/ f25 1 f29"/>
                  <a:gd name="f34" fmla="*/ f30 f21 1"/>
                  <a:gd name="f35" fmla="*/ f31 f21 1"/>
                  <a:gd name="f36" fmla="*/ f33 f22 1"/>
                  <a:gd name="f37" fmla="*/ f32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4" t="f37" r="f35" b="f36"/>
                <a:pathLst>
                  <a:path w="2436" h="2102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4"/>
                    </a:cubicBezTo>
                    <a:cubicBezTo>
                      <a:pt x="f16" y="f14"/>
                      <a:pt x="f17" y="f18"/>
                      <a:pt x="f17" y="f19"/>
                    </a:cubicBezTo>
                    <a:cubicBezTo>
                      <a:pt x="f17" y="f6"/>
                      <a:pt x="f20" y="f2"/>
                      <a:pt x="f5" y="f2"/>
                    </a:cubicBezTo>
                    <a:close/>
                  </a:path>
                </a:pathLst>
              </a:custGeom>
              <a:solidFill>
                <a:srgbClr val="FFD581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2" name="Google Shape;277;p17">
                <a:extLst>
                  <a:ext uri="{FF2B5EF4-FFF2-40B4-BE49-F238E27FC236}">
                    <a16:creationId xmlns:a16="http://schemas.microsoft.com/office/drawing/2014/main" id="{12D17763-8A5B-4303-8B4A-988361FCE880}"/>
                  </a:ext>
                </a:extLst>
              </p:cNvPr>
              <p:cNvSpPr/>
              <p:nvPr/>
            </p:nvSpPr>
            <p:spPr>
              <a:xfrm rot="918790" flipH="1">
                <a:off x="7705610" y="340678"/>
                <a:ext cx="109929" cy="933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55"/>
                  <a:gd name="f4" fmla="val 2425"/>
                  <a:gd name="f5" fmla="val 1669"/>
                  <a:gd name="f6" fmla="val 1654"/>
                  <a:gd name="f7" fmla="val 1640"/>
                  <a:gd name="f8" fmla="val 1"/>
                  <a:gd name="f9" fmla="val 1625"/>
                  <a:gd name="f10" fmla="val 1615"/>
                  <a:gd name="f11" fmla="val 1605"/>
                  <a:gd name="f12" fmla="val 1595"/>
                  <a:gd name="f13" fmla="val 535"/>
                  <a:gd name="f14" fmla="val 1313"/>
                  <a:gd name="f15" fmla="val 771"/>
                  <a:gd name="f16" fmla="val 2059"/>
                  <a:gd name="f17" fmla="val 1024"/>
                  <a:gd name="f18" fmla="val 2312"/>
                  <a:gd name="f19" fmla="val 1331"/>
                  <a:gd name="f20" fmla="val 2424"/>
                  <a:gd name="f21" fmla="val 1632"/>
                  <a:gd name="f22" fmla="val 2258"/>
                  <a:gd name="f23" fmla="val 1935"/>
                  <a:gd name="f24" fmla="val 1206"/>
                  <a:gd name="f25" fmla="val 2830"/>
                  <a:gd name="f26" fmla="val 543"/>
                  <a:gd name="f27" fmla="val 2325"/>
                  <a:gd name="f28" fmla="*/ f0 1 2855"/>
                  <a:gd name="f29" fmla="*/ f1 1 2425"/>
                  <a:gd name="f30" fmla="val f2"/>
                  <a:gd name="f31" fmla="val f3"/>
                  <a:gd name="f32" fmla="val f4"/>
                  <a:gd name="f33" fmla="+- f32 0 f30"/>
                  <a:gd name="f34" fmla="+- f31 0 f30"/>
                  <a:gd name="f35" fmla="*/ f34 1 2855"/>
                  <a:gd name="f36" fmla="*/ f33 1 2425"/>
                  <a:gd name="f37" fmla="*/ f30 1 f35"/>
                  <a:gd name="f38" fmla="*/ f31 1 f35"/>
                  <a:gd name="f39" fmla="*/ f30 1 f36"/>
                  <a:gd name="f40" fmla="*/ f32 1 f36"/>
                  <a:gd name="f41" fmla="*/ f37 f28 1"/>
                  <a:gd name="f42" fmla="*/ f38 f28 1"/>
                  <a:gd name="f43" fmla="*/ f40 f29 1"/>
                  <a:gd name="f44" fmla="*/ f39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1" t="f44" r="f42" b="f43"/>
                <a:pathLst>
                  <a:path w="2855" h="2425">
                    <a:moveTo>
                      <a:pt x="f5" y="f2"/>
                    </a:moveTo>
                    <a:cubicBezTo>
                      <a:pt x="f6" y="f2"/>
                      <a:pt x="f7" y="f8"/>
                      <a:pt x="f9" y="f8"/>
                    </a:cubicBezTo>
                    <a:cubicBezTo>
                      <a:pt x="f10" y="f8"/>
                      <a:pt x="f11" y="f8"/>
                      <a:pt x="f12" y="f8"/>
                    </a:cubicBezTo>
                    <a:cubicBezTo>
                      <a:pt x="f13" y="f8"/>
                      <a:pt x="f8" y="f14"/>
                      <a:pt x="f15" y="f16"/>
                    </a:cubicBez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3" y="f23"/>
                      <a:pt x="f3" y="f24"/>
                    </a:cubicBezTo>
                    <a:cubicBezTo>
                      <a:pt x="f25" y="f26"/>
                      <a:pt x="f27" y="f2"/>
                      <a:pt x="f5" y="f2"/>
                    </a:cubicBezTo>
                    <a:close/>
                  </a:path>
                </a:pathLst>
              </a:custGeom>
              <a:solidFill>
                <a:srgbClr val="FFD581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23" name="Google Shape;278;p17">
              <a:extLst>
                <a:ext uri="{FF2B5EF4-FFF2-40B4-BE49-F238E27FC236}">
                  <a16:creationId xmlns:a16="http://schemas.microsoft.com/office/drawing/2014/main" id="{2616129D-BD28-40BD-87F5-EE85689C1035}"/>
                </a:ext>
              </a:extLst>
            </p:cNvPr>
            <p:cNvSpPr/>
            <p:nvPr/>
          </p:nvSpPr>
          <p:spPr>
            <a:xfrm rot="918790" flipH="1">
              <a:off x="8268799" y="419108"/>
              <a:ext cx="173306" cy="174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22"/>
                <a:gd name="f4" fmla="val 5247"/>
                <a:gd name="f5" fmla="val 2611"/>
                <a:gd name="f6" fmla="val 1"/>
                <a:gd name="f7" fmla="val 1155"/>
                <a:gd name="f8" fmla="val 1181"/>
                <a:gd name="f9" fmla="val 2636"/>
                <a:gd name="f10" fmla="val 4067"/>
                <a:gd name="f11" fmla="val 4042"/>
                <a:gd name="f12" fmla="val 5221"/>
                <a:gd name="f13" fmla="*/ f0 1 5222"/>
                <a:gd name="f14" fmla="*/ f1 1 524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5222"/>
                <a:gd name="f21" fmla="*/ f18 1 524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222" h="524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7" y="f4"/>
                    <a:pt x="f5" y="f4"/>
                  </a:cubicBezTo>
                  <a:cubicBezTo>
                    <a:pt x="f11" y="f4"/>
                    <a:pt x="f12" y="f10"/>
                    <a:pt x="f12" y="f9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279;p17">
              <a:extLst>
                <a:ext uri="{FF2B5EF4-FFF2-40B4-BE49-F238E27FC236}">
                  <a16:creationId xmlns:a16="http://schemas.microsoft.com/office/drawing/2014/main" id="{AFF87641-8A1A-4F99-AE0C-13ACB0552884}"/>
                </a:ext>
              </a:extLst>
            </p:cNvPr>
            <p:cNvSpPr/>
            <p:nvPr/>
          </p:nvSpPr>
          <p:spPr>
            <a:xfrm rot="918790" flipH="1">
              <a:off x="8321178" y="472442"/>
              <a:ext cx="80842" cy="69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36"/>
                <a:gd name="f4" fmla="val 2102"/>
                <a:gd name="f5" fmla="val 1406"/>
                <a:gd name="f6" fmla="val 477"/>
                <a:gd name="f7" fmla="val 1"/>
                <a:gd name="f8" fmla="val 1130"/>
                <a:gd name="f9" fmla="val 653"/>
                <a:gd name="f10" fmla="val 1782"/>
                <a:gd name="f11" fmla="val 874"/>
                <a:gd name="f12" fmla="val 2003"/>
                <a:gd name="f13" fmla="val 1140"/>
                <a:gd name="f14" fmla="val 2101"/>
                <a:gd name="f15" fmla="val 1398"/>
                <a:gd name="f16" fmla="val 1933"/>
                <a:gd name="f17" fmla="val 2435"/>
                <a:gd name="f18" fmla="val 1680"/>
                <a:gd name="f19" fmla="val 1054"/>
                <a:gd name="f20" fmla="val 1983"/>
                <a:gd name="f21" fmla="*/ f0 1 2436"/>
                <a:gd name="f22" fmla="*/ f1 1 2102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436"/>
                <a:gd name="f29" fmla="*/ f26 1 2102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436" h="21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7" y="f19"/>
                  </a:cubicBezTo>
                  <a:cubicBezTo>
                    <a:pt x="f17" y="f6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FFD581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544651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91;p23">
            <a:extLst>
              <a:ext uri="{FF2B5EF4-FFF2-40B4-BE49-F238E27FC236}">
                <a16:creationId xmlns:a16="http://schemas.microsoft.com/office/drawing/2014/main" id="{B51718E7-00D6-484B-B5FE-792103CDC651}"/>
              </a:ext>
            </a:extLst>
          </p:cNvPr>
          <p:cNvGrpSpPr/>
          <p:nvPr/>
        </p:nvGrpSpPr>
        <p:grpSpPr>
          <a:xfrm>
            <a:off x="1014608" y="4516186"/>
            <a:ext cx="524344" cy="310044"/>
            <a:chOff x="1014608" y="4516186"/>
            <a:chExt cx="524344" cy="310044"/>
          </a:xfrm>
        </p:grpSpPr>
        <p:sp>
          <p:nvSpPr>
            <p:cNvPr id="3" name="Google Shape;392;p23">
              <a:extLst>
                <a:ext uri="{FF2B5EF4-FFF2-40B4-BE49-F238E27FC236}">
                  <a16:creationId xmlns:a16="http://schemas.microsoft.com/office/drawing/2014/main" id="{45129325-6E2E-40B4-A9E4-F9531A811DD0}"/>
                </a:ext>
              </a:extLst>
            </p:cNvPr>
            <p:cNvSpPr/>
            <p:nvPr/>
          </p:nvSpPr>
          <p:spPr>
            <a:xfrm rot="697209">
              <a:off x="1014608" y="4624212"/>
              <a:ext cx="201058" cy="2020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22"/>
                <a:gd name="f4" fmla="val 5247"/>
                <a:gd name="f5" fmla="val 2611"/>
                <a:gd name="f6" fmla="val 1"/>
                <a:gd name="f7" fmla="val 1155"/>
                <a:gd name="f8" fmla="val 1181"/>
                <a:gd name="f9" fmla="val 2636"/>
                <a:gd name="f10" fmla="val 4067"/>
                <a:gd name="f11" fmla="val 4042"/>
                <a:gd name="f12" fmla="val 5221"/>
                <a:gd name="f13" fmla="*/ f0 1 5222"/>
                <a:gd name="f14" fmla="*/ f1 1 524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5222"/>
                <a:gd name="f21" fmla="*/ f18 1 524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222" h="524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7" y="f4"/>
                    <a:pt x="f5" y="f4"/>
                  </a:cubicBezTo>
                  <a:cubicBezTo>
                    <a:pt x="f11" y="f4"/>
                    <a:pt x="f12" y="f10"/>
                    <a:pt x="f12" y="f9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393;p23">
              <a:extLst>
                <a:ext uri="{FF2B5EF4-FFF2-40B4-BE49-F238E27FC236}">
                  <a16:creationId xmlns:a16="http://schemas.microsoft.com/office/drawing/2014/main" id="{710BC728-95AF-42EC-96D2-32DAC163E9A4}"/>
                </a:ext>
              </a:extLst>
            </p:cNvPr>
            <p:cNvSpPr/>
            <p:nvPr/>
          </p:nvSpPr>
          <p:spPr>
            <a:xfrm rot="697209">
              <a:off x="1288654" y="4516186"/>
              <a:ext cx="250298" cy="2144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501"/>
                <a:gd name="f4" fmla="val 5570"/>
                <a:gd name="f5" fmla="val 3694"/>
                <a:gd name="f6" fmla="val 3005"/>
                <a:gd name="f7" fmla="val 2302"/>
                <a:gd name="f8" fmla="val 256"/>
                <a:gd name="f9" fmla="val 1732"/>
                <a:gd name="f10" fmla="val 826"/>
                <a:gd name="f11" fmla="val 2583"/>
                <a:gd name="f12" fmla="val 1230"/>
                <a:gd name="f13" fmla="val 3715"/>
                <a:gd name="f14" fmla="val 5246"/>
                <a:gd name="f15" fmla="val 4340"/>
                <a:gd name="f16" fmla="val 2784"/>
                <a:gd name="f17" fmla="val 1106"/>
                <a:gd name="f18" fmla="val 5127"/>
                <a:gd name="f19" fmla="*/ f0 1 6501"/>
                <a:gd name="f20" fmla="*/ f1 1 5570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6501"/>
                <a:gd name="f27" fmla="*/ f24 1 5570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6501" h="557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2" y="f11"/>
                    <a:pt x="f12" y="f4"/>
                    <a:pt x="f13" y="f4"/>
                  </a:cubicBezTo>
                  <a:cubicBezTo>
                    <a:pt x="f14" y="f4"/>
                    <a:pt x="f3" y="f15"/>
                    <a:pt x="f3" y="f16"/>
                  </a:cubicBezTo>
                  <a:cubicBezTo>
                    <a:pt x="f3" y="f17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394;p23">
              <a:extLst>
                <a:ext uri="{FF2B5EF4-FFF2-40B4-BE49-F238E27FC236}">
                  <a16:creationId xmlns:a16="http://schemas.microsoft.com/office/drawing/2014/main" id="{992D18D4-075F-40D4-9887-A7B584403E8C}"/>
                </a:ext>
              </a:extLst>
            </p:cNvPr>
            <p:cNvSpPr/>
            <p:nvPr/>
          </p:nvSpPr>
          <p:spPr>
            <a:xfrm rot="697209">
              <a:off x="1061279" y="4682716"/>
              <a:ext cx="93790" cy="80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36"/>
                <a:gd name="f4" fmla="val 2102"/>
                <a:gd name="f5" fmla="val 1406"/>
                <a:gd name="f6" fmla="val 477"/>
                <a:gd name="f7" fmla="val 1"/>
                <a:gd name="f8" fmla="val 1130"/>
                <a:gd name="f9" fmla="val 653"/>
                <a:gd name="f10" fmla="val 1782"/>
                <a:gd name="f11" fmla="val 874"/>
                <a:gd name="f12" fmla="val 2003"/>
                <a:gd name="f13" fmla="val 1140"/>
                <a:gd name="f14" fmla="val 2101"/>
                <a:gd name="f15" fmla="val 1398"/>
                <a:gd name="f16" fmla="val 1933"/>
                <a:gd name="f17" fmla="val 2435"/>
                <a:gd name="f18" fmla="val 1680"/>
                <a:gd name="f19" fmla="val 1054"/>
                <a:gd name="f20" fmla="val 1983"/>
                <a:gd name="f21" fmla="*/ f0 1 2436"/>
                <a:gd name="f22" fmla="*/ f1 1 2102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436"/>
                <a:gd name="f29" fmla="*/ f26 1 2102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436" h="21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7" y="f19"/>
                  </a:cubicBezTo>
                  <a:cubicBezTo>
                    <a:pt x="f17" y="f6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FFD581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395;p23">
              <a:extLst>
                <a:ext uri="{FF2B5EF4-FFF2-40B4-BE49-F238E27FC236}">
                  <a16:creationId xmlns:a16="http://schemas.microsoft.com/office/drawing/2014/main" id="{A4DAB6A3-2DF5-472C-A4EB-5D7D65A80361}"/>
                </a:ext>
              </a:extLst>
            </p:cNvPr>
            <p:cNvSpPr/>
            <p:nvPr/>
          </p:nvSpPr>
          <p:spPr>
            <a:xfrm rot="697209">
              <a:off x="1368664" y="4579945"/>
              <a:ext cx="109920" cy="933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5"/>
                <a:gd name="f4" fmla="val 2425"/>
                <a:gd name="f5" fmla="val 1669"/>
                <a:gd name="f6" fmla="val 1654"/>
                <a:gd name="f7" fmla="val 1640"/>
                <a:gd name="f8" fmla="val 1"/>
                <a:gd name="f9" fmla="val 1625"/>
                <a:gd name="f10" fmla="val 1615"/>
                <a:gd name="f11" fmla="val 1605"/>
                <a:gd name="f12" fmla="val 1595"/>
                <a:gd name="f13" fmla="val 535"/>
                <a:gd name="f14" fmla="val 1313"/>
                <a:gd name="f15" fmla="val 771"/>
                <a:gd name="f16" fmla="val 2059"/>
                <a:gd name="f17" fmla="val 1024"/>
                <a:gd name="f18" fmla="val 2312"/>
                <a:gd name="f19" fmla="val 1331"/>
                <a:gd name="f20" fmla="val 2424"/>
                <a:gd name="f21" fmla="val 1632"/>
                <a:gd name="f22" fmla="val 2258"/>
                <a:gd name="f23" fmla="val 1935"/>
                <a:gd name="f24" fmla="val 1206"/>
                <a:gd name="f25" fmla="val 2830"/>
                <a:gd name="f26" fmla="val 543"/>
                <a:gd name="f27" fmla="val 2325"/>
                <a:gd name="f28" fmla="*/ f0 1 2855"/>
                <a:gd name="f29" fmla="*/ f1 1 2425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2855"/>
                <a:gd name="f36" fmla="*/ f33 1 2425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855" h="2425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11" y="f8"/>
                    <a:pt x="f12" y="f8"/>
                  </a:cubicBezTo>
                  <a:cubicBezTo>
                    <a:pt x="f13" y="f8"/>
                    <a:pt x="f8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3" y="f23"/>
                    <a:pt x="f3" y="f24"/>
                  </a:cubicBezTo>
                  <a:cubicBezTo>
                    <a:pt x="f25" y="f26"/>
                    <a:pt x="f27" y="f2"/>
                    <a:pt x="f5" y="f2"/>
                  </a:cubicBezTo>
                  <a:close/>
                </a:path>
              </a:pathLst>
            </a:custGeom>
            <a:solidFill>
              <a:srgbClr val="FFD581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" name="Google Shape;396;p23">
            <a:extLst>
              <a:ext uri="{FF2B5EF4-FFF2-40B4-BE49-F238E27FC236}">
                <a16:creationId xmlns:a16="http://schemas.microsoft.com/office/drawing/2014/main" id="{D9C1D84B-E378-4EF2-B623-A487001D0E15}"/>
              </a:ext>
            </a:extLst>
          </p:cNvPr>
          <p:cNvGrpSpPr/>
          <p:nvPr/>
        </p:nvGrpSpPr>
        <p:grpSpPr>
          <a:xfrm>
            <a:off x="193450" y="3456486"/>
            <a:ext cx="849916" cy="849916"/>
            <a:chOff x="193450" y="3456486"/>
            <a:chExt cx="849916" cy="849916"/>
          </a:xfrm>
        </p:grpSpPr>
        <p:sp>
          <p:nvSpPr>
            <p:cNvPr id="8" name="Google Shape;397;p23">
              <a:extLst>
                <a:ext uri="{FF2B5EF4-FFF2-40B4-BE49-F238E27FC236}">
                  <a16:creationId xmlns:a16="http://schemas.microsoft.com/office/drawing/2014/main" id="{C0369E10-A948-4E57-8477-E20772BC6498}"/>
                </a:ext>
              </a:extLst>
            </p:cNvPr>
            <p:cNvSpPr/>
            <p:nvPr/>
          </p:nvSpPr>
          <p:spPr>
            <a:xfrm flipH="1">
              <a:off x="193450" y="3456486"/>
              <a:ext cx="849916" cy="8499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711"/>
                <a:gd name="f4" fmla="val 20356"/>
                <a:gd name="f5" fmla="val 1"/>
                <a:gd name="f6" fmla="val 9111"/>
                <a:gd name="f7" fmla="val 9112"/>
                <a:gd name="f8" fmla="val 31600"/>
                <a:gd name="f9" fmla="*/ f0 1 40711"/>
                <a:gd name="f10" fmla="*/ f1 1 40711"/>
                <a:gd name="f11" fmla="val f2"/>
                <a:gd name="f12" fmla="val f3"/>
                <a:gd name="f13" fmla="+- f12 0 f11"/>
                <a:gd name="f14" fmla="*/ f13 1 40711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0711" h="40711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398;p23">
              <a:extLst>
                <a:ext uri="{FF2B5EF4-FFF2-40B4-BE49-F238E27FC236}">
                  <a16:creationId xmlns:a16="http://schemas.microsoft.com/office/drawing/2014/main" id="{23BDC960-ABD9-4D2D-B7C8-E40B19C895AA}"/>
                </a:ext>
              </a:extLst>
            </p:cNvPr>
            <p:cNvSpPr/>
            <p:nvPr/>
          </p:nvSpPr>
          <p:spPr>
            <a:xfrm flipH="1">
              <a:off x="247857" y="3512621"/>
              <a:ext cx="741084" cy="7376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724"/>
                <a:gd name="f4" fmla="val 37550"/>
                <a:gd name="f5" fmla="val 18909"/>
                <a:gd name="f6" fmla="val 18847"/>
                <a:gd name="f7" fmla="val 18786"/>
                <a:gd name="f8" fmla="val 18724"/>
                <a:gd name="f9" fmla="val 1"/>
                <a:gd name="f10" fmla="val 8333"/>
                <a:gd name="f11" fmla="val 76"/>
                <a:gd name="f12" fmla="val 8534"/>
                <a:gd name="f13" fmla="val 18925"/>
                <a:gd name="f14" fmla="val 151"/>
                <a:gd name="f15" fmla="val 29229"/>
                <a:gd name="f16" fmla="val 37549"/>
                <a:gd name="f17" fmla="val 18815"/>
                <a:gd name="f18" fmla="val 18877"/>
                <a:gd name="f19" fmla="val 18939"/>
                <a:gd name="f20" fmla="val 19000"/>
                <a:gd name="f21" fmla="val 29366"/>
                <a:gd name="f22" fmla="val 37473"/>
                <a:gd name="f23" fmla="val 29015"/>
                <a:gd name="f24" fmla="val 37649"/>
                <a:gd name="f25" fmla="val 18624"/>
                <a:gd name="f26" fmla="val 37574"/>
                <a:gd name="f27" fmla="val 8320"/>
                <a:gd name="f28" fmla="val 29191"/>
                <a:gd name="f29" fmla="*/ f0 1 37724"/>
                <a:gd name="f30" fmla="*/ f1 1 37550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7724"/>
                <a:gd name="f37" fmla="*/ f34 1 37550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7724" h="37550">
                  <a:moveTo>
                    <a:pt x="f5" y="f2"/>
                  </a:moveTo>
                  <a:cubicBezTo>
                    <a:pt x="f6" y="f2"/>
                    <a:pt x="f7" y="f2"/>
                    <a:pt x="f8" y="f9"/>
                  </a:cubicBezTo>
                  <a:cubicBezTo>
                    <a:pt x="f10" y="f11"/>
                    <a:pt x="f2" y="f12"/>
                    <a:pt x="f11" y="f13"/>
                  </a:cubicBezTo>
                  <a:cubicBezTo>
                    <a:pt x="f14" y="f15"/>
                    <a:pt x="f12" y="f16"/>
                    <a:pt x="f17" y="f16"/>
                  </a:cubicBezTo>
                  <a:cubicBezTo>
                    <a:pt x="f18" y="f16"/>
                    <a:pt x="f19" y="f16"/>
                    <a:pt x="f20" y="f16"/>
                  </a:cubicBezTo>
                  <a:cubicBezTo>
                    <a:pt x="f21" y="f22"/>
                    <a:pt x="f3" y="f23"/>
                    <a:pt x="f24" y="f25"/>
                  </a:cubicBez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399;p23">
              <a:extLst>
                <a:ext uri="{FF2B5EF4-FFF2-40B4-BE49-F238E27FC236}">
                  <a16:creationId xmlns:a16="http://schemas.microsoft.com/office/drawing/2014/main" id="{D2A056DD-8A06-4466-8FB7-F03FCB5D7983}"/>
                </a:ext>
              </a:extLst>
            </p:cNvPr>
            <p:cNvSpPr/>
            <p:nvPr/>
          </p:nvSpPr>
          <p:spPr>
            <a:xfrm flipH="1">
              <a:off x="329696" y="3592494"/>
              <a:ext cx="688835" cy="657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64"/>
                <a:gd name="f4" fmla="val 33483"/>
                <a:gd name="f5" fmla="val 8685"/>
                <a:gd name="f6" fmla="val 1"/>
                <a:gd name="f7" fmla="val 2435"/>
                <a:gd name="f8" fmla="val 4970"/>
                <a:gd name="f9" fmla="val 13353"/>
                <a:gd name="f10" fmla="val 2636"/>
                <a:gd name="f11" fmla="val 20883"/>
                <a:gd name="f12" fmla="val 5271"/>
                <a:gd name="f13" fmla="val 28438"/>
                <a:gd name="f14" fmla="val 12374"/>
                <a:gd name="f15" fmla="val 20381"/>
                <a:gd name="f16" fmla="val 26103"/>
                <a:gd name="f17" fmla="val 31499"/>
                <a:gd name="f18" fmla="val 30872"/>
                <a:gd name="f19" fmla="val 26405"/>
                <a:gd name="f20" fmla="val 31631"/>
                <a:gd name="f21" fmla="val 29144"/>
                <a:gd name="f22" fmla="val 27495"/>
                <a:gd name="f23" fmla="val 30494"/>
                <a:gd name="f24" fmla="val 23373"/>
                <a:gd name="f25" fmla="val 18544"/>
                <a:gd name="f26" fmla="val 13733"/>
                <a:gd name="f27" fmla="val 28641"/>
                <a:gd name="f28" fmla="val 10090"/>
                <a:gd name="f29" fmla="val 24999"/>
                <a:gd name="f30" fmla="val 3339"/>
                <a:gd name="f31" fmla="val 18223"/>
                <a:gd name="f32" fmla="val 2711"/>
                <a:gd name="f33" fmla="val 7480"/>
                <a:gd name="f34" fmla="*/ f0 1 35064"/>
                <a:gd name="f35" fmla="*/ f1 1 33483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5064"/>
                <a:gd name="f42" fmla="*/ f39 1 33483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5064" h="33483">
                  <a:moveTo>
                    <a:pt x="f5" y="f6"/>
                  </a:moveTo>
                  <a:lnTo>
                    <a:pt x="f5" y="f6"/>
                  </a:lnTo>
                  <a:cubicBezTo>
                    <a:pt x="f7" y="f8"/>
                    <a:pt x="f2" y="f9"/>
                    <a:pt x="f10" y="f11"/>
                  </a:cubicBezTo>
                  <a:cubicBezTo>
                    <a:pt x="f12" y="f13"/>
                    <a:pt x="f14" y="f4"/>
                    <a:pt x="f15" y="f4"/>
                  </a:cubicBezTo>
                  <a:cubicBezTo>
                    <a:pt x="f16" y="f4"/>
                    <a:pt x="f17" y="f18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6"/>
                  </a:cubicBezTo>
                  <a:close/>
                </a:path>
              </a:pathLst>
            </a:custGeom>
            <a:solidFill>
              <a:srgbClr val="01579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" name="Google Shape;403;p23">
            <a:extLst>
              <a:ext uri="{FF2B5EF4-FFF2-40B4-BE49-F238E27FC236}">
                <a16:creationId xmlns:a16="http://schemas.microsoft.com/office/drawing/2014/main" id="{B3A9CB82-EBA7-4144-9290-139E00685FA2}"/>
              </a:ext>
            </a:extLst>
          </p:cNvPr>
          <p:cNvGrpSpPr/>
          <p:nvPr/>
        </p:nvGrpSpPr>
        <p:grpSpPr>
          <a:xfrm>
            <a:off x="6710205" y="4096063"/>
            <a:ext cx="2156850" cy="577690"/>
            <a:chOff x="6710205" y="4096063"/>
            <a:chExt cx="2156850" cy="577690"/>
          </a:xfrm>
        </p:grpSpPr>
        <p:sp>
          <p:nvSpPr>
            <p:cNvPr id="12" name="Google Shape;404;p23">
              <a:extLst>
                <a:ext uri="{FF2B5EF4-FFF2-40B4-BE49-F238E27FC236}">
                  <a16:creationId xmlns:a16="http://schemas.microsoft.com/office/drawing/2014/main" id="{580AE44B-3650-4840-AB07-681B59604450}"/>
                </a:ext>
              </a:extLst>
            </p:cNvPr>
            <p:cNvSpPr/>
            <p:nvPr/>
          </p:nvSpPr>
          <p:spPr>
            <a:xfrm>
              <a:off x="6710205" y="4096063"/>
              <a:ext cx="2156850" cy="577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86"/>
                <a:gd name="f4" fmla="val 8828"/>
                <a:gd name="f5" fmla="val 14588"/>
                <a:gd name="f6" fmla="val 1"/>
                <a:gd name="f7" fmla="val 12363"/>
                <a:gd name="f8" fmla="val 10159"/>
                <a:gd name="f9" fmla="val 1009"/>
                <a:gd name="f10" fmla="val 8724"/>
                <a:gd name="f11" fmla="val 2962"/>
                <a:gd name="f12" fmla="val 8390"/>
                <a:gd name="f13" fmla="val 2870"/>
                <a:gd name="f14" fmla="val 8055"/>
                <a:gd name="f15" fmla="val 2840"/>
                <a:gd name="f16" fmla="val 7751"/>
                <a:gd name="f17" fmla="val 6779"/>
                <a:gd name="f18" fmla="val 5806"/>
                <a:gd name="f19" fmla="val 3174"/>
                <a:gd name="f20" fmla="val 5046"/>
                <a:gd name="f21" fmla="val 3752"/>
                <a:gd name="f22" fmla="val 4619"/>
                <a:gd name="f23" fmla="val 3599"/>
                <a:gd name="f24" fmla="val 4188"/>
                <a:gd name="f25" fmla="val 3527"/>
                <a:gd name="f26" fmla="val 3767"/>
                <a:gd name="f27" fmla="val 1765"/>
                <a:gd name="f28" fmla="val 5148"/>
                <a:gd name="f29" fmla="val 7308"/>
                <a:gd name="f30" fmla="val 8129"/>
                <a:gd name="f31" fmla="val 700"/>
                <a:gd name="f32" fmla="val 1520"/>
                <a:gd name="f33" fmla="val 30366"/>
                <a:gd name="f34" fmla="val 8798"/>
                <a:gd name="f35" fmla="val 31217"/>
                <a:gd name="f36" fmla="val 7278"/>
                <a:gd name="f37" fmla="val 5150"/>
                <a:gd name="f38" fmla="val 30153"/>
                <a:gd name="f39" fmla="val 3418"/>
                <a:gd name="f40" fmla="val 27995"/>
                <a:gd name="f41" fmla="val 27721"/>
                <a:gd name="f42" fmla="val 27448"/>
                <a:gd name="f43" fmla="val 3448"/>
                <a:gd name="f44" fmla="val 27174"/>
                <a:gd name="f45" fmla="val 3509"/>
                <a:gd name="f46" fmla="val 26050"/>
                <a:gd name="f47" fmla="val 2111"/>
                <a:gd name="f48" fmla="val 24347"/>
                <a:gd name="f49" fmla="val 1320"/>
                <a:gd name="f50" fmla="val 22584"/>
                <a:gd name="f51" fmla="val 21551"/>
                <a:gd name="f52" fmla="val 20578"/>
                <a:gd name="f53" fmla="val 1594"/>
                <a:gd name="f54" fmla="val 19697"/>
                <a:gd name="f55" fmla="val 2080"/>
                <a:gd name="f56" fmla="val 18257"/>
                <a:gd name="f57" fmla="val 682"/>
                <a:gd name="f58" fmla="val 16416"/>
                <a:gd name="f59" fmla="*/ f0 1 31886"/>
                <a:gd name="f60" fmla="*/ f1 1 8828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31886"/>
                <a:gd name="f67" fmla="*/ f64 1 8828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31886" h="882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" y="f28"/>
                    <a:pt x="f2" y="f29"/>
                  </a:cubicBezTo>
                  <a:cubicBezTo>
                    <a:pt x="f2" y="f30"/>
                    <a:pt x="f31" y="f4"/>
                    <a:pt x="f32" y="f4"/>
                  </a:cubicBezTo>
                  <a:lnTo>
                    <a:pt x="f33" y="f34"/>
                  </a:lnTo>
                  <a:cubicBezTo>
                    <a:pt x="f35" y="f34"/>
                    <a:pt x="f3" y="f30"/>
                    <a:pt x="f3" y="f36"/>
                  </a:cubicBezTo>
                  <a:cubicBezTo>
                    <a:pt x="f3" y="f37"/>
                    <a:pt x="f38" y="f39"/>
                    <a:pt x="f40" y="f39"/>
                  </a:cubicBezTo>
                  <a:cubicBezTo>
                    <a:pt x="f41" y="f39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53"/>
                    <a:pt x="f54" y="f55"/>
                  </a:cubicBezTo>
                  <a:cubicBezTo>
                    <a:pt x="f56" y="f57"/>
                    <a:pt x="f58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405;p23">
              <a:extLst>
                <a:ext uri="{FF2B5EF4-FFF2-40B4-BE49-F238E27FC236}">
                  <a16:creationId xmlns:a16="http://schemas.microsoft.com/office/drawing/2014/main" id="{14F95735-8306-4407-94E5-1036F33A6230}"/>
                </a:ext>
              </a:extLst>
            </p:cNvPr>
            <p:cNvSpPr/>
            <p:nvPr/>
          </p:nvSpPr>
          <p:spPr>
            <a:xfrm>
              <a:off x="6795006" y="4114086"/>
              <a:ext cx="1987256" cy="4796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47"/>
                <a:gd name="f4" fmla="val 6962"/>
                <a:gd name="f5" fmla="val 26506"/>
                <a:gd name="f6" fmla="val 4590"/>
                <a:gd name="f7" fmla="val 26020"/>
                <a:gd name="f8" fmla="val 25503"/>
                <a:gd name="f9" fmla="val 4773"/>
                <a:gd name="f10" fmla="val 25108"/>
                <a:gd name="f11" fmla="val 5046"/>
                <a:gd name="f12" fmla="val 23801"/>
                <a:gd name="f13" fmla="val 2280"/>
                <a:gd name="f14" fmla="val 20123"/>
                <a:gd name="f15" fmla="val 1642"/>
                <a:gd name="f16" fmla="val 17934"/>
                <a:gd name="f17" fmla="val 3800"/>
                <a:gd name="f18" fmla="val 15472"/>
                <a:gd name="f19" fmla="val 1"/>
                <a:gd name="f20" fmla="val 9788"/>
                <a:gd name="f21" fmla="val 396"/>
                <a:gd name="f22" fmla="val 7843"/>
                <a:gd name="f23" fmla="val 4499"/>
                <a:gd name="f24" fmla="val 6506"/>
                <a:gd name="f25" fmla="val 3618"/>
                <a:gd name="f26" fmla="val 4712"/>
                <a:gd name="f27" fmla="val 3982"/>
                <a:gd name="f28" fmla="val 3831"/>
                <a:gd name="f29" fmla="val 5320"/>
                <a:gd name="f30" fmla="val 2372"/>
                <a:gd name="f31" fmla="val 3952"/>
                <a:gd name="f32" fmla="val 4985"/>
                <a:gd name="f33" fmla="val 31"/>
                <a:gd name="f34" fmla="val 6961"/>
                <a:gd name="f35" fmla="val 28846"/>
                <a:gd name="f36" fmla="val 5654"/>
                <a:gd name="f37" fmla="val 27813"/>
                <a:gd name="f38" fmla="*/ f0 1 28847"/>
                <a:gd name="f39" fmla="*/ f1 1 6962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28847"/>
                <a:gd name="f46" fmla="*/ f43 1 6962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28847" h="696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19" y="f32"/>
                    <a:pt x="f33" y="f34"/>
                  </a:cubicBezTo>
                  <a:lnTo>
                    <a:pt x="f35" y="f34"/>
                  </a:lnTo>
                  <a:cubicBezTo>
                    <a:pt x="f35" y="f36"/>
                    <a:pt x="f37" y="f6"/>
                    <a:pt x="f5" y="f6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4" name="Rectángulo 38">
            <a:extLst>
              <a:ext uri="{FF2B5EF4-FFF2-40B4-BE49-F238E27FC236}">
                <a16:creationId xmlns:a16="http://schemas.microsoft.com/office/drawing/2014/main" id="{44786854-2B91-4088-8B3A-CE8D5A699DA1}"/>
              </a:ext>
            </a:extLst>
          </p:cNvPr>
          <p:cNvSpPr/>
          <p:nvPr/>
        </p:nvSpPr>
        <p:spPr>
          <a:xfrm>
            <a:off x="0" y="187644"/>
            <a:ext cx="8680243" cy="119091"/>
          </a:xfrm>
          <a:prstGeom prst="rect">
            <a:avLst/>
          </a:prstGeom>
          <a:solidFill>
            <a:srgbClr val="42BCF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17DC0"/>
              </a:solidFill>
              <a:uFillTx/>
              <a:latin typeface="Arial"/>
            </a:endParaRPr>
          </a:p>
        </p:txBody>
      </p:sp>
      <p:grpSp>
        <p:nvGrpSpPr>
          <p:cNvPr id="15" name="Google Shape;268;p17">
            <a:extLst>
              <a:ext uri="{FF2B5EF4-FFF2-40B4-BE49-F238E27FC236}">
                <a16:creationId xmlns:a16="http://schemas.microsoft.com/office/drawing/2014/main" id="{BDBD4087-1AC7-40E9-81A7-BECFE3A7CC9C}"/>
              </a:ext>
            </a:extLst>
          </p:cNvPr>
          <p:cNvGrpSpPr/>
          <p:nvPr/>
        </p:nvGrpSpPr>
        <p:grpSpPr>
          <a:xfrm>
            <a:off x="8004475" y="86842"/>
            <a:ext cx="1026587" cy="879058"/>
            <a:chOff x="8004475" y="86842"/>
            <a:chExt cx="1026587" cy="879058"/>
          </a:xfrm>
        </p:grpSpPr>
        <p:sp>
          <p:nvSpPr>
            <p:cNvPr id="16" name="Google Shape;269;p17">
              <a:extLst>
                <a:ext uri="{FF2B5EF4-FFF2-40B4-BE49-F238E27FC236}">
                  <a16:creationId xmlns:a16="http://schemas.microsoft.com/office/drawing/2014/main" id="{6FD3782F-5913-485A-9C30-02879D099F19}"/>
                </a:ext>
              </a:extLst>
            </p:cNvPr>
            <p:cNvSpPr/>
            <p:nvPr/>
          </p:nvSpPr>
          <p:spPr>
            <a:xfrm rot="532782">
              <a:off x="8004475" y="86842"/>
              <a:ext cx="1026587" cy="8790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55"/>
                <a:gd name="f4" fmla="val 11864"/>
                <a:gd name="f5" fmla="val 7886"/>
                <a:gd name="f6" fmla="val 1"/>
                <a:gd name="f7" fmla="val 6431"/>
                <a:gd name="f8" fmla="val 4948"/>
                <a:gd name="f9" fmla="val 541"/>
                <a:gd name="f10" fmla="val 3740"/>
                <a:gd name="f11" fmla="val 1749"/>
                <a:gd name="f12" fmla="val 5489"/>
                <a:gd name="f13" fmla="val 2661"/>
                <a:gd name="f14" fmla="val 7931"/>
                <a:gd name="f15" fmla="val 11219"/>
                <a:gd name="f16" fmla="val 9228"/>
                <a:gd name="f17" fmla="val 5940"/>
                <a:gd name="f18" fmla="val 2372"/>
                <a:gd name="f19" fmla="val 10933"/>
                <a:gd name="f20" fmla="*/ f0 1 13855"/>
                <a:gd name="f21" fmla="*/ f1 1 11864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55"/>
                <a:gd name="f28" fmla="*/ f25 1 11864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55" h="118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4"/>
                    <a:pt x="f14" y="f4"/>
                  </a:cubicBezTo>
                  <a:cubicBezTo>
                    <a:pt x="f15" y="f4"/>
                    <a:pt x="f3" y="f16"/>
                    <a:pt x="f3" y="f17"/>
                  </a:cubicBezTo>
                  <a:cubicBezTo>
                    <a:pt x="f3" y="f18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270;p17">
              <a:extLst>
                <a:ext uri="{FF2B5EF4-FFF2-40B4-BE49-F238E27FC236}">
                  <a16:creationId xmlns:a16="http://schemas.microsoft.com/office/drawing/2014/main" id="{ED634A18-62CA-493C-8EAF-F121CF854CA7}"/>
                </a:ext>
              </a:extLst>
            </p:cNvPr>
            <p:cNvSpPr/>
            <p:nvPr/>
          </p:nvSpPr>
          <p:spPr>
            <a:xfrm rot="532782">
              <a:off x="8247175" y="191119"/>
              <a:ext cx="694486" cy="6944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735"/>
                <a:gd name="f4" fmla="val 4367"/>
                <a:gd name="f5" fmla="val 1958"/>
                <a:gd name="f6" fmla="val 6777"/>
                <a:gd name="f7" fmla="*/ f0 1 8735"/>
                <a:gd name="f8" fmla="*/ f1 1 8735"/>
                <a:gd name="f9" fmla="val f2"/>
                <a:gd name="f10" fmla="val f3"/>
                <a:gd name="f11" fmla="+- f10 0 f9"/>
                <a:gd name="f12" fmla="*/ f11 1 8735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8735" h="8735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4FC3F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271;p17">
              <a:extLst>
                <a:ext uri="{FF2B5EF4-FFF2-40B4-BE49-F238E27FC236}">
                  <a16:creationId xmlns:a16="http://schemas.microsoft.com/office/drawing/2014/main" id="{69D35E38-A275-4159-9596-B90432978687}"/>
                </a:ext>
              </a:extLst>
            </p:cNvPr>
            <p:cNvSpPr/>
            <p:nvPr/>
          </p:nvSpPr>
          <p:spPr>
            <a:xfrm rot="532782">
              <a:off x="8226353" y="202330"/>
              <a:ext cx="700448" cy="6805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10"/>
                <a:gd name="f4" fmla="val 8560"/>
                <a:gd name="f5" fmla="val 3439"/>
                <a:gd name="f6" fmla="val 1"/>
                <a:gd name="f7" fmla="val 1355"/>
                <a:gd name="f8" fmla="val 603"/>
                <a:gd name="f9" fmla="val 2636"/>
                <a:gd name="f10" fmla="val 301"/>
                <a:gd name="f11" fmla="val 4795"/>
                <a:gd name="f12" fmla="val 6953"/>
                <a:gd name="f13" fmla="val 2435"/>
                <a:gd name="f14" fmla="val 4618"/>
                <a:gd name="f15" fmla="val 6576"/>
                <a:gd name="f16" fmla="val 8283"/>
                <a:gd name="f17" fmla="val 7254"/>
                <a:gd name="f18" fmla="val 5372"/>
                <a:gd name="f19" fmla="val 8402"/>
                <a:gd name="f20" fmla="val 5488"/>
                <a:gd name="f21" fmla="val 7997"/>
                <a:gd name="f22" fmla="val 5543"/>
                <a:gd name="f23" fmla="val 7603"/>
                <a:gd name="f24" fmla="val 4849"/>
                <a:gd name="f25" fmla="val 2626"/>
                <a:gd name="f26" fmla="val 2878"/>
                <a:gd name="f27" fmla="*/ f0 1 8810"/>
                <a:gd name="f28" fmla="*/ f1 1 8560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8810"/>
                <a:gd name="f35" fmla="*/ f32 1 8560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8810" h="8560">
                  <a:moveTo>
                    <a:pt x="f5" y="f6"/>
                  </a:moveTo>
                  <a:lnTo>
                    <a:pt x="f5" y="f6"/>
                  </a:lnTo>
                  <a:cubicBezTo>
                    <a:pt x="f7" y="f8"/>
                    <a:pt x="f2" y="f9"/>
                    <a:pt x="f10" y="f11"/>
                  </a:cubicBezTo>
                  <a:cubicBezTo>
                    <a:pt x="f8" y="f12"/>
                    <a:pt x="f13" y="f4"/>
                    <a:pt x="f14" y="f4"/>
                  </a:cubicBezTo>
                  <a:cubicBezTo>
                    <a:pt x="f15" y="f4"/>
                    <a:pt x="f16" y="f17"/>
                    <a:pt x="f3" y="f18"/>
                  </a:cubicBezTo>
                  <a:lnTo>
                    <a:pt x="f3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01579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" name="Google Shape;272;p17">
            <a:extLst>
              <a:ext uri="{FF2B5EF4-FFF2-40B4-BE49-F238E27FC236}">
                <a16:creationId xmlns:a16="http://schemas.microsoft.com/office/drawing/2014/main" id="{871BB199-BBC5-43D9-8299-A7FB7DD5897A}"/>
              </a:ext>
            </a:extLst>
          </p:cNvPr>
          <p:cNvGrpSpPr/>
          <p:nvPr/>
        </p:nvGrpSpPr>
        <p:grpSpPr>
          <a:xfrm>
            <a:off x="7645645" y="281709"/>
            <a:ext cx="796460" cy="434293"/>
            <a:chOff x="7645645" y="281709"/>
            <a:chExt cx="796460" cy="434293"/>
          </a:xfrm>
        </p:grpSpPr>
        <p:grpSp>
          <p:nvGrpSpPr>
            <p:cNvPr id="20" name="Google Shape;273;p17">
              <a:extLst>
                <a:ext uri="{FF2B5EF4-FFF2-40B4-BE49-F238E27FC236}">
                  <a16:creationId xmlns:a16="http://schemas.microsoft.com/office/drawing/2014/main" id="{88153ABC-88C6-4950-AFB6-FC2258343622}"/>
                </a:ext>
              </a:extLst>
            </p:cNvPr>
            <p:cNvGrpSpPr/>
            <p:nvPr/>
          </p:nvGrpSpPr>
          <p:grpSpPr>
            <a:xfrm>
              <a:off x="7645645" y="281709"/>
              <a:ext cx="445843" cy="434293"/>
              <a:chOff x="7645645" y="281709"/>
              <a:chExt cx="445843" cy="434293"/>
            </a:xfrm>
          </p:grpSpPr>
          <p:sp>
            <p:nvSpPr>
              <p:cNvPr id="21" name="Google Shape;274;p17">
                <a:extLst>
                  <a:ext uri="{FF2B5EF4-FFF2-40B4-BE49-F238E27FC236}">
                    <a16:creationId xmlns:a16="http://schemas.microsoft.com/office/drawing/2014/main" id="{A2A60090-690D-4815-A5C3-59B708BB7988}"/>
                  </a:ext>
                </a:extLst>
              </p:cNvPr>
              <p:cNvSpPr/>
              <p:nvPr/>
            </p:nvSpPr>
            <p:spPr>
              <a:xfrm rot="918790" flipH="1">
                <a:off x="7890430" y="513975"/>
                <a:ext cx="201058" cy="2020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222"/>
                  <a:gd name="f4" fmla="val 5247"/>
                  <a:gd name="f5" fmla="val 2611"/>
                  <a:gd name="f6" fmla="val 1"/>
                  <a:gd name="f7" fmla="val 1155"/>
                  <a:gd name="f8" fmla="val 1181"/>
                  <a:gd name="f9" fmla="val 2636"/>
                  <a:gd name="f10" fmla="val 4067"/>
                  <a:gd name="f11" fmla="val 4042"/>
                  <a:gd name="f12" fmla="val 5221"/>
                  <a:gd name="f13" fmla="*/ f0 1 5222"/>
                  <a:gd name="f14" fmla="*/ f1 1 5247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5222"/>
                  <a:gd name="f21" fmla="*/ f18 1 5247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5222" h="5247">
                    <a:moveTo>
                      <a:pt x="f5" y="f6"/>
                    </a:moveTo>
                    <a:cubicBezTo>
                      <a:pt x="f7" y="f6"/>
                      <a:pt x="f6" y="f8"/>
                      <a:pt x="f6" y="f9"/>
                    </a:cubicBezTo>
                    <a:cubicBezTo>
                      <a:pt x="f6" y="f10"/>
                      <a:pt x="f7" y="f4"/>
                      <a:pt x="f5" y="f4"/>
                    </a:cubicBezTo>
                    <a:cubicBezTo>
                      <a:pt x="f11" y="f4"/>
                      <a:pt x="f12" y="f10"/>
                      <a:pt x="f12" y="f9"/>
                    </a:cubicBezTo>
                    <a:cubicBezTo>
                      <a:pt x="f12" y="f8"/>
                      <a:pt x="f11" y="f6"/>
                      <a:pt x="f5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st="19046" dir="5400000" algn="tl">
                  <a:srgbClr val="1C4587">
                    <a:alpha val="5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2" name="Google Shape;275;p17">
                <a:extLst>
                  <a:ext uri="{FF2B5EF4-FFF2-40B4-BE49-F238E27FC236}">
                    <a16:creationId xmlns:a16="http://schemas.microsoft.com/office/drawing/2014/main" id="{ECF52061-E576-462B-A1DF-497EB2D1632C}"/>
                  </a:ext>
                </a:extLst>
              </p:cNvPr>
              <p:cNvSpPr/>
              <p:nvPr/>
            </p:nvSpPr>
            <p:spPr>
              <a:xfrm rot="918790" flipH="1">
                <a:off x="7645645" y="281709"/>
                <a:ext cx="250307" cy="2144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501"/>
                  <a:gd name="f4" fmla="val 5570"/>
                  <a:gd name="f5" fmla="val 3694"/>
                  <a:gd name="f6" fmla="val 3005"/>
                  <a:gd name="f7" fmla="val 2302"/>
                  <a:gd name="f8" fmla="val 256"/>
                  <a:gd name="f9" fmla="val 1732"/>
                  <a:gd name="f10" fmla="val 826"/>
                  <a:gd name="f11" fmla="val 2583"/>
                  <a:gd name="f12" fmla="val 1230"/>
                  <a:gd name="f13" fmla="val 3715"/>
                  <a:gd name="f14" fmla="val 5246"/>
                  <a:gd name="f15" fmla="val 4340"/>
                  <a:gd name="f16" fmla="val 2784"/>
                  <a:gd name="f17" fmla="val 1106"/>
                  <a:gd name="f18" fmla="val 5127"/>
                  <a:gd name="f19" fmla="*/ f0 1 6501"/>
                  <a:gd name="f20" fmla="*/ f1 1 5570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6501"/>
                  <a:gd name="f27" fmla="*/ f24 1 5570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6501" h="5570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2" y="f11"/>
                      <a:pt x="f12" y="f4"/>
                      <a:pt x="f13" y="f4"/>
                    </a:cubicBezTo>
                    <a:cubicBezTo>
                      <a:pt x="f14" y="f4"/>
                      <a:pt x="f3" y="f15"/>
                      <a:pt x="f3" y="f16"/>
                    </a:cubicBezTo>
                    <a:cubicBezTo>
                      <a:pt x="f3" y="f17"/>
                      <a:pt x="f18" y="f2"/>
                      <a:pt x="f5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st="19046" dir="5400000" algn="tl">
                  <a:srgbClr val="1C4587">
                    <a:alpha val="5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3" name="Google Shape;276;p17">
                <a:extLst>
                  <a:ext uri="{FF2B5EF4-FFF2-40B4-BE49-F238E27FC236}">
                    <a16:creationId xmlns:a16="http://schemas.microsoft.com/office/drawing/2014/main" id="{4B73627B-7A99-4E4E-839A-E66E1152D679}"/>
                  </a:ext>
                </a:extLst>
              </p:cNvPr>
              <p:cNvSpPr/>
              <p:nvPr/>
            </p:nvSpPr>
            <p:spPr>
              <a:xfrm rot="918790" flipH="1">
                <a:off x="7951201" y="575860"/>
                <a:ext cx="93790" cy="8093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36"/>
                  <a:gd name="f4" fmla="val 2102"/>
                  <a:gd name="f5" fmla="val 1406"/>
                  <a:gd name="f6" fmla="val 477"/>
                  <a:gd name="f7" fmla="val 1"/>
                  <a:gd name="f8" fmla="val 1130"/>
                  <a:gd name="f9" fmla="val 653"/>
                  <a:gd name="f10" fmla="val 1782"/>
                  <a:gd name="f11" fmla="val 874"/>
                  <a:gd name="f12" fmla="val 2003"/>
                  <a:gd name="f13" fmla="val 1140"/>
                  <a:gd name="f14" fmla="val 2101"/>
                  <a:gd name="f15" fmla="val 1398"/>
                  <a:gd name="f16" fmla="val 1933"/>
                  <a:gd name="f17" fmla="val 2435"/>
                  <a:gd name="f18" fmla="val 1680"/>
                  <a:gd name="f19" fmla="val 1054"/>
                  <a:gd name="f20" fmla="val 1983"/>
                  <a:gd name="f21" fmla="*/ f0 1 2436"/>
                  <a:gd name="f22" fmla="*/ f1 1 2102"/>
                  <a:gd name="f23" fmla="val f2"/>
                  <a:gd name="f24" fmla="val f3"/>
                  <a:gd name="f25" fmla="val f4"/>
                  <a:gd name="f26" fmla="+- f25 0 f23"/>
                  <a:gd name="f27" fmla="+- f24 0 f23"/>
                  <a:gd name="f28" fmla="*/ f27 1 2436"/>
                  <a:gd name="f29" fmla="*/ f26 1 2102"/>
                  <a:gd name="f30" fmla="*/ f23 1 f28"/>
                  <a:gd name="f31" fmla="*/ f24 1 f28"/>
                  <a:gd name="f32" fmla="*/ f23 1 f29"/>
                  <a:gd name="f33" fmla="*/ f25 1 f29"/>
                  <a:gd name="f34" fmla="*/ f30 f21 1"/>
                  <a:gd name="f35" fmla="*/ f31 f21 1"/>
                  <a:gd name="f36" fmla="*/ f33 f22 1"/>
                  <a:gd name="f37" fmla="*/ f32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4" t="f37" r="f35" b="f36"/>
                <a:pathLst>
                  <a:path w="2436" h="2102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4"/>
                    </a:cubicBezTo>
                    <a:cubicBezTo>
                      <a:pt x="f16" y="f14"/>
                      <a:pt x="f17" y="f18"/>
                      <a:pt x="f17" y="f19"/>
                    </a:cubicBezTo>
                    <a:cubicBezTo>
                      <a:pt x="f17" y="f6"/>
                      <a:pt x="f20" y="f2"/>
                      <a:pt x="f5" y="f2"/>
                    </a:cubicBezTo>
                    <a:close/>
                  </a:path>
                </a:pathLst>
              </a:custGeom>
              <a:solidFill>
                <a:srgbClr val="FFD581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4" name="Google Shape;277;p17">
                <a:extLst>
                  <a:ext uri="{FF2B5EF4-FFF2-40B4-BE49-F238E27FC236}">
                    <a16:creationId xmlns:a16="http://schemas.microsoft.com/office/drawing/2014/main" id="{585C9EE7-56A7-42BD-80D1-C2CF539553EE}"/>
                  </a:ext>
                </a:extLst>
              </p:cNvPr>
              <p:cNvSpPr/>
              <p:nvPr/>
            </p:nvSpPr>
            <p:spPr>
              <a:xfrm rot="918790" flipH="1">
                <a:off x="7705610" y="340678"/>
                <a:ext cx="109929" cy="933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55"/>
                  <a:gd name="f4" fmla="val 2425"/>
                  <a:gd name="f5" fmla="val 1669"/>
                  <a:gd name="f6" fmla="val 1654"/>
                  <a:gd name="f7" fmla="val 1640"/>
                  <a:gd name="f8" fmla="val 1"/>
                  <a:gd name="f9" fmla="val 1625"/>
                  <a:gd name="f10" fmla="val 1615"/>
                  <a:gd name="f11" fmla="val 1605"/>
                  <a:gd name="f12" fmla="val 1595"/>
                  <a:gd name="f13" fmla="val 535"/>
                  <a:gd name="f14" fmla="val 1313"/>
                  <a:gd name="f15" fmla="val 771"/>
                  <a:gd name="f16" fmla="val 2059"/>
                  <a:gd name="f17" fmla="val 1024"/>
                  <a:gd name="f18" fmla="val 2312"/>
                  <a:gd name="f19" fmla="val 1331"/>
                  <a:gd name="f20" fmla="val 2424"/>
                  <a:gd name="f21" fmla="val 1632"/>
                  <a:gd name="f22" fmla="val 2258"/>
                  <a:gd name="f23" fmla="val 1935"/>
                  <a:gd name="f24" fmla="val 1206"/>
                  <a:gd name="f25" fmla="val 2830"/>
                  <a:gd name="f26" fmla="val 543"/>
                  <a:gd name="f27" fmla="val 2325"/>
                  <a:gd name="f28" fmla="*/ f0 1 2855"/>
                  <a:gd name="f29" fmla="*/ f1 1 2425"/>
                  <a:gd name="f30" fmla="val f2"/>
                  <a:gd name="f31" fmla="val f3"/>
                  <a:gd name="f32" fmla="val f4"/>
                  <a:gd name="f33" fmla="+- f32 0 f30"/>
                  <a:gd name="f34" fmla="+- f31 0 f30"/>
                  <a:gd name="f35" fmla="*/ f34 1 2855"/>
                  <a:gd name="f36" fmla="*/ f33 1 2425"/>
                  <a:gd name="f37" fmla="*/ f30 1 f35"/>
                  <a:gd name="f38" fmla="*/ f31 1 f35"/>
                  <a:gd name="f39" fmla="*/ f30 1 f36"/>
                  <a:gd name="f40" fmla="*/ f32 1 f36"/>
                  <a:gd name="f41" fmla="*/ f37 f28 1"/>
                  <a:gd name="f42" fmla="*/ f38 f28 1"/>
                  <a:gd name="f43" fmla="*/ f40 f29 1"/>
                  <a:gd name="f44" fmla="*/ f39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1" t="f44" r="f42" b="f43"/>
                <a:pathLst>
                  <a:path w="2855" h="2425">
                    <a:moveTo>
                      <a:pt x="f5" y="f2"/>
                    </a:moveTo>
                    <a:cubicBezTo>
                      <a:pt x="f6" y="f2"/>
                      <a:pt x="f7" y="f8"/>
                      <a:pt x="f9" y="f8"/>
                    </a:cubicBezTo>
                    <a:cubicBezTo>
                      <a:pt x="f10" y="f8"/>
                      <a:pt x="f11" y="f8"/>
                      <a:pt x="f12" y="f8"/>
                    </a:cubicBezTo>
                    <a:cubicBezTo>
                      <a:pt x="f13" y="f8"/>
                      <a:pt x="f8" y="f14"/>
                      <a:pt x="f15" y="f16"/>
                    </a:cubicBez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3" y="f23"/>
                      <a:pt x="f3" y="f24"/>
                    </a:cubicBezTo>
                    <a:cubicBezTo>
                      <a:pt x="f25" y="f26"/>
                      <a:pt x="f27" y="f2"/>
                      <a:pt x="f5" y="f2"/>
                    </a:cubicBezTo>
                    <a:close/>
                  </a:path>
                </a:pathLst>
              </a:custGeom>
              <a:solidFill>
                <a:srgbClr val="FFD581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25" name="Google Shape;278;p17">
              <a:extLst>
                <a:ext uri="{FF2B5EF4-FFF2-40B4-BE49-F238E27FC236}">
                  <a16:creationId xmlns:a16="http://schemas.microsoft.com/office/drawing/2014/main" id="{F96892F5-41B3-44C6-8A61-02738B5608C4}"/>
                </a:ext>
              </a:extLst>
            </p:cNvPr>
            <p:cNvSpPr/>
            <p:nvPr/>
          </p:nvSpPr>
          <p:spPr>
            <a:xfrm rot="918790" flipH="1">
              <a:off x="8268799" y="419108"/>
              <a:ext cx="173306" cy="174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22"/>
                <a:gd name="f4" fmla="val 5247"/>
                <a:gd name="f5" fmla="val 2611"/>
                <a:gd name="f6" fmla="val 1"/>
                <a:gd name="f7" fmla="val 1155"/>
                <a:gd name="f8" fmla="val 1181"/>
                <a:gd name="f9" fmla="val 2636"/>
                <a:gd name="f10" fmla="val 4067"/>
                <a:gd name="f11" fmla="val 4042"/>
                <a:gd name="f12" fmla="val 5221"/>
                <a:gd name="f13" fmla="*/ f0 1 5222"/>
                <a:gd name="f14" fmla="*/ f1 1 524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5222"/>
                <a:gd name="f21" fmla="*/ f18 1 524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222" h="524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7" y="f4"/>
                    <a:pt x="f5" y="f4"/>
                  </a:cubicBezTo>
                  <a:cubicBezTo>
                    <a:pt x="f11" y="f4"/>
                    <a:pt x="f12" y="f10"/>
                    <a:pt x="f12" y="f9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279;p17">
              <a:extLst>
                <a:ext uri="{FF2B5EF4-FFF2-40B4-BE49-F238E27FC236}">
                  <a16:creationId xmlns:a16="http://schemas.microsoft.com/office/drawing/2014/main" id="{D1C2C6A7-6669-4F35-B248-E601C16FB2CE}"/>
                </a:ext>
              </a:extLst>
            </p:cNvPr>
            <p:cNvSpPr/>
            <p:nvPr/>
          </p:nvSpPr>
          <p:spPr>
            <a:xfrm rot="918790" flipH="1">
              <a:off x="8321178" y="472442"/>
              <a:ext cx="80842" cy="69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36"/>
                <a:gd name="f4" fmla="val 2102"/>
                <a:gd name="f5" fmla="val 1406"/>
                <a:gd name="f6" fmla="val 477"/>
                <a:gd name="f7" fmla="val 1"/>
                <a:gd name="f8" fmla="val 1130"/>
                <a:gd name="f9" fmla="val 653"/>
                <a:gd name="f10" fmla="val 1782"/>
                <a:gd name="f11" fmla="val 874"/>
                <a:gd name="f12" fmla="val 2003"/>
                <a:gd name="f13" fmla="val 1140"/>
                <a:gd name="f14" fmla="val 2101"/>
                <a:gd name="f15" fmla="val 1398"/>
                <a:gd name="f16" fmla="val 1933"/>
                <a:gd name="f17" fmla="val 2435"/>
                <a:gd name="f18" fmla="val 1680"/>
                <a:gd name="f19" fmla="val 1054"/>
                <a:gd name="f20" fmla="val 1983"/>
                <a:gd name="f21" fmla="*/ f0 1 2436"/>
                <a:gd name="f22" fmla="*/ f1 1 2102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436"/>
                <a:gd name="f29" fmla="*/ f26 1 2102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436" h="21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7" y="f19"/>
                  </a:cubicBezTo>
                  <a:cubicBezTo>
                    <a:pt x="f17" y="f6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FFD581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364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1_1_1_1_1_1_1_1">
    <p:bg>
      <p:bgPr>
        <a:solidFill>
          <a:srgbClr val="4FC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07;p24">
            <a:extLst>
              <a:ext uri="{FF2B5EF4-FFF2-40B4-BE49-F238E27FC236}">
                <a16:creationId xmlns:a16="http://schemas.microsoft.com/office/drawing/2014/main" id="{96632DCF-3F08-48E3-9504-DC182EC804CD}"/>
              </a:ext>
            </a:extLst>
          </p:cNvPr>
          <p:cNvGrpSpPr/>
          <p:nvPr/>
        </p:nvGrpSpPr>
        <p:grpSpPr>
          <a:xfrm>
            <a:off x="8563849" y="3935595"/>
            <a:ext cx="474372" cy="457446"/>
            <a:chOff x="8563849" y="3935595"/>
            <a:chExt cx="474372" cy="457446"/>
          </a:xfrm>
        </p:grpSpPr>
        <p:sp>
          <p:nvSpPr>
            <p:cNvPr id="3" name="Google Shape;408;p24">
              <a:extLst>
                <a:ext uri="{FF2B5EF4-FFF2-40B4-BE49-F238E27FC236}">
                  <a16:creationId xmlns:a16="http://schemas.microsoft.com/office/drawing/2014/main" id="{13B98FF0-571F-4437-93EC-ECB94C9136E1}"/>
                </a:ext>
              </a:extLst>
            </p:cNvPr>
            <p:cNvSpPr/>
            <p:nvPr/>
          </p:nvSpPr>
          <p:spPr>
            <a:xfrm>
              <a:off x="8563849" y="3935595"/>
              <a:ext cx="474372" cy="457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975"/>
                <a:gd name="f4" fmla="val 18298"/>
                <a:gd name="f5" fmla="val 9488"/>
                <a:gd name="f6" fmla="val 8835"/>
                <a:gd name="f7" fmla="val 8258"/>
                <a:gd name="f8" fmla="val 427"/>
                <a:gd name="f9" fmla="val 8032"/>
                <a:gd name="f10" fmla="val 1029"/>
                <a:gd name="f11" fmla="val 6275"/>
                <a:gd name="f12" fmla="val 5923"/>
                <a:gd name="f13" fmla="val 1381"/>
                <a:gd name="f14" fmla="val 7680"/>
                <a:gd name="f15" fmla="val 8182"/>
                <a:gd name="f16" fmla="val 10140"/>
                <a:gd name="f17" fmla="val 10617"/>
                <a:gd name="f18" fmla="val 12374"/>
                <a:gd name="f19" fmla="val 17268"/>
                <a:gd name="f20" fmla="val 17870"/>
                <a:gd name="f21" fmla="val 18297"/>
                <a:gd name="f22" fmla="val 10165"/>
                <a:gd name="f23" fmla="val 10743"/>
                <a:gd name="f24" fmla="val 10968"/>
                <a:gd name="f25" fmla="val 12725"/>
                <a:gd name="f26" fmla="val 17595"/>
                <a:gd name="f27" fmla="*/ f0 1 18975"/>
                <a:gd name="f28" fmla="*/ f1 1 1829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8975"/>
                <a:gd name="f35" fmla="*/ f32 1 1829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8975" h="182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2" y="f15"/>
                    <a:pt x="f2" y="f16"/>
                    <a:pt x="f13" y="f17"/>
                  </a:cubicBezTo>
                  <a:lnTo>
                    <a:pt x="f11" y="f18"/>
                  </a:lnTo>
                  <a:lnTo>
                    <a:pt x="f9" y="f19"/>
                  </a:lnTo>
                  <a:cubicBezTo>
                    <a:pt x="f7" y="f20"/>
                    <a:pt x="f6" y="f21"/>
                    <a:pt x="f5" y="f21"/>
                  </a:cubicBezTo>
                  <a:cubicBezTo>
                    <a:pt x="f22" y="f21"/>
                    <a:pt x="f23" y="f20"/>
                    <a:pt x="f24" y="f19"/>
                  </a:cubicBezTo>
                  <a:lnTo>
                    <a:pt x="f25" y="f18"/>
                  </a:lnTo>
                  <a:lnTo>
                    <a:pt x="f26" y="f17"/>
                  </a:lnTo>
                  <a:cubicBezTo>
                    <a:pt x="f3" y="f16"/>
                    <a:pt x="f3" y="f15"/>
                    <a:pt x="f26" y="f14"/>
                  </a:cubicBezTo>
                  <a:lnTo>
                    <a:pt x="f25" y="f12"/>
                  </a:lnTo>
                  <a:lnTo>
                    <a:pt x="f24" y="f10"/>
                  </a:lnTo>
                  <a:cubicBezTo>
                    <a:pt x="f23" y="f8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409;p24">
              <a:extLst>
                <a:ext uri="{FF2B5EF4-FFF2-40B4-BE49-F238E27FC236}">
                  <a16:creationId xmlns:a16="http://schemas.microsoft.com/office/drawing/2014/main" id="{E553663F-35B7-4C13-B67B-23EAD72930AF}"/>
                </a:ext>
              </a:extLst>
            </p:cNvPr>
            <p:cNvSpPr/>
            <p:nvPr/>
          </p:nvSpPr>
          <p:spPr>
            <a:xfrm>
              <a:off x="8612148" y="3975125"/>
              <a:ext cx="378397" cy="378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136"/>
                <a:gd name="f4" fmla="val 15135"/>
                <a:gd name="f5" fmla="val 7556"/>
                <a:gd name="f6" fmla="val 5548"/>
                <a:gd name="f7" fmla="val 5572"/>
                <a:gd name="f8" fmla="val 1"/>
                <a:gd name="f9" fmla="val 7580"/>
                <a:gd name="f10" fmla="val 9588"/>
                <a:gd name="f11" fmla="val 9589"/>
                <a:gd name="f12" fmla="*/ f0 1 15136"/>
                <a:gd name="f13" fmla="*/ f1 1 151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5136"/>
                <a:gd name="f20" fmla="*/ f17 1 151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5136" h="15135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6" y="f10"/>
                  </a:lnTo>
                  <a:lnTo>
                    <a:pt x="f5" y="f4"/>
                  </a:lnTo>
                  <a:lnTo>
                    <a:pt x="f11" y="f10"/>
                  </a:lnTo>
                  <a:lnTo>
                    <a:pt x="f4" y="f9"/>
                  </a:lnTo>
                  <a:lnTo>
                    <a:pt x="f11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D581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" name="Google Shape;410;p24">
            <a:extLst>
              <a:ext uri="{FF2B5EF4-FFF2-40B4-BE49-F238E27FC236}">
                <a16:creationId xmlns:a16="http://schemas.microsoft.com/office/drawing/2014/main" id="{E7F97A1C-8D7B-4574-AD9E-583066571DE5}"/>
              </a:ext>
            </a:extLst>
          </p:cNvPr>
          <p:cNvGrpSpPr/>
          <p:nvPr/>
        </p:nvGrpSpPr>
        <p:grpSpPr>
          <a:xfrm>
            <a:off x="107571" y="196533"/>
            <a:ext cx="368366" cy="355216"/>
            <a:chOff x="107571" y="196533"/>
            <a:chExt cx="368366" cy="355216"/>
          </a:xfrm>
        </p:grpSpPr>
        <p:sp>
          <p:nvSpPr>
            <p:cNvPr id="6" name="Google Shape;411;p24">
              <a:extLst>
                <a:ext uri="{FF2B5EF4-FFF2-40B4-BE49-F238E27FC236}">
                  <a16:creationId xmlns:a16="http://schemas.microsoft.com/office/drawing/2014/main" id="{01EA27C2-1594-4AF2-85A4-5FC566CCFD87}"/>
                </a:ext>
              </a:extLst>
            </p:cNvPr>
            <p:cNvSpPr/>
            <p:nvPr/>
          </p:nvSpPr>
          <p:spPr>
            <a:xfrm rot="679539">
              <a:off x="107571" y="196533"/>
              <a:ext cx="368366" cy="355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975"/>
                <a:gd name="f4" fmla="val 18298"/>
                <a:gd name="f5" fmla="val 9488"/>
                <a:gd name="f6" fmla="val 8835"/>
                <a:gd name="f7" fmla="val 8258"/>
                <a:gd name="f8" fmla="val 427"/>
                <a:gd name="f9" fmla="val 8032"/>
                <a:gd name="f10" fmla="val 1029"/>
                <a:gd name="f11" fmla="val 6275"/>
                <a:gd name="f12" fmla="val 5923"/>
                <a:gd name="f13" fmla="val 1381"/>
                <a:gd name="f14" fmla="val 7680"/>
                <a:gd name="f15" fmla="val 8182"/>
                <a:gd name="f16" fmla="val 10140"/>
                <a:gd name="f17" fmla="val 10617"/>
                <a:gd name="f18" fmla="val 12374"/>
                <a:gd name="f19" fmla="val 17268"/>
                <a:gd name="f20" fmla="val 17870"/>
                <a:gd name="f21" fmla="val 18297"/>
                <a:gd name="f22" fmla="val 10165"/>
                <a:gd name="f23" fmla="val 10743"/>
                <a:gd name="f24" fmla="val 10968"/>
                <a:gd name="f25" fmla="val 12725"/>
                <a:gd name="f26" fmla="val 17595"/>
                <a:gd name="f27" fmla="*/ f0 1 18975"/>
                <a:gd name="f28" fmla="*/ f1 1 1829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8975"/>
                <a:gd name="f35" fmla="*/ f32 1 1829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8975" h="182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2" y="f15"/>
                    <a:pt x="f2" y="f16"/>
                    <a:pt x="f13" y="f17"/>
                  </a:cubicBezTo>
                  <a:lnTo>
                    <a:pt x="f11" y="f18"/>
                  </a:lnTo>
                  <a:lnTo>
                    <a:pt x="f9" y="f19"/>
                  </a:lnTo>
                  <a:cubicBezTo>
                    <a:pt x="f7" y="f20"/>
                    <a:pt x="f6" y="f21"/>
                    <a:pt x="f5" y="f21"/>
                  </a:cubicBezTo>
                  <a:cubicBezTo>
                    <a:pt x="f22" y="f21"/>
                    <a:pt x="f23" y="f20"/>
                    <a:pt x="f24" y="f19"/>
                  </a:cubicBezTo>
                  <a:lnTo>
                    <a:pt x="f25" y="f18"/>
                  </a:lnTo>
                  <a:lnTo>
                    <a:pt x="f26" y="f17"/>
                  </a:lnTo>
                  <a:cubicBezTo>
                    <a:pt x="f3" y="f16"/>
                    <a:pt x="f3" y="f15"/>
                    <a:pt x="f26" y="f14"/>
                  </a:cubicBezTo>
                  <a:lnTo>
                    <a:pt x="f25" y="f12"/>
                  </a:lnTo>
                  <a:lnTo>
                    <a:pt x="f24" y="f10"/>
                  </a:lnTo>
                  <a:cubicBezTo>
                    <a:pt x="f23" y="f8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412;p24">
              <a:extLst>
                <a:ext uri="{FF2B5EF4-FFF2-40B4-BE49-F238E27FC236}">
                  <a16:creationId xmlns:a16="http://schemas.microsoft.com/office/drawing/2014/main" id="{66DBE510-C74A-43AB-BF4C-BB08480C3DEB}"/>
                </a:ext>
              </a:extLst>
            </p:cNvPr>
            <p:cNvSpPr/>
            <p:nvPr/>
          </p:nvSpPr>
          <p:spPr>
            <a:xfrm rot="679539">
              <a:off x="145079" y="227274"/>
              <a:ext cx="293833" cy="2938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136"/>
                <a:gd name="f4" fmla="val 15135"/>
                <a:gd name="f5" fmla="val 7556"/>
                <a:gd name="f6" fmla="val 5548"/>
                <a:gd name="f7" fmla="val 5572"/>
                <a:gd name="f8" fmla="val 1"/>
                <a:gd name="f9" fmla="val 7580"/>
                <a:gd name="f10" fmla="val 9588"/>
                <a:gd name="f11" fmla="val 9589"/>
                <a:gd name="f12" fmla="*/ f0 1 15136"/>
                <a:gd name="f13" fmla="*/ f1 1 151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5136"/>
                <a:gd name="f20" fmla="*/ f17 1 151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5136" h="15135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6" y="f10"/>
                  </a:lnTo>
                  <a:lnTo>
                    <a:pt x="f5" y="f4"/>
                  </a:lnTo>
                  <a:lnTo>
                    <a:pt x="f11" y="f10"/>
                  </a:lnTo>
                  <a:lnTo>
                    <a:pt x="f4" y="f9"/>
                  </a:lnTo>
                  <a:lnTo>
                    <a:pt x="f11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D581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" name="Google Shape;413;p24">
            <a:extLst>
              <a:ext uri="{FF2B5EF4-FFF2-40B4-BE49-F238E27FC236}">
                <a16:creationId xmlns:a16="http://schemas.microsoft.com/office/drawing/2014/main" id="{CABE13A9-43CC-437A-A384-33E035D56E5A}"/>
              </a:ext>
            </a:extLst>
          </p:cNvPr>
          <p:cNvGrpSpPr/>
          <p:nvPr/>
        </p:nvGrpSpPr>
        <p:grpSpPr>
          <a:xfrm>
            <a:off x="8176392" y="133877"/>
            <a:ext cx="761960" cy="420770"/>
            <a:chOff x="8176392" y="133877"/>
            <a:chExt cx="761960" cy="420770"/>
          </a:xfrm>
        </p:grpSpPr>
        <p:grpSp>
          <p:nvGrpSpPr>
            <p:cNvPr id="9" name="Google Shape;414;p24">
              <a:extLst>
                <a:ext uri="{FF2B5EF4-FFF2-40B4-BE49-F238E27FC236}">
                  <a16:creationId xmlns:a16="http://schemas.microsoft.com/office/drawing/2014/main" id="{5A23412B-F4E1-47B3-86E0-E53DC90E71BB}"/>
                </a:ext>
              </a:extLst>
            </p:cNvPr>
            <p:cNvGrpSpPr/>
            <p:nvPr/>
          </p:nvGrpSpPr>
          <p:grpSpPr>
            <a:xfrm>
              <a:off x="8176392" y="244601"/>
              <a:ext cx="524335" cy="310046"/>
              <a:chOff x="8176392" y="244601"/>
              <a:chExt cx="524335" cy="310046"/>
            </a:xfrm>
          </p:grpSpPr>
          <p:sp>
            <p:nvSpPr>
              <p:cNvPr id="10" name="Google Shape;415;p24">
                <a:extLst>
                  <a:ext uri="{FF2B5EF4-FFF2-40B4-BE49-F238E27FC236}">
                    <a16:creationId xmlns:a16="http://schemas.microsoft.com/office/drawing/2014/main" id="{CCB3FA5E-BC21-4132-8E10-C5810D52BAA9}"/>
                  </a:ext>
                </a:extLst>
              </p:cNvPr>
              <p:cNvSpPr/>
              <p:nvPr/>
            </p:nvSpPr>
            <p:spPr>
              <a:xfrm rot="20902791" flipH="1">
                <a:off x="8499669" y="352629"/>
                <a:ext cx="201058" cy="20201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222"/>
                  <a:gd name="f4" fmla="val 5247"/>
                  <a:gd name="f5" fmla="val 2611"/>
                  <a:gd name="f6" fmla="val 1"/>
                  <a:gd name="f7" fmla="val 1155"/>
                  <a:gd name="f8" fmla="val 1181"/>
                  <a:gd name="f9" fmla="val 2636"/>
                  <a:gd name="f10" fmla="val 4067"/>
                  <a:gd name="f11" fmla="val 4042"/>
                  <a:gd name="f12" fmla="val 5221"/>
                  <a:gd name="f13" fmla="*/ f0 1 5222"/>
                  <a:gd name="f14" fmla="*/ f1 1 5247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5222"/>
                  <a:gd name="f21" fmla="*/ f18 1 5247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5222" h="5247">
                    <a:moveTo>
                      <a:pt x="f5" y="f6"/>
                    </a:moveTo>
                    <a:cubicBezTo>
                      <a:pt x="f7" y="f6"/>
                      <a:pt x="f6" y="f8"/>
                      <a:pt x="f6" y="f9"/>
                    </a:cubicBezTo>
                    <a:cubicBezTo>
                      <a:pt x="f6" y="f10"/>
                      <a:pt x="f7" y="f4"/>
                      <a:pt x="f5" y="f4"/>
                    </a:cubicBezTo>
                    <a:cubicBezTo>
                      <a:pt x="f11" y="f4"/>
                      <a:pt x="f12" y="f10"/>
                      <a:pt x="f12" y="f9"/>
                    </a:cubicBezTo>
                    <a:cubicBezTo>
                      <a:pt x="f12" y="f8"/>
                      <a:pt x="f11" y="f6"/>
                      <a:pt x="f5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st="19046" dir="5400000" algn="tl">
                  <a:srgbClr val="1C4587">
                    <a:alpha val="5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" name="Google Shape;416;p24">
                <a:extLst>
                  <a:ext uri="{FF2B5EF4-FFF2-40B4-BE49-F238E27FC236}">
                    <a16:creationId xmlns:a16="http://schemas.microsoft.com/office/drawing/2014/main" id="{4C4375F2-F41F-4199-B708-1B924B6105B9}"/>
                  </a:ext>
                </a:extLst>
              </p:cNvPr>
              <p:cNvSpPr/>
              <p:nvPr/>
            </p:nvSpPr>
            <p:spPr>
              <a:xfrm rot="20902791" flipH="1">
                <a:off x="8176392" y="244601"/>
                <a:ext cx="250298" cy="21445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501"/>
                  <a:gd name="f4" fmla="val 5570"/>
                  <a:gd name="f5" fmla="val 3694"/>
                  <a:gd name="f6" fmla="val 3005"/>
                  <a:gd name="f7" fmla="val 2302"/>
                  <a:gd name="f8" fmla="val 256"/>
                  <a:gd name="f9" fmla="val 1732"/>
                  <a:gd name="f10" fmla="val 826"/>
                  <a:gd name="f11" fmla="val 2583"/>
                  <a:gd name="f12" fmla="val 1230"/>
                  <a:gd name="f13" fmla="val 3715"/>
                  <a:gd name="f14" fmla="val 5246"/>
                  <a:gd name="f15" fmla="val 4340"/>
                  <a:gd name="f16" fmla="val 2784"/>
                  <a:gd name="f17" fmla="val 1106"/>
                  <a:gd name="f18" fmla="val 5127"/>
                  <a:gd name="f19" fmla="*/ f0 1 6501"/>
                  <a:gd name="f20" fmla="*/ f1 1 5570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6501"/>
                  <a:gd name="f27" fmla="*/ f24 1 5570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6501" h="5570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2" y="f11"/>
                      <a:pt x="f12" y="f4"/>
                      <a:pt x="f13" y="f4"/>
                    </a:cubicBezTo>
                    <a:cubicBezTo>
                      <a:pt x="f14" y="f4"/>
                      <a:pt x="f3" y="f15"/>
                      <a:pt x="f3" y="f16"/>
                    </a:cubicBezTo>
                    <a:cubicBezTo>
                      <a:pt x="f3" y="f17"/>
                      <a:pt x="f18" y="f2"/>
                      <a:pt x="f5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st="19046" dir="5400000" algn="tl">
                  <a:srgbClr val="1C4587">
                    <a:alpha val="5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" name="Google Shape;417;p24">
                <a:extLst>
                  <a:ext uri="{FF2B5EF4-FFF2-40B4-BE49-F238E27FC236}">
                    <a16:creationId xmlns:a16="http://schemas.microsoft.com/office/drawing/2014/main" id="{F9A7E726-ADEA-4AAF-B4EF-40377331077E}"/>
                  </a:ext>
                </a:extLst>
              </p:cNvPr>
              <p:cNvSpPr/>
              <p:nvPr/>
            </p:nvSpPr>
            <p:spPr>
              <a:xfrm rot="20902791" flipH="1">
                <a:off x="8560275" y="411122"/>
                <a:ext cx="93790" cy="8093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36"/>
                  <a:gd name="f4" fmla="val 2102"/>
                  <a:gd name="f5" fmla="val 1406"/>
                  <a:gd name="f6" fmla="val 477"/>
                  <a:gd name="f7" fmla="val 1"/>
                  <a:gd name="f8" fmla="val 1130"/>
                  <a:gd name="f9" fmla="val 653"/>
                  <a:gd name="f10" fmla="val 1782"/>
                  <a:gd name="f11" fmla="val 874"/>
                  <a:gd name="f12" fmla="val 2003"/>
                  <a:gd name="f13" fmla="val 1140"/>
                  <a:gd name="f14" fmla="val 2101"/>
                  <a:gd name="f15" fmla="val 1398"/>
                  <a:gd name="f16" fmla="val 1933"/>
                  <a:gd name="f17" fmla="val 2435"/>
                  <a:gd name="f18" fmla="val 1680"/>
                  <a:gd name="f19" fmla="val 1054"/>
                  <a:gd name="f20" fmla="val 1983"/>
                  <a:gd name="f21" fmla="*/ f0 1 2436"/>
                  <a:gd name="f22" fmla="*/ f1 1 2102"/>
                  <a:gd name="f23" fmla="val f2"/>
                  <a:gd name="f24" fmla="val f3"/>
                  <a:gd name="f25" fmla="val f4"/>
                  <a:gd name="f26" fmla="+- f25 0 f23"/>
                  <a:gd name="f27" fmla="+- f24 0 f23"/>
                  <a:gd name="f28" fmla="*/ f27 1 2436"/>
                  <a:gd name="f29" fmla="*/ f26 1 2102"/>
                  <a:gd name="f30" fmla="*/ f23 1 f28"/>
                  <a:gd name="f31" fmla="*/ f24 1 f28"/>
                  <a:gd name="f32" fmla="*/ f23 1 f29"/>
                  <a:gd name="f33" fmla="*/ f25 1 f29"/>
                  <a:gd name="f34" fmla="*/ f30 f21 1"/>
                  <a:gd name="f35" fmla="*/ f31 f21 1"/>
                  <a:gd name="f36" fmla="*/ f33 f22 1"/>
                  <a:gd name="f37" fmla="*/ f32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4" t="f37" r="f35" b="f36"/>
                <a:pathLst>
                  <a:path w="2436" h="2102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4"/>
                    </a:cubicBezTo>
                    <a:cubicBezTo>
                      <a:pt x="f16" y="f14"/>
                      <a:pt x="f17" y="f18"/>
                      <a:pt x="f17" y="f19"/>
                    </a:cubicBezTo>
                    <a:cubicBezTo>
                      <a:pt x="f17" y="f6"/>
                      <a:pt x="f20" y="f2"/>
                      <a:pt x="f5" y="f2"/>
                    </a:cubicBezTo>
                    <a:close/>
                  </a:path>
                </a:pathLst>
              </a:custGeom>
              <a:solidFill>
                <a:srgbClr val="4FC3F7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" name="Google Shape;418;p24">
                <a:extLst>
                  <a:ext uri="{FF2B5EF4-FFF2-40B4-BE49-F238E27FC236}">
                    <a16:creationId xmlns:a16="http://schemas.microsoft.com/office/drawing/2014/main" id="{D1FCCEEB-D406-46F7-9BF4-3A19D5590506}"/>
                  </a:ext>
                </a:extLst>
              </p:cNvPr>
              <p:cNvSpPr/>
              <p:nvPr/>
            </p:nvSpPr>
            <p:spPr>
              <a:xfrm rot="20902791" flipH="1">
                <a:off x="8236743" y="308364"/>
                <a:ext cx="109920" cy="933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55"/>
                  <a:gd name="f4" fmla="val 2425"/>
                  <a:gd name="f5" fmla="val 1669"/>
                  <a:gd name="f6" fmla="val 1654"/>
                  <a:gd name="f7" fmla="val 1640"/>
                  <a:gd name="f8" fmla="val 1"/>
                  <a:gd name="f9" fmla="val 1625"/>
                  <a:gd name="f10" fmla="val 1615"/>
                  <a:gd name="f11" fmla="val 1605"/>
                  <a:gd name="f12" fmla="val 1595"/>
                  <a:gd name="f13" fmla="val 535"/>
                  <a:gd name="f14" fmla="val 1313"/>
                  <a:gd name="f15" fmla="val 771"/>
                  <a:gd name="f16" fmla="val 2059"/>
                  <a:gd name="f17" fmla="val 1024"/>
                  <a:gd name="f18" fmla="val 2312"/>
                  <a:gd name="f19" fmla="val 1331"/>
                  <a:gd name="f20" fmla="val 2424"/>
                  <a:gd name="f21" fmla="val 1632"/>
                  <a:gd name="f22" fmla="val 2258"/>
                  <a:gd name="f23" fmla="val 1935"/>
                  <a:gd name="f24" fmla="val 1206"/>
                  <a:gd name="f25" fmla="val 2830"/>
                  <a:gd name="f26" fmla="val 543"/>
                  <a:gd name="f27" fmla="val 2325"/>
                  <a:gd name="f28" fmla="*/ f0 1 2855"/>
                  <a:gd name="f29" fmla="*/ f1 1 2425"/>
                  <a:gd name="f30" fmla="val f2"/>
                  <a:gd name="f31" fmla="val f3"/>
                  <a:gd name="f32" fmla="val f4"/>
                  <a:gd name="f33" fmla="+- f32 0 f30"/>
                  <a:gd name="f34" fmla="+- f31 0 f30"/>
                  <a:gd name="f35" fmla="*/ f34 1 2855"/>
                  <a:gd name="f36" fmla="*/ f33 1 2425"/>
                  <a:gd name="f37" fmla="*/ f30 1 f35"/>
                  <a:gd name="f38" fmla="*/ f31 1 f35"/>
                  <a:gd name="f39" fmla="*/ f30 1 f36"/>
                  <a:gd name="f40" fmla="*/ f32 1 f36"/>
                  <a:gd name="f41" fmla="*/ f37 f28 1"/>
                  <a:gd name="f42" fmla="*/ f38 f28 1"/>
                  <a:gd name="f43" fmla="*/ f40 f29 1"/>
                  <a:gd name="f44" fmla="*/ f39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1" t="f44" r="f42" b="f43"/>
                <a:pathLst>
                  <a:path w="2855" h="2425">
                    <a:moveTo>
                      <a:pt x="f5" y="f2"/>
                    </a:moveTo>
                    <a:cubicBezTo>
                      <a:pt x="f6" y="f2"/>
                      <a:pt x="f7" y="f8"/>
                      <a:pt x="f9" y="f8"/>
                    </a:cubicBezTo>
                    <a:cubicBezTo>
                      <a:pt x="f10" y="f8"/>
                      <a:pt x="f11" y="f8"/>
                      <a:pt x="f12" y="f8"/>
                    </a:cubicBezTo>
                    <a:cubicBezTo>
                      <a:pt x="f13" y="f8"/>
                      <a:pt x="f8" y="f14"/>
                      <a:pt x="f15" y="f16"/>
                    </a:cubicBez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3" y="f23"/>
                      <a:pt x="f3" y="f24"/>
                    </a:cubicBezTo>
                    <a:cubicBezTo>
                      <a:pt x="f25" y="f26"/>
                      <a:pt x="f27" y="f2"/>
                      <a:pt x="f5" y="f2"/>
                    </a:cubicBezTo>
                    <a:close/>
                  </a:path>
                </a:pathLst>
              </a:custGeom>
              <a:solidFill>
                <a:srgbClr val="01579B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4" name="Google Shape;419;p24">
              <a:extLst>
                <a:ext uri="{FF2B5EF4-FFF2-40B4-BE49-F238E27FC236}">
                  <a16:creationId xmlns:a16="http://schemas.microsoft.com/office/drawing/2014/main" id="{89CF97E4-CF1E-4E15-BA67-93830FBD0BB7}"/>
                </a:ext>
              </a:extLst>
            </p:cNvPr>
            <p:cNvSpPr/>
            <p:nvPr/>
          </p:nvSpPr>
          <p:spPr>
            <a:xfrm rot="20902791" flipH="1">
              <a:off x="8737294" y="133877"/>
              <a:ext cx="201058" cy="2020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22"/>
                <a:gd name="f4" fmla="val 5247"/>
                <a:gd name="f5" fmla="val 2611"/>
                <a:gd name="f6" fmla="val 1"/>
                <a:gd name="f7" fmla="val 1155"/>
                <a:gd name="f8" fmla="val 1181"/>
                <a:gd name="f9" fmla="val 2636"/>
                <a:gd name="f10" fmla="val 4067"/>
                <a:gd name="f11" fmla="val 4042"/>
                <a:gd name="f12" fmla="val 5221"/>
                <a:gd name="f13" fmla="*/ f0 1 5222"/>
                <a:gd name="f14" fmla="*/ f1 1 524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5222"/>
                <a:gd name="f21" fmla="*/ f18 1 524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222" h="524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7" y="f4"/>
                    <a:pt x="f5" y="f4"/>
                  </a:cubicBezTo>
                  <a:cubicBezTo>
                    <a:pt x="f11" y="f4"/>
                    <a:pt x="f12" y="f10"/>
                    <a:pt x="f12" y="f9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420;p24">
              <a:extLst>
                <a:ext uri="{FF2B5EF4-FFF2-40B4-BE49-F238E27FC236}">
                  <a16:creationId xmlns:a16="http://schemas.microsoft.com/office/drawing/2014/main" id="{36B53AC6-F84C-4F20-909B-4CDB930449E3}"/>
                </a:ext>
              </a:extLst>
            </p:cNvPr>
            <p:cNvSpPr/>
            <p:nvPr/>
          </p:nvSpPr>
          <p:spPr>
            <a:xfrm rot="20902791" flipH="1">
              <a:off x="8797901" y="192379"/>
              <a:ext cx="93790" cy="80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36"/>
                <a:gd name="f4" fmla="val 2102"/>
                <a:gd name="f5" fmla="val 1406"/>
                <a:gd name="f6" fmla="val 477"/>
                <a:gd name="f7" fmla="val 1"/>
                <a:gd name="f8" fmla="val 1130"/>
                <a:gd name="f9" fmla="val 653"/>
                <a:gd name="f10" fmla="val 1782"/>
                <a:gd name="f11" fmla="val 874"/>
                <a:gd name="f12" fmla="val 2003"/>
                <a:gd name="f13" fmla="val 1140"/>
                <a:gd name="f14" fmla="val 2101"/>
                <a:gd name="f15" fmla="val 1398"/>
                <a:gd name="f16" fmla="val 1933"/>
                <a:gd name="f17" fmla="val 2435"/>
                <a:gd name="f18" fmla="val 1680"/>
                <a:gd name="f19" fmla="val 1054"/>
                <a:gd name="f20" fmla="val 1983"/>
                <a:gd name="f21" fmla="*/ f0 1 2436"/>
                <a:gd name="f22" fmla="*/ f1 1 2102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436"/>
                <a:gd name="f29" fmla="*/ f26 1 2102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436" h="21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7" y="f19"/>
                  </a:cubicBezTo>
                  <a:cubicBezTo>
                    <a:pt x="f17" y="f6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1C458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" name="Google Shape;421;p24">
            <a:extLst>
              <a:ext uri="{FF2B5EF4-FFF2-40B4-BE49-F238E27FC236}">
                <a16:creationId xmlns:a16="http://schemas.microsoft.com/office/drawing/2014/main" id="{90F0BE00-3566-4A2D-AED5-BEF8AD1AF595}"/>
              </a:ext>
            </a:extLst>
          </p:cNvPr>
          <p:cNvGrpSpPr/>
          <p:nvPr/>
        </p:nvGrpSpPr>
        <p:grpSpPr>
          <a:xfrm>
            <a:off x="1642865" y="-182550"/>
            <a:ext cx="849916" cy="849916"/>
            <a:chOff x="1642865" y="-182550"/>
            <a:chExt cx="849916" cy="849916"/>
          </a:xfrm>
        </p:grpSpPr>
        <p:sp>
          <p:nvSpPr>
            <p:cNvPr id="17" name="Google Shape;422;p24">
              <a:extLst>
                <a:ext uri="{FF2B5EF4-FFF2-40B4-BE49-F238E27FC236}">
                  <a16:creationId xmlns:a16="http://schemas.microsoft.com/office/drawing/2014/main" id="{04641D52-B625-4229-ACAC-A033DB24433C}"/>
                </a:ext>
              </a:extLst>
            </p:cNvPr>
            <p:cNvSpPr/>
            <p:nvPr/>
          </p:nvSpPr>
          <p:spPr>
            <a:xfrm flipH="1">
              <a:off x="1642865" y="-182550"/>
              <a:ext cx="849916" cy="8499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711"/>
                <a:gd name="f4" fmla="val 20356"/>
                <a:gd name="f5" fmla="val 1"/>
                <a:gd name="f6" fmla="val 9111"/>
                <a:gd name="f7" fmla="val 9112"/>
                <a:gd name="f8" fmla="val 31600"/>
                <a:gd name="f9" fmla="*/ f0 1 40711"/>
                <a:gd name="f10" fmla="*/ f1 1 40711"/>
                <a:gd name="f11" fmla="val f2"/>
                <a:gd name="f12" fmla="val f3"/>
                <a:gd name="f13" fmla="+- f12 0 f11"/>
                <a:gd name="f14" fmla="*/ f13 1 40711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0711" h="40711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423;p24">
              <a:extLst>
                <a:ext uri="{FF2B5EF4-FFF2-40B4-BE49-F238E27FC236}">
                  <a16:creationId xmlns:a16="http://schemas.microsoft.com/office/drawing/2014/main" id="{8692AF50-C2A0-40E3-B4D6-2407B6980EA9}"/>
                </a:ext>
              </a:extLst>
            </p:cNvPr>
            <p:cNvSpPr/>
            <p:nvPr/>
          </p:nvSpPr>
          <p:spPr>
            <a:xfrm flipH="1">
              <a:off x="1697272" y="-126415"/>
              <a:ext cx="741084" cy="7376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724"/>
                <a:gd name="f4" fmla="val 37550"/>
                <a:gd name="f5" fmla="val 18909"/>
                <a:gd name="f6" fmla="val 18847"/>
                <a:gd name="f7" fmla="val 18786"/>
                <a:gd name="f8" fmla="val 18724"/>
                <a:gd name="f9" fmla="val 1"/>
                <a:gd name="f10" fmla="val 8333"/>
                <a:gd name="f11" fmla="val 76"/>
                <a:gd name="f12" fmla="val 8534"/>
                <a:gd name="f13" fmla="val 18925"/>
                <a:gd name="f14" fmla="val 151"/>
                <a:gd name="f15" fmla="val 29229"/>
                <a:gd name="f16" fmla="val 37549"/>
                <a:gd name="f17" fmla="val 18815"/>
                <a:gd name="f18" fmla="val 18877"/>
                <a:gd name="f19" fmla="val 18939"/>
                <a:gd name="f20" fmla="val 19000"/>
                <a:gd name="f21" fmla="val 29366"/>
                <a:gd name="f22" fmla="val 37473"/>
                <a:gd name="f23" fmla="val 29015"/>
                <a:gd name="f24" fmla="val 37649"/>
                <a:gd name="f25" fmla="val 18624"/>
                <a:gd name="f26" fmla="val 37574"/>
                <a:gd name="f27" fmla="val 8320"/>
                <a:gd name="f28" fmla="val 29191"/>
                <a:gd name="f29" fmla="*/ f0 1 37724"/>
                <a:gd name="f30" fmla="*/ f1 1 37550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7724"/>
                <a:gd name="f37" fmla="*/ f34 1 37550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7724" h="37550">
                  <a:moveTo>
                    <a:pt x="f5" y="f2"/>
                  </a:moveTo>
                  <a:cubicBezTo>
                    <a:pt x="f6" y="f2"/>
                    <a:pt x="f7" y="f2"/>
                    <a:pt x="f8" y="f9"/>
                  </a:cubicBezTo>
                  <a:cubicBezTo>
                    <a:pt x="f10" y="f11"/>
                    <a:pt x="f2" y="f12"/>
                    <a:pt x="f11" y="f13"/>
                  </a:cubicBezTo>
                  <a:cubicBezTo>
                    <a:pt x="f14" y="f15"/>
                    <a:pt x="f12" y="f16"/>
                    <a:pt x="f17" y="f16"/>
                  </a:cubicBezTo>
                  <a:cubicBezTo>
                    <a:pt x="f18" y="f16"/>
                    <a:pt x="f19" y="f16"/>
                    <a:pt x="f20" y="f16"/>
                  </a:cubicBezTo>
                  <a:cubicBezTo>
                    <a:pt x="f21" y="f22"/>
                    <a:pt x="f3" y="f23"/>
                    <a:pt x="f24" y="f25"/>
                  </a:cubicBez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FFD581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" name="Google Shape;424;p24">
            <a:extLst>
              <a:ext uri="{FF2B5EF4-FFF2-40B4-BE49-F238E27FC236}">
                <a16:creationId xmlns:a16="http://schemas.microsoft.com/office/drawing/2014/main" id="{102B1796-FE4A-4B0C-9EFD-724F2C8F4761}"/>
              </a:ext>
            </a:extLst>
          </p:cNvPr>
          <p:cNvGrpSpPr/>
          <p:nvPr/>
        </p:nvGrpSpPr>
        <p:grpSpPr>
          <a:xfrm>
            <a:off x="603641" y="182578"/>
            <a:ext cx="1410077" cy="484796"/>
            <a:chOff x="603641" y="182578"/>
            <a:chExt cx="1410077" cy="484796"/>
          </a:xfrm>
        </p:grpSpPr>
        <p:sp>
          <p:nvSpPr>
            <p:cNvPr id="20" name="Google Shape;425;p24">
              <a:extLst>
                <a:ext uri="{FF2B5EF4-FFF2-40B4-BE49-F238E27FC236}">
                  <a16:creationId xmlns:a16="http://schemas.microsoft.com/office/drawing/2014/main" id="{E3D9D43D-D118-4A03-AA68-0271F6EE7D99}"/>
                </a:ext>
              </a:extLst>
            </p:cNvPr>
            <p:cNvSpPr/>
            <p:nvPr/>
          </p:nvSpPr>
          <p:spPr>
            <a:xfrm>
              <a:off x="603641" y="182578"/>
              <a:ext cx="1410077" cy="484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424"/>
                <a:gd name="f4" fmla="val 10460"/>
                <a:gd name="f5" fmla="val 13621"/>
                <a:gd name="f6" fmla="val 1"/>
                <a:gd name="f7" fmla="val 10783"/>
                <a:gd name="f8" fmla="val 7958"/>
                <a:gd name="f9" fmla="val 1334"/>
                <a:gd name="f10" fmla="val 6198"/>
                <a:gd name="f11" fmla="val 3925"/>
                <a:gd name="f12" fmla="val 5839"/>
                <a:gd name="f13" fmla="val 3850"/>
                <a:gd name="f14" fmla="val 5482"/>
                <a:gd name="f15" fmla="val 3814"/>
                <a:gd name="f16" fmla="val 5132"/>
                <a:gd name="f17" fmla="val 2368"/>
                <a:gd name="f18" fmla="val 6054"/>
                <a:gd name="f19" fmla="val 27"/>
                <a:gd name="f20" fmla="val 8940"/>
                <a:gd name="f21" fmla="val 9761"/>
                <a:gd name="f22" fmla="val 696"/>
                <a:gd name="f23" fmla="val 1547"/>
                <a:gd name="f24" fmla="val 28903"/>
                <a:gd name="f25" fmla="val 29724"/>
                <a:gd name="f26" fmla="val 30423"/>
                <a:gd name="f27" fmla="val 4999"/>
                <a:gd name="f28" fmla="val 27169"/>
                <a:gd name="f29" fmla="val 2171"/>
                <a:gd name="f30" fmla="val 23629"/>
                <a:gd name="f31" fmla="val 22528"/>
                <a:gd name="f32" fmla="val 21399"/>
                <a:gd name="f33" fmla="val 2445"/>
                <a:gd name="f34" fmla="val 20332"/>
                <a:gd name="f35" fmla="val 3043"/>
                <a:gd name="f36" fmla="val 18541"/>
                <a:gd name="f37" fmla="val 999"/>
                <a:gd name="f38" fmla="val 16077"/>
                <a:gd name="f39" fmla="*/ f0 1 30424"/>
                <a:gd name="f40" fmla="*/ f1 1 10460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0424"/>
                <a:gd name="f47" fmla="*/ f44 1 10460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0424" h="104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2" y="f18"/>
                    <a:pt x="f19" y="f20"/>
                  </a:cubicBezTo>
                  <a:cubicBezTo>
                    <a:pt x="f19" y="f21"/>
                    <a:pt x="f22" y="f4"/>
                    <a:pt x="f23" y="f4"/>
                  </a:cubicBezTo>
                  <a:lnTo>
                    <a:pt x="f24" y="f4"/>
                  </a:lnTo>
                  <a:cubicBezTo>
                    <a:pt x="f25" y="f4"/>
                    <a:pt x="f26" y="f21"/>
                    <a:pt x="f26" y="f20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cubicBezTo>
                    <a:pt x="f36" y="f37"/>
                    <a:pt x="f38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426;p24">
              <a:extLst>
                <a:ext uri="{FF2B5EF4-FFF2-40B4-BE49-F238E27FC236}">
                  <a16:creationId xmlns:a16="http://schemas.microsoft.com/office/drawing/2014/main" id="{4AF24FC3-0044-48BF-BB1F-55A21727897D}"/>
                </a:ext>
              </a:extLst>
            </p:cNvPr>
            <p:cNvSpPr/>
            <p:nvPr/>
          </p:nvSpPr>
          <p:spPr>
            <a:xfrm>
              <a:off x="675348" y="184151"/>
              <a:ext cx="1267925" cy="4128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357"/>
                <a:gd name="f4" fmla="val 8907"/>
                <a:gd name="f5" fmla="val 22098"/>
                <a:gd name="f6" fmla="val 3678"/>
                <a:gd name="f7" fmla="val 20760"/>
                <a:gd name="f8" fmla="val 19423"/>
                <a:gd name="f9" fmla="val 4195"/>
                <a:gd name="f10" fmla="val 18450"/>
                <a:gd name="f11" fmla="val 5137"/>
                <a:gd name="f12" fmla="val 15441"/>
                <a:gd name="f13" fmla="val 7873"/>
                <a:gd name="f14" fmla="val 335"/>
                <a:gd name="f15" fmla="val 5350"/>
                <a:gd name="f16" fmla="val 5745"/>
                <a:gd name="f17" fmla="val 2948"/>
                <a:gd name="f18" fmla="val 4408"/>
                <a:gd name="f19" fmla="val 6140"/>
                <a:gd name="f20" fmla="val 8906"/>
                <a:gd name="f21" fmla="val 27356"/>
                <a:gd name="f22" fmla="val 6019"/>
                <a:gd name="f23" fmla="val 24985"/>
                <a:gd name="f24" fmla="*/ f0 1 27357"/>
                <a:gd name="f25" fmla="*/ f1 1 890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7357"/>
                <a:gd name="f32" fmla="*/ f29 1 890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7357" h="890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2"/>
                    <a:pt x="f13" y="f14"/>
                    <a:pt x="f15" y="f16"/>
                  </a:cubicBezTo>
                  <a:cubicBezTo>
                    <a:pt x="f17" y="f18"/>
                    <a:pt x="f2" y="f19"/>
                    <a:pt x="f2" y="f20"/>
                  </a:cubicBezTo>
                  <a:lnTo>
                    <a:pt x="f21" y="f2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2" name="Google Shape;427;p24">
            <a:extLst>
              <a:ext uri="{FF2B5EF4-FFF2-40B4-BE49-F238E27FC236}">
                <a16:creationId xmlns:a16="http://schemas.microsoft.com/office/drawing/2014/main" id="{8379E81C-3B78-4066-A60A-CBFA5B758E95}"/>
              </a:ext>
            </a:extLst>
          </p:cNvPr>
          <p:cNvGrpSpPr/>
          <p:nvPr/>
        </p:nvGrpSpPr>
        <p:grpSpPr>
          <a:xfrm>
            <a:off x="7039709" y="4393051"/>
            <a:ext cx="2156850" cy="577690"/>
            <a:chOff x="7039709" y="4393051"/>
            <a:chExt cx="2156850" cy="577690"/>
          </a:xfrm>
        </p:grpSpPr>
        <p:sp>
          <p:nvSpPr>
            <p:cNvPr id="23" name="Google Shape;428;p24">
              <a:extLst>
                <a:ext uri="{FF2B5EF4-FFF2-40B4-BE49-F238E27FC236}">
                  <a16:creationId xmlns:a16="http://schemas.microsoft.com/office/drawing/2014/main" id="{C0B5F27A-D9FD-43A6-8005-C092A83C4AEB}"/>
                </a:ext>
              </a:extLst>
            </p:cNvPr>
            <p:cNvSpPr/>
            <p:nvPr/>
          </p:nvSpPr>
          <p:spPr>
            <a:xfrm>
              <a:off x="7039709" y="4393051"/>
              <a:ext cx="2156850" cy="577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86"/>
                <a:gd name="f4" fmla="val 8828"/>
                <a:gd name="f5" fmla="val 14588"/>
                <a:gd name="f6" fmla="val 1"/>
                <a:gd name="f7" fmla="val 12363"/>
                <a:gd name="f8" fmla="val 10159"/>
                <a:gd name="f9" fmla="val 1009"/>
                <a:gd name="f10" fmla="val 8724"/>
                <a:gd name="f11" fmla="val 2962"/>
                <a:gd name="f12" fmla="val 8390"/>
                <a:gd name="f13" fmla="val 2870"/>
                <a:gd name="f14" fmla="val 8055"/>
                <a:gd name="f15" fmla="val 2840"/>
                <a:gd name="f16" fmla="val 7751"/>
                <a:gd name="f17" fmla="val 6779"/>
                <a:gd name="f18" fmla="val 5806"/>
                <a:gd name="f19" fmla="val 3174"/>
                <a:gd name="f20" fmla="val 5046"/>
                <a:gd name="f21" fmla="val 3752"/>
                <a:gd name="f22" fmla="val 4619"/>
                <a:gd name="f23" fmla="val 3599"/>
                <a:gd name="f24" fmla="val 4188"/>
                <a:gd name="f25" fmla="val 3527"/>
                <a:gd name="f26" fmla="val 3767"/>
                <a:gd name="f27" fmla="val 1765"/>
                <a:gd name="f28" fmla="val 5148"/>
                <a:gd name="f29" fmla="val 7308"/>
                <a:gd name="f30" fmla="val 8129"/>
                <a:gd name="f31" fmla="val 700"/>
                <a:gd name="f32" fmla="val 1520"/>
                <a:gd name="f33" fmla="val 30366"/>
                <a:gd name="f34" fmla="val 8798"/>
                <a:gd name="f35" fmla="val 31217"/>
                <a:gd name="f36" fmla="val 7278"/>
                <a:gd name="f37" fmla="val 5150"/>
                <a:gd name="f38" fmla="val 30153"/>
                <a:gd name="f39" fmla="val 3418"/>
                <a:gd name="f40" fmla="val 27995"/>
                <a:gd name="f41" fmla="val 27721"/>
                <a:gd name="f42" fmla="val 27448"/>
                <a:gd name="f43" fmla="val 3448"/>
                <a:gd name="f44" fmla="val 27174"/>
                <a:gd name="f45" fmla="val 3509"/>
                <a:gd name="f46" fmla="val 26050"/>
                <a:gd name="f47" fmla="val 2111"/>
                <a:gd name="f48" fmla="val 24347"/>
                <a:gd name="f49" fmla="val 1320"/>
                <a:gd name="f50" fmla="val 22584"/>
                <a:gd name="f51" fmla="val 21551"/>
                <a:gd name="f52" fmla="val 20578"/>
                <a:gd name="f53" fmla="val 1594"/>
                <a:gd name="f54" fmla="val 19697"/>
                <a:gd name="f55" fmla="val 2080"/>
                <a:gd name="f56" fmla="val 18257"/>
                <a:gd name="f57" fmla="val 682"/>
                <a:gd name="f58" fmla="val 16416"/>
                <a:gd name="f59" fmla="*/ f0 1 31886"/>
                <a:gd name="f60" fmla="*/ f1 1 8828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31886"/>
                <a:gd name="f67" fmla="*/ f64 1 8828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31886" h="882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" y="f28"/>
                    <a:pt x="f2" y="f29"/>
                  </a:cubicBezTo>
                  <a:cubicBezTo>
                    <a:pt x="f2" y="f30"/>
                    <a:pt x="f31" y="f4"/>
                    <a:pt x="f32" y="f4"/>
                  </a:cubicBezTo>
                  <a:lnTo>
                    <a:pt x="f33" y="f34"/>
                  </a:lnTo>
                  <a:cubicBezTo>
                    <a:pt x="f35" y="f34"/>
                    <a:pt x="f3" y="f30"/>
                    <a:pt x="f3" y="f36"/>
                  </a:cubicBezTo>
                  <a:cubicBezTo>
                    <a:pt x="f3" y="f37"/>
                    <a:pt x="f38" y="f39"/>
                    <a:pt x="f40" y="f39"/>
                  </a:cubicBezTo>
                  <a:cubicBezTo>
                    <a:pt x="f41" y="f39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53"/>
                    <a:pt x="f54" y="f55"/>
                  </a:cubicBezTo>
                  <a:cubicBezTo>
                    <a:pt x="f56" y="f57"/>
                    <a:pt x="f58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429;p24">
              <a:extLst>
                <a:ext uri="{FF2B5EF4-FFF2-40B4-BE49-F238E27FC236}">
                  <a16:creationId xmlns:a16="http://schemas.microsoft.com/office/drawing/2014/main" id="{CC4EA400-321A-4AED-925A-1CE8C4F4DBC4}"/>
                </a:ext>
              </a:extLst>
            </p:cNvPr>
            <p:cNvSpPr/>
            <p:nvPr/>
          </p:nvSpPr>
          <p:spPr>
            <a:xfrm>
              <a:off x="7124511" y="4411083"/>
              <a:ext cx="1987256" cy="4796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47"/>
                <a:gd name="f4" fmla="val 6962"/>
                <a:gd name="f5" fmla="val 26506"/>
                <a:gd name="f6" fmla="val 4590"/>
                <a:gd name="f7" fmla="val 26020"/>
                <a:gd name="f8" fmla="val 25503"/>
                <a:gd name="f9" fmla="val 4773"/>
                <a:gd name="f10" fmla="val 25108"/>
                <a:gd name="f11" fmla="val 5046"/>
                <a:gd name="f12" fmla="val 23801"/>
                <a:gd name="f13" fmla="val 2280"/>
                <a:gd name="f14" fmla="val 20123"/>
                <a:gd name="f15" fmla="val 1642"/>
                <a:gd name="f16" fmla="val 17934"/>
                <a:gd name="f17" fmla="val 3800"/>
                <a:gd name="f18" fmla="val 15472"/>
                <a:gd name="f19" fmla="val 1"/>
                <a:gd name="f20" fmla="val 9788"/>
                <a:gd name="f21" fmla="val 396"/>
                <a:gd name="f22" fmla="val 7843"/>
                <a:gd name="f23" fmla="val 4499"/>
                <a:gd name="f24" fmla="val 6506"/>
                <a:gd name="f25" fmla="val 3618"/>
                <a:gd name="f26" fmla="val 4712"/>
                <a:gd name="f27" fmla="val 3982"/>
                <a:gd name="f28" fmla="val 3831"/>
                <a:gd name="f29" fmla="val 5320"/>
                <a:gd name="f30" fmla="val 2372"/>
                <a:gd name="f31" fmla="val 3952"/>
                <a:gd name="f32" fmla="val 4985"/>
                <a:gd name="f33" fmla="val 31"/>
                <a:gd name="f34" fmla="val 6961"/>
                <a:gd name="f35" fmla="val 28846"/>
                <a:gd name="f36" fmla="val 5654"/>
                <a:gd name="f37" fmla="val 27813"/>
                <a:gd name="f38" fmla="*/ f0 1 28847"/>
                <a:gd name="f39" fmla="*/ f1 1 6962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28847"/>
                <a:gd name="f46" fmla="*/ f43 1 6962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28847" h="696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19" y="f32"/>
                    <a:pt x="f33" y="f34"/>
                  </a:cubicBezTo>
                  <a:lnTo>
                    <a:pt x="f35" y="f34"/>
                  </a:lnTo>
                  <a:cubicBezTo>
                    <a:pt x="f35" y="f36"/>
                    <a:pt x="f37" y="f6"/>
                    <a:pt x="f5" y="f6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5" name="Google Shape;430;p24">
            <a:extLst>
              <a:ext uri="{FF2B5EF4-FFF2-40B4-BE49-F238E27FC236}">
                <a16:creationId xmlns:a16="http://schemas.microsoft.com/office/drawing/2014/main" id="{96A51976-339B-4E2A-BA7D-382DA2B7D4CE}"/>
              </a:ext>
            </a:extLst>
          </p:cNvPr>
          <p:cNvGrpSpPr/>
          <p:nvPr/>
        </p:nvGrpSpPr>
        <p:grpSpPr>
          <a:xfrm>
            <a:off x="-920170" y="4369039"/>
            <a:ext cx="3411141" cy="1087523"/>
            <a:chOff x="-920170" y="4369039"/>
            <a:chExt cx="3411141" cy="1087523"/>
          </a:xfrm>
        </p:grpSpPr>
        <p:sp>
          <p:nvSpPr>
            <p:cNvPr id="26" name="Google Shape;431;p24">
              <a:extLst>
                <a:ext uri="{FF2B5EF4-FFF2-40B4-BE49-F238E27FC236}">
                  <a16:creationId xmlns:a16="http://schemas.microsoft.com/office/drawing/2014/main" id="{1ADF08F8-29ED-4F4F-9A57-C873F410F1B2}"/>
                </a:ext>
              </a:extLst>
            </p:cNvPr>
            <p:cNvSpPr/>
            <p:nvPr/>
          </p:nvSpPr>
          <p:spPr>
            <a:xfrm rot="408044" flipH="1">
              <a:off x="-920170" y="4369039"/>
              <a:ext cx="3411141" cy="1087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294"/>
                <a:gd name="f4" fmla="val 30700"/>
                <a:gd name="f5" fmla="val 6596"/>
                <a:gd name="f6" fmla="val 6110"/>
                <a:gd name="f7" fmla="val 5624"/>
                <a:gd name="f8" fmla="val 61"/>
                <a:gd name="f9" fmla="val 5168"/>
                <a:gd name="f10" fmla="val 152"/>
                <a:gd name="f11" fmla="val 4529"/>
                <a:gd name="f12" fmla="val 304"/>
                <a:gd name="f13" fmla="val 3891"/>
                <a:gd name="f14" fmla="val 517"/>
                <a:gd name="f15" fmla="val 3313"/>
                <a:gd name="f16" fmla="val 851"/>
                <a:gd name="f17" fmla="val 2736"/>
                <a:gd name="f18" fmla="val 1185"/>
                <a:gd name="f19" fmla="val 2219"/>
                <a:gd name="f20" fmla="val 1581"/>
                <a:gd name="f21" fmla="val 1763"/>
                <a:gd name="f22" fmla="val 2067"/>
                <a:gd name="f23" fmla="val 1307"/>
                <a:gd name="f24" fmla="val 2523"/>
                <a:gd name="f25" fmla="val 912"/>
                <a:gd name="f26" fmla="val 3070"/>
                <a:gd name="f27" fmla="val 639"/>
                <a:gd name="f28" fmla="val 3678"/>
                <a:gd name="f29" fmla="val 335"/>
                <a:gd name="f30" fmla="val 4286"/>
                <a:gd name="f31" fmla="val 4955"/>
                <a:gd name="f32" fmla="val 5623"/>
                <a:gd name="f33" fmla="val 6322"/>
                <a:gd name="f34" fmla="val 31"/>
                <a:gd name="f35" fmla="val 7021"/>
                <a:gd name="f36" fmla="val 183"/>
                <a:gd name="f37" fmla="val 7690"/>
                <a:gd name="f38" fmla="val 8359"/>
                <a:gd name="f39" fmla="val 608"/>
                <a:gd name="f40" fmla="val 8967"/>
                <a:gd name="f41" fmla="val 943"/>
                <a:gd name="f42" fmla="val 9544"/>
                <a:gd name="f43" fmla="val 10122"/>
                <a:gd name="f44" fmla="val 1733"/>
                <a:gd name="f45" fmla="val 10608"/>
                <a:gd name="f46" fmla="val 2250"/>
                <a:gd name="f47" fmla="val 11064"/>
                <a:gd name="f48" fmla="val 3283"/>
                <a:gd name="f49" fmla="val 11946"/>
                <a:gd name="f50" fmla="val 4590"/>
                <a:gd name="f51" fmla="val 12493"/>
                <a:gd name="f52" fmla="val 5958"/>
                <a:gd name="f53" fmla="val 12614"/>
                <a:gd name="f54" fmla="val 8207"/>
                <a:gd name="f55" fmla="val 12827"/>
                <a:gd name="f56" fmla="val 10365"/>
                <a:gd name="f57" fmla="val 13070"/>
                <a:gd name="f58" fmla="val 13313"/>
                <a:gd name="f59" fmla="val 14530"/>
                <a:gd name="f60" fmla="val 13556"/>
                <a:gd name="f61" fmla="val 15229"/>
                <a:gd name="f62" fmla="val 13617"/>
                <a:gd name="f63" fmla="val 15897"/>
                <a:gd name="f64" fmla="val 13708"/>
                <a:gd name="f65" fmla="val 16536"/>
                <a:gd name="f66" fmla="val 13800"/>
                <a:gd name="f67" fmla="val 18511"/>
                <a:gd name="f68" fmla="val 14073"/>
                <a:gd name="f69" fmla="val 20396"/>
                <a:gd name="f70" fmla="val 14347"/>
                <a:gd name="f71" fmla="val 22280"/>
                <a:gd name="f72" fmla="val 14620"/>
                <a:gd name="f73" fmla="val 24104"/>
                <a:gd name="f74" fmla="val 14894"/>
                <a:gd name="f75" fmla="val 25897"/>
                <a:gd name="f76" fmla="val 15198"/>
                <a:gd name="f77" fmla="val 27660"/>
                <a:gd name="f78" fmla="val 15502"/>
                <a:gd name="f79" fmla="val 29393"/>
                <a:gd name="f80" fmla="val 15806"/>
                <a:gd name="f81" fmla="val 31126"/>
                <a:gd name="f82" fmla="val 16110"/>
                <a:gd name="f83" fmla="val 32797"/>
                <a:gd name="f84" fmla="val 16414"/>
                <a:gd name="f85" fmla="val 34469"/>
                <a:gd name="f86" fmla="val 16748"/>
                <a:gd name="f87" fmla="val 35047"/>
                <a:gd name="f88" fmla="val 16870"/>
                <a:gd name="f89" fmla="val 35594"/>
                <a:gd name="f90" fmla="val 16961"/>
                <a:gd name="f91" fmla="val 36141"/>
                <a:gd name="f92" fmla="val 17082"/>
                <a:gd name="f93" fmla="val 37782"/>
                <a:gd name="f94" fmla="val 17417"/>
                <a:gd name="f95" fmla="val 39424"/>
                <a:gd name="f96" fmla="val 17781"/>
                <a:gd name="f97" fmla="val 41065"/>
                <a:gd name="f98" fmla="val 18116"/>
                <a:gd name="f99" fmla="val 42706"/>
                <a:gd name="f100" fmla="val 44348"/>
                <a:gd name="f101" fmla="val 18876"/>
                <a:gd name="f102" fmla="val 45989"/>
                <a:gd name="f103" fmla="val 19271"/>
                <a:gd name="f104" fmla="val 47661"/>
                <a:gd name="f105" fmla="val 19666"/>
                <a:gd name="f106" fmla="val 49333"/>
                <a:gd name="f107" fmla="val 20092"/>
                <a:gd name="f108" fmla="val 51004"/>
                <a:gd name="f109" fmla="val 20517"/>
                <a:gd name="f110" fmla="val 51551"/>
                <a:gd name="f111" fmla="val 20669"/>
                <a:gd name="f112" fmla="val 52129"/>
                <a:gd name="f113" fmla="val 20821"/>
                <a:gd name="f114" fmla="val 52707"/>
                <a:gd name="f115" fmla="val 20973"/>
                <a:gd name="f116" fmla="val 54439"/>
                <a:gd name="f117" fmla="val 21429"/>
                <a:gd name="f118" fmla="val 56172"/>
                <a:gd name="f119" fmla="val 21915"/>
                <a:gd name="f120" fmla="val 56780"/>
                <a:gd name="f121" fmla="val 22098"/>
                <a:gd name="f122" fmla="val 57357"/>
                <a:gd name="f123" fmla="val 22250"/>
                <a:gd name="f124" fmla="val 57965"/>
                <a:gd name="f125" fmla="val 22432"/>
                <a:gd name="f126" fmla="val 59758"/>
                <a:gd name="f127" fmla="val 22949"/>
                <a:gd name="f128" fmla="val 61612"/>
                <a:gd name="f129" fmla="val 23496"/>
                <a:gd name="f130" fmla="val 63497"/>
                <a:gd name="f131" fmla="val 24073"/>
                <a:gd name="f132" fmla="val 64105"/>
                <a:gd name="f133" fmla="val 24286"/>
                <a:gd name="f134" fmla="val 64743"/>
                <a:gd name="f135" fmla="val 24468"/>
                <a:gd name="f136" fmla="val 65412"/>
                <a:gd name="f137" fmla="val 24681"/>
                <a:gd name="f138" fmla="val 66050"/>
                <a:gd name="f139" fmla="val 24894"/>
                <a:gd name="f140" fmla="val 66719"/>
                <a:gd name="f141" fmla="val 25107"/>
                <a:gd name="f142" fmla="val 67357"/>
                <a:gd name="f143" fmla="val 25320"/>
                <a:gd name="f144" fmla="val 69363"/>
                <a:gd name="f145" fmla="val 25958"/>
                <a:gd name="f146" fmla="val 70062"/>
                <a:gd name="f147" fmla="val 26201"/>
                <a:gd name="f148" fmla="val 70731"/>
                <a:gd name="f149" fmla="val 26414"/>
                <a:gd name="f150" fmla="val 71430"/>
                <a:gd name="f151" fmla="val 26657"/>
                <a:gd name="f152" fmla="val 71643"/>
                <a:gd name="f153" fmla="val 26748"/>
                <a:gd name="f154" fmla="val 71856"/>
                <a:gd name="f155" fmla="val 26779"/>
                <a:gd name="f156" fmla="val 72099"/>
                <a:gd name="f157" fmla="val 72920"/>
                <a:gd name="f158" fmla="val 73649"/>
                <a:gd name="f159" fmla="val 26292"/>
                <a:gd name="f160" fmla="val 73984"/>
                <a:gd name="f161" fmla="val 25563"/>
                <a:gd name="f162" fmla="val 74014"/>
                <a:gd name="f163" fmla="val 25472"/>
                <a:gd name="f164" fmla="val 74044"/>
                <a:gd name="f165" fmla="val 25411"/>
                <a:gd name="f166" fmla="val 74075"/>
                <a:gd name="f167" fmla="val 74713"/>
                <a:gd name="f168" fmla="val 76598"/>
                <a:gd name="f169" fmla="val 26231"/>
                <a:gd name="f170" fmla="val 78604"/>
                <a:gd name="f171" fmla="val 26961"/>
                <a:gd name="f172" fmla="val 78847"/>
                <a:gd name="f173" fmla="val 27052"/>
                <a:gd name="f174" fmla="val 79060"/>
                <a:gd name="f175" fmla="val 27083"/>
                <a:gd name="f176" fmla="val 79333"/>
                <a:gd name="f177" fmla="val 80184"/>
                <a:gd name="f178" fmla="val 80975"/>
                <a:gd name="f179" fmla="val 26535"/>
                <a:gd name="f180" fmla="val 81248"/>
                <a:gd name="f181" fmla="val 25715"/>
                <a:gd name="f182" fmla="val 25684"/>
                <a:gd name="f183" fmla="val 82464"/>
                <a:gd name="f184" fmla="val 26140"/>
                <a:gd name="f185" fmla="val 84105"/>
                <a:gd name="f186" fmla="val 85777"/>
                <a:gd name="f187" fmla="val 27447"/>
                <a:gd name="f188" fmla="val 87540"/>
                <a:gd name="f189" fmla="val 28146"/>
                <a:gd name="f190" fmla="val 89333"/>
                <a:gd name="f191" fmla="val 28906"/>
                <a:gd name="f192" fmla="val 89972"/>
                <a:gd name="f193" fmla="val 29149"/>
                <a:gd name="f194" fmla="val 90580"/>
                <a:gd name="f195" fmla="val 29423"/>
                <a:gd name="f196" fmla="val 91248"/>
                <a:gd name="f197" fmla="val 29697"/>
                <a:gd name="f198" fmla="val 91887"/>
                <a:gd name="f199" fmla="val 29970"/>
                <a:gd name="f200" fmla="val 92555"/>
                <a:gd name="f201" fmla="val 30244"/>
                <a:gd name="f202" fmla="val 93224"/>
                <a:gd name="f203" fmla="val 30548"/>
                <a:gd name="f204" fmla="val 93467"/>
                <a:gd name="f205" fmla="val 30669"/>
                <a:gd name="f206" fmla="val 93741"/>
                <a:gd name="f207" fmla="val 94014"/>
                <a:gd name="f208" fmla="val 94835"/>
                <a:gd name="f209" fmla="val 95564"/>
                <a:gd name="f210" fmla="val 30213"/>
                <a:gd name="f211" fmla="val 95868"/>
                <a:gd name="f212" fmla="val 29453"/>
                <a:gd name="f213" fmla="val 28420"/>
                <a:gd name="f214" fmla="val 95808"/>
                <a:gd name="f215" fmla="val 27234"/>
                <a:gd name="f216" fmla="val 94774"/>
                <a:gd name="f217" fmla="val 92829"/>
                <a:gd name="f218" fmla="val 91309"/>
                <a:gd name="f219" fmla="val 25289"/>
                <a:gd name="f220" fmla="val 91795"/>
                <a:gd name="f221" fmla="val 24225"/>
                <a:gd name="f222" fmla="val 22979"/>
                <a:gd name="f223" fmla="val 90215"/>
                <a:gd name="f224" fmla="val 22554"/>
                <a:gd name="f225" fmla="val 89546"/>
                <a:gd name="f226" fmla="val 88877"/>
                <a:gd name="f227" fmla="val 22006"/>
                <a:gd name="f228" fmla="val 88209"/>
                <a:gd name="f229" fmla="val 21733"/>
                <a:gd name="f230" fmla="val 86324"/>
                <a:gd name="f231" fmla="val 84500"/>
                <a:gd name="f232" fmla="val 20274"/>
                <a:gd name="f233" fmla="val 82737"/>
                <a:gd name="f234" fmla="val 19605"/>
                <a:gd name="f235" fmla="val 81035"/>
                <a:gd name="f236" fmla="val 18967"/>
                <a:gd name="f237" fmla="val 80063"/>
                <a:gd name="f238" fmla="val 18633"/>
                <a:gd name="f239" fmla="val 80275"/>
                <a:gd name="f240" fmla="val 17569"/>
                <a:gd name="f241" fmla="val 17052"/>
                <a:gd name="f242" fmla="val 79850"/>
                <a:gd name="f243" fmla="val 16535"/>
                <a:gd name="f244" fmla="val 79394"/>
                <a:gd name="f245" fmla="val 15927"/>
                <a:gd name="f246" fmla="val 76780"/>
                <a:gd name="f247" fmla="val 74774"/>
                <a:gd name="f248" fmla="val 14499"/>
                <a:gd name="f249" fmla="val 72768"/>
                <a:gd name="f250" fmla="val 13830"/>
                <a:gd name="f251" fmla="val 70822"/>
                <a:gd name="f252" fmla="val 13192"/>
                <a:gd name="f253" fmla="val 70214"/>
                <a:gd name="f254" fmla="val 12979"/>
                <a:gd name="f255" fmla="val 69576"/>
                <a:gd name="f256" fmla="val 12797"/>
                <a:gd name="f257" fmla="val 68938"/>
                <a:gd name="f258" fmla="val 12584"/>
                <a:gd name="f259" fmla="val 67053"/>
                <a:gd name="f260" fmla="val 12006"/>
                <a:gd name="f261" fmla="val 66445"/>
                <a:gd name="f262" fmla="val 11824"/>
                <a:gd name="f263" fmla="val 65837"/>
                <a:gd name="f264" fmla="val 11611"/>
                <a:gd name="f265" fmla="val 65230"/>
                <a:gd name="f266" fmla="val 11429"/>
                <a:gd name="f267" fmla="val 63406"/>
                <a:gd name="f268" fmla="val 10882"/>
                <a:gd name="f269" fmla="val 61643"/>
                <a:gd name="f270" fmla="val 59880"/>
                <a:gd name="f271" fmla="val 9879"/>
                <a:gd name="f272" fmla="val 58147"/>
                <a:gd name="f273" fmla="val 9392"/>
                <a:gd name="f274" fmla="val 56415"/>
                <a:gd name="f275" fmla="val 8906"/>
                <a:gd name="f276" fmla="val 54713"/>
                <a:gd name="f277" fmla="val 8480"/>
                <a:gd name="f278" fmla="val 53041"/>
                <a:gd name="f279" fmla="val 8024"/>
                <a:gd name="f280" fmla="val 51369"/>
                <a:gd name="f281" fmla="val 7599"/>
                <a:gd name="f282" fmla="val 49697"/>
                <a:gd name="f283" fmla="val 7204"/>
                <a:gd name="f284" fmla="val 48056"/>
                <a:gd name="f285" fmla="val 6809"/>
                <a:gd name="f286" fmla="val 46384"/>
                <a:gd name="f287" fmla="val 6414"/>
                <a:gd name="f288" fmla="val 45837"/>
                <a:gd name="f289" fmla="val 6292"/>
                <a:gd name="f290" fmla="val 45290"/>
                <a:gd name="f291" fmla="val 6170"/>
                <a:gd name="f292" fmla="val 44743"/>
                <a:gd name="f293" fmla="val 6049"/>
                <a:gd name="f294" fmla="val 44196"/>
                <a:gd name="f295" fmla="val 5897"/>
                <a:gd name="f296" fmla="val 43618"/>
                <a:gd name="f297" fmla="val 5775"/>
                <a:gd name="f298" fmla="val 43071"/>
                <a:gd name="f299" fmla="val 5654"/>
                <a:gd name="f300" fmla="val 41430"/>
                <a:gd name="f301" fmla="val 5289"/>
                <a:gd name="f302" fmla="val 39758"/>
                <a:gd name="f303" fmla="val 38086"/>
                <a:gd name="f304" fmla="val 36384"/>
                <a:gd name="f305" fmla="val 4255"/>
                <a:gd name="f306" fmla="val 34682"/>
                <a:gd name="f307" fmla="val 3921"/>
                <a:gd name="f308" fmla="val 32949"/>
                <a:gd name="f309" fmla="val 3617"/>
                <a:gd name="f310" fmla="val 31186"/>
                <a:gd name="f311" fmla="val 2979"/>
                <a:gd name="f312" fmla="val 27600"/>
                <a:gd name="f313" fmla="val 2675"/>
                <a:gd name="f314" fmla="val 25746"/>
                <a:gd name="f315" fmla="val 2371"/>
                <a:gd name="f316" fmla="val 23891"/>
                <a:gd name="f317" fmla="val 2097"/>
                <a:gd name="f318" fmla="val 21976"/>
                <a:gd name="f319" fmla="val 1824"/>
                <a:gd name="f320" fmla="val 20031"/>
                <a:gd name="f321" fmla="val 1520"/>
                <a:gd name="f322" fmla="val 18025"/>
                <a:gd name="f323" fmla="val 1277"/>
                <a:gd name="f324" fmla="val 17356"/>
                <a:gd name="f325" fmla="val 16688"/>
                <a:gd name="f326" fmla="val 1094"/>
                <a:gd name="f327" fmla="val 15988"/>
                <a:gd name="f328" fmla="val 1003"/>
                <a:gd name="f329" fmla="val 13891"/>
                <a:gd name="f330" fmla="val 760"/>
                <a:gd name="f331" fmla="val 11733"/>
                <a:gd name="f332" fmla="val 9514"/>
                <a:gd name="f333" fmla="val 243"/>
                <a:gd name="f334" fmla="val 8754"/>
                <a:gd name="f335" fmla="val 182"/>
                <a:gd name="f336" fmla="val 7994"/>
                <a:gd name="f337" fmla="val 91"/>
                <a:gd name="f338" fmla="val 7235"/>
                <a:gd name="f339" fmla="val 30"/>
                <a:gd name="f340" fmla="val 7022"/>
                <a:gd name="f341" fmla="*/ f0 1 96294"/>
                <a:gd name="f342" fmla="*/ f1 1 30700"/>
                <a:gd name="f343" fmla="val f2"/>
                <a:gd name="f344" fmla="val f3"/>
                <a:gd name="f345" fmla="val f4"/>
                <a:gd name="f346" fmla="+- f345 0 f343"/>
                <a:gd name="f347" fmla="+- f344 0 f343"/>
                <a:gd name="f348" fmla="*/ f347 1 96294"/>
                <a:gd name="f349" fmla="*/ f346 1 30700"/>
                <a:gd name="f350" fmla="*/ f343 1 f348"/>
                <a:gd name="f351" fmla="*/ f344 1 f348"/>
                <a:gd name="f352" fmla="*/ f343 1 f349"/>
                <a:gd name="f353" fmla="*/ f345 1 f349"/>
                <a:gd name="f354" fmla="*/ f350 f341 1"/>
                <a:gd name="f355" fmla="*/ f351 f341 1"/>
                <a:gd name="f356" fmla="*/ f353 f342 1"/>
                <a:gd name="f357" fmla="*/ f352 f3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4" t="f357" r="f355" b="f356"/>
              <a:pathLst>
                <a:path w="96294" h="3070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10" y="f31"/>
                    <a:pt x="f8" y="f32"/>
                  </a:cubicBezTo>
                  <a:cubicBezTo>
                    <a:pt x="f2" y="f33"/>
                    <a:pt x="f34" y="f35"/>
                    <a:pt x="f36" y="f37"/>
                  </a:cubicBezTo>
                  <a:cubicBezTo>
                    <a:pt x="f29" y="f38"/>
                    <a:pt x="f39" y="f40"/>
                    <a:pt x="f41" y="f42"/>
                  </a:cubicBezTo>
                  <a:cubicBezTo>
                    <a:pt x="f23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lnTo>
                    <a:pt x="f54" y="f55"/>
                  </a:lnTo>
                  <a:lnTo>
                    <a:pt x="f56" y="f57"/>
                  </a:lnTo>
                  <a:lnTo>
                    <a:pt x="f51" y="f58"/>
                  </a:lnTo>
                  <a:lnTo>
                    <a:pt x="f59" y="f60"/>
                  </a:ln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79" y="f80"/>
                  </a:lnTo>
                  <a:lnTo>
                    <a:pt x="f81" y="f82"/>
                  </a:lnTo>
                  <a:lnTo>
                    <a:pt x="f83" y="f84"/>
                  </a:lnTo>
                  <a:lnTo>
                    <a:pt x="f85" y="f86"/>
                  </a:lnTo>
                  <a:cubicBezTo>
                    <a:pt x="f87" y="f88"/>
                    <a:pt x="f89" y="f90"/>
                    <a:pt x="f91" y="f92"/>
                  </a:cubicBezTo>
                  <a:lnTo>
                    <a:pt x="f93" y="f94"/>
                  </a:lnTo>
                  <a:lnTo>
                    <a:pt x="f95" y="f96"/>
                  </a:lnTo>
                  <a:lnTo>
                    <a:pt x="f97" y="f98"/>
                  </a:lnTo>
                  <a:lnTo>
                    <a:pt x="f99" y="f67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cubicBezTo>
                    <a:pt x="f110" y="f111"/>
                    <a:pt x="f112" y="f113"/>
                    <a:pt x="f114" y="f115"/>
                  </a:cubicBezTo>
                  <a:lnTo>
                    <a:pt x="f116" y="f117"/>
                  </a:lnTo>
                  <a:lnTo>
                    <a:pt x="f118" y="f119"/>
                  </a:lnTo>
                  <a:cubicBezTo>
                    <a:pt x="f120" y="f121"/>
                    <a:pt x="f122" y="f123"/>
                    <a:pt x="f124" y="f125"/>
                  </a:cubicBezTo>
                  <a:lnTo>
                    <a:pt x="f126" y="f127"/>
                  </a:lnTo>
                  <a:lnTo>
                    <a:pt x="f128" y="f129"/>
                  </a:lnTo>
                  <a:lnTo>
                    <a:pt x="f130" y="f131"/>
                  </a:lnTo>
                  <a:cubicBezTo>
                    <a:pt x="f132" y="f133"/>
                    <a:pt x="f134" y="f135"/>
                    <a:pt x="f136" y="f137"/>
                  </a:cubicBezTo>
                  <a:cubicBezTo>
                    <a:pt x="f138" y="f139"/>
                    <a:pt x="f140" y="f141"/>
                    <a:pt x="f142" y="f143"/>
                  </a:cubicBezTo>
                  <a:lnTo>
                    <a:pt x="f144" y="f145"/>
                  </a:lnTo>
                  <a:cubicBezTo>
                    <a:pt x="f146" y="f147"/>
                    <a:pt x="f148" y="f149"/>
                    <a:pt x="f150" y="f151"/>
                  </a:cubicBezTo>
                  <a:cubicBezTo>
                    <a:pt x="f152" y="f153"/>
                    <a:pt x="f154" y="f155"/>
                    <a:pt x="f156" y="f155"/>
                  </a:cubicBezTo>
                  <a:cubicBezTo>
                    <a:pt x="f157" y="f155"/>
                    <a:pt x="f158" y="f159"/>
                    <a:pt x="f160" y="f161"/>
                  </a:cubicBezTo>
                  <a:cubicBezTo>
                    <a:pt x="f162" y="f163"/>
                    <a:pt x="f164" y="f165"/>
                    <a:pt x="f166" y="f143"/>
                  </a:cubicBezTo>
                  <a:lnTo>
                    <a:pt x="f167" y="f161"/>
                  </a:lnTo>
                  <a:lnTo>
                    <a:pt x="f168" y="f169"/>
                  </a:lnTo>
                  <a:lnTo>
                    <a:pt x="f170" y="f171"/>
                  </a:lnTo>
                  <a:cubicBezTo>
                    <a:pt x="f172" y="f173"/>
                    <a:pt x="f174" y="f175"/>
                    <a:pt x="f176" y="f175"/>
                  </a:cubicBezTo>
                  <a:cubicBezTo>
                    <a:pt x="f177" y="f175"/>
                    <a:pt x="f178" y="f179"/>
                    <a:pt x="f180" y="f181"/>
                  </a:cubicBezTo>
                  <a:lnTo>
                    <a:pt x="f180" y="f182"/>
                  </a:lnTo>
                  <a:lnTo>
                    <a:pt x="f183" y="f184"/>
                  </a:lnTo>
                  <a:lnTo>
                    <a:pt x="f185" y="f155"/>
                  </a:lnTo>
                  <a:lnTo>
                    <a:pt x="f186" y="f187"/>
                  </a:lnTo>
                  <a:lnTo>
                    <a:pt x="f188" y="f189"/>
                  </a:ln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203"/>
                  </a:cubicBezTo>
                  <a:cubicBezTo>
                    <a:pt x="f204" y="f205"/>
                    <a:pt x="f206" y="f4"/>
                    <a:pt x="f207" y="f4"/>
                  </a:cubicBezTo>
                  <a:cubicBezTo>
                    <a:pt x="f208" y="f4"/>
                    <a:pt x="f209" y="f210"/>
                    <a:pt x="f211" y="f212"/>
                  </a:cubicBezTo>
                  <a:cubicBezTo>
                    <a:pt x="f3" y="f213"/>
                    <a:pt x="f214" y="f215"/>
                    <a:pt x="f216" y="f155"/>
                  </a:cubicBezTo>
                  <a:lnTo>
                    <a:pt x="f217" y="f145"/>
                  </a:lnTo>
                  <a:lnTo>
                    <a:pt x="f218" y="f219"/>
                  </a:lnTo>
                  <a:cubicBezTo>
                    <a:pt x="f220" y="f221"/>
                    <a:pt x="f218" y="f222"/>
                    <a:pt x="f223" y="f224"/>
                  </a:cubicBezTo>
                  <a:cubicBezTo>
                    <a:pt x="f225" y="f123"/>
                    <a:pt x="f226" y="f227"/>
                    <a:pt x="f228" y="f229"/>
                  </a:cubicBezTo>
                  <a:lnTo>
                    <a:pt x="f230" y="f115"/>
                  </a:lnTo>
                  <a:lnTo>
                    <a:pt x="f231" y="f232"/>
                  </a:lnTo>
                  <a:lnTo>
                    <a:pt x="f233" y="f234"/>
                  </a:lnTo>
                  <a:lnTo>
                    <a:pt x="f235" y="f236"/>
                  </a:lnTo>
                  <a:lnTo>
                    <a:pt x="f237" y="f238"/>
                  </a:lnTo>
                  <a:cubicBezTo>
                    <a:pt x="f239" y="f98"/>
                    <a:pt x="f239" y="f240"/>
                    <a:pt x="f237" y="f241"/>
                  </a:cubicBezTo>
                  <a:cubicBezTo>
                    <a:pt x="f242" y="f243"/>
                    <a:pt x="f244" y="f82"/>
                    <a:pt x="f172" y="f245"/>
                  </a:cubicBezTo>
                  <a:lnTo>
                    <a:pt x="f246" y="f76"/>
                  </a:lnTo>
                  <a:lnTo>
                    <a:pt x="f247" y="f248"/>
                  </a:lnTo>
                  <a:lnTo>
                    <a:pt x="f249" y="f250"/>
                  </a:lnTo>
                  <a:lnTo>
                    <a:pt x="f251" y="f252"/>
                  </a:lnTo>
                  <a:cubicBezTo>
                    <a:pt x="f253" y="f254"/>
                    <a:pt x="f255" y="f256"/>
                    <a:pt x="f257" y="f258"/>
                  </a:cubicBezTo>
                  <a:lnTo>
                    <a:pt x="f259" y="f260"/>
                  </a:lnTo>
                  <a:cubicBezTo>
                    <a:pt x="f261" y="f262"/>
                    <a:pt x="f263" y="f264"/>
                    <a:pt x="f265" y="f266"/>
                  </a:cubicBezTo>
                  <a:lnTo>
                    <a:pt x="f267" y="f268"/>
                  </a:lnTo>
                  <a:lnTo>
                    <a:pt x="f269" y="f56"/>
                  </a:lnTo>
                  <a:lnTo>
                    <a:pt x="f270" y="f271"/>
                  </a:lnTo>
                  <a:lnTo>
                    <a:pt x="f272" y="f273"/>
                  </a:lnTo>
                  <a:lnTo>
                    <a:pt x="f274" y="f275"/>
                  </a:lnTo>
                  <a:lnTo>
                    <a:pt x="f276" y="f277"/>
                  </a:lnTo>
                  <a:lnTo>
                    <a:pt x="f278" y="f279"/>
                  </a:lnTo>
                  <a:lnTo>
                    <a:pt x="f280" y="f281"/>
                  </a:lnTo>
                  <a:lnTo>
                    <a:pt x="f282" y="f283"/>
                  </a:lnTo>
                  <a:lnTo>
                    <a:pt x="f284" y="f285"/>
                  </a:lnTo>
                  <a:lnTo>
                    <a:pt x="f286" y="f287"/>
                  </a:lnTo>
                  <a:cubicBezTo>
                    <a:pt x="f288" y="f289"/>
                    <a:pt x="f290" y="f291"/>
                    <a:pt x="f292" y="f293"/>
                  </a:cubicBezTo>
                  <a:cubicBezTo>
                    <a:pt x="f294" y="f295"/>
                    <a:pt x="f296" y="f297"/>
                    <a:pt x="f298" y="f299"/>
                  </a:cubicBezTo>
                  <a:lnTo>
                    <a:pt x="f300" y="f301"/>
                  </a:lnTo>
                  <a:lnTo>
                    <a:pt x="f302" y="f31"/>
                  </a:lnTo>
                  <a:lnTo>
                    <a:pt x="f303" y="f50"/>
                  </a:lnTo>
                  <a:lnTo>
                    <a:pt x="f304" y="f305"/>
                  </a:lnTo>
                  <a:lnTo>
                    <a:pt x="f306" y="f307"/>
                  </a:lnTo>
                  <a:lnTo>
                    <a:pt x="f308" y="f309"/>
                  </a:lnTo>
                  <a:lnTo>
                    <a:pt x="f310" y="f48"/>
                  </a:lnTo>
                  <a:lnTo>
                    <a:pt x="f79" y="f311"/>
                  </a:lnTo>
                  <a:lnTo>
                    <a:pt x="f312" y="f313"/>
                  </a:lnTo>
                  <a:lnTo>
                    <a:pt x="f314" y="f315"/>
                  </a:lnTo>
                  <a:lnTo>
                    <a:pt x="f316" y="f317"/>
                  </a:lnTo>
                  <a:lnTo>
                    <a:pt x="f318" y="f319"/>
                  </a:lnTo>
                  <a:lnTo>
                    <a:pt x="f320" y="f321"/>
                  </a:lnTo>
                  <a:lnTo>
                    <a:pt x="f322" y="f323"/>
                  </a:lnTo>
                  <a:cubicBezTo>
                    <a:pt x="f324" y="f18"/>
                    <a:pt x="f325" y="f326"/>
                    <a:pt x="f327" y="f328"/>
                  </a:cubicBezTo>
                  <a:lnTo>
                    <a:pt x="f329" y="f330"/>
                  </a:lnTo>
                  <a:lnTo>
                    <a:pt x="f331" y="f14"/>
                  </a:lnTo>
                  <a:lnTo>
                    <a:pt x="f332" y="f333"/>
                  </a:lnTo>
                  <a:cubicBezTo>
                    <a:pt x="f334" y="f335"/>
                    <a:pt x="f336" y="f337"/>
                    <a:pt x="f338" y="f339"/>
                  </a:cubicBezTo>
                  <a:cubicBezTo>
                    <a:pt x="f340" y="f2"/>
                    <a:pt x="f285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432;p24">
              <a:extLst>
                <a:ext uri="{FF2B5EF4-FFF2-40B4-BE49-F238E27FC236}">
                  <a16:creationId xmlns:a16="http://schemas.microsoft.com/office/drawing/2014/main" id="{5B45195F-8A2F-40E4-B030-0800AD6CED8B}"/>
                </a:ext>
              </a:extLst>
            </p:cNvPr>
            <p:cNvSpPr/>
            <p:nvPr/>
          </p:nvSpPr>
          <p:spPr>
            <a:xfrm rot="408044" flipH="1">
              <a:off x="-861036" y="4423163"/>
              <a:ext cx="3298103" cy="980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103"/>
                <a:gd name="f4" fmla="val 27678"/>
                <a:gd name="f5" fmla="val 5038"/>
                <a:gd name="f6" fmla="val 1"/>
                <a:gd name="f7" fmla="val 4684"/>
                <a:gd name="f8" fmla="val 4326"/>
                <a:gd name="f9" fmla="val 41"/>
                <a:gd name="f10" fmla="val 3982"/>
                <a:gd name="f11" fmla="val 122"/>
                <a:gd name="f12" fmla="val 3465"/>
                <a:gd name="f13" fmla="val 214"/>
                <a:gd name="f14" fmla="val 2979"/>
                <a:gd name="f15" fmla="val 396"/>
                <a:gd name="f16" fmla="val 2523"/>
                <a:gd name="f17" fmla="val 670"/>
                <a:gd name="f18" fmla="val 2097"/>
                <a:gd name="f19" fmla="val 913"/>
                <a:gd name="f20" fmla="val 1702"/>
                <a:gd name="f21" fmla="val 1217"/>
                <a:gd name="f22" fmla="val 1338"/>
                <a:gd name="f23" fmla="val 1581"/>
                <a:gd name="f24" fmla="val 1003"/>
                <a:gd name="f25" fmla="val 1946"/>
                <a:gd name="f26" fmla="val 699"/>
                <a:gd name="f27" fmla="val 2372"/>
                <a:gd name="f28" fmla="val 486"/>
                <a:gd name="f29" fmla="val 2828"/>
                <a:gd name="f30" fmla="val 274"/>
                <a:gd name="f31" fmla="val 3284"/>
                <a:gd name="f32" fmla="val 3770"/>
                <a:gd name="f33" fmla="val 61"/>
                <a:gd name="f34" fmla="val 4287"/>
                <a:gd name="f35" fmla="val 4803"/>
                <a:gd name="f36" fmla="val 31"/>
                <a:gd name="f37" fmla="val 5320"/>
                <a:gd name="f38" fmla="val 152"/>
                <a:gd name="f39" fmla="val 5837"/>
                <a:gd name="f40" fmla="val 6323"/>
                <a:gd name="f41" fmla="val 456"/>
                <a:gd name="f42" fmla="val 6809"/>
                <a:gd name="f43" fmla="val 730"/>
                <a:gd name="f44" fmla="val 7235"/>
                <a:gd name="f45" fmla="val 7661"/>
                <a:gd name="f46" fmla="val 8056"/>
                <a:gd name="f47" fmla="val 8360"/>
                <a:gd name="f48" fmla="val 8694"/>
                <a:gd name="f49" fmla="val 2553"/>
                <a:gd name="f50" fmla="val 8998"/>
                <a:gd name="f51" fmla="val 3040"/>
                <a:gd name="f52" fmla="val 9180"/>
                <a:gd name="f53" fmla="val 3526"/>
                <a:gd name="f54" fmla="val 9393"/>
                <a:gd name="f55" fmla="val 4043"/>
                <a:gd name="f56" fmla="val 9515"/>
                <a:gd name="f57" fmla="val 4559"/>
                <a:gd name="f58" fmla="val 9575"/>
                <a:gd name="f59" fmla="val 6839"/>
                <a:gd name="f60" fmla="val 9788"/>
                <a:gd name="f61" fmla="val 9028"/>
                <a:gd name="f62" fmla="val 10031"/>
                <a:gd name="f63" fmla="val 11155"/>
                <a:gd name="f64" fmla="val 10275"/>
                <a:gd name="f65" fmla="val 13222"/>
                <a:gd name="f66" fmla="val 10518"/>
                <a:gd name="f67" fmla="val 15228"/>
                <a:gd name="f68" fmla="val 10761"/>
                <a:gd name="f69" fmla="val 17204"/>
                <a:gd name="f70" fmla="val 11034"/>
                <a:gd name="f71" fmla="val 19119"/>
                <a:gd name="f72" fmla="val 11308"/>
                <a:gd name="f73" fmla="val 21004"/>
                <a:gd name="f74" fmla="val 11582"/>
                <a:gd name="f75" fmla="val 22827"/>
                <a:gd name="f76" fmla="val 11885"/>
                <a:gd name="f77" fmla="val 24651"/>
                <a:gd name="f78" fmla="val 12189"/>
                <a:gd name="f79" fmla="val 26414"/>
                <a:gd name="f80" fmla="val 12463"/>
                <a:gd name="f81" fmla="val 28147"/>
                <a:gd name="f82" fmla="val 12767"/>
                <a:gd name="f83" fmla="val 29879"/>
                <a:gd name="f84" fmla="val 13101"/>
                <a:gd name="f85" fmla="val 31581"/>
                <a:gd name="f86" fmla="val 13405"/>
                <a:gd name="f87" fmla="val 33253"/>
                <a:gd name="f88" fmla="val 13740"/>
                <a:gd name="f89" fmla="val 34925"/>
                <a:gd name="f90" fmla="val 14074"/>
                <a:gd name="f91" fmla="val 36597"/>
                <a:gd name="f92" fmla="val 14408"/>
                <a:gd name="f93" fmla="val 38238"/>
                <a:gd name="f94" fmla="val 14773"/>
                <a:gd name="f95" fmla="val 39879"/>
                <a:gd name="f96" fmla="val 15138"/>
                <a:gd name="f97" fmla="val 41521"/>
                <a:gd name="f98" fmla="val 15503"/>
                <a:gd name="f99" fmla="val 43192"/>
                <a:gd name="f100" fmla="val 15898"/>
                <a:gd name="f101" fmla="val 44834"/>
                <a:gd name="f102" fmla="val 16262"/>
                <a:gd name="f103" fmla="val 46506"/>
                <a:gd name="f104" fmla="val 16658"/>
                <a:gd name="f105" fmla="val 48177"/>
                <a:gd name="f106" fmla="val 17083"/>
                <a:gd name="f107" fmla="val 49879"/>
                <a:gd name="f108" fmla="val 17539"/>
                <a:gd name="f109" fmla="val 51582"/>
                <a:gd name="f110" fmla="val 17965"/>
                <a:gd name="f111" fmla="val 53314"/>
                <a:gd name="f112" fmla="val 18451"/>
                <a:gd name="f113" fmla="val 55077"/>
                <a:gd name="f114" fmla="val 18937"/>
                <a:gd name="f115" fmla="val 56871"/>
                <a:gd name="f116" fmla="val 19424"/>
                <a:gd name="f117" fmla="val 58694"/>
                <a:gd name="f118" fmla="val 19971"/>
                <a:gd name="f119" fmla="val 60518"/>
                <a:gd name="f120" fmla="val 20518"/>
                <a:gd name="f121" fmla="val 62433"/>
                <a:gd name="f122" fmla="val 21095"/>
                <a:gd name="f123" fmla="val 63071"/>
                <a:gd name="f124" fmla="val 21278"/>
                <a:gd name="f125" fmla="val 63710"/>
                <a:gd name="f126" fmla="val 21490"/>
                <a:gd name="f127" fmla="val 64348"/>
                <a:gd name="f128" fmla="val 21703"/>
                <a:gd name="f129" fmla="val 65017"/>
                <a:gd name="f130" fmla="val 21916"/>
                <a:gd name="f131" fmla="val 65655"/>
                <a:gd name="f132" fmla="val 22129"/>
                <a:gd name="f133" fmla="val 66324"/>
                <a:gd name="f134" fmla="val 22342"/>
                <a:gd name="f135" fmla="val 66992"/>
                <a:gd name="f136" fmla="val 22554"/>
                <a:gd name="f137" fmla="val 67661"/>
                <a:gd name="f138" fmla="val 22767"/>
                <a:gd name="f139" fmla="val 68360"/>
                <a:gd name="f140" fmla="val 23010"/>
                <a:gd name="f141" fmla="val 69029"/>
                <a:gd name="f142" fmla="val 23223"/>
                <a:gd name="f143" fmla="val 69728"/>
                <a:gd name="f144" fmla="val 23466"/>
                <a:gd name="f145" fmla="val 70397"/>
                <a:gd name="f146" fmla="val 23709"/>
                <a:gd name="f147" fmla="val 70471"/>
                <a:gd name="f148" fmla="val 23735"/>
                <a:gd name="f149" fmla="val 70542"/>
                <a:gd name="f150" fmla="val 23747"/>
                <a:gd name="f151" fmla="val 70608"/>
                <a:gd name="f152" fmla="val 71162"/>
                <a:gd name="f153" fmla="val 71389"/>
                <a:gd name="f154" fmla="val 22920"/>
                <a:gd name="f155" fmla="val 70792"/>
                <a:gd name="f156" fmla="val 22676"/>
                <a:gd name="f157" fmla="val 68725"/>
                <a:gd name="f158" fmla="val 22007"/>
                <a:gd name="f159" fmla="val 66840"/>
                <a:gd name="f160" fmla="val 21399"/>
                <a:gd name="f161" fmla="val 66202"/>
                <a:gd name="f162" fmla="val 21187"/>
                <a:gd name="f163" fmla="val 65624"/>
                <a:gd name="f164" fmla="val 65047"/>
                <a:gd name="f165" fmla="val 20822"/>
                <a:gd name="f166" fmla="val 63314"/>
                <a:gd name="f167" fmla="val 20275"/>
                <a:gd name="f168" fmla="val 61673"/>
                <a:gd name="f169" fmla="val 19758"/>
                <a:gd name="f170" fmla="val 60032"/>
                <a:gd name="f171" fmla="val 19241"/>
                <a:gd name="f172" fmla="val 58421"/>
                <a:gd name="f173" fmla="val 18785"/>
                <a:gd name="f174" fmla="val 56749"/>
                <a:gd name="f175" fmla="val 18299"/>
                <a:gd name="f176" fmla="val 55016"/>
                <a:gd name="f177" fmla="val 17813"/>
                <a:gd name="f178" fmla="val 53193"/>
                <a:gd name="f179" fmla="val 17296"/>
                <a:gd name="f180" fmla="val 51247"/>
                <a:gd name="f181" fmla="val 16779"/>
                <a:gd name="f182" fmla="val 49150"/>
                <a:gd name="f183" fmla="val 16232"/>
                <a:gd name="f184" fmla="val 48876"/>
                <a:gd name="f185" fmla="val 16171"/>
                <a:gd name="f186" fmla="val 48694"/>
                <a:gd name="f187" fmla="val 15928"/>
                <a:gd name="f188" fmla="val 48724"/>
                <a:gd name="f189" fmla="val 15655"/>
                <a:gd name="f190" fmla="val 48750"/>
                <a:gd name="f191" fmla="val 15399"/>
                <a:gd name="f192" fmla="val 48969"/>
                <a:gd name="f193" fmla="val 15208"/>
                <a:gd name="f194" fmla="val 49219"/>
                <a:gd name="f195" fmla="val 49266"/>
                <a:gd name="f196" fmla="val 49314"/>
                <a:gd name="f197" fmla="val 15215"/>
                <a:gd name="f198" fmla="val 49363"/>
                <a:gd name="f199" fmla="val 15229"/>
                <a:gd name="f200" fmla="val 51460"/>
                <a:gd name="f201" fmla="val 15776"/>
                <a:gd name="f202" fmla="val 52159"/>
                <a:gd name="f203" fmla="val 52797"/>
                <a:gd name="f204" fmla="val 16110"/>
                <a:gd name="f205" fmla="val 53436"/>
                <a:gd name="f206" fmla="val 16293"/>
                <a:gd name="f207" fmla="val 55320"/>
                <a:gd name="f208" fmla="val 16810"/>
                <a:gd name="f209" fmla="val 55928"/>
                <a:gd name="f210" fmla="val 16962"/>
                <a:gd name="f211" fmla="val 56506"/>
                <a:gd name="f212" fmla="val 17144"/>
                <a:gd name="f213" fmla="val 57083"/>
                <a:gd name="f214" fmla="val 58816"/>
                <a:gd name="f215" fmla="val 60457"/>
                <a:gd name="f216" fmla="val 62068"/>
                <a:gd name="f217" fmla="val 63679"/>
                <a:gd name="f218" fmla="val 19272"/>
                <a:gd name="f219" fmla="val 64196"/>
                <a:gd name="f220" fmla="val 19454"/>
                <a:gd name="f221" fmla="val 64713"/>
                <a:gd name="f222" fmla="val 19606"/>
                <a:gd name="f223" fmla="val 65260"/>
                <a:gd name="f224" fmla="val 19788"/>
                <a:gd name="f225" fmla="val 65776"/>
                <a:gd name="f226" fmla="val 19940"/>
                <a:gd name="f227" fmla="val 20123"/>
                <a:gd name="f228" fmla="val 66871"/>
                <a:gd name="f229" fmla="val 20305"/>
                <a:gd name="f230" fmla="val 68482"/>
                <a:gd name="f231" fmla="val 70184"/>
                <a:gd name="f232" fmla="val 71916"/>
                <a:gd name="f233" fmla="val 21977"/>
                <a:gd name="f234" fmla="val 73710"/>
                <a:gd name="f235" fmla="val 22615"/>
                <a:gd name="f236" fmla="val 75625"/>
                <a:gd name="f237" fmla="val 23314"/>
                <a:gd name="f238" fmla="val 77631"/>
                <a:gd name="f239" fmla="val 24044"/>
                <a:gd name="f240" fmla="val 77704"/>
                <a:gd name="f241" fmla="val 24069"/>
                <a:gd name="f242" fmla="val 77772"/>
                <a:gd name="f243" fmla="val 24081"/>
                <a:gd name="f244" fmla="val 77837"/>
                <a:gd name="f245" fmla="val 78388"/>
                <a:gd name="f246" fmla="val 78591"/>
                <a:gd name="f247" fmla="val 23231"/>
                <a:gd name="f248" fmla="val 77965"/>
                <a:gd name="f249" fmla="val 23041"/>
                <a:gd name="f250" fmla="val 75989"/>
                <a:gd name="f251" fmla="val 22311"/>
                <a:gd name="f252" fmla="val 75351"/>
                <a:gd name="f253" fmla="val 22068"/>
                <a:gd name="f254" fmla="val 74743"/>
                <a:gd name="f255" fmla="val 21855"/>
                <a:gd name="f256" fmla="val 74166"/>
                <a:gd name="f257" fmla="val 21642"/>
                <a:gd name="f258" fmla="val 72433"/>
                <a:gd name="f259" fmla="val 21065"/>
                <a:gd name="f260" fmla="val 70822"/>
                <a:gd name="f261" fmla="val 20487"/>
                <a:gd name="f262" fmla="val 69211"/>
                <a:gd name="f263" fmla="val 66050"/>
                <a:gd name="f264" fmla="val 18907"/>
                <a:gd name="f265" fmla="val 64409"/>
                <a:gd name="f266" fmla="val 18390"/>
                <a:gd name="f267" fmla="val 62646"/>
                <a:gd name="f268" fmla="val 17843"/>
                <a:gd name="f269" fmla="val 62038"/>
                <a:gd name="f270" fmla="val 17661"/>
                <a:gd name="f271" fmla="val 61430"/>
                <a:gd name="f272" fmla="val 17478"/>
                <a:gd name="f273" fmla="val 60761"/>
                <a:gd name="f274" fmla="val 60123"/>
                <a:gd name="f275" fmla="val 59454"/>
                <a:gd name="f276" fmla="val 16901"/>
                <a:gd name="f277" fmla="val 58725"/>
                <a:gd name="f278" fmla="val 16688"/>
                <a:gd name="f279" fmla="val 58451"/>
                <a:gd name="f280" fmla="val 16597"/>
                <a:gd name="f281" fmla="val 58269"/>
                <a:gd name="f282" fmla="val 58360"/>
                <a:gd name="f283" fmla="val 16019"/>
                <a:gd name="f284" fmla="val 58435"/>
                <a:gd name="f285" fmla="val 15794"/>
                <a:gd name="f286" fmla="val 58633"/>
                <a:gd name="f287" fmla="val 15631"/>
                <a:gd name="f288" fmla="val 58854"/>
                <a:gd name="f289" fmla="val 58901"/>
                <a:gd name="f290" fmla="val 58950"/>
                <a:gd name="f291" fmla="val 15638"/>
                <a:gd name="f292" fmla="val 58998"/>
                <a:gd name="f293" fmla="val 59728"/>
                <a:gd name="f294" fmla="val 15867"/>
                <a:gd name="f295" fmla="val 60427"/>
                <a:gd name="f296" fmla="val 16080"/>
                <a:gd name="f297" fmla="val 61126"/>
                <a:gd name="f298" fmla="val 63102"/>
                <a:gd name="f299" fmla="val 66232"/>
                <a:gd name="f300" fmla="val 17873"/>
                <a:gd name="f301" fmla="val 18056"/>
                <a:gd name="f302" fmla="val 68573"/>
                <a:gd name="f303" fmla="val 18633"/>
                <a:gd name="f304" fmla="val 70275"/>
                <a:gd name="f305" fmla="val 19180"/>
                <a:gd name="f306" fmla="val 73527"/>
                <a:gd name="f307" fmla="val 75108"/>
                <a:gd name="f308" fmla="val 20883"/>
                <a:gd name="f309" fmla="val 76719"/>
                <a:gd name="f310" fmla="val 21430"/>
                <a:gd name="f311" fmla="val 78269"/>
                <a:gd name="f312" fmla="val 79880"/>
                <a:gd name="f313" fmla="val 81491"/>
                <a:gd name="f314" fmla="val 83132"/>
                <a:gd name="f315" fmla="val 23861"/>
                <a:gd name="f316" fmla="val 84835"/>
                <a:gd name="f317" fmla="val 24530"/>
                <a:gd name="f318" fmla="val 86598"/>
                <a:gd name="f319" fmla="val 25229"/>
                <a:gd name="f320" fmla="val 87175"/>
                <a:gd name="f321" fmla="val 25472"/>
                <a:gd name="f322" fmla="val 87783"/>
                <a:gd name="f323" fmla="val 25746"/>
                <a:gd name="f324" fmla="val 88421"/>
                <a:gd name="f325" fmla="val 25989"/>
                <a:gd name="f326" fmla="val 90306"/>
                <a:gd name="f327" fmla="val 26810"/>
                <a:gd name="f328" fmla="val 92282"/>
                <a:gd name="f329" fmla="val 27630"/>
                <a:gd name="f330" fmla="val 92353"/>
                <a:gd name="f331" fmla="val 27662"/>
                <a:gd name="f332" fmla="val 92427"/>
                <a:gd name="f333" fmla="val 92500"/>
                <a:gd name="f334" fmla="val 92702"/>
                <a:gd name="f335" fmla="val 92891"/>
                <a:gd name="f336" fmla="val 27558"/>
                <a:gd name="f337" fmla="val 92981"/>
                <a:gd name="f338" fmla="val 27357"/>
                <a:gd name="f339" fmla="val 93102"/>
                <a:gd name="f340" fmla="val 27083"/>
                <a:gd name="f341" fmla="val 26749"/>
                <a:gd name="f342" fmla="val 92707"/>
                <a:gd name="f343" fmla="val 26627"/>
                <a:gd name="f344" fmla="val 92038"/>
                <a:gd name="f345" fmla="val 26354"/>
                <a:gd name="f346" fmla="val 91370"/>
                <a:gd name="f347" fmla="val 26080"/>
                <a:gd name="f348" fmla="val 90762"/>
                <a:gd name="f349" fmla="val 25807"/>
                <a:gd name="f350" fmla="val 90123"/>
                <a:gd name="f351" fmla="val 25533"/>
                <a:gd name="f352" fmla="val 89515"/>
                <a:gd name="f353" fmla="val 25290"/>
                <a:gd name="f354" fmla="val 88908"/>
                <a:gd name="f355" fmla="val 25047"/>
                <a:gd name="f356" fmla="val 24348"/>
                <a:gd name="f357" fmla="val 85534"/>
                <a:gd name="f358" fmla="val 23649"/>
                <a:gd name="f359" fmla="val 83923"/>
                <a:gd name="f360" fmla="val 83406"/>
                <a:gd name="f361" fmla="val 22798"/>
                <a:gd name="f362" fmla="val 82889"/>
                <a:gd name="f363" fmla="val 82342"/>
                <a:gd name="f364" fmla="val 22402"/>
                <a:gd name="f365" fmla="val 80822"/>
                <a:gd name="f366" fmla="val 21825"/>
                <a:gd name="f367" fmla="val 79303"/>
                <a:gd name="f368" fmla="val 21247"/>
                <a:gd name="f369" fmla="val 77752"/>
                <a:gd name="f370" fmla="val 20670"/>
                <a:gd name="f371" fmla="val 77205"/>
                <a:gd name="f372" fmla="val 76689"/>
                <a:gd name="f373" fmla="val 76141"/>
                <a:gd name="f374" fmla="val 20092"/>
                <a:gd name="f375" fmla="val 19880"/>
                <a:gd name="f376" fmla="val 75078"/>
                <a:gd name="f377" fmla="val 19697"/>
                <a:gd name="f378" fmla="val 74530"/>
                <a:gd name="f379" fmla="val 19515"/>
                <a:gd name="f380" fmla="val 72798"/>
                <a:gd name="f381" fmla="val 72220"/>
                <a:gd name="f382" fmla="val 18724"/>
                <a:gd name="f383" fmla="val 71643"/>
                <a:gd name="f384" fmla="val 18512"/>
                <a:gd name="f385" fmla="val 71005"/>
                <a:gd name="f386" fmla="val 69120"/>
                <a:gd name="f387" fmla="val 68451"/>
                <a:gd name="f388" fmla="val 17448"/>
                <a:gd name="f389" fmla="val 67783"/>
                <a:gd name="f390" fmla="val 17235"/>
                <a:gd name="f391" fmla="val 67083"/>
                <a:gd name="f392" fmla="val 16992"/>
                <a:gd name="f393" fmla="val 66810"/>
                <a:gd name="f394" fmla="val 16931"/>
                <a:gd name="f395" fmla="val 66658"/>
                <a:gd name="f396" fmla="val 66719"/>
                <a:gd name="f397" fmla="val 16384"/>
                <a:gd name="f398" fmla="val 66769"/>
                <a:gd name="f399" fmla="val 16133"/>
                <a:gd name="f400" fmla="val 66984"/>
                <a:gd name="f401" fmla="val 15965"/>
                <a:gd name="f402" fmla="val 67229"/>
                <a:gd name="f403" fmla="val 67281"/>
                <a:gd name="f404" fmla="val 67334"/>
                <a:gd name="f405" fmla="val 15973"/>
                <a:gd name="f406" fmla="val 67387"/>
                <a:gd name="f407" fmla="val 15989"/>
                <a:gd name="f408" fmla="val 69363"/>
                <a:gd name="f409" fmla="val 71217"/>
                <a:gd name="f410" fmla="val 17266"/>
                <a:gd name="f411" fmla="val 72919"/>
                <a:gd name="f412" fmla="val 74561"/>
                <a:gd name="f413" fmla="val 18421"/>
                <a:gd name="f414" fmla="val 18603"/>
                <a:gd name="f415" fmla="val 18816"/>
                <a:gd name="f416" fmla="val 76111"/>
                <a:gd name="f417" fmla="val 18968"/>
                <a:gd name="f418" fmla="val 19545"/>
                <a:gd name="f419" fmla="val 79151"/>
                <a:gd name="f420" fmla="val 80731"/>
                <a:gd name="f421" fmla="val 82312"/>
                <a:gd name="f422" fmla="val 84014"/>
                <a:gd name="f423" fmla="val 21946"/>
                <a:gd name="f424" fmla="val 85807"/>
                <a:gd name="f425" fmla="val 22646"/>
                <a:gd name="f426" fmla="val 86415"/>
                <a:gd name="f427" fmla="val 22889"/>
                <a:gd name="f428" fmla="val 87053"/>
                <a:gd name="f429" fmla="val 23162"/>
                <a:gd name="f430" fmla="val 87722"/>
                <a:gd name="f431" fmla="val 23436"/>
                <a:gd name="f432" fmla="val 87813"/>
                <a:gd name="f433" fmla="val 23479"/>
                <a:gd name="f434" fmla="val 87901"/>
                <a:gd name="f435" fmla="val 23499"/>
                <a:gd name="f436" fmla="val 87982"/>
                <a:gd name="f437" fmla="val 88520"/>
                <a:gd name="f438" fmla="val 88782"/>
                <a:gd name="f439" fmla="val 22644"/>
                <a:gd name="f440" fmla="val 88148"/>
                <a:gd name="f441" fmla="val 22433"/>
                <a:gd name="f442" fmla="val 87449"/>
                <a:gd name="f443" fmla="val 22159"/>
                <a:gd name="f444" fmla="val 86780"/>
                <a:gd name="f445" fmla="val 21886"/>
                <a:gd name="f446" fmla="val 86142"/>
                <a:gd name="f447" fmla="val 84257"/>
                <a:gd name="f448" fmla="val 83619"/>
                <a:gd name="f449" fmla="val 20639"/>
                <a:gd name="f450" fmla="val 83011"/>
                <a:gd name="f451" fmla="val 20396"/>
                <a:gd name="f452" fmla="val 82433"/>
                <a:gd name="f453" fmla="val 20153"/>
                <a:gd name="f454" fmla="val 80701"/>
                <a:gd name="f455" fmla="val 78999"/>
                <a:gd name="f456" fmla="val 18876"/>
                <a:gd name="f457" fmla="val 77357"/>
                <a:gd name="f458" fmla="val 18269"/>
                <a:gd name="f459" fmla="val 75746"/>
                <a:gd name="f460" fmla="val 17691"/>
                <a:gd name="f461" fmla="val 72585"/>
                <a:gd name="f462" fmla="val 16050"/>
                <a:gd name="f463" fmla="val 69394"/>
                <a:gd name="f464" fmla="val 15533"/>
                <a:gd name="f465" fmla="val 14986"/>
                <a:gd name="f466" fmla="val 66111"/>
                <a:gd name="f467" fmla="val 14469"/>
                <a:gd name="f468" fmla="val 65533"/>
                <a:gd name="f469" fmla="val 14287"/>
                <a:gd name="f470" fmla="val 64956"/>
                <a:gd name="f471" fmla="val 64378"/>
                <a:gd name="f472" fmla="val 13922"/>
                <a:gd name="f473" fmla="val 62555"/>
                <a:gd name="f474" fmla="val 13375"/>
                <a:gd name="f475" fmla="val 60670"/>
                <a:gd name="f476" fmla="val 12797"/>
                <a:gd name="f477" fmla="val 12220"/>
                <a:gd name="f478" fmla="val 56597"/>
                <a:gd name="f479" fmla="val 11642"/>
                <a:gd name="f480" fmla="val 56323"/>
                <a:gd name="f481" fmla="val 11551"/>
                <a:gd name="f482" fmla="val 56141"/>
                <a:gd name="f483" fmla="val 56202"/>
                <a:gd name="f484" fmla="val 56227"/>
                <a:gd name="f485" fmla="val 10779"/>
                <a:gd name="f486" fmla="val 56468"/>
                <a:gd name="f487" fmla="val 10588"/>
                <a:gd name="f488" fmla="val 56725"/>
                <a:gd name="f489" fmla="val 56773"/>
                <a:gd name="f490" fmla="val 56822"/>
                <a:gd name="f491" fmla="val 10594"/>
                <a:gd name="f492" fmla="val 10609"/>
                <a:gd name="f493" fmla="val 58937"/>
                <a:gd name="f494" fmla="val 11186"/>
                <a:gd name="f495" fmla="val 60822"/>
                <a:gd name="f496" fmla="val 11764"/>
                <a:gd name="f497" fmla="val 62615"/>
                <a:gd name="f498" fmla="val 12281"/>
                <a:gd name="f499" fmla="val 64287"/>
                <a:gd name="f500" fmla="val 65928"/>
                <a:gd name="f501" fmla="val 13314"/>
                <a:gd name="f502" fmla="val 67509"/>
                <a:gd name="f503" fmla="val 13800"/>
                <a:gd name="f504" fmla="val 69150"/>
                <a:gd name="f505" fmla="val 14317"/>
                <a:gd name="f506" fmla="val 14895"/>
                <a:gd name="f507" fmla="val 72555"/>
                <a:gd name="f508" fmla="val 15472"/>
                <a:gd name="f509" fmla="val 74409"/>
                <a:gd name="f510" fmla="val 75047"/>
                <a:gd name="f511" fmla="val 16323"/>
                <a:gd name="f512" fmla="val 75716"/>
                <a:gd name="f513" fmla="val 16566"/>
                <a:gd name="f514" fmla="val 76415"/>
                <a:gd name="f515" fmla="val 76488"/>
                <a:gd name="f516" fmla="val 16842"/>
                <a:gd name="f517" fmla="val 76564"/>
                <a:gd name="f518" fmla="val 16857"/>
                <a:gd name="f519" fmla="val 76637"/>
                <a:gd name="f520" fmla="val 76838"/>
                <a:gd name="f521" fmla="val 77025"/>
                <a:gd name="f522" fmla="val 16744"/>
                <a:gd name="f523" fmla="val 77114"/>
                <a:gd name="f524" fmla="val 77266"/>
                <a:gd name="f525" fmla="val 76810"/>
                <a:gd name="f526" fmla="val 15807"/>
                <a:gd name="f527" fmla="val 15563"/>
                <a:gd name="f528" fmla="val 75442"/>
                <a:gd name="f529" fmla="val 15320"/>
                <a:gd name="f530" fmla="val 15077"/>
                <a:gd name="f531" fmla="val 72737"/>
                <a:gd name="f532" fmla="val 72068"/>
                <a:gd name="f533" fmla="val 14165"/>
                <a:gd name="f534" fmla="val 71400"/>
                <a:gd name="f535" fmla="val 13952"/>
                <a:gd name="f536" fmla="val 70761"/>
                <a:gd name="f537" fmla="val 70123"/>
                <a:gd name="f538" fmla="val 13527"/>
                <a:gd name="f539" fmla="val 69454"/>
                <a:gd name="f540" fmla="val 68816"/>
                <a:gd name="f541" fmla="val 68178"/>
                <a:gd name="f542" fmla="val 12889"/>
                <a:gd name="f543" fmla="val 67570"/>
                <a:gd name="f544" fmla="val 12706"/>
                <a:gd name="f545" fmla="val 66931"/>
                <a:gd name="f546" fmla="val 12493"/>
                <a:gd name="f547" fmla="val 66293"/>
                <a:gd name="f548" fmla="val 65685"/>
                <a:gd name="f549" fmla="val 12098"/>
                <a:gd name="f550" fmla="val 65077"/>
                <a:gd name="f551" fmla="val 11916"/>
                <a:gd name="f552" fmla="val 63223"/>
                <a:gd name="f553" fmla="val 11338"/>
                <a:gd name="f554" fmla="val 10822"/>
                <a:gd name="f555" fmla="val 60852"/>
                <a:gd name="f556" fmla="val 10639"/>
                <a:gd name="f557" fmla="val 60244"/>
                <a:gd name="f558" fmla="val 10457"/>
                <a:gd name="f559" fmla="val 59667"/>
                <a:gd name="f560" fmla="val 57904"/>
                <a:gd name="f561" fmla="val 56171"/>
                <a:gd name="f562" fmla="val 9302"/>
                <a:gd name="f563" fmla="val 54500"/>
                <a:gd name="f564" fmla="val 8876"/>
                <a:gd name="f565" fmla="val 8420"/>
                <a:gd name="f566" fmla="val 51126"/>
                <a:gd name="f567" fmla="val 7964"/>
                <a:gd name="f568" fmla="val 49484"/>
                <a:gd name="f569" fmla="val 7569"/>
                <a:gd name="f570" fmla="val 47843"/>
                <a:gd name="f571" fmla="val 7144"/>
                <a:gd name="f572" fmla="val 46171"/>
                <a:gd name="f573" fmla="val 6718"/>
                <a:gd name="f574" fmla="val 44530"/>
                <a:gd name="f575" fmla="val 6353"/>
                <a:gd name="f576" fmla="val 43983"/>
                <a:gd name="f577" fmla="val 6232"/>
                <a:gd name="f578" fmla="val 43436"/>
                <a:gd name="f579" fmla="val 6110"/>
                <a:gd name="f580" fmla="val 42888"/>
                <a:gd name="f581" fmla="val 5958"/>
                <a:gd name="f582" fmla="val 41247"/>
                <a:gd name="f583" fmla="val 5594"/>
                <a:gd name="f584" fmla="val 39575"/>
                <a:gd name="f585" fmla="val 5229"/>
                <a:gd name="f586" fmla="val 37934"/>
                <a:gd name="f587" fmla="val 4895"/>
                <a:gd name="f588" fmla="val 36262"/>
                <a:gd name="f589" fmla="val 4560"/>
                <a:gd name="f590" fmla="val 34560"/>
                <a:gd name="f591" fmla="val 4226"/>
                <a:gd name="f592" fmla="val 32858"/>
                <a:gd name="f593" fmla="val 3891"/>
                <a:gd name="f594" fmla="val 31156"/>
                <a:gd name="f595" fmla="val 3557"/>
                <a:gd name="f596" fmla="val 29393"/>
                <a:gd name="f597" fmla="val 3253"/>
                <a:gd name="f598" fmla="val 2949"/>
                <a:gd name="f599" fmla="val 25836"/>
                <a:gd name="f600" fmla="val 2645"/>
                <a:gd name="f601" fmla="val 24013"/>
                <a:gd name="f602" fmla="val 2341"/>
                <a:gd name="f603" fmla="val 22128"/>
                <a:gd name="f604" fmla="val 2068"/>
                <a:gd name="f605" fmla="val 20244"/>
                <a:gd name="f606" fmla="val 1764"/>
                <a:gd name="f607" fmla="val 18298"/>
                <a:gd name="f608" fmla="val 1490"/>
                <a:gd name="f609" fmla="val 16292"/>
                <a:gd name="f610" fmla="val 1247"/>
                <a:gd name="f611" fmla="val 14256"/>
                <a:gd name="f612" fmla="val 973"/>
                <a:gd name="f613" fmla="val 13587"/>
                <a:gd name="f614" fmla="val 882"/>
                <a:gd name="f615" fmla="val 12888"/>
                <a:gd name="f616" fmla="val 791"/>
                <a:gd name="f617" fmla="val 12158"/>
                <a:gd name="f618" fmla="val 487"/>
                <a:gd name="f619" fmla="val 7842"/>
                <a:gd name="f620" fmla="val 244"/>
                <a:gd name="f621" fmla="val 7082"/>
                <a:gd name="f622" fmla="val 183"/>
                <a:gd name="f623" fmla="val 92"/>
                <a:gd name="f624" fmla="val 5563"/>
                <a:gd name="f625" fmla="val 5390"/>
                <a:gd name="f626" fmla="val 11"/>
                <a:gd name="f627" fmla="val 5215"/>
                <a:gd name="f628" fmla="*/ f0 1 93103"/>
                <a:gd name="f629" fmla="*/ f1 1 27678"/>
                <a:gd name="f630" fmla="val f2"/>
                <a:gd name="f631" fmla="val f3"/>
                <a:gd name="f632" fmla="val f4"/>
                <a:gd name="f633" fmla="+- f632 0 f630"/>
                <a:gd name="f634" fmla="+- f631 0 f630"/>
                <a:gd name="f635" fmla="*/ f634 1 93103"/>
                <a:gd name="f636" fmla="*/ f633 1 27678"/>
                <a:gd name="f637" fmla="*/ f630 1 f635"/>
                <a:gd name="f638" fmla="*/ f631 1 f635"/>
                <a:gd name="f639" fmla="*/ f630 1 f636"/>
                <a:gd name="f640" fmla="*/ f632 1 f636"/>
                <a:gd name="f641" fmla="*/ f637 f628 1"/>
                <a:gd name="f642" fmla="*/ f638 f628 1"/>
                <a:gd name="f643" fmla="*/ f640 f629 1"/>
                <a:gd name="f644" fmla="*/ f639 f6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1" t="f644" r="f642" b="f643"/>
              <a:pathLst>
                <a:path w="93103" h="276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1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30" y="f40"/>
                    <a:pt x="f41" y="f42"/>
                    <a:pt x="f43" y="f44"/>
                  </a:cubicBezTo>
                  <a:cubicBezTo>
                    <a:pt x="f24" y="f45"/>
                    <a:pt x="f22" y="f46"/>
                    <a:pt x="f20" y="f47"/>
                  </a:cubicBezTo>
                  <a:cubicBezTo>
                    <a:pt x="f18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79" y="f80"/>
                  </a:lnTo>
                  <a:lnTo>
                    <a:pt x="f81" y="f82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93" y="f94"/>
                  </a:lnTo>
                  <a:lnTo>
                    <a:pt x="f95" y="f96"/>
                  </a:lnTo>
                  <a:lnTo>
                    <a:pt x="f97" y="f98"/>
                  </a:lnTo>
                  <a:lnTo>
                    <a:pt x="f99" y="f100"/>
                  </a:lnTo>
                  <a:lnTo>
                    <a:pt x="f101" y="f102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107" y="f108"/>
                  </a:lnTo>
                  <a:lnTo>
                    <a:pt x="f109" y="f11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115" y="f116"/>
                  </a:lnTo>
                  <a:lnTo>
                    <a:pt x="f117" y="f118"/>
                  </a:lnTo>
                  <a:lnTo>
                    <a:pt x="f119" y="f120"/>
                  </a:lnTo>
                  <a:lnTo>
                    <a:pt x="f121" y="f122"/>
                  </a:ln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3" y="f144"/>
                    <a:pt x="f145" y="f146"/>
                  </a:cubicBezTo>
                  <a:cubicBezTo>
                    <a:pt x="f147" y="f148"/>
                    <a:pt x="f149" y="f150"/>
                    <a:pt x="f151" y="f150"/>
                  </a:cubicBezTo>
                  <a:cubicBezTo>
                    <a:pt x="f152" y="f150"/>
                    <a:pt x="f153" y="f154"/>
                    <a:pt x="f155" y="f156"/>
                  </a:cubicBezTo>
                  <a:lnTo>
                    <a:pt x="f157" y="f158"/>
                  </a:lnTo>
                  <a:lnTo>
                    <a:pt x="f159" y="f160"/>
                  </a:lnTo>
                  <a:cubicBezTo>
                    <a:pt x="f161" y="f162"/>
                    <a:pt x="f163" y="f73"/>
                    <a:pt x="f164" y="f165"/>
                  </a:cubicBezTo>
                  <a:lnTo>
                    <a:pt x="f166" y="f167"/>
                  </a:lnTo>
                  <a:lnTo>
                    <a:pt x="f168" y="f169"/>
                  </a:lnTo>
                  <a:lnTo>
                    <a:pt x="f170" y="f171"/>
                  </a:lnTo>
                  <a:lnTo>
                    <a:pt x="f172" y="f173"/>
                  </a:lnTo>
                  <a:lnTo>
                    <a:pt x="f174" y="f175"/>
                  </a:lnTo>
                  <a:lnTo>
                    <a:pt x="f176" y="f177"/>
                  </a:lnTo>
                  <a:lnTo>
                    <a:pt x="f178" y="f179"/>
                  </a:lnTo>
                  <a:lnTo>
                    <a:pt x="f180" y="f181"/>
                  </a:lnTo>
                  <a:lnTo>
                    <a:pt x="f182" y="f183"/>
                  </a:lnTo>
                  <a:cubicBezTo>
                    <a:pt x="f184" y="f185"/>
                    <a:pt x="f186" y="f187"/>
                    <a:pt x="f188" y="f189"/>
                  </a:cubicBezTo>
                  <a:cubicBezTo>
                    <a:pt x="f190" y="f191"/>
                    <a:pt x="f192" y="f193"/>
                    <a:pt x="f194" y="f193"/>
                  </a:cubicBezTo>
                  <a:cubicBezTo>
                    <a:pt x="f195" y="f193"/>
                    <a:pt x="f196" y="f197"/>
                    <a:pt x="f198" y="f199"/>
                  </a:cubicBezTo>
                  <a:lnTo>
                    <a:pt x="f200" y="f201"/>
                  </a:lnTo>
                  <a:cubicBezTo>
                    <a:pt x="f202" y="f187"/>
                    <a:pt x="f203" y="f204"/>
                    <a:pt x="f205" y="f206"/>
                  </a:cubicBezTo>
                  <a:lnTo>
                    <a:pt x="f207" y="f208"/>
                  </a:lnTo>
                  <a:cubicBezTo>
                    <a:pt x="f209" y="f210"/>
                    <a:pt x="f211" y="f212"/>
                    <a:pt x="f213" y="f179"/>
                  </a:cubicBezTo>
                  <a:lnTo>
                    <a:pt x="f214" y="f177"/>
                  </a:lnTo>
                  <a:lnTo>
                    <a:pt x="f215" y="f175"/>
                  </a:lnTo>
                  <a:lnTo>
                    <a:pt x="f216" y="f173"/>
                  </a:lnTo>
                  <a:lnTo>
                    <a:pt x="f217" y="f218"/>
                  </a:ln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133" y="f227"/>
                    <a:pt x="f228" y="f229"/>
                  </a:cubicBezTo>
                  <a:lnTo>
                    <a:pt x="f230" y="f165"/>
                  </a:lnTo>
                  <a:lnTo>
                    <a:pt x="f231" y="f160"/>
                  </a:lnTo>
                  <a:lnTo>
                    <a:pt x="f232" y="f233"/>
                  </a:lnTo>
                  <a:lnTo>
                    <a:pt x="f234" y="f235"/>
                  </a:lnTo>
                  <a:lnTo>
                    <a:pt x="f236" y="f237"/>
                  </a:lnTo>
                  <a:lnTo>
                    <a:pt x="f238" y="f239"/>
                  </a:lnTo>
                  <a:cubicBezTo>
                    <a:pt x="f240" y="f241"/>
                    <a:pt x="f242" y="f243"/>
                    <a:pt x="f244" y="f243"/>
                  </a:cubicBezTo>
                  <a:cubicBezTo>
                    <a:pt x="f245" y="f243"/>
                    <a:pt x="f246" y="f247"/>
                    <a:pt x="f248" y="f249"/>
                  </a:cubicBezTo>
                  <a:lnTo>
                    <a:pt x="f250" y="f251"/>
                  </a:lnTo>
                  <a:cubicBezTo>
                    <a:pt x="f252" y="f253"/>
                    <a:pt x="f254" y="f255"/>
                    <a:pt x="f256" y="f257"/>
                  </a:cubicBezTo>
                  <a:lnTo>
                    <a:pt x="f258" y="f259"/>
                  </a:lnTo>
                  <a:lnTo>
                    <a:pt x="f260" y="f261"/>
                  </a:lnTo>
                  <a:lnTo>
                    <a:pt x="f262" y="f226"/>
                  </a:lnTo>
                  <a:lnTo>
                    <a:pt x="f137" y="f116"/>
                  </a:lnTo>
                  <a:lnTo>
                    <a:pt x="f263" y="f264"/>
                  </a:lnTo>
                  <a:lnTo>
                    <a:pt x="f265" y="f266"/>
                  </a:lnTo>
                  <a:lnTo>
                    <a:pt x="f267" y="f268"/>
                  </a:lnTo>
                  <a:cubicBezTo>
                    <a:pt x="f269" y="f270"/>
                    <a:pt x="f271" y="f272"/>
                    <a:pt x="f273" y="f179"/>
                  </a:cubicBezTo>
                  <a:cubicBezTo>
                    <a:pt x="f274" y="f106"/>
                    <a:pt x="f275" y="f276"/>
                    <a:pt x="f277" y="f278"/>
                  </a:cubicBezTo>
                  <a:cubicBezTo>
                    <a:pt x="f279" y="f280"/>
                    <a:pt x="f281" y="f206"/>
                    <a:pt x="f282" y="f283"/>
                  </a:cubicBezTo>
                  <a:cubicBezTo>
                    <a:pt x="f284" y="f285"/>
                    <a:pt x="f286" y="f287"/>
                    <a:pt x="f288" y="f287"/>
                  </a:cubicBezTo>
                  <a:cubicBezTo>
                    <a:pt x="f289" y="f287"/>
                    <a:pt x="f290" y="f291"/>
                    <a:pt x="f292" y="f189"/>
                  </a:cubicBezTo>
                  <a:cubicBezTo>
                    <a:pt x="f293" y="f294"/>
                    <a:pt x="f295" y="f296"/>
                    <a:pt x="f297" y="f206"/>
                  </a:cubicBezTo>
                  <a:lnTo>
                    <a:pt x="f298" y="f276"/>
                  </a:lnTo>
                  <a:lnTo>
                    <a:pt x="f129" y="f272"/>
                  </a:lnTo>
                  <a:cubicBezTo>
                    <a:pt x="f163" y="f270"/>
                    <a:pt x="f299" y="f300"/>
                    <a:pt x="f159" y="f301"/>
                  </a:cubicBezTo>
                  <a:lnTo>
                    <a:pt x="f302" y="f303"/>
                  </a:lnTo>
                  <a:lnTo>
                    <a:pt x="f304" y="f305"/>
                  </a:lnTo>
                  <a:lnTo>
                    <a:pt x="f232" y="f169"/>
                  </a:lnTo>
                  <a:lnTo>
                    <a:pt x="f306" y="f229"/>
                  </a:lnTo>
                  <a:lnTo>
                    <a:pt x="f307" y="f308"/>
                  </a:lnTo>
                  <a:lnTo>
                    <a:pt x="f309" y="f310"/>
                  </a:lnTo>
                  <a:lnTo>
                    <a:pt x="f311" y="f158"/>
                  </a:lnTo>
                  <a:lnTo>
                    <a:pt x="f312" y="f235"/>
                  </a:lnTo>
                  <a:lnTo>
                    <a:pt x="f313" y="f142"/>
                  </a:lnTo>
                  <a:lnTo>
                    <a:pt x="f314" y="f315"/>
                  </a:lnTo>
                  <a:lnTo>
                    <a:pt x="f316" y="f317"/>
                  </a:lnTo>
                  <a:lnTo>
                    <a:pt x="f318" y="f319"/>
                  </a:lnTo>
                  <a:cubicBezTo>
                    <a:pt x="f320" y="f321"/>
                    <a:pt x="f322" y="f323"/>
                    <a:pt x="f324" y="f325"/>
                  </a:cubicBezTo>
                  <a:lnTo>
                    <a:pt x="f326" y="f327"/>
                  </a:lnTo>
                  <a:lnTo>
                    <a:pt x="f328" y="f329"/>
                  </a:lnTo>
                  <a:cubicBezTo>
                    <a:pt x="f330" y="f331"/>
                    <a:pt x="f332" y="f4"/>
                    <a:pt x="f333" y="f4"/>
                  </a:cubicBezTo>
                  <a:cubicBezTo>
                    <a:pt x="f334" y="f4"/>
                    <a:pt x="f335" y="f336"/>
                    <a:pt x="f337" y="f338"/>
                  </a:cubicBezTo>
                  <a:cubicBezTo>
                    <a:pt x="f339" y="f340"/>
                    <a:pt x="f337" y="f341"/>
                    <a:pt x="f342" y="f343"/>
                  </a:cubicBezTo>
                  <a:cubicBezTo>
                    <a:pt x="f344" y="f345"/>
                    <a:pt x="f346" y="f347"/>
                    <a:pt x="f348" y="f349"/>
                  </a:cubicBezTo>
                  <a:cubicBezTo>
                    <a:pt x="f350" y="f351"/>
                    <a:pt x="f352" y="f353"/>
                    <a:pt x="f354" y="f355"/>
                  </a:cubicBezTo>
                  <a:lnTo>
                    <a:pt x="f320" y="f356"/>
                  </a:lnTo>
                  <a:lnTo>
                    <a:pt x="f357" y="f358"/>
                  </a:lnTo>
                  <a:lnTo>
                    <a:pt x="f359" y="f140"/>
                  </a:lnTo>
                  <a:cubicBezTo>
                    <a:pt x="f360" y="f361"/>
                    <a:pt x="f362" y="f235"/>
                    <a:pt x="f363" y="f364"/>
                  </a:cubicBezTo>
                  <a:lnTo>
                    <a:pt x="f365" y="f366"/>
                  </a:lnTo>
                  <a:lnTo>
                    <a:pt x="f367" y="f368"/>
                  </a:lnTo>
                  <a:lnTo>
                    <a:pt x="f369" y="f370"/>
                  </a:lnTo>
                  <a:cubicBezTo>
                    <a:pt x="f371" y="f261"/>
                    <a:pt x="f372" y="f167"/>
                    <a:pt x="f373" y="f374"/>
                  </a:cubicBezTo>
                  <a:cubicBezTo>
                    <a:pt x="f236" y="f375"/>
                    <a:pt x="f376" y="f377"/>
                    <a:pt x="f378" y="f379"/>
                  </a:cubicBezTo>
                  <a:lnTo>
                    <a:pt x="f380" y="f264"/>
                  </a:lnTo>
                  <a:cubicBezTo>
                    <a:pt x="f381" y="f382"/>
                    <a:pt x="f383" y="f384"/>
                    <a:pt x="f385" y="f175"/>
                  </a:cubicBezTo>
                  <a:lnTo>
                    <a:pt x="f386" y="f270"/>
                  </a:lnTo>
                  <a:cubicBezTo>
                    <a:pt x="f387" y="f388"/>
                    <a:pt x="f389" y="f390"/>
                    <a:pt x="f391" y="f392"/>
                  </a:cubicBezTo>
                  <a:cubicBezTo>
                    <a:pt x="f393" y="f394"/>
                    <a:pt x="f395" y="f104"/>
                    <a:pt x="f396" y="f397"/>
                  </a:cubicBezTo>
                  <a:cubicBezTo>
                    <a:pt x="f398" y="f399"/>
                    <a:pt x="f400" y="f401"/>
                    <a:pt x="f402" y="f401"/>
                  </a:cubicBezTo>
                  <a:cubicBezTo>
                    <a:pt x="f403" y="f401"/>
                    <a:pt x="f404" y="f405"/>
                    <a:pt x="f406" y="f407"/>
                  </a:cubicBezTo>
                  <a:lnTo>
                    <a:pt x="f408" y="f104"/>
                  </a:lnTo>
                  <a:lnTo>
                    <a:pt x="f409" y="f410"/>
                  </a:lnTo>
                  <a:lnTo>
                    <a:pt x="f411" y="f268"/>
                  </a:lnTo>
                  <a:lnTo>
                    <a:pt x="f412" y="f413"/>
                  </a:lnTo>
                  <a:cubicBezTo>
                    <a:pt x="f376" y="f414"/>
                    <a:pt x="f236" y="f415"/>
                    <a:pt x="f416" y="f417"/>
                  </a:cubicBezTo>
                  <a:lnTo>
                    <a:pt x="f238" y="f418"/>
                  </a:lnTo>
                  <a:lnTo>
                    <a:pt x="f419" y="f374"/>
                  </a:lnTo>
                  <a:lnTo>
                    <a:pt x="f420" y="f370"/>
                  </a:lnTo>
                  <a:lnTo>
                    <a:pt x="f421" y="f124"/>
                  </a:lnTo>
                  <a:lnTo>
                    <a:pt x="f422" y="f423"/>
                  </a:lnTo>
                  <a:lnTo>
                    <a:pt x="f424" y="f425"/>
                  </a:lnTo>
                  <a:cubicBezTo>
                    <a:pt x="f426" y="f427"/>
                    <a:pt x="f428" y="f429"/>
                    <a:pt x="f430" y="f431"/>
                  </a:cubicBezTo>
                  <a:cubicBezTo>
                    <a:pt x="f432" y="f433"/>
                    <a:pt x="f434" y="f435"/>
                    <a:pt x="f436" y="f435"/>
                  </a:cubicBezTo>
                  <a:cubicBezTo>
                    <a:pt x="f437" y="f435"/>
                    <a:pt x="f438" y="f439"/>
                    <a:pt x="f440" y="f441"/>
                  </a:cubicBezTo>
                  <a:cubicBezTo>
                    <a:pt x="f442" y="f443"/>
                    <a:pt x="f444" y="f445"/>
                    <a:pt x="f446" y="f257"/>
                  </a:cubicBezTo>
                  <a:lnTo>
                    <a:pt x="f447" y="f308"/>
                  </a:lnTo>
                  <a:cubicBezTo>
                    <a:pt x="f448" y="f449"/>
                    <a:pt x="f450" y="f451"/>
                    <a:pt x="f452" y="f453"/>
                  </a:cubicBezTo>
                  <a:lnTo>
                    <a:pt x="f454" y="f379"/>
                  </a:lnTo>
                  <a:lnTo>
                    <a:pt x="f455" y="f456"/>
                  </a:lnTo>
                  <a:lnTo>
                    <a:pt x="f457" y="f458"/>
                  </a:lnTo>
                  <a:lnTo>
                    <a:pt x="f459" y="f460"/>
                  </a:lnTo>
                  <a:lnTo>
                    <a:pt x="f256" y="f212"/>
                  </a:lnTo>
                  <a:lnTo>
                    <a:pt x="f461" y="f280"/>
                  </a:lnTo>
                  <a:lnTo>
                    <a:pt x="f385" y="f462"/>
                  </a:lnTo>
                  <a:lnTo>
                    <a:pt x="f463" y="f464"/>
                  </a:lnTo>
                  <a:lnTo>
                    <a:pt x="f389" y="f465"/>
                  </a:lnTo>
                  <a:lnTo>
                    <a:pt x="f466" y="f467"/>
                  </a:lnTo>
                  <a:cubicBezTo>
                    <a:pt x="f468" y="f469"/>
                    <a:pt x="f470" y="f90"/>
                    <a:pt x="f471" y="f472"/>
                  </a:cubicBezTo>
                  <a:lnTo>
                    <a:pt x="f473" y="f474"/>
                  </a:lnTo>
                  <a:lnTo>
                    <a:pt x="f475" y="f476"/>
                  </a:lnTo>
                  <a:lnTo>
                    <a:pt x="f117" y="f477"/>
                  </a:lnTo>
                  <a:lnTo>
                    <a:pt x="f478" y="f479"/>
                  </a:lnTo>
                  <a:cubicBezTo>
                    <a:pt x="f480" y="f481"/>
                    <a:pt x="f482" y="f72"/>
                    <a:pt x="f483" y="f70"/>
                  </a:cubicBezTo>
                  <a:cubicBezTo>
                    <a:pt x="f484" y="f485"/>
                    <a:pt x="f486" y="f487"/>
                    <a:pt x="f488" y="f487"/>
                  </a:cubicBezTo>
                  <a:cubicBezTo>
                    <a:pt x="f489" y="f487"/>
                    <a:pt x="f490" y="f491"/>
                    <a:pt x="f115" y="f492"/>
                  </a:cubicBezTo>
                  <a:lnTo>
                    <a:pt x="f493" y="f494"/>
                  </a:lnTo>
                  <a:lnTo>
                    <a:pt x="f495" y="f496"/>
                  </a:lnTo>
                  <a:lnTo>
                    <a:pt x="f497" y="f498"/>
                  </a:lnTo>
                  <a:lnTo>
                    <a:pt x="f499" y="f476"/>
                  </a:lnTo>
                  <a:lnTo>
                    <a:pt x="f500" y="f501"/>
                  </a:lnTo>
                  <a:lnTo>
                    <a:pt x="f502" y="f503"/>
                  </a:lnTo>
                  <a:lnTo>
                    <a:pt x="f504" y="f505"/>
                  </a:lnTo>
                  <a:lnTo>
                    <a:pt x="f155" y="f506"/>
                  </a:lnTo>
                  <a:lnTo>
                    <a:pt x="f507" y="f508"/>
                  </a:lnTo>
                  <a:lnTo>
                    <a:pt x="f509" y="f204"/>
                  </a:lnTo>
                  <a:cubicBezTo>
                    <a:pt x="f510" y="f511"/>
                    <a:pt x="f512" y="f513"/>
                    <a:pt x="f514" y="f208"/>
                  </a:cubicBezTo>
                  <a:cubicBezTo>
                    <a:pt x="f515" y="f516"/>
                    <a:pt x="f517" y="f518"/>
                    <a:pt x="f519" y="f518"/>
                  </a:cubicBezTo>
                  <a:cubicBezTo>
                    <a:pt x="f520" y="f518"/>
                    <a:pt x="f521" y="f522"/>
                    <a:pt x="f523" y="f513"/>
                  </a:cubicBezTo>
                  <a:cubicBezTo>
                    <a:pt x="f524" y="f102"/>
                    <a:pt x="f523" y="f187"/>
                    <a:pt x="f525" y="f526"/>
                  </a:cubicBezTo>
                  <a:cubicBezTo>
                    <a:pt x="f416" y="f527"/>
                    <a:pt x="f528" y="f529"/>
                    <a:pt x="f254" y="f530"/>
                  </a:cubicBezTo>
                  <a:lnTo>
                    <a:pt x="f531" y="f92"/>
                  </a:lnTo>
                  <a:cubicBezTo>
                    <a:pt x="f532" y="f533"/>
                    <a:pt x="f534" y="f535"/>
                    <a:pt x="f536" y="f88"/>
                  </a:cubicBezTo>
                  <a:cubicBezTo>
                    <a:pt x="f537" y="f538"/>
                    <a:pt x="f539" y="f501"/>
                    <a:pt x="f540" y="f84"/>
                  </a:cubicBezTo>
                  <a:cubicBezTo>
                    <a:pt x="f541" y="f542"/>
                    <a:pt x="f543" y="f544"/>
                    <a:pt x="f545" y="f546"/>
                  </a:cubicBezTo>
                  <a:cubicBezTo>
                    <a:pt x="f547" y="f498"/>
                    <a:pt x="f548" y="f549"/>
                    <a:pt x="f550" y="f551"/>
                  </a:cubicBezTo>
                  <a:lnTo>
                    <a:pt x="f552" y="f553"/>
                  </a:lnTo>
                  <a:lnTo>
                    <a:pt x="f271" y="f554"/>
                  </a:lnTo>
                  <a:cubicBezTo>
                    <a:pt x="f555" y="f556"/>
                    <a:pt x="f557" y="f558"/>
                    <a:pt x="f559" y="f64"/>
                  </a:cubicBezTo>
                  <a:lnTo>
                    <a:pt x="f560" y="f60"/>
                  </a:lnTo>
                  <a:lnTo>
                    <a:pt x="f561" y="f562"/>
                  </a:lnTo>
                  <a:lnTo>
                    <a:pt x="f563" y="f564"/>
                  </a:lnTo>
                  <a:lnTo>
                    <a:pt x="f203" y="f565"/>
                  </a:lnTo>
                  <a:lnTo>
                    <a:pt x="f566" y="f567"/>
                  </a:lnTo>
                  <a:lnTo>
                    <a:pt x="f568" y="f569"/>
                  </a:lnTo>
                  <a:lnTo>
                    <a:pt x="f570" y="f571"/>
                  </a:lnTo>
                  <a:lnTo>
                    <a:pt x="f572" y="f573"/>
                  </a:lnTo>
                  <a:lnTo>
                    <a:pt x="f574" y="f575"/>
                  </a:lnTo>
                  <a:cubicBezTo>
                    <a:pt x="f576" y="f577"/>
                    <a:pt x="f578" y="f579"/>
                    <a:pt x="f580" y="f581"/>
                  </a:cubicBezTo>
                  <a:lnTo>
                    <a:pt x="f582" y="f583"/>
                  </a:lnTo>
                  <a:lnTo>
                    <a:pt x="f584" y="f585"/>
                  </a:lnTo>
                  <a:lnTo>
                    <a:pt x="f586" y="f587"/>
                  </a:lnTo>
                  <a:lnTo>
                    <a:pt x="f588" y="f589"/>
                  </a:lnTo>
                  <a:lnTo>
                    <a:pt x="f590" y="f591"/>
                  </a:lnTo>
                  <a:lnTo>
                    <a:pt x="f592" y="f593"/>
                  </a:lnTo>
                  <a:lnTo>
                    <a:pt x="f594" y="f595"/>
                  </a:lnTo>
                  <a:lnTo>
                    <a:pt x="f596" y="f597"/>
                  </a:lnTo>
                  <a:lnTo>
                    <a:pt x="f329" y="f598"/>
                  </a:lnTo>
                  <a:lnTo>
                    <a:pt x="f599" y="f600"/>
                  </a:lnTo>
                  <a:lnTo>
                    <a:pt x="f601" y="f602"/>
                  </a:lnTo>
                  <a:lnTo>
                    <a:pt x="f603" y="f604"/>
                  </a:lnTo>
                  <a:lnTo>
                    <a:pt x="f605" y="f606"/>
                  </a:lnTo>
                  <a:lnTo>
                    <a:pt x="f607" y="f608"/>
                  </a:lnTo>
                  <a:lnTo>
                    <a:pt x="f609" y="f610"/>
                  </a:lnTo>
                  <a:lnTo>
                    <a:pt x="f611" y="f612"/>
                  </a:lnTo>
                  <a:cubicBezTo>
                    <a:pt x="f613" y="f614"/>
                    <a:pt x="f615" y="f616"/>
                    <a:pt x="f617" y="f43"/>
                  </a:cubicBezTo>
                  <a:lnTo>
                    <a:pt x="f62" y="f618"/>
                  </a:lnTo>
                  <a:lnTo>
                    <a:pt x="f619" y="f620"/>
                  </a:lnTo>
                  <a:cubicBezTo>
                    <a:pt x="f621" y="f622"/>
                    <a:pt x="f575" y="f623"/>
                    <a:pt x="f624" y="f36"/>
                  </a:cubicBezTo>
                  <a:cubicBezTo>
                    <a:pt x="f625" y="f626"/>
                    <a:pt x="f627" y="f6"/>
                    <a:pt x="f5" y="f6"/>
                  </a:cubicBezTo>
                  <a:close/>
                </a:path>
              </a:pathLst>
            </a:custGeom>
            <a:solidFill>
              <a:srgbClr val="1C458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433;p24">
              <a:extLst>
                <a:ext uri="{FF2B5EF4-FFF2-40B4-BE49-F238E27FC236}">
                  <a16:creationId xmlns:a16="http://schemas.microsoft.com/office/drawing/2014/main" id="{C9DA2437-1873-4F69-B937-C03447BB0DA6}"/>
                </a:ext>
              </a:extLst>
            </p:cNvPr>
            <p:cNvSpPr/>
            <p:nvPr/>
          </p:nvSpPr>
          <p:spPr>
            <a:xfrm rot="408044" flipH="1">
              <a:off x="152312" y="4518946"/>
              <a:ext cx="2263359" cy="5368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893"/>
                <a:gd name="f4" fmla="val 15155"/>
                <a:gd name="f5" fmla="val 3916"/>
                <a:gd name="f6" fmla="val 1"/>
                <a:gd name="f7" fmla="val 3533"/>
                <a:gd name="f8" fmla="val 3150"/>
                <a:gd name="f9" fmla="val 63"/>
                <a:gd name="f10" fmla="val 2767"/>
                <a:gd name="f11" fmla="val 176"/>
                <a:gd name="f12" fmla="val 2311"/>
                <a:gd name="f13" fmla="val 328"/>
                <a:gd name="f14" fmla="val 1855"/>
                <a:gd name="f15" fmla="val 541"/>
                <a:gd name="f16" fmla="val 1460"/>
                <a:gd name="f17" fmla="val 875"/>
                <a:gd name="f18" fmla="val 1065"/>
                <a:gd name="f19" fmla="val 1149"/>
                <a:gd name="f20" fmla="val 730"/>
                <a:gd name="f21" fmla="val 1544"/>
                <a:gd name="f22" fmla="val 518"/>
                <a:gd name="f23" fmla="val 1969"/>
                <a:gd name="f24" fmla="val 244"/>
                <a:gd name="f25" fmla="val 2395"/>
                <a:gd name="f26" fmla="val 92"/>
                <a:gd name="f27" fmla="val 2881"/>
                <a:gd name="f28" fmla="val 62"/>
                <a:gd name="f29" fmla="val 3398"/>
                <a:gd name="f30" fmla="val 3884"/>
                <a:gd name="f31" fmla="val 31"/>
                <a:gd name="f32" fmla="val 4371"/>
                <a:gd name="f33" fmla="val 214"/>
                <a:gd name="f34" fmla="val 4857"/>
                <a:gd name="f35" fmla="val 335"/>
                <a:gd name="f36" fmla="val 5313"/>
                <a:gd name="f37" fmla="val 578"/>
                <a:gd name="f38" fmla="val 5738"/>
                <a:gd name="f39" fmla="val 913"/>
                <a:gd name="f40" fmla="val 6103"/>
                <a:gd name="f41" fmla="val 1217"/>
                <a:gd name="f42" fmla="val 6468"/>
                <a:gd name="f43" fmla="val 1612"/>
                <a:gd name="f44" fmla="val 6772"/>
                <a:gd name="f45" fmla="val 2037"/>
                <a:gd name="f46" fmla="val 7015"/>
                <a:gd name="f47" fmla="val 2493"/>
                <a:gd name="f48" fmla="val 7228"/>
                <a:gd name="f49" fmla="val 2980"/>
                <a:gd name="f50" fmla="val 7380"/>
                <a:gd name="f51" fmla="val 3466"/>
                <a:gd name="f52" fmla="val 7441"/>
                <a:gd name="f53" fmla="val 5654"/>
                <a:gd name="f54" fmla="val 7653"/>
                <a:gd name="f55" fmla="val 6353"/>
                <a:gd name="f56" fmla="val 7714"/>
                <a:gd name="f57" fmla="val 7053"/>
                <a:gd name="f58" fmla="val 7805"/>
                <a:gd name="f59" fmla="val 7752"/>
                <a:gd name="f60" fmla="val 7866"/>
                <a:gd name="f61" fmla="val 9727"/>
                <a:gd name="f62" fmla="val 8079"/>
                <a:gd name="f63" fmla="val 11673"/>
                <a:gd name="f64" fmla="val 8322"/>
                <a:gd name="f65" fmla="val 13527"/>
                <a:gd name="f66" fmla="val 8565"/>
                <a:gd name="f67" fmla="val 15320"/>
                <a:gd name="f68" fmla="val 8778"/>
                <a:gd name="f69" fmla="val 17053"/>
                <a:gd name="f70" fmla="val 9021"/>
                <a:gd name="f71" fmla="val 18785"/>
                <a:gd name="f72" fmla="val 9295"/>
                <a:gd name="f73" fmla="val 20457"/>
                <a:gd name="f74" fmla="val 9538"/>
                <a:gd name="f75" fmla="val 22098"/>
                <a:gd name="f76" fmla="val 9781"/>
                <a:gd name="f77" fmla="val 23740"/>
                <a:gd name="f78" fmla="val 10055"/>
                <a:gd name="f79" fmla="val 25381"/>
                <a:gd name="f80" fmla="val 10328"/>
                <a:gd name="f81" fmla="val 26992"/>
                <a:gd name="f82" fmla="val 10632"/>
                <a:gd name="f83" fmla="val 28634"/>
                <a:gd name="f84" fmla="val 10906"/>
                <a:gd name="f85" fmla="val 30305"/>
                <a:gd name="f86" fmla="val 11240"/>
                <a:gd name="f87" fmla="val 31977"/>
                <a:gd name="f88" fmla="val 11544"/>
                <a:gd name="f89" fmla="val 33679"/>
                <a:gd name="f90" fmla="val 11878"/>
                <a:gd name="f91" fmla="val 35442"/>
                <a:gd name="f92" fmla="val 12243"/>
                <a:gd name="f93" fmla="val 37236"/>
                <a:gd name="f94" fmla="val 12638"/>
                <a:gd name="f95" fmla="val 39120"/>
                <a:gd name="f96" fmla="val 13033"/>
                <a:gd name="f97" fmla="val 41005"/>
                <a:gd name="f98" fmla="val 13489"/>
                <a:gd name="f99" fmla="val 43011"/>
                <a:gd name="f100" fmla="val 13945"/>
                <a:gd name="f101" fmla="val 43679"/>
                <a:gd name="f102" fmla="val 14128"/>
                <a:gd name="f103" fmla="val 44348"/>
                <a:gd name="f104" fmla="val 14280"/>
                <a:gd name="f105" fmla="val 45078"/>
                <a:gd name="f106" fmla="val 14462"/>
                <a:gd name="f107" fmla="val 45113"/>
                <a:gd name="f108" fmla="val 14470"/>
                <a:gd name="f109" fmla="val 45149"/>
                <a:gd name="f110" fmla="val 14474"/>
                <a:gd name="f111" fmla="val 45185"/>
                <a:gd name="f112" fmla="val 45426"/>
                <a:gd name="f113" fmla="val 45663"/>
                <a:gd name="f114" fmla="val 14305"/>
                <a:gd name="f115" fmla="val 45716"/>
                <a:gd name="f116" fmla="val 14067"/>
                <a:gd name="f117" fmla="val 45807"/>
                <a:gd name="f118" fmla="val 13763"/>
                <a:gd name="f119" fmla="val 45625"/>
                <a:gd name="f120" fmla="val 13459"/>
                <a:gd name="f121" fmla="val 45321"/>
                <a:gd name="f122" fmla="val 13398"/>
                <a:gd name="f123" fmla="val 43315"/>
                <a:gd name="f124" fmla="val 12912"/>
                <a:gd name="f125" fmla="val 41491"/>
                <a:gd name="f126" fmla="val 12486"/>
                <a:gd name="f127" fmla="val 39789"/>
                <a:gd name="f128" fmla="val 12091"/>
                <a:gd name="f129" fmla="val 38178"/>
                <a:gd name="f130" fmla="val 11757"/>
                <a:gd name="f131" fmla="val 36567"/>
                <a:gd name="f132" fmla="val 11392"/>
                <a:gd name="f133" fmla="val 34925"/>
                <a:gd name="f134" fmla="val 11058"/>
                <a:gd name="f135" fmla="val 33223"/>
                <a:gd name="f136" fmla="val 10723"/>
                <a:gd name="f137" fmla="val 32646"/>
                <a:gd name="f138" fmla="val 10602"/>
                <a:gd name="f139" fmla="val 32007"/>
                <a:gd name="f140" fmla="val 10480"/>
                <a:gd name="f141" fmla="val 31369"/>
                <a:gd name="f142" fmla="val 30731"/>
                <a:gd name="f143" fmla="val 10207"/>
                <a:gd name="f144" fmla="val 30062"/>
                <a:gd name="f145" fmla="val 10085"/>
                <a:gd name="f146" fmla="val 29333"/>
                <a:gd name="f147" fmla="val 9963"/>
                <a:gd name="f148" fmla="val 29059"/>
                <a:gd name="f149" fmla="val 9903"/>
                <a:gd name="f150" fmla="val 28877"/>
                <a:gd name="f151" fmla="val 9629"/>
                <a:gd name="f152" fmla="val 28907"/>
                <a:gd name="f153" fmla="val 9356"/>
                <a:gd name="f154" fmla="val 28960"/>
                <a:gd name="f155" fmla="val 9118"/>
                <a:gd name="f156" fmla="val 29174"/>
                <a:gd name="f157" fmla="val 8949"/>
                <a:gd name="f158" fmla="val 29409"/>
                <a:gd name="f159" fmla="val 29444"/>
                <a:gd name="f160" fmla="val 29479"/>
                <a:gd name="f161" fmla="val 8952"/>
                <a:gd name="f162" fmla="val 29515"/>
                <a:gd name="f163" fmla="val 8960"/>
                <a:gd name="f164" fmla="val 31582"/>
                <a:gd name="f165" fmla="val 9325"/>
                <a:gd name="f166" fmla="val 33527"/>
                <a:gd name="f167" fmla="val 9720"/>
                <a:gd name="f168" fmla="val 35351"/>
                <a:gd name="f169" fmla="val 37114"/>
                <a:gd name="f170" fmla="val 38786"/>
                <a:gd name="f171" fmla="val 10814"/>
                <a:gd name="f172" fmla="val 40397"/>
                <a:gd name="f173" fmla="val 11179"/>
                <a:gd name="f174" fmla="val 41977"/>
                <a:gd name="f175" fmla="val 11574"/>
                <a:gd name="f176" fmla="val 43558"/>
                <a:gd name="f177" fmla="val 11939"/>
                <a:gd name="f178" fmla="val 45138"/>
                <a:gd name="f179" fmla="val 12334"/>
                <a:gd name="f180" fmla="val 46749"/>
                <a:gd name="f181" fmla="val 12699"/>
                <a:gd name="f182" fmla="val 48391"/>
                <a:gd name="f183" fmla="val 13125"/>
                <a:gd name="f184" fmla="val 50093"/>
                <a:gd name="f185" fmla="val 13580"/>
                <a:gd name="f186" fmla="val 50701"/>
                <a:gd name="f187" fmla="val 13732"/>
                <a:gd name="f188" fmla="val 51278"/>
                <a:gd name="f189" fmla="val 13884"/>
                <a:gd name="f190" fmla="val 51886"/>
                <a:gd name="f191" fmla="val 14036"/>
                <a:gd name="f192" fmla="val 53801"/>
                <a:gd name="f193" fmla="val 14553"/>
                <a:gd name="f194" fmla="val 54439"/>
                <a:gd name="f195" fmla="val 14736"/>
                <a:gd name="f196" fmla="val 55108"/>
                <a:gd name="f197" fmla="val 14918"/>
                <a:gd name="f198" fmla="val 55777"/>
                <a:gd name="f199" fmla="val 15131"/>
                <a:gd name="f200" fmla="val 55821"/>
                <a:gd name="f201" fmla="val 15140"/>
                <a:gd name="f202" fmla="val 55866"/>
                <a:gd name="f203" fmla="val 15144"/>
                <a:gd name="f204" fmla="val 55909"/>
                <a:gd name="f205" fmla="val 56165"/>
                <a:gd name="f206" fmla="val 56398"/>
                <a:gd name="f207" fmla="val 14995"/>
                <a:gd name="f208" fmla="val 56476"/>
                <a:gd name="f209" fmla="val 56537"/>
                <a:gd name="f210" fmla="val 56385"/>
                <a:gd name="f211" fmla="val 14158"/>
                <a:gd name="f212" fmla="val 56081"/>
                <a:gd name="f213" fmla="val 54227"/>
                <a:gd name="f214" fmla="val 13550"/>
                <a:gd name="f215" fmla="val 52494"/>
                <a:gd name="f216" fmla="val 13064"/>
                <a:gd name="f217" fmla="val 50914"/>
                <a:gd name="f218" fmla="val 49394"/>
                <a:gd name="f219" fmla="val 12273"/>
                <a:gd name="f220" fmla="val 47904"/>
                <a:gd name="f221" fmla="val 46385"/>
                <a:gd name="f222" fmla="val 11514"/>
                <a:gd name="f223" fmla="val 44804"/>
                <a:gd name="f224" fmla="val 11118"/>
                <a:gd name="f225" fmla="val 44227"/>
                <a:gd name="f226" fmla="val 10997"/>
                <a:gd name="f227" fmla="val 43649"/>
                <a:gd name="f228" fmla="val 10875"/>
                <a:gd name="f229" fmla="val 43071"/>
                <a:gd name="f230" fmla="val 41157"/>
                <a:gd name="f231" fmla="val 10267"/>
                <a:gd name="f232" fmla="val 40498"/>
                <a:gd name="f233" fmla="val 10185"/>
                <a:gd name="f234" fmla="val 40657"/>
                <a:gd name="f235" fmla="val 9260"/>
                <a:gd name="f236" fmla="val 41209"/>
                <a:gd name="f237" fmla="val 41268"/>
                <a:gd name="f238" fmla="val 41332"/>
                <a:gd name="f239" fmla="val 9271"/>
                <a:gd name="f240" fmla="val 41400"/>
                <a:gd name="f241" fmla="val 43497"/>
                <a:gd name="f242" fmla="val 45473"/>
                <a:gd name="f243" fmla="val 10237"/>
                <a:gd name="f244" fmla="val 47297"/>
                <a:gd name="f245" fmla="val 10693"/>
                <a:gd name="f246" fmla="val 49029"/>
                <a:gd name="f247" fmla="val 52342"/>
                <a:gd name="f248" fmla="val 12000"/>
                <a:gd name="f249" fmla="val 53984"/>
                <a:gd name="f250" fmla="val 12456"/>
                <a:gd name="f251" fmla="val 55655"/>
                <a:gd name="f252" fmla="val 57357"/>
                <a:gd name="f253" fmla="val 59151"/>
                <a:gd name="f254" fmla="val 13915"/>
                <a:gd name="f255" fmla="val 61066"/>
                <a:gd name="f256" fmla="val 14492"/>
                <a:gd name="f257" fmla="val 63102"/>
                <a:gd name="f258" fmla="val 63156"/>
                <a:gd name="f259" fmla="val 15147"/>
                <a:gd name="f260" fmla="val 63210"/>
                <a:gd name="f261" fmla="val 15154"/>
                <a:gd name="f262" fmla="val 63263"/>
                <a:gd name="f263" fmla="val 63507"/>
                <a:gd name="f264" fmla="val 63726"/>
                <a:gd name="f265" fmla="val 14991"/>
                <a:gd name="f266" fmla="val 63801"/>
                <a:gd name="f267" fmla="val 14766"/>
                <a:gd name="f268" fmla="val 63710"/>
                <a:gd name="f269" fmla="val 63437"/>
                <a:gd name="f270" fmla="val 62738"/>
                <a:gd name="f271" fmla="val 13854"/>
                <a:gd name="f272" fmla="val 62069"/>
                <a:gd name="f273" fmla="val 13672"/>
                <a:gd name="f274" fmla="val 61400"/>
                <a:gd name="f275" fmla="val 59516"/>
                <a:gd name="f276" fmla="val 12881"/>
                <a:gd name="f277" fmla="val 58908"/>
                <a:gd name="f278" fmla="val 58300"/>
                <a:gd name="f279" fmla="val 12517"/>
                <a:gd name="f280" fmla="val 57692"/>
                <a:gd name="f281" fmla="val 12365"/>
                <a:gd name="f282" fmla="val 55959"/>
                <a:gd name="f283" fmla="val 11848"/>
                <a:gd name="f284" fmla="val 54288"/>
                <a:gd name="f285" fmla="val 52646"/>
                <a:gd name="f286" fmla="val 10936"/>
                <a:gd name="f287" fmla="val 51035"/>
                <a:gd name="f288" fmla="val 10450"/>
                <a:gd name="f289" fmla="val 50518"/>
                <a:gd name="f290" fmla="val 49971"/>
                <a:gd name="f291" fmla="val 10176"/>
                <a:gd name="f292" fmla="val 49455"/>
                <a:gd name="f293" fmla="val 47844"/>
                <a:gd name="f294" fmla="val 46233"/>
                <a:gd name="f295" fmla="val 9234"/>
                <a:gd name="f296" fmla="val 44591"/>
                <a:gd name="f297" fmla="val 8839"/>
                <a:gd name="f298" fmla="val 42859"/>
                <a:gd name="f299" fmla="val 8444"/>
                <a:gd name="f300" fmla="val 41096"/>
                <a:gd name="f301" fmla="val 8018"/>
                <a:gd name="f302" fmla="val 39242"/>
                <a:gd name="f303" fmla="val 7623"/>
                <a:gd name="f304" fmla="val 37266"/>
                <a:gd name="f305" fmla="val 7197"/>
                <a:gd name="f306" fmla="val 35169"/>
                <a:gd name="f307" fmla="val 6741"/>
                <a:gd name="f308" fmla="val 34865"/>
                <a:gd name="f309" fmla="val 6681"/>
                <a:gd name="f310" fmla="val 34682"/>
                <a:gd name="f311" fmla="val 6407"/>
                <a:gd name="f312" fmla="val 34743"/>
                <a:gd name="f313" fmla="val 6134"/>
                <a:gd name="f314" fmla="val 34796"/>
                <a:gd name="f315" fmla="val 5896"/>
                <a:gd name="f316" fmla="val 35033"/>
                <a:gd name="f317" fmla="val 5727"/>
                <a:gd name="f318" fmla="val 35274"/>
                <a:gd name="f319" fmla="val 35310"/>
                <a:gd name="f320" fmla="val 35346"/>
                <a:gd name="f321" fmla="val 5731"/>
                <a:gd name="f322" fmla="val 35381"/>
                <a:gd name="f323" fmla="val 37327"/>
                <a:gd name="f324" fmla="val 6164"/>
                <a:gd name="f325" fmla="val 37965"/>
                <a:gd name="f326" fmla="val 6286"/>
                <a:gd name="f327" fmla="val 38573"/>
                <a:gd name="f328" fmla="val 6529"/>
                <a:gd name="f329" fmla="val 40792"/>
                <a:gd name="f330" fmla="val 6924"/>
                <a:gd name="f331" fmla="val 42372"/>
                <a:gd name="f332" fmla="val 7258"/>
                <a:gd name="f333" fmla="val 43923"/>
                <a:gd name="f334" fmla="val 45442"/>
                <a:gd name="f335" fmla="val 47023"/>
                <a:gd name="f336" fmla="val 8383"/>
                <a:gd name="f337" fmla="val 48664"/>
                <a:gd name="f338" fmla="val 8808"/>
                <a:gd name="f339" fmla="val 50427"/>
                <a:gd name="f340" fmla="val 9264"/>
                <a:gd name="f341" fmla="val 9751"/>
                <a:gd name="f342" fmla="val 52396"/>
                <a:gd name="f343" fmla="val 9767"/>
                <a:gd name="f344" fmla="val 52450"/>
                <a:gd name="f345" fmla="val 9774"/>
                <a:gd name="f346" fmla="val 52503"/>
                <a:gd name="f347" fmla="val 52747"/>
                <a:gd name="f348" fmla="val 52966"/>
                <a:gd name="f349" fmla="val 9611"/>
                <a:gd name="f350" fmla="val 53041"/>
                <a:gd name="f351" fmla="val 9386"/>
                <a:gd name="f352" fmla="val 53102"/>
                <a:gd name="f353" fmla="val 9082"/>
                <a:gd name="f354" fmla="val 52950"/>
                <a:gd name="f355" fmla="val 8717"/>
                <a:gd name="f356" fmla="val 51917"/>
                <a:gd name="f357" fmla="val 8535"/>
                <a:gd name="f358" fmla="val 51218"/>
                <a:gd name="f359" fmla="val 8140"/>
                <a:gd name="f360" fmla="val 49819"/>
                <a:gd name="f361" fmla="val 7988"/>
                <a:gd name="f362" fmla="val 49151"/>
                <a:gd name="f363" fmla="val 48482"/>
                <a:gd name="f364" fmla="val 46476"/>
                <a:gd name="f365" fmla="val 7137"/>
                <a:gd name="f366" fmla="val 45838"/>
                <a:gd name="f367" fmla="val 6985"/>
                <a:gd name="f368" fmla="val 45169"/>
                <a:gd name="f369" fmla="val 6833"/>
                <a:gd name="f370" fmla="val 44561"/>
                <a:gd name="f371" fmla="val 43284"/>
                <a:gd name="f372" fmla="val 6377"/>
                <a:gd name="f373" fmla="val 42676"/>
                <a:gd name="f374" fmla="val 6225"/>
                <a:gd name="f375" fmla="val 40853"/>
                <a:gd name="f376" fmla="val 5830"/>
                <a:gd name="f377" fmla="val 39059"/>
                <a:gd name="f378" fmla="val 5434"/>
                <a:gd name="f379" fmla="val 37296"/>
                <a:gd name="f380" fmla="val 5070"/>
                <a:gd name="f381" fmla="val 35564"/>
                <a:gd name="f382" fmla="val 4705"/>
                <a:gd name="f383" fmla="val 33862"/>
                <a:gd name="f384" fmla="val 32190"/>
                <a:gd name="f385" fmla="val 4036"/>
                <a:gd name="f386" fmla="val 30518"/>
                <a:gd name="f387" fmla="val 3702"/>
                <a:gd name="f388" fmla="val 28846"/>
                <a:gd name="f389" fmla="val 28269"/>
                <a:gd name="f390" fmla="val 3307"/>
                <a:gd name="f391" fmla="val 27722"/>
                <a:gd name="f392" fmla="val 3216"/>
                <a:gd name="f393" fmla="val 27144"/>
                <a:gd name="f394" fmla="val 3124"/>
                <a:gd name="f395" fmla="val 25472"/>
                <a:gd name="f396" fmla="val 2820"/>
                <a:gd name="f397" fmla="val 23770"/>
                <a:gd name="f398" fmla="val 2547"/>
                <a:gd name="f399" fmla="val 22038"/>
                <a:gd name="f400" fmla="val 2273"/>
                <a:gd name="f401" fmla="val 20275"/>
                <a:gd name="f402" fmla="val 2000"/>
                <a:gd name="f403" fmla="val 19697"/>
                <a:gd name="f404" fmla="val 1909"/>
                <a:gd name="f405" fmla="val 19089"/>
                <a:gd name="f406" fmla="val 1817"/>
                <a:gd name="f407" fmla="val 18481"/>
                <a:gd name="f408" fmla="val 1726"/>
                <a:gd name="f409" fmla="val 16658"/>
                <a:gd name="f410" fmla="val 1483"/>
                <a:gd name="f411" fmla="val 14743"/>
                <a:gd name="f412" fmla="val 1209"/>
                <a:gd name="f413" fmla="val 12828"/>
                <a:gd name="f414" fmla="val 966"/>
                <a:gd name="f415" fmla="val 10822"/>
                <a:gd name="f416" fmla="val 723"/>
                <a:gd name="f417" fmla="val 10123"/>
                <a:gd name="f418" fmla="val 632"/>
                <a:gd name="f419" fmla="val 9423"/>
                <a:gd name="f420" fmla="val 8724"/>
                <a:gd name="f421" fmla="val 480"/>
                <a:gd name="f422" fmla="val 8025"/>
                <a:gd name="f423" fmla="val 389"/>
                <a:gd name="f424" fmla="val 7296"/>
                <a:gd name="f425" fmla="val 6566"/>
                <a:gd name="f426" fmla="val 237"/>
                <a:gd name="f427" fmla="val 4317"/>
                <a:gd name="f428" fmla="val 24"/>
                <a:gd name="f429" fmla="val 4183"/>
                <a:gd name="f430" fmla="val 8"/>
                <a:gd name="f431" fmla="val 4050"/>
                <a:gd name="f432" fmla="*/ f0 1 63893"/>
                <a:gd name="f433" fmla="*/ f1 1 15155"/>
                <a:gd name="f434" fmla="val f2"/>
                <a:gd name="f435" fmla="val f3"/>
                <a:gd name="f436" fmla="val f4"/>
                <a:gd name="f437" fmla="+- f436 0 f434"/>
                <a:gd name="f438" fmla="+- f435 0 f434"/>
                <a:gd name="f439" fmla="*/ f438 1 63893"/>
                <a:gd name="f440" fmla="*/ f437 1 15155"/>
                <a:gd name="f441" fmla="*/ f434 1 f439"/>
                <a:gd name="f442" fmla="*/ f435 1 f439"/>
                <a:gd name="f443" fmla="*/ f434 1 f440"/>
                <a:gd name="f444" fmla="*/ f436 1 f440"/>
                <a:gd name="f445" fmla="*/ f441 f432 1"/>
                <a:gd name="f446" fmla="*/ f442 f432 1"/>
                <a:gd name="f447" fmla="*/ f444 f433 1"/>
                <a:gd name="f448" fmla="*/ f443 f4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5" t="f448" r="f446" b="f447"/>
              <a:pathLst>
                <a:path w="63893" h="1515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6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79" y="f80"/>
                  </a:lnTo>
                  <a:lnTo>
                    <a:pt x="f81" y="f82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93" y="f94"/>
                  </a:lnTo>
                  <a:lnTo>
                    <a:pt x="f95" y="f96"/>
                  </a:lnTo>
                  <a:lnTo>
                    <a:pt x="f97" y="f98"/>
                  </a:lnTo>
                  <a:lnTo>
                    <a:pt x="f99" y="f100"/>
                  </a:lnTo>
                  <a:cubicBezTo>
                    <a:pt x="f101" y="f102"/>
                    <a:pt x="f103" y="f104"/>
                    <a:pt x="f105" y="f106"/>
                  </a:cubicBezTo>
                  <a:cubicBezTo>
                    <a:pt x="f107" y="f108"/>
                    <a:pt x="f109" y="f110"/>
                    <a:pt x="f111" y="f110"/>
                  </a:cubicBezTo>
                  <a:cubicBezTo>
                    <a:pt x="f112" y="f110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lnTo>
                    <a:pt x="f123" y="f124"/>
                  </a:lnTo>
                  <a:lnTo>
                    <a:pt x="f125" y="f126"/>
                  </a:lnTo>
                  <a:lnTo>
                    <a:pt x="f127" y="f128"/>
                  </a:lnTo>
                  <a:lnTo>
                    <a:pt x="f129" y="f130"/>
                  </a:lnTo>
                  <a:lnTo>
                    <a:pt x="f131" y="f132"/>
                  </a:lnTo>
                  <a:lnTo>
                    <a:pt x="f133" y="f134"/>
                  </a:lnTo>
                  <a:lnTo>
                    <a:pt x="f135" y="f136"/>
                  </a:lnTo>
                  <a:cubicBezTo>
                    <a:pt x="f137" y="f138"/>
                    <a:pt x="f139" y="f140"/>
                    <a:pt x="f141" y="f80"/>
                  </a:cubicBezTo>
                  <a:cubicBezTo>
                    <a:pt x="f142" y="f143"/>
                    <a:pt x="f144" y="f145"/>
                    <a:pt x="f146" y="f147"/>
                  </a:cubicBezTo>
                  <a:cubicBezTo>
                    <a:pt x="f148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7"/>
                  </a:cubicBezTo>
                  <a:cubicBezTo>
                    <a:pt x="f159" y="f157"/>
                    <a:pt x="f160" y="f161"/>
                    <a:pt x="f162" y="f163"/>
                  </a:cubicBezTo>
                  <a:lnTo>
                    <a:pt x="f164" y="f165"/>
                  </a:lnTo>
                  <a:lnTo>
                    <a:pt x="f166" y="f167"/>
                  </a:lnTo>
                  <a:lnTo>
                    <a:pt x="f168" y="f145"/>
                  </a:lnTo>
                  <a:lnTo>
                    <a:pt x="f169" y="f140"/>
                  </a:lnTo>
                  <a:lnTo>
                    <a:pt x="f170" y="f171"/>
                  </a:lnTo>
                  <a:lnTo>
                    <a:pt x="f172" y="f173"/>
                  </a:lnTo>
                  <a:lnTo>
                    <a:pt x="f174" y="f175"/>
                  </a:lnTo>
                  <a:lnTo>
                    <a:pt x="f176" y="f177"/>
                  </a:lnTo>
                  <a:lnTo>
                    <a:pt x="f178" y="f179"/>
                  </a:lnTo>
                  <a:lnTo>
                    <a:pt x="f180" y="f181"/>
                  </a:lnTo>
                  <a:lnTo>
                    <a:pt x="f182" y="f183"/>
                  </a:lnTo>
                  <a:lnTo>
                    <a:pt x="f184" y="f185"/>
                  </a:lnTo>
                  <a:cubicBezTo>
                    <a:pt x="f186" y="f187"/>
                    <a:pt x="f188" y="f189"/>
                    <a:pt x="f190" y="f191"/>
                  </a:cubicBezTo>
                  <a:lnTo>
                    <a:pt x="f192" y="f193"/>
                  </a:lnTo>
                  <a:cubicBezTo>
                    <a:pt x="f194" y="f195"/>
                    <a:pt x="f196" y="f197"/>
                    <a:pt x="f198" y="f199"/>
                  </a:cubicBezTo>
                  <a:cubicBezTo>
                    <a:pt x="f200" y="f201"/>
                    <a:pt x="f202" y="f203"/>
                    <a:pt x="f204" y="f203"/>
                  </a:cubicBezTo>
                  <a:cubicBezTo>
                    <a:pt x="f205" y="f203"/>
                    <a:pt x="f206" y="f207"/>
                    <a:pt x="f208" y="f195"/>
                  </a:cubicBezTo>
                  <a:cubicBezTo>
                    <a:pt x="f209" y="f106"/>
                    <a:pt x="f210" y="f211"/>
                    <a:pt x="f212" y="f116"/>
                  </a:cubicBezTo>
                  <a:lnTo>
                    <a:pt x="f213" y="f214"/>
                  </a:lnTo>
                  <a:lnTo>
                    <a:pt x="f215" y="f216"/>
                  </a:lnTo>
                  <a:lnTo>
                    <a:pt x="f217" y="f94"/>
                  </a:lnTo>
                  <a:lnTo>
                    <a:pt x="f218" y="f219"/>
                  </a:lnTo>
                  <a:lnTo>
                    <a:pt x="f220" y="f90"/>
                  </a:lnTo>
                  <a:lnTo>
                    <a:pt x="f221" y="f222"/>
                  </a:lnTo>
                  <a:lnTo>
                    <a:pt x="f223" y="f224"/>
                  </a:lnTo>
                  <a:cubicBezTo>
                    <a:pt x="f225" y="f226"/>
                    <a:pt x="f227" y="f228"/>
                    <a:pt x="f229" y="f136"/>
                  </a:cubicBezTo>
                  <a:lnTo>
                    <a:pt x="f230" y="f231"/>
                  </a:lnTo>
                  <a:cubicBezTo>
                    <a:pt x="f232" y="f233"/>
                    <a:pt x="f234" y="f235"/>
                    <a:pt x="f236" y="f235"/>
                  </a:cubicBezTo>
                  <a:cubicBezTo>
                    <a:pt x="f237" y="f235"/>
                    <a:pt x="f238" y="f239"/>
                    <a:pt x="f240" y="f72"/>
                  </a:cubicBezTo>
                  <a:lnTo>
                    <a:pt x="f241" y="f76"/>
                  </a:lnTo>
                  <a:lnTo>
                    <a:pt x="f242" y="f243"/>
                  </a:lnTo>
                  <a:lnTo>
                    <a:pt x="f244" y="f245"/>
                  </a:lnTo>
                  <a:lnTo>
                    <a:pt x="f246" y="f224"/>
                  </a:lnTo>
                  <a:lnTo>
                    <a:pt x="f186" y="f175"/>
                  </a:lnTo>
                  <a:lnTo>
                    <a:pt x="f247" y="f248"/>
                  </a:lnTo>
                  <a:lnTo>
                    <a:pt x="f249" y="f250"/>
                  </a:lnTo>
                  <a:lnTo>
                    <a:pt x="f251" y="f124"/>
                  </a:lnTo>
                  <a:lnTo>
                    <a:pt x="f252" y="f122"/>
                  </a:lnTo>
                  <a:lnTo>
                    <a:pt x="f253" y="f254"/>
                  </a:lnTo>
                  <a:lnTo>
                    <a:pt x="f255" y="f256"/>
                  </a:lnTo>
                  <a:lnTo>
                    <a:pt x="f257" y="f199"/>
                  </a:lnTo>
                  <a:cubicBezTo>
                    <a:pt x="f258" y="f259"/>
                    <a:pt x="f260" y="f261"/>
                    <a:pt x="f262" y="f261"/>
                  </a:cubicBezTo>
                  <a:cubicBezTo>
                    <a:pt x="f263" y="f261"/>
                    <a:pt x="f264" y="f265"/>
                    <a:pt x="f266" y="f267"/>
                  </a:cubicBezTo>
                  <a:cubicBezTo>
                    <a:pt x="f3" y="f106"/>
                    <a:pt x="f268" y="f211"/>
                    <a:pt x="f269" y="f116"/>
                  </a:cubicBezTo>
                  <a:cubicBezTo>
                    <a:pt x="f270" y="f271"/>
                    <a:pt x="f272" y="f273"/>
                    <a:pt x="f274" y="f120"/>
                  </a:cubicBezTo>
                  <a:lnTo>
                    <a:pt x="f275" y="f276"/>
                  </a:lnTo>
                  <a:cubicBezTo>
                    <a:pt x="f277" y="f181"/>
                    <a:pt x="f278" y="f279"/>
                    <a:pt x="f280" y="f281"/>
                  </a:cubicBezTo>
                  <a:lnTo>
                    <a:pt x="f282" y="f283"/>
                  </a:lnTo>
                  <a:lnTo>
                    <a:pt x="f284" y="f132"/>
                  </a:lnTo>
                  <a:lnTo>
                    <a:pt x="f285" y="f286"/>
                  </a:lnTo>
                  <a:lnTo>
                    <a:pt x="f287" y="f288"/>
                  </a:lnTo>
                  <a:cubicBezTo>
                    <a:pt x="f289" y="f80"/>
                    <a:pt x="f290" y="f291"/>
                    <a:pt x="f292" y="f78"/>
                  </a:cubicBezTo>
                  <a:lnTo>
                    <a:pt x="f293" y="f151"/>
                  </a:lnTo>
                  <a:lnTo>
                    <a:pt x="f294" y="f295"/>
                  </a:lnTo>
                  <a:lnTo>
                    <a:pt x="f296" y="f297"/>
                  </a:lnTo>
                  <a:lnTo>
                    <a:pt x="f298" y="f299"/>
                  </a:lnTo>
                  <a:lnTo>
                    <a:pt x="f300" y="f301"/>
                  </a:lnTo>
                  <a:lnTo>
                    <a:pt x="f302" y="f303"/>
                  </a:lnTo>
                  <a:lnTo>
                    <a:pt x="f304" y="f305"/>
                  </a:lnTo>
                  <a:lnTo>
                    <a:pt x="f306" y="f307"/>
                  </a:ln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317"/>
                    <a:pt x="f318" y="f317"/>
                  </a:cubicBezTo>
                  <a:cubicBezTo>
                    <a:pt x="f319" y="f317"/>
                    <a:pt x="f320" y="f321"/>
                    <a:pt x="f322" y="f38"/>
                  </a:cubicBezTo>
                  <a:lnTo>
                    <a:pt x="f323" y="f324"/>
                  </a:lnTo>
                  <a:cubicBezTo>
                    <a:pt x="f325" y="f326"/>
                    <a:pt x="f327" y="f311"/>
                    <a:pt x="f95" y="f328"/>
                  </a:cubicBezTo>
                  <a:lnTo>
                    <a:pt x="f329" y="f330"/>
                  </a:lnTo>
                  <a:lnTo>
                    <a:pt x="f331" y="f332"/>
                  </a:lnTo>
                  <a:lnTo>
                    <a:pt x="f333" y="f303"/>
                  </a:lnTo>
                  <a:lnTo>
                    <a:pt x="f334" y="f301"/>
                  </a:lnTo>
                  <a:lnTo>
                    <a:pt x="f335" y="f336"/>
                  </a:lnTo>
                  <a:lnTo>
                    <a:pt x="f337" y="f338"/>
                  </a:lnTo>
                  <a:lnTo>
                    <a:pt x="f339" y="f340"/>
                  </a:lnTo>
                  <a:lnTo>
                    <a:pt x="f247" y="f341"/>
                  </a:lnTo>
                  <a:cubicBezTo>
                    <a:pt x="f342" y="f343"/>
                    <a:pt x="f344" y="f345"/>
                    <a:pt x="f346" y="f345"/>
                  </a:cubicBezTo>
                  <a:cubicBezTo>
                    <a:pt x="f347" y="f345"/>
                    <a:pt x="f348" y="f349"/>
                    <a:pt x="f350" y="f351"/>
                  </a:cubicBezTo>
                  <a:cubicBezTo>
                    <a:pt x="f352" y="f353"/>
                    <a:pt x="f354" y="f338"/>
                    <a:pt x="f285" y="f355"/>
                  </a:cubicBezTo>
                  <a:cubicBezTo>
                    <a:pt x="f356" y="f357"/>
                    <a:pt x="f358" y="f64"/>
                    <a:pt x="f289" y="f359"/>
                  </a:cubicBezTo>
                  <a:cubicBezTo>
                    <a:pt x="f360" y="f361"/>
                    <a:pt x="f362" y="f58"/>
                    <a:pt x="f363" y="f303"/>
                  </a:cubicBezTo>
                  <a:lnTo>
                    <a:pt x="f364" y="f365"/>
                  </a:lnTo>
                  <a:cubicBezTo>
                    <a:pt x="f366" y="f367"/>
                    <a:pt x="f368" y="f369"/>
                    <a:pt x="f370" y="f309"/>
                  </a:cubicBezTo>
                  <a:cubicBezTo>
                    <a:pt x="f333" y="f328"/>
                    <a:pt x="f371" y="f372"/>
                    <a:pt x="f373" y="f374"/>
                  </a:cubicBezTo>
                  <a:lnTo>
                    <a:pt x="f375" y="f376"/>
                  </a:lnTo>
                  <a:lnTo>
                    <a:pt x="f377" y="f378"/>
                  </a:lnTo>
                  <a:lnTo>
                    <a:pt x="f379" y="f380"/>
                  </a:lnTo>
                  <a:lnTo>
                    <a:pt x="f381" y="f382"/>
                  </a:lnTo>
                  <a:lnTo>
                    <a:pt x="f383" y="f32"/>
                  </a:lnTo>
                  <a:lnTo>
                    <a:pt x="f384" y="f385"/>
                  </a:lnTo>
                  <a:lnTo>
                    <a:pt x="f386" y="f387"/>
                  </a:lnTo>
                  <a:lnTo>
                    <a:pt x="f388" y="f29"/>
                  </a:lnTo>
                  <a:cubicBezTo>
                    <a:pt x="f389" y="f390"/>
                    <a:pt x="f391" y="f392"/>
                    <a:pt x="f393" y="f394"/>
                  </a:cubicBezTo>
                  <a:lnTo>
                    <a:pt x="f395" y="f396"/>
                  </a:lnTo>
                  <a:lnTo>
                    <a:pt x="f397" y="f398"/>
                  </a:lnTo>
                  <a:lnTo>
                    <a:pt x="f399" y="f400"/>
                  </a:lnTo>
                  <a:lnTo>
                    <a:pt x="f401" y="f402"/>
                  </a:lnTo>
                  <a:cubicBezTo>
                    <a:pt x="f403" y="f404"/>
                    <a:pt x="f405" y="f406"/>
                    <a:pt x="f407" y="f408"/>
                  </a:cubicBezTo>
                  <a:lnTo>
                    <a:pt x="f409" y="f410"/>
                  </a:lnTo>
                  <a:lnTo>
                    <a:pt x="f411" y="f412"/>
                  </a:lnTo>
                  <a:lnTo>
                    <a:pt x="f413" y="f414"/>
                  </a:lnTo>
                  <a:lnTo>
                    <a:pt x="f415" y="f416"/>
                  </a:lnTo>
                  <a:cubicBezTo>
                    <a:pt x="f417" y="f418"/>
                    <a:pt x="f419" y="f15"/>
                    <a:pt x="f420" y="f421"/>
                  </a:cubicBezTo>
                  <a:cubicBezTo>
                    <a:pt x="f422" y="f423"/>
                    <a:pt x="f424" y="f13"/>
                    <a:pt x="f425" y="f426"/>
                  </a:cubicBezTo>
                  <a:lnTo>
                    <a:pt x="f427" y="f428"/>
                  </a:lnTo>
                  <a:cubicBezTo>
                    <a:pt x="f429" y="f430"/>
                    <a:pt x="f431" y="f6"/>
                    <a:pt x="f5" y="f6"/>
                  </a:cubicBezTo>
                  <a:close/>
                </a:path>
              </a:pathLst>
            </a:custGeom>
            <a:solidFill>
              <a:srgbClr val="4FC3F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434;p24">
              <a:extLst>
                <a:ext uri="{FF2B5EF4-FFF2-40B4-BE49-F238E27FC236}">
                  <a16:creationId xmlns:a16="http://schemas.microsoft.com/office/drawing/2014/main" id="{1713A9E9-179E-4F54-9CAD-600856CA0B52}"/>
                </a:ext>
              </a:extLst>
            </p:cNvPr>
            <p:cNvSpPr/>
            <p:nvPr/>
          </p:nvSpPr>
          <p:spPr>
            <a:xfrm rot="408044" flipH="1">
              <a:off x="1058977" y="4606291"/>
              <a:ext cx="1325505" cy="304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418"/>
                <a:gd name="f4" fmla="val 8595"/>
                <a:gd name="f5" fmla="val 2842"/>
                <a:gd name="f6" fmla="val 2442"/>
                <a:gd name="f7" fmla="val 2057"/>
                <a:gd name="f8" fmla="val 88"/>
                <a:gd name="f9" fmla="val 1672"/>
                <a:gd name="f10" fmla="val 232"/>
                <a:gd name="f11" fmla="val 1247"/>
                <a:gd name="f12" fmla="val 445"/>
                <a:gd name="f13" fmla="val 852"/>
                <a:gd name="f14" fmla="val 749"/>
                <a:gd name="f15" fmla="val 548"/>
                <a:gd name="f16" fmla="val 1144"/>
                <a:gd name="f17" fmla="val 274"/>
                <a:gd name="f18" fmla="val 1539"/>
                <a:gd name="f19" fmla="val 92"/>
                <a:gd name="f20" fmla="val 1995"/>
                <a:gd name="f21" fmla="val 61"/>
                <a:gd name="f22" fmla="val 2481"/>
                <a:gd name="f23" fmla="val 1"/>
                <a:gd name="f24" fmla="val 2967"/>
                <a:gd name="f25" fmla="val 3454"/>
                <a:gd name="f26" fmla="val 3879"/>
                <a:gd name="f27" fmla="val 487"/>
                <a:gd name="f28" fmla="val 4305"/>
                <a:gd name="f29" fmla="val 791"/>
                <a:gd name="f30" fmla="val 4670"/>
                <a:gd name="f31" fmla="val 1186"/>
                <a:gd name="f32" fmla="val 4943"/>
                <a:gd name="f33" fmla="val 1581"/>
                <a:gd name="f34" fmla="val 5217"/>
                <a:gd name="f35" fmla="val 2068"/>
                <a:gd name="f36" fmla="val 5399"/>
                <a:gd name="f37" fmla="val 2554"/>
                <a:gd name="f38" fmla="val 5430"/>
                <a:gd name="f39" fmla="val 4651"/>
                <a:gd name="f40" fmla="val 5642"/>
                <a:gd name="f41" fmla="val 6597"/>
                <a:gd name="f42" fmla="val 5855"/>
                <a:gd name="f43" fmla="val 8420"/>
                <a:gd name="f44" fmla="val 6068"/>
                <a:gd name="f45" fmla="val 10153"/>
                <a:gd name="f46" fmla="val 6250"/>
                <a:gd name="f47" fmla="val 11825"/>
                <a:gd name="f48" fmla="val 6463"/>
                <a:gd name="f49" fmla="val 13436"/>
                <a:gd name="f50" fmla="val 6676"/>
                <a:gd name="f51" fmla="val 13983"/>
                <a:gd name="f52" fmla="val 6737"/>
                <a:gd name="f53" fmla="val 14499"/>
                <a:gd name="f54" fmla="val 6828"/>
                <a:gd name="f55" fmla="val 15047"/>
                <a:gd name="f56" fmla="val 6889"/>
                <a:gd name="f57" fmla="val 16657"/>
                <a:gd name="f58" fmla="val 7132"/>
                <a:gd name="f59" fmla="val 17205"/>
                <a:gd name="f60" fmla="val 7192"/>
                <a:gd name="f61" fmla="val 17752"/>
                <a:gd name="f62" fmla="val 7284"/>
                <a:gd name="f63" fmla="val 18299"/>
                <a:gd name="f64" fmla="val 7375"/>
                <a:gd name="f65" fmla="val 20031"/>
                <a:gd name="f66" fmla="val 7618"/>
                <a:gd name="f67" fmla="val 21825"/>
                <a:gd name="f68" fmla="val 7922"/>
                <a:gd name="f69" fmla="val 23709"/>
                <a:gd name="f70" fmla="val 8226"/>
                <a:gd name="f71" fmla="val 25746"/>
                <a:gd name="f72" fmla="val 8591"/>
                <a:gd name="f73" fmla="val 25771"/>
                <a:gd name="f74" fmla="val 8593"/>
                <a:gd name="f75" fmla="val 25797"/>
                <a:gd name="f76" fmla="val 25822"/>
                <a:gd name="f77" fmla="val 26094"/>
                <a:gd name="f78" fmla="val 26328"/>
                <a:gd name="f79" fmla="val 8446"/>
                <a:gd name="f80" fmla="val 26384"/>
                <a:gd name="f81" fmla="val 8196"/>
                <a:gd name="f82" fmla="val 26475"/>
                <a:gd name="f83" fmla="val 7892"/>
                <a:gd name="f84" fmla="val 26293"/>
                <a:gd name="f85" fmla="val 7588"/>
                <a:gd name="f86" fmla="val 25989"/>
                <a:gd name="f87" fmla="val 7527"/>
                <a:gd name="f88" fmla="val 23952"/>
                <a:gd name="f89" fmla="val 22038"/>
                <a:gd name="f90" fmla="val 6858"/>
                <a:gd name="f91" fmla="val 20244"/>
                <a:gd name="f92" fmla="val 6585"/>
                <a:gd name="f93" fmla="val 18542"/>
                <a:gd name="f94" fmla="val 6311"/>
                <a:gd name="f95" fmla="val 16901"/>
                <a:gd name="f96" fmla="val 15290"/>
                <a:gd name="f97" fmla="val 14773"/>
                <a:gd name="f98" fmla="val 5764"/>
                <a:gd name="f99" fmla="val 14226"/>
                <a:gd name="f100" fmla="val 5703"/>
                <a:gd name="f101" fmla="val 13709"/>
                <a:gd name="f102" fmla="val 12068"/>
                <a:gd name="f103" fmla="val 10426"/>
                <a:gd name="f104" fmla="val 8694"/>
                <a:gd name="f105" fmla="val 5004"/>
                <a:gd name="f106" fmla="val 6900"/>
                <a:gd name="f107" fmla="val 4822"/>
                <a:gd name="f108" fmla="val 4955"/>
                <a:gd name="f109" fmla="val 4609"/>
                <a:gd name="f110" fmla="val 2888"/>
                <a:gd name="f111" fmla="val 4396"/>
                <a:gd name="f112" fmla="val 4366"/>
                <a:gd name="f113" fmla="val 2311"/>
                <a:gd name="f114" fmla="val 4092"/>
                <a:gd name="f115" fmla="val 2371"/>
                <a:gd name="f116" fmla="val 3788"/>
                <a:gd name="f117" fmla="val 2400"/>
                <a:gd name="f118" fmla="val 3475"/>
                <a:gd name="f119" fmla="val 2642"/>
                <a:gd name="f120" fmla="val 3269"/>
                <a:gd name="f121" fmla="val 2947"/>
                <a:gd name="f122" fmla="val 2968"/>
                <a:gd name="f123" fmla="val 2989"/>
                <a:gd name="f124" fmla="val 3270"/>
                <a:gd name="f125" fmla="val 3010"/>
                <a:gd name="f126" fmla="val 3271"/>
                <a:gd name="f127" fmla="val 5229"/>
                <a:gd name="f128" fmla="val 3484"/>
                <a:gd name="f129" fmla="val 7326"/>
                <a:gd name="f130" fmla="val 3727"/>
                <a:gd name="f131" fmla="val 9332"/>
                <a:gd name="f132" fmla="val 3940"/>
                <a:gd name="f133" fmla="val 10001"/>
                <a:gd name="f134" fmla="val 4031"/>
                <a:gd name="f135" fmla="val 10639"/>
                <a:gd name="f136" fmla="val 11247"/>
                <a:gd name="f137" fmla="val 4183"/>
                <a:gd name="f138" fmla="val 13071"/>
                <a:gd name="f139" fmla="val 14864"/>
                <a:gd name="f140" fmla="val 4639"/>
                <a:gd name="f141" fmla="val 16597"/>
                <a:gd name="f142" fmla="val 4882"/>
                <a:gd name="f143" fmla="val 5126"/>
                <a:gd name="f144" fmla="val 20001"/>
                <a:gd name="f145" fmla="val 21673"/>
                <a:gd name="f146" fmla="val 23375"/>
                <a:gd name="f147" fmla="val 5946"/>
                <a:gd name="f148" fmla="val 25077"/>
                <a:gd name="f149" fmla="val 6220"/>
                <a:gd name="f150" fmla="val 26840"/>
                <a:gd name="f151" fmla="val 6524"/>
                <a:gd name="f152" fmla="val 28664"/>
                <a:gd name="f153" fmla="val 30518"/>
                <a:gd name="f154" fmla="val 7223"/>
                <a:gd name="f155" fmla="val 32463"/>
                <a:gd name="f156" fmla="val 34500"/>
                <a:gd name="f157" fmla="val 8013"/>
                <a:gd name="f158" fmla="val 36658"/>
                <a:gd name="f159" fmla="val 8469"/>
                <a:gd name="f160" fmla="val 36698"/>
                <a:gd name="f161" fmla="val 8478"/>
                <a:gd name="f162" fmla="val 36739"/>
                <a:gd name="f163" fmla="val 8482"/>
                <a:gd name="f164" fmla="val 36778"/>
                <a:gd name="f165" fmla="val 37008"/>
                <a:gd name="f166" fmla="val 37218"/>
                <a:gd name="f167" fmla="val 8338"/>
                <a:gd name="f168" fmla="val 37296"/>
                <a:gd name="f169" fmla="val 8104"/>
                <a:gd name="f170" fmla="val 7800"/>
                <a:gd name="f171" fmla="val 37235"/>
                <a:gd name="f172" fmla="val 7496"/>
                <a:gd name="f173" fmla="val 36901"/>
                <a:gd name="f174" fmla="val 7436"/>
                <a:gd name="f175" fmla="val 36172"/>
                <a:gd name="f176" fmla="val 35472"/>
                <a:gd name="f177" fmla="val 34773"/>
                <a:gd name="f178" fmla="val 6980"/>
                <a:gd name="f179" fmla="val 34105"/>
                <a:gd name="f180" fmla="val 33436"/>
                <a:gd name="f181" fmla="val 6706"/>
                <a:gd name="f182" fmla="val 32798"/>
                <a:gd name="f183" fmla="val 30883"/>
                <a:gd name="f184" fmla="val 6189"/>
                <a:gd name="f185" fmla="val 29089"/>
                <a:gd name="f186" fmla="val 27326"/>
                <a:gd name="f187" fmla="val 5521"/>
                <a:gd name="f188" fmla="val 25624"/>
                <a:gd name="f189" fmla="val 23983"/>
                <a:gd name="f190" fmla="val 22311"/>
                <a:gd name="f191" fmla="val 20579"/>
                <a:gd name="f192" fmla="val 19423"/>
                <a:gd name="f193" fmla="val 4214"/>
                <a:gd name="f194" fmla="val 18846"/>
                <a:gd name="f195" fmla="val 4123"/>
                <a:gd name="f196" fmla="val 16992"/>
                <a:gd name="f197" fmla="val 15077"/>
                <a:gd name="f198" fmla="val 3606"/>
                <a:gd name="f199" fmla="val 13010"/>
                <a:gd name="f200" fmla="val 3332"/>
                <a:gd name="f201" fmla="val 10822"/>
                <a:gd name="f202" fmla="val 3059"/>
                <a:gd name="f203" fmla="val 10518"/>
                <a:gd name="f204" fmla="val 3028"/>
                <a:gd name="f205" fmla="val 10274"/>
                <a:gd name="f206" fmla="val 2724"/>
                <a:gd name="f207" fmla="val 10305"/>
                <a:gd name="f208" fmla="val 2420"/>
                <a:gd name="f209" fmla="val 10359"/>
                <a:gd name="f210" fmla="val 2124"/>
                <a:gd name="f211" fmla="val 10579"/>
                <a:gd name="f212" fmla="val 1924"/>
                <a:gd name="f213" fmla="val 10861"/>
                <a:gd name="f214" fmla="val 10898"/>
                <a:gd name="f215" fmla="val 10935"/>
                <a:gd name="f216" fmla="val 1927"/>
                <a:gd name="f217" fmla="val 10973"/>
                <a:gd name="f218" fmla="val 1934"/>
                <a:gd name="f219" fmla="val 12980"/>
                <a:gd name="f220" fmla="val 2177"/>
                <a:gd name="f221" fmla="val 14834"/>
                <a:gd name="f222" fmla="val 16566"/>
                <a:gd name="f223" fmla="val 2664"/>
                <a:gd name="f224" fmla="val 18208"/>
                <a:gd name="f225" fmla="val 2907"/>
                <a:gd name="f226" fmla="val 18755"/>
                <a:gd name="f227" fmla="val 19272"/>
                <a:gd name="f228" fmla="val 19788"/>
                <a:gd name="f229" fmla="val 3119"/>
                <a:gd name="f230" fmla="val 21369"/>
                <a:gd name="f231" fmla="val 3363"/>
                <a:gd name="f232" fmla="val 22949"/>
                <a:gd name="f233" fmla="val 3636"/>
                <a:gd name="f234" fmla="val 24591"/>
                <a:gd name="f235" fmla="val 3910"/>
                <a:gd name="f236" fmla="val 28117"/>
                <a:gd name="f237" fmla="val 4518"/>
                <a:gd name="f238" fmla="val 30092"/>
                <a:gd name="f239" fmla="val 4913"/>
                <a:gd name="f240" fmla="val 30132"/>
                <a:gd name="f241" fmla="val 4921"/>
                <a:gd name="f242" fmla="val 30171"/>
                <a:gd name="f243" fmla="val 4925"/>
                <a:gd name="f244" fmla="val 30209"/>
                <a:gd name="f245" fmla="val 30465"/>
                <a:gd name="f246" fmla="val 30682"/>
                <a:gd name="f247" fmla="val 4756"/>
                <a:gd name="f248" fmla="val 30761"/>
                <a:gd name="f249" fmla="val 30852"/>
                <a:gd name="f250" fmla="val 30640"/>
                <a:gd name="f251" fmla="val 30336"/>
                <a:gd name="f252" fmla="val 3849"/>
                <a:gd name="f253" fmla="val 28269"/>
                <a:gd name="f254" fmla="val 25655"/>
                <a:gd name="f255" fmla="val 2998"/>
                <a:gd name="f256" fmla="val 25047"/>
                <a:gd name="f257" fmla="val 24439"/>
                <a:gd name="f258" fmla="val 2816"/>
                <a:gd name="f259" fmla="val 22676"/>
                <a:gd name="f260" fmla="val 2512"/>
                <a:gd name="f261" fmla="val 20974"/>
                <a:gd name="f262" fmla="val 2238"/>
                <a:gd name="f263" fmla="val 19302"/>
                <a:gd name="f264" fmla="val 17661"/>
                <a:gd name="f265" fmla="val 1752"/>
                <a:gd name="f266" fmla="val 16050"/>
                <a:gd name="f267" fmla="val 1508"/>
                <a:gd name="f268" fmla="val 14378"/>
                <a:gd name="f269" fmla="val 1296"/>
                <a:gd name="f270" fmla="val 12706"/>
                <a:gd name="f271" fmla="val 1053"/>
                <a:gd name="f272" fmla="val 12159"/>
                <a:gd name="f273" fmla="val 992"/>
                <a:gd name="f274" fmla="val 11581"/>
                <a:gd name="f275" fmla="val 931"/>
                <a:gd name="f276" fmla="val 11004"/>
                <a:gd name="f277" fmla="val 840"/>
                <a:gd name="f278" fmla="val 9180"/>
                <a:gd name="f279" fmla="val 627"/>
                <a:gd name="f280" fmla="val 7296"/>
                <a:gd name="f281" fmla="val 414"/>
                <a:gd name="f282" fmla="val 5289"/>
                <a:gd name="f283" fmla="val 201"/>
                <a:gd name="f284" fmla="val 3162"/>
                <a:gd name="f285" fmla="val 19"/>
                <a:gd name="f286" fmla="val 3054"/>
                <a:gd name="f287" fmla="val 6"/>
                <a:gd name="f288" fmla="*/ f0 1 37418"/>
                <a:gd name="f289" fmla="*/ f1 1 859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37418"/>
                <a:gd name="f296" fmla="*/ f293 1 859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37418" h="859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19" y="f25"/>
                    <a:pt x="f17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5" y="f56"/>
                  </a:cubicBezTo>
                  <a:lnTo>
                    <a:pt x="f57" y="f58"/>
                  </a:ln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cubicBezTo>
                    <a:pt x="f73" y="f74"/>
                    <a:pt x="f75" y="f4"/>
                    <a:pt x="f76" y="f4"/>
                  </a:cubicBezTo>
                  <a:cubicBezTo>
                    <a:pt x="f77" y="f4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lnTo>
                    <a:pt x="f88" y="f60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93" y="f94"/>
                  </a:lnTo>
                  <a:lnTo>
                    <a:pt x="f95" y="f44"/>
                  </a:lnTo>
                  <a:lnTo>
                    <a:pt x="f96" y="f42"/>
                  </a:lnTo>
                  <a:cubicBezTo>
                    <a:pt x="f97" y="f98"/>
                    <a:pt x="f99" y="f100"/>
                    <a:pt x="f101" y="f40"/>
                  </a:cubicBezTo>
                  <a:lnTo>
                    <a:pt x="f102" y="f38"/>
                  </a:lnTo>
                  <a:lnTo>
                    <a:pt x="f103" y="f34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110" y="f111"/>
                  </a:lnTo>
                  <a:cubicBezTo>
                    <a:pt x="f37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0"/>
                  </a:cubicBezTo>
                  <a:cubicBezTo>
                    <a:pt x="f122" y="f120"/>
                    <a:pt x="f123" y="f124"/>
                    <a:pt x="f125" y="f126"/>
                  </a:cubicBezTo>
                  <a:lnTo>
                    <a:pt x="f127" y="f128"/>
                  </a:lnTo>
                  <a:lnTo>
                    <a:pt x="f129" y="f130"/>
                  </a:lnTo>
                  <a:lnTo>
                    <a:pt x="f131" y="f132"/>
                  </a:lnTo>
                  <a:cubicBezTo>
                    <a:pt x="f133" y="f134"/>
                    <a:pt x="f135" y="f114"/>
                    <a:pt x="f136" y="f137"/>
                  </a:cubicBezTo>
                  <a:lnTo>
                    <a:pt x="f138" y="f111"/>
                  </a:lnTo>
                  <a:lnTo>
                    <a:pt x="f139" y="f140"/>
                  </a:lnTo>
                  <a:lnTo>
                    <a:pt x="f141" y="f142"/>
                  </a:lnTo>
                  <a:lnTo>
                    <a:pt x="f63" y="f143"/>
                  </a:lnTo>
                  <a:lnTo>
                    <a:pt x="f144" y="f36"/>
                  </a:lnTo>
                  <a:lnTo>
                    <a:pt x="f145" y="f40"/>
                  </a:lnTo>
                  <a:lnTo>
                    <a:pt x="f146" y="f147"/>
                  </a:lnTo>
                  <a:lnTo>
                    <a:pt x="f148" y="f149"/>
                  </a:lnTo>
                  <a:lnTo>
                    <a:pt x="f150" y="f151"/>
                  </a:lnTo>
                  <a:lnTo>
                    <a:pt x="f152" y="f90"/>
                  </a:lnTo>
                  <a:lnTo>
                    <a:pt x="f153" y="f154"/>
                  </a:lnTo>
                  <a:lnTo>
                    <a:pt x="f155" y="f85"/>
                  </a:lnTo>
                  <a:lnTo>
                    <a:pt x="f156" y="f157"/>
                  </a:lnTo>
                  <a:lnTo>
                    <a:pt x="f158" y="f159"/>
                  </a:lnTo>
                  <a:cubicBezTo>
                    <a:pt x="f160" y="f161"/>
                    <a:pt x="f162" y="f163"/>
                    <a:pt x="f164" y="f163"/>
                  </a:cubicBezTo>
                  <a:cubicBezTo>
                    <a:pt x="f165" y="f163"/>
                    <a:pt x="f166" y="f167"/>
                    <a:pt x="f168" y="f169"/>
                  </a:cubicBezTo>
                  <a:cubicBezTo>
                    <a:pt x="f3" y="f170"/>
                    <a:pt x="f171" y="f172"/>
                    <a:pt x="f173" y="f174"/>
                  </a:cubicBezTo>
                  <a:cubicBezTo>
                    <a:pt x="f175" y="f62"/>
                    <a:pt x="f176" y="f58"/>
                    <a:pt x="f177" y="f178"/>
                  </a:cubicBezTo>
                  <a:cubicBezTo>
                    <a:pt x="f179" y="f54"/>
                    <a:pt x="f180" y="f181"/>
                    <a:pt x="f182" y="f92"/>
                  </a:cubicBezTo>
                  <a:lnTo>
                    <a:pt x="f183" y="f184"/>
                  </a:lnTo>
                  <a:lnTo>
                    <a:pt x="f185" y="f42"/>
                  </a:lnTo>
                  <a:lnTo>
                    <a:pt x="f186" y="f187"/>
                  </a:lnTo>
                  <a:lnTo>
                    <a:pt x="f188" y="f34"/>
                  </a:lnTo>
                  <a:lnTo>
                    <a:pt x="f189" y="f32"/>
                  </a:lnTo>
                  <a:lnTo>
                    <a:pt x="f190" y="f30"/>
                  </a:lnTo>
                  <a:lnTo>
                    <a:pt x="f191" y="f111"/>
                  </a:lnTo>
                  <a:cubicBezTo>
                    <a:pt x="f144" y="f28"/>
                    <a:pt x="f192" y="f193"/>
                    <a:pt x="f194" y="f195"/>
                  </a:cubicBezTo>
                  <a:lnTo>
                    <a:pt x="f196" y="f26"/>
                  </a:lnTo>
                  <a:lnTo>
                    <a:pt x="f197" y="f198"/>
                  </a:lnTo>
                  <a:lnTo>
                    <a:pt x="f199" y="f200"/>
                  </a:lnTo>
                  <a:lnTo>
                    <a:pt x="f201" y="f202"/>
                  </a:lnTo>
                  <a:cubicBezTo>
                    <a:pt x="f203" y="f204"/>
                    <a:pt x="f205" y="f206"/>
                    <a:pt x="f20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217" y="f218"/>
                  </a:cubicBezTo>
                  <a:lnTo>
                    <a:pt x="f219" y="f220"/>
                  </a:lnTo>
                  <a:lnTo>
                    <a:pt x="f221" y="f208"/>
                  </a:lnTo>
                  <a:lnTo>
                    <a:pt x="f222" y="f223"/>
                  </a:lnTo>
                  <a:lnTo>
                    <a:pt x="f224" y="f225"/>
                  </a:lnTo>
                  <a:cubicBezTo>
                    <a:pt x="f226" y="f24"/>
                    <a:pt x="f227" y="f202"/>
                    <a:pt x="f228" y="f229"/>
                  </a:cubicBezTo>
                  <a:lnTo>
                    <a:pt x="f230" y="f231"/>
                  </a:lnTo>
                  <a:lnTo>
                    <a:pt x="f232" y="f233"/>
                  </a:lnTo>
                  <a:lnTo>
                    <a:pt x="f234" y="f235"/>
                  </a:lnTo>
                  <a:lnTo>
                    <a:pt x="f84" y="f137"/>
                  </a:lnTo>
                  <a:lnTo>
                    <a:pt x="f236" y="f237"/>
                  </a:lnTo>
                  <a:lnTo>
                    <a:pt x="f238" y="f239"/>
                  </a:lnTo>
                  <a:cubicBezTo>
                    <a:pt x="f240" y="f241"/>
                    <a:pt x="f242" y="f243"/>
                    <a:pt x="f244" y="f243"/>
                  </a:cubicBezTo>
                  <a:cubicBezTo>
                    <a:pt x="f245" y="f243"/>
                    <a:pt x="f246" y="f247"/>
                    <a:pt x="f248" y="f237"/>
                  </a:cubicBezTo>
                  <a:cubicBezTo>
                    <a:pt x="f249" y="f193"/>
                    <a:pt x="f250" y="f235"/>
                    <a:pt x="f251" y="f252"/>
                  </a:cubicBezTo>
                  <a:lnTo>
                    <a:pt x="f253" y="f25"/>
                  </a:lnTo>
                  <a:lnTo>
                    <a:pt x="f84" y="f229"/>
                  </a:lnTo>
                  <a:cubicBezTo>
                    <a:pt x="f254" y="f255"/>
                    <a:pt x="f256" y="f225"/>
                    <a:pt x="f257" y="f258"/>
                  </a:cubicBezTo>
                  <a:lnTo>
                    <a:pt x="f259" y="f260"/>
                  </a:lnTo>
                  <a:lnTo>
                    <a:pt x="f261" y="f262"/>
                  </a:lnTo>
                  <a:lnTo>
                    <a:pt x="f263" y="f20"/>
                  </a:lnTo>
                  <a:lnTo>
                    <a:pt x="f264" y="f265"/>
                  </a:lnTo>
                  <a:lnTo>
                    <a:pt x="f266" y="f267"/>
                  </a:lnTo>
                  <a:lnTo>
                    <a:pt x="f268" y="f269"/>
                  </a:lnTo>
                  <a:lnTo>
                    <a:pt x="f270" y="f271"/>
                  </a:lnTo>
                  <a:cubicBezTo>
                    <a:pt x="f272" y="f273"/>
                    <a:pt x="f274" y="f275"/>
                    <a:pt x="f276" y="f277"/>
                  </a:cubicBezTo>
                  <a:lnTo>
                    <a:pt x="f278" y="f279"/>
                  </a:lnTo>
                  <a:lnTo>
                    <a:pt x="f280" y="f281"/>
                  </a:lnTo>
                  <a:lnTo>
                    <a:pt x="f282" y="f283"/>
                  </a:lnTo>
                  <a:lnTo>
                    <a:pt x="f284" y="f285"/>
                  </a:lnTo>
                  <a:cubicBezTo>
                    <a:pt x="f286" y="f287"/>
                    <a:pt x="f121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1266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42440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1">
            <a:extLst>
              <a:ext uri="{FF2B5EF4-FFF2-40B4-BE49-F238E27FC236}">
                <a16:creationId xmlns:a16="http://schemas.microsoft.com/office/drawing/2014/main" id="{CD3EB2B3-D8D2-4A13-8FA2-E7CFD7227009}"/>
              </a:ext>
            </a:extLst>
          </p:cNvPr>
          <p:cNvSpPr/>
          <p:nvPr/>
        </p:nvSpPr>
        <p:spPr>
          <a:xfrm>
            <a:off x="0" y="254632"/>
            <a:ext cx="9144000" cy="543181"/>
          </a:xfrm>
          <a:prstGeom prst="rect">
            <a:avLst/>
          </a:prstGeom>
          <a:solidFill>
            <a:srgbClr val="42BCF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17DC0"/>
              </a:solidFill>
              <a:uFillTx/>
              <a:latin typeface="Arial"/>
            </a:endParaRP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971FE154-3BA0-4884-B622-F4B1951B031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254632"/>
            <a:ext cx="8679896" cy="543181"/>
          </a:xfrm>
        </p:spPr>
        <p:txBody>
          <a:bodyPr anchorCtr="1"/>
          <a:lstStyle>
            <a:lvl1pPr marL="0" indent="0" algn="ctr">
              <a:buNone/>
              <a:defRPr lang="en-US" sz="4050">
                <a:solidFill>
                  <a:srgbClr val="FFFFFF"/>
                </a:solidFill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5810233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ontents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2D33E1DF-A614-448A-AA10-0FAA69A3F382}"/>
              </a:ext>
            </a:extLst>
          </p:cNvPr>
          <p:cNvSpPr/>
          <p:nvPr/>
        </p:nvSpPr>
        <p:spPr>
          <a:xfrm>
            <a:off x="6143625" y="4739947"/>
            <a:ext cx="3000375" cy="40355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41"/>
              <a:gd name="f7" fmla="val 277"/>
              <a:gd name="f8" fmla="val 2595"/>
              <a:gd name="f9" fmla="val 139"/>
              <a:gd name="f10" fmla="val 2932"/>
              <a:gd name="f11" fmla="val 2830"/>
              <a:gd name="f12" fmla="val 2731"/>
              <a:gd name="f13" fmla="val 34"/>
              <a:gd name="f14" fmla="val 2650"/>
              <a:gd name="f15" fmla="val 96"/>
              <a:gd name="f16" fmla="+- 0 0 -90"/>
              <a:gd name="f17" fmla="*/ f3 1 3841"/>
              <a:gd name="f18" fmla="*/ f4 1 277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3841"/>
              <a:gd name="f27" fmla="*/ f23 1 277"/>
              <a:gd name="f28" fmla="*/ 2595 f24 1"/>
              <a:gd name="f29" fmla="*/ 139 f23 1"/>
              <a:gd name="f30" fmla="*/ 0 f24 1"/>
              <a:gd name="f31" fmla="*/ 277 f23 1"/>
              <a:gd name="f32" fmla="*/ 3841 f24 1"/>
              <a:gd name="f33" fmla="*/ 0 f23 1"/>
              <a:gd name="f34" fmla="*/ 2932 f24 1"/>
              <a:gd name="f35" fmla="*/ 2650 f24 1"/>
              <a:gd name="f36" fmla="*/ 96 f23 1"/>
              <a:gd name="f37" fmla="+- f25 0 f1"/>
              <a:gd name="f38" fmla="*/ f28 1 3841"/>
              <a:gd name="f39" fmla="*/ f29 1 277"/>
              <a:gd name="f40" fmla="*/ f30 1 3841"/>
              <a:gd name="f41" fmla="*/ f31 1 277"/>
              <a:gd name="f42" fmla="*/ f32 1 3841"/>
              <a:gd name="f43" fmla="*/ f33 1 277"/>
              <a:gd name="f44" fmla="*/ f34 1 3841"/>
              <a:gd name="f45" fmla="*/ f35 1 3841"/>
              <a:gd name="f46" fmla="*/ f36 1 277"/>
              <a:gd name="f47" fmla="*/ 0 1 f26"/>
              <a:gd name="f48" fmla="*/ f20 1 f26"/>
              <a:gd name="f49" fmla="*/ 0 1 f27"/>
              <a:gd name="f50" fmla="*/ f21 1 f27"/>
              <a:gd name="f51" fmla="*/ f38 1 f26"/>
              <a:gd name="f52" fmla="*/ f39 1 f27"/>
              <a:gd name="f53" fmla="*/ f40 1 f26"/>
              <a:gd name="f54" fmla="*/ f41 1 f27"/>
              <a:gd name="f55" fmla="*/ f42 1 f26"/>
              <a:gd name="f56" fmla="*/ f43 1 f27"/>
              <a:gd name="f57" fmla="*/ f44 1 f26"/>
              <a:gd name="f58" fmla="*/ f45 1 f26"/>
              <a:gd name="f59" fmla="*/ f46 1 f27"/>
              <a:gd name="f60" fmla="*/ f47 f17 1"/>
              <a:gd name="f61" fmla="*/ f48 f17 1"/>
              <a:gd name="f62" fmla="*/ f50 f18 1"/>
              <a:gd name="f63" fmla="*/ f49 f18 1"/>
              <a:gd name="f64" fmla="*/ f51 f17 1"/>
              <a:gd name="f65" fmla="*/ f52 f18 1"/>
              <a:gd name="f66" fmla="*/ f53 f17 1"/>
              <a:gd name="f67" fmla="*/ f54 f18 1"/>
              <a:gd name="f68" fmla="*/ f55 f17 1"/>
              <a:gd name="f69" fmla="*/ f56 f18 1"/>
              <a:gd name="f70" fmla="*/ f57 f17 1"/>
              <a:gd name="f71" fmla="*/ f58 f17 1"/>
              <a:gd name="f72" fmla="*/ f59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64" y="f65"/>
              </a:cxn>
              <a:cxn ang="f37">
                <a:pos x="f66" y="f65"/>
              </a:cxn>
              <a:cxn ang="f37">
                <a:pos x="f66" y="f67"/>
              </a:cxn>
              <a:cxn ang="f37">
                <a:pos x="f68" y="f67"/>
              </a:cxn>
              <a:cxn ang="f37">
                <a:pos x="f68" y="f69"/>
              </a:cxn>
              <a:cxn ang="f37">
                <a:pos x="f70" y="f69"/>
              </a:cxn>
              <a:cxn ang="f37">
                <a:pos x="f71" y="f72"/>
              </a:cxn>
              <a:cxn ang="f37">
                <a:pos x="f64" y="f65"/>
              </a:cxn>
            </a:cxnLst>
            <a:rect l="f60" t="f63" r="f61" b="f62"/>
            <a:pathLst>
              <a:path w="3841" h="277">
                <a:moveTo>
                  <a:pt x="f8" y="f9"/>
                </a:moveTo>
                <a:cubicBezTo>
                  <a:pt x="f5" y="f9"/>
                  <a:pt x="f5" y="f9"/>
                  <a:pt x="f5" y="f9"/>
                </a:cubicBezTo>
                <a:cubicBezTo>
                  <a:pt x="f5" y="f7"/>
                  <a:pt x="f5" y="f7"/>
                  <a:pt x="f5" y="f7"/>
                </a:cubicBezTo>
                <a:cubicBezTo>
                  <a:pt x="f6" y="f7"/>
                  <a:pt x="f6" y="f7"/>
                  <a:pt x="f6" y="f7"/>
                </a:cubicBezTo>
                <a:cubicBezTo>
                  <a:pt x="f6" y="f5"/>
                  <a:pt x="f6" y="f5"/>
                  <a:pt x="f6" y="f5"/>
                </a:cubicBezTo>
                <a:cubicBezTo>
                  <a:pt x="f10" y="f5"/>
                  <a:pt x="f10" y="f5"/>
                  <a:pt x="f10" y="f5"/>
                </a:cubicBezTo>
                <a:cubicBezTo>
                  <a:pt x="f11" y="f5"/>
                  <a:pt x="f12" y="f13"/>
                  <a:pt x="f14" y="f15"/>
                </a:cubicBezTo>
                <a:lnTo>
                  <a:pt x="f8" y="f9"/>
                </a:lnTo>
                <a:close/>
              </a:path>
            </a:pathLst>
          </a:custGeom>
          <a:solidFill>
            <a:srgbClr val="53AB3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Rectángulo 3">
            <a:extLst>
              <a:ext uri="{FF2B5EF4-FFF2-40B4-BE49-F238E27FC236}">
                <a16:creationId xmlns:a16="http://schemas.microsoft.com/office/drawing/2014/main" id="{BDC0DFFE-76A6-4743-B726-3C16C03401A3}"/>
              </a:ext>
            </a:extLst>
          </p:cNvPr>
          <p:cNvSpPr/>
          <p:nvPr/>
        </p:nvSpPr>
        <p:spPr>
          <a:xfrm>
            <a:off x="0" y="4936306"/>
            <a:ext cx="6143625" cy="207193"/>
          </a:xfrm>
          <a:prstGeom prst="rect">
            <a:avLst/>
          </a:prstGeom>
          <a:solidFill>
            <a:srgbClr val="15AB4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17DC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445681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Contents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626E1E6-BAB5-496F-938A-43A2B9952BF1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17D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17DC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662498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509861E9-BB16-46AC-B9D1-5940BCF3E2C0}"/>
              </a:ext>
            </a:extLst>
          </p:cNvPr>
          <p:cNvSpPr/>
          <p:nvPr/>
        </p:nvSpPr>
        <p:spPr>
          <a:xfrm>
            <a:off x="0" y="4565471"/>
            <a:ext cx="9144000" cy="5780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41"/>
              <a:gd name="f7" fmla="val 277"/>
              <a:gd name="f8" fmla="val 2595"/>
              <a:gd name="f9" fmla="val 139"/>
              <a:gd name="f10" fmla="val 2932"/>
              <a:gd name="f11" fmla="val 2830"/>
              <a:gd name="f12" fmla="val 2731"/>
              <a:gd name="f13" fmla="val 34"/>
              <a:gd name="f14" fmla="val 2650"/>
              <a:gd name="f15" fmla="val 96"/>
              <a:gd name="f16" fmla="+- 0 0 -90"/>
              <a:gd name="f17" fmla="*/ f3 1 3841"/>
              <a:gd name="f18" fmla="*/ f4 1 277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3841"/>
              <a:gd name="f27" fmla="*/ f23 1 277"/>
              <a:gd name="f28" fmla="*/ 2595 f24 1"/>
              <a:gd name="f29" fmla="*/ 139 f23 1"/>
              <a:gd name="f30" fmla="*/ 0 f24 1"/>
              <a:gd name="f31" fmla="*/ 277 f23 1"/>
              <a:gd name="f32" fmla="*/ 3841 f24 1"/>
              <a:gd name="f33" fmla="*/ 0 f23 1"/>
              <a:gd name="f34" fmla="*/ 2932 f24 1"/>
              <a:gd name="f35" fmla="*/ 2650 f24 1"/>
              <a:gd name="f36" fmla="*/ 96 f23 1"/>
              <a:gd name="f37" fmla="+- f25 0 f1"/>
              <a:gd name="f38" fmla="*/ f28 1 3841"/>
              <a:gd name="f39" fmla="*/ f29 1 277"/>
              <a:gd name="f40" fmla="*/ f30 1 3841"/>
              <a:gd name="f41" fmla="*/ f31 1 277"/>
              <a:gd name="f42" fmla="*/ f32 1 3841"/>
              <a:gd name="f43" fmla="*/ f33 1 277"/>
              <a:gd name="f44" fmla="*/ f34 1 3841"/>
              <a:gd name="f45" fmla="*/ f35 1 3841"/>
              <a:gd name="f46" fmla="*/ f36 1 277"/>
              <a:gd name="f47" fmla="*/ 0 1 f26"/>
              <a:gd name="f48" fmla="*/ f20 1 f26"/>
              <a:gd name="f49" fmla="*/ 0 1 f27"/>
              <a:gd name="f50" fmla="*/ f21 1 f27"/>
              <a:gd name="f51" fmla="*/ f38 1 f26"/>
              <a:gd name="f52" fmla="*/ f39 1 f27"/>
              <a:gd name="f53" fmla="*/ f40 1 f26"/>
              <a:gd name="f54" fmla="*/ f41 1 f27"/>
              <a:gd name="f55" fmla="*/ f42 1 f26"/>
              <a:gd name="f56" fmla="*/ f43 1 f27"/>
              <a:gd name="f57" fmla="*/ f44 1 f26"/>
              <a:gd name="f58" fmla="*/ f45 1 f26"/>
              <a:gd name="f59" fmla="*/ f46 1 f27"/>
              <a:gd name="f60" fmla="*/ f47 f17 1"/>
              <a:gd name="f61" fmla="*/ f48 f17 1"/>
              <a:gd name="f62" fmla="*/ f50 f18 1"/>
              <a:gd name="f63" fmla="*/ f49 f18 1"/>
              <a:gd name="f64" fmla="*/ f51 f17 1"/>
              <a:gd name="f65" fmla="*/ f52 f18 1"/>
              <a:gd name="f66" fmla="*/ f53 f17 1"/>
              <a:gd name="f67" fmla="*/ f54 f18 1"/>
              <a:gd name="f68" fmla="*/ f55 f17 1"/>
              <a:gd name="f69" fmla="*/ f56 f18 1"/>
              <a:gd name="f70" fmla="*/ f57 f17 1"/>
              <a:gd name="f71" fmla="*/ f58 f17 1"/>
              <a:gd name="f72" fmla="*/ f59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64" y="f65"/>
              </a:cxn>
              <a:cxn ang="f37">
                <a:pos x="f66" y="f65"/>
              </a:cxn>
              <a:cxn ang="f37">
                <a:pos x="f66" y="f67"/>
              </a:cxn>
              <a:cxn ang="f37">
                <a:pos x="f68" y="f67"/>
              </a:cxn>
              <a:cxn ang="f37">
                <a:pos x="f68" y="f69"/>
              </a:cxn>
              <a:cxn ang="f37">
                <a:pos x="f70" y="f69"/>
              </a:cxn>
              <a:cxn ang="f37">
                <a:pos x="f71" y="f72"/>
              </a:cxn>
              <a:cxn ang="f37">
                <a:pos x="f64" y="f65"/>
              </a:cxn>
            </a:cxnLst>
            <a:rect l="f60" t="f63" r="f61" b="f62"/>
            <a:pathLst>
              <a:path w="3841" h="277">
                <a:moveTo>
                  <a:pt x="f8" y="f9"/>
                </a:moveTo>
                <a:cubicBezTo>
                  <a:pt x="f5" y="f9"/>
                  <a:pt x="f5" y="f9"/>
                  <a:pt x="f5" y="f9"/>
                </a:cubicBezTo>
                <a:cubicBezTo>
                  <a:pt x="f5" y="f7"/>
                  <a:pt x="f5" y="f7"/>
                  <a:pt x="f5" y="f7"/>
                </a:cubicBezTo>
                <a:cubicBezTo>
                  <a:pt x="f6" y="f7"/>
                  <a:pt x="f6" y="f7"/>
                  <a:pt x="f6" y="f7"/>
                </a:cubicBezTo>
                <a:cubicBezTo>
                  <a:pt x="f6" y="f5"/>
                  <a:pt x="f6" y="f5"/>
                  <a:pt x="f6" y="f5"/>
                </a:cubicBezTo>
                <a:cubicBezTo>
                  <a:pt x="f10" y="f5"/>
                  <a:pt x="f10" y="f5"/>
                  <a:pt x="f10" y="f5"/>
                </a:cubicBezTo>
                <a:cubicBezTo>
                  <a:pt x="f11" y="f5"/>
                  <a:pt x="f12" y="f13"/>
                  <a:pt x="f14" y="f15"/>
                </a:cubicBezTo>
                <a:lnTo>
                  <a:pt x="f8" y="f9"/>
                </a:lnTo>
                <a:close/>
              </a:path>
            </a:pathLst>
          </a:custGeom>
          <a:solidFill>
            <a:srgbClr val="42BCFE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447178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24">
            <a:extLst>
              <a:ext uri="{FF2B5EF4-FFF2-40B4-BE49-F238E27FC236}">
                <a16:creationId xmlns:a16="http://schemas.microsoft.com/office/drawing/2014/main" id="{DF4F2FDA-6278-48E6-952A-C621F364A102}"/>
              </a:ext>
            </a:extLst>
          </p:cNvPr>
          <p:cNvSpPr/>
          <p:nvPr/>
        </p:nvSpPr>
        <p:spPr>
          <a:xfrm>
            <a:off x="0" y="537877"/>
            <a:ext cx="9144000" cy="428103"/>
          </a:xfrm>
          <a:prstGeom prst="rect">
            <a:avLst/>
          </a:prstGeom>
          <a:solidFill>
            <a:srgbClr val="42BCF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17DC0"/>
              </a:solidFill>
              <a:uFillTx/>
              <a:latin typeface="Arial"/>
            </a:endParaRPr>
          </a:p>
        </p:txBody>
      </p:sp>
      <p:sp>
        <p:nvSpPr>
          <p:cNvPr id="3" name="Google Shape;72;p6">
            <a:extLst>
              <a:ext uri="{FF2B5EF4-FFF2-40B4-BE49-F238E27FC236}">
                <a16:creationId xmlns:a16="http://schemas.microsoft.com/office/drawing/2014/main" id="{E3B58108-DA4B-4846-A668-A8FBAA5E1C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20750" y="537877"/>
            <a:ext cx="6502499" cy="428103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4" name="Rectángulo 25">
            <a:extLst>
              <a:ext uri="{FF2B5EF4-FFF2-40B4-BE49-F238E27FC236}">
                <a16:creationId xmlns:a16="http://schemas.microsoft.com/office/drawing/2014/main" id="{D87C79EB-E3A0-47D1-9D4B-61F686EC24EE}"/>
              </a:ext>
            </a:extLst>
          </p:cNvPr>
          <p:cNvSpPr/>
          <p:nvPr/>
        </p:nvSpPr>
        <p:spPr>
          <a:xfrm>
            <a:off x="0" y="187644"/>
            <a:ext cx="8680243" cy="119091"/>
          </a:xfrm>
          <a:prstGeom prst="rect">
            <a:avLst/>
          </a:prstGeom>
          <a:solidFill>
            <a:srgbClr val="42BCF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17DC0"/>
              </a:solidFill>
              <a:uFillTx/>
              <a:latin typeface="Arial"/>
            </a:endParaRPr>
          </a:p>
        </p:txBody>
      </p:sp>
      <p:grpSp>
        <p:nvGrpSpPr>
          <p:cNvPr id="5" name="Google Shape;268;p17">
            <a:extLst>
              <a:ext uri="{FF2B5EF4-FFF2-40B4-BE49-F238E27FC236}">
                <a16:creationId xmlns:a16="http://schemas.microsoft.com/office/drawing/2014/main" id="{35CE36F6-3D69-46E3-8971-1C7E0A883FF7}"/>
              </a:ext>
            </a:extLst>
          </p:cNvPr>
          <p:cNvGrpSpPr/>
          <p:nvPr/>
        </p:nvGrpSpPr>
        <p:grpSpPr>
          <a:xfrm>
            <a:off x="8004475" y="86842"/>
            <a:ext cx="1026587" cy="879058"/>
            <a:chOff x="8004475" y="86842"/>
            <a:chExt cx="1026587" cy="879058"/>
          </a:xfrm>
        </p:grpSpPr>
        <p:sp>
          <p:nvSpPr>
            <p:cNvPr id="6" name="Google Shape;269;p17">
              <a:extLst>
                <a:ext uri="{FF2B5EF4-FFF2-40B4-BE49-F238E27FC236}">
                  <a16:creationId xmlns:a16="http://schemas.microsoft.com/office/drawing/2014/main" id="{C3B2FB6D-2702-4019-AF01-16C4C6948BA8}"/>
                </a:ext>
              </a:extLst>
            </p:cNvPr>
            <p:cNvSpPr/>
            <p:nvPr/>
          </p:nvSpPr>
          <p:spPr>
            <a:xfrm rot="532782">
              <a:off x="8004475" y="86842"/>
              <a:ext cx="1026587" cy="8790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55"/>
                <a:gd name="f4" fmla="val 11864"/>
                <a:gd name="f5" fmla="val 7886"/>
                <a:gd name="f6" fmla="val 1"/>
                <a:gd name="f7" fmla="val 6431"/>
                <a:gd name="f8" fmla="val 4948"/>
                <a:gd name="f9" fmla="val 541"/>
                <a:gd name="f10" fmla="val 3740"/>
                <a:gd name="f11" fmla="val 1749"/>
                <a:gd name="f12" fmla="val 5489"/>
                <a:gd name="f13" fmla="val 2661"/>
                <a:gd name="f14" fmla="val 7931"/>
                <a:gd name="f15" fmla="val 11219"/>
                <a:gd name="f16" fmla="val 9228"/>
                <a:gd name="f17" fmla="val 5940"/>
                <a:gd name="f18" fmla="val 2372"/>
                <a:gd name="f19" fmla="val 10933"/>
                <a:gd name="f20" fmla="*/ f0 1 13855"/>
                <a:gd name="f21" fmla="*/ f1 1 11864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55"/>
                <a:gd name="f28" fmla="*/ f25 1 11864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55" h="118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4"/>
                    <a:pt x="f14" y="f4"/>
                  </a:cubicBezTo>
                  <a:cubicBezTo>
                    <a:pt x="f15" y="f4"/>
                    <a:pt x="f3" y="f16"/>
                    <a:pt x="f3" y="f17"/>
                  </a:cubicBezTo>
                  <a:cubicBezTo>
                    <a:pt x="f3" y="f18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270;p17">
              <a:extLst>
                <a:ext uri="{FF2B5EF4-FFF2-40B4-BE49-F238E27FC236}">
                  <a16:creationId xmlns:a16="http://schemas.microsoft.com/office/drawing/2014/main" id="{5FC4EC64-5BF2-4B68-B664-05EBD645E42B}"/>
                </a:ext>
              </a:extLst>
            </p:cNvPr>
            <p:cNvSpPr/>
            <p:nvPr/>
          </p:nvSpPr>
          <p:spPr>
            <a:xfrm rot="532782">
              <a:off x="8247175" y="191119"/>
              <a:ext cx="694486" cy="6944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735"/>
                <a:gd name="f4" fmla="val 4367"/>
                <a:gd name="f5" fmla="val 1958"/>
                <a:gd name="f6" fmla="val 6777"/>
                <a:gd name="f7" fmla="*/ f0 1 8735"/>
                <a:gd name="f8" fmla="*/ f1 1 8735"/>
                <a:gd name="f9" fmla="val f2"/>
                <a:gd name="f10" fmla="val f3"/>
                <a:gd name="f11" fmla="+- f10 0 f9"/>
                <a:gd name="f12" fmla="*/ f11 1 8735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8735" h="8735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4FC3F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271;p17">
              <a:extLst>
                <a:ext uri="{FF2B5EF4-FFF2-40B4-BE49-F238E27FC236}">
                  <a16:creationId xmlns:a16="http://schemas.microsoft.com/office/drawing/2014/main" id="{10F36A7E-C574-4F54-9639-D90D8E25147B}"/>
                </a:ext>
              </a:extLst>
            </p:cNvPr>
            <p:cNvSpPr/>
            <p:nvPr/>
          </p:nvSpPr>
          <p:spPr>
            <a:xfrm rot="532782">
              <a:off x="8226353" y="202330"/>
              <a:ext cx="700448" cy="6805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10"/>
                <a:gd name="f4" fmla="val 8560"/>
                <a:gd name="f5" fmla="val 3439"/>
                <a:gd name="f6" fmla="val 1"/>
                <a:gd name="f7" fmla="val 1355"/>
                <a:gd name="f8" fmla="val 603"/>
                <a:gd name="f9" fmla="val 2636"/>
                <a:gd name="f10" fmla="val 301"/>
                <a:gd name="f11" fmla="val 4795"/>
                <a:gd name="f12" fmla="val 6953"/>
                <a:gd name="f13" fmla="val 2435"/>
                <a:gd name="f14" fmla="val 4618"/>
                <a:gd name="f15" fmla="val 6576"/>
                <a:gd name="f16" fmla="val 8283"/>
                <a:gd name="f17" fmla="val 7254"/>
                <a:gd name="f18" fmla="val 5372"/>
                <a:gd name="f19" fmla="val 8402"/>
                <a:gd name="f20" fmla="val 5488"/>
                <a:gd name="f21" fmla="val 7997"/>
                <a:gd name="f22" fmla="val 5543"/>
                <a:gd name="f23" fmla="val 7603"/>
                <a:gd name="f24" fmla="val 4849"/>
                <a:gd name="f25" fmla="val 2626"/>
                <a:gd name="f26" fmla="val 2878"/>
                <a:gd name="f27" fmla="*/ f0 1 8810"/>
                <a:gd name="f28" fmla="*/ f1 1 8560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8810"/>
                <a:gd name="f35" fmla="*/ f32 1 8560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8810" h="8560">
                  <a:moveTo>
                    <a:pt x="f5" y="f6"/>
                  </a:moveTo>
                  <a:lnTo>
                    <a:pt x="f5" y="f6"/>
                  </a:lnTo>
                  <a:cubicBezTo>
                    <a:pt x="f7" y="f8"/>
                    <a:pt x="f2" y="f9"/>
                    <a:pt x="f10" y="f11"/>
                  </a:cubicBezTo>
                  <a:cubicBezTo>
                    <a:pt x="f8" y="f12"/>
                    <a:pt x="f13" y="f4"/>
                    <a:pt x="f14" y="f4"/>
                  </a:cubicBezTo>
                  <a:cubicBezTo>
                    <a:pt x="f15" y="f4"/>
                    <a:pt x="f16" y="f17"/>
                    <a:pt x="f3" y="f18"/>
                  </a:cubicBezTo>
                  <a:lnTo>
                    <a:pt x="f3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01579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" name="Google Shape;272;p17">
            <a:extLst>
              <a:ext uri="{FF2B5EF4-FFF2-40B4-BE49-F238E27FC236}">
                <a16:creationId xmlns:a16="http://schemas.microsoft.com/office/drawing/2014/main" id="{3B86CE01-099C-4930-B58E-5493A988E493}"/>
              </a:ext>
            </a:extLst>
          </p:cNvPr>
          <p:cNvGrpSpPr/>
          <p:nvPr/>
        </p:nvGrpSpPr>
        <p:grpSpPr>
          <a:xfrm>
            <a:off x="7645645" y="281709"/>
            <a:ext cx="796460" cy="434293"/>
            <a:chOff x="7645645" y="281709"/>
            <a:chExt cx="796460" cy="434293"/>
          </a:xfrm>
        </p:grpSpPr>
        <p:grpSp>
          <p:nvGrpSpPr>
            <p:cNvPr id="10" name="Google Shape;273;p17">
              <a:extLst>
                <a:ext uri="{FF2B5EF4-FFF2-40B4-BE49-F238E27FC236}">
                  <a16:creationId xmlns:a16="http://schemas.microsoft.com/office/drawing/2014/main" id="{4300D7D8-3CB4-4357-A6CE-EB4CCAB5029F}"/>
                </a:ext>
              </a:extLst>
            </p:cNvPr>
            <p:cNvGrpSpPr/>
            <p:nvPr/>
          </p:nvGrpSpPr>
          <p:grpSpPr>
            <a:xfrm>
              <a:off x="7645645" y="281709"/>
              <a:ext cx="445843" cy="434293"/>
              <a:chOff x="7645645" y="281709"/>
              <a:chExt cx="445843" cy="434293"/>
            </a:xfrm>
          </p:grpSpPr>
          <p:sp>
            <p:nvSpPr>
              <p:cNvPr id="11" name="Google Shape;274;p17">
                <a:extLst>
                  <a:ext uri="{FF2B5EF4-FFF2-40B4-BE49-F238E27FC236}">
                    <a16:creationId xmlns:a16="http://schemas.microsoft.com/office/drawing/2014/main" id="{4924FB06-FF78-4D90-9577-91547ED0C55B}"/>
                  </a:ext>
                </a:extLst>
              </p:cNvPr>
              <p:cNvSpPr/>
              <p:nvPr/>
            </p:nvSpPr>
            <p:spPr>
              <a:xfrm rot="918790" flipH="1">
                <a:off x="7890430" y="513975"/>
                <a:ext cx="201058" cy="2020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222"/>
                  <a:gd name="f4" fmla="val 5247"/>
                  <a:gd name="f5" fmla="val 2611"/>
                  <a:gd name="f6" fmla="val 1"/>
                  <a:gd name="f7" fmla="val 1155"/>
                  <a:gd name="f8" fmla="val 1181"/>
                  <a:gd name="f9" fmla="val 2636"/>
                  <a:gd name="f10" fmla="val 4067"/>
                  <a:gd name="f11" fmla="val 4042"/>
                  <a:gd name="f12" fmla="val 5221"/>
                  <a:gd name="f13" fmla="*/ f0 1 5222"/>
                  <a:gd name="f14" fmla="*/ f1 1 5247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5222"/>
                  <a:gd name="f21" fmla="*/ f18 1 5247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5222" h="5247">
                    <a:moveTo>
                      <a:pt x="f5" y="f6"/>
                    </a:moveTo>
                    <a:cubicBezTo>
                      <a:pt x="f7" y="f6"/>
                      <a:pt x="f6" y="f8"/>
                      <a:pt x="f6" y="f9"/>
                    </a:cubicBezTo>
                    <a:cubicBezTo>
                      <a:pt x="f6" y="f10"/>
                      <a:pt x="f7" y="f4"/>
                      <a:pt x="f5" y="f4"/>
                    </a:cubicBezTo>
                    <a:cubicBezTo>
                      <a:pt x="f11" y="f4"/>
                      <a:pt x="f12" y="f10"/>
                      <a:pt x="f12" y="f9"/>
                    </a:cubicBezTo>
                    <a:cubicBezTo>
                      <a:pt x="f12" y="f8"/>
                      <a:pt x="f11" y="f6"/>
                      <a:pt x="f5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st="19046" dir="5400000" algn="tl">
                  <a:srgbClr val="1C4587">
                    <a:alpha val="5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" name="Google Shape;275;p17">
                <a:extLst>
                  <a:ext uri="{FF2B5EF4-FFF2-40B4-BE49-F238E27FC236}">
                    <a16:creationId xmlns:a16="http://schemas.microsoft.com/office/drawing/2014/main" id="{1570D30C-119A-4B21-83C7-4595460959C8}"/>
                  </a:ext>
                </a:extLst>
              </p:cNvPr>
              <p:cNvSpPr/>
              <p:nvPr/>
            </p:nvSpPr>
            <p:spPr>
              <a:xfrm rot="918790" flipH="1">
                <a:off x="7645645" y="281709"/>
                <a:ext cx="250307" cy="2144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501"/>
                  <a:gd name="f4" fmla="val 5570"/>
                  <a:gd name="f5" fmla="val 3694"/>
                  <a:gd name="f6" fmla="val 3005"/>
                  <a:gd name="f7" fmla="val 2302"/>
                  <a:gd name="f8" fmla="val 256"/>
                  <a:gd name="f9" fmla="val 1732"/>
                  <a:gd name="f10" fmla="val 826"/>
                  <a:gd name="f11" fmla="val 2583"/>
                  <a:gd name="f12" fmla="val 1230"/>
                  <a:gd name="f13" fmla="val 3715"/>
                  <a:gd name="f14" fmla="val 5246"/>
                  <a:gd name="f15" fmla="val 4340"/>
                  <a:gd name="f16" fmla="val 2784"/>
                  <a:gd name="f17" fmla="val 1106"/>
                  <a:gd name="f18" fmla="val 5127"/>
                  <a:gd name="f19" fmla="*/ f0 1 6501"/>
                  <a:gd name="f20" fmla="*/ f1 1 5570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6501"/>
                  <a:gd name="f27" fmla="*/ f24 1 5570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6501" h="5570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2" y="f11"/>
                      <a:pt x="f12" y="f4"/>
                      <a:pt x="f13" y="f4"/>
                    </a:cubicBezTo>
                    <a:cubicBezTo>
                      <a:pt x="f14" y="f4"/>
                      <a:pt x="f3" y="f15"/>
                      <a:pt x="f3" y="f16"/>
                    </a:cubicBezTo>
                    <a:cubicBezTo>
                      <a:pt x="f3" y="f17"/>
                      <a:pt x="f18" y="f2"/>
                      <a:pt x="f5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st="19046" dir="5400000" algn="tl">
                  <a:srgbClr val="1C4587">
                    <a:alpha val="5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" name="Google Shape;276;p17">
                <a:extLst>
                  <a:ext uri="{FF2B5EF4-FFF2-40B4-BE49-F238E27FC236}">
                    <a16:creationId xmlns:a16="http://schemas.microsoft.com/office/drawing/2014/main" id="{C63741ED-F9C7-443F-9726-698B87C5EA7F}"/>
                  </a:ext>
                </a:extLst>
              </p:cNvPr>
              <p:cNvSpPr/>
              <p:nvPr/>
            </p:nvSpPr>
            <p:spPr>
              <a:xfrm rot="918790" flipH="1">
                <a:off x="7951201" y="575860"/>
                <a:ext cx="93790" cy="8093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36"/>
                  <a:gd name="f4" fmla="val 2102"/>
                  <a:gd name="f5" fmla="val 1406"/>
                  <a:gd name="f6" fmla="val 477"/>
                  <a:gd name="f7" fmla="val 1"/>
                  <a:gd name="f8" fmla="val 1130"/>
                  <a:gd name="f9" fmla="val 653"/>
                  <a:gd name="f10" fmla="val 1782"/>
                  <a:gd name="f11" fmla="val 874"/>
                  <a:gd name="f12" fmla="val 2003"/>
                  <a:gd name="f13" fmla="val 1140"/>
                  <a:gd name="f14" fmla="val 2101"/>
                  <a:gd name="f15" fmla="val 1398"/>
                  <a:gd name="f16" fmla="val 1933"/>
                  <a:gd name="f17" fmla="val 2435"/>
                  <a:gd name="f18" fmla="val 1680"/>
                  <a:gd name="f19" fmla="val 1054"/>
                  <a:gd name="f20" fmla="val 1983"/>
                  <a:gd name="f21" fmla="*/ f0 1 2436"/>
                  <a:gd name="f22" fmla="*/ f1 1 2102"/>
                  <a:gd name="f23" fmla="val f2"/>
                  <a:gd name="f24" fmla="val f3"/>
                  <a:gd name="f25" fmla="val f4"/>
                  <a:gd name="f26" fmla="+- f25 0 f23"/>
                  <a:gd name="f27" fmla="+- f24 0 f23"/>
                  <a:gd name="f28" fmla="*/ f27 1 2436"/>
                  <a:gd name="f29" fmla="*/ f26 1 2102"/>
                  <a:gd name="f30" fmla="*/ f23 1 f28"/>
                  <a:gd name="f31" fmla="*/ f24 1 f28"/>
                  <a:gd name="f32" fmla="*/ f23 1 f29"/>
                  <a:gd name="f33" fmla="*/ f25 1 f29"/>
                  <a:gd name="f34" fmla="*/ f30 f21 1"/>
                  <a:gd name="f35" fmla="*/ f31 f21 1"/>
                  <a:gd name="f36" fmla="*/ f33 f22 1"/>
                  <a:gd name="f37" fmla="*/ f32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4" t="f37" r="f35" b="f36"/>
                <a:pathLst>
                  <a:path w="2436" h="2102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4"/>
                    </a:cubicBezTo>
                    <a:cubicBezTo>
                      <a:pt x="f16" y="f14"/>
                      <a:pt x="f17" y="f18"/>
                      <a:pt x="f17" y="f19"/>
                    </a:cubicBezTo>
                    <a:cubicBezTo>
                      <a:pt x="f17" y="f6"/>
                      <a:pt x="f20" y="f2"/>
                      <a:pt x="f5" y="f2"/>
                    </a:cubicBezTo>
                    <a:close/>
                  </a:path>
                </a:pathLst>
              </a:custGeom>
              <a:solidFill>
                <a:srgbClr val="FFD581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Google Shape;277;p17">
                <a:extLst>
                  <a:ext uri="{FF2B5EF4-FFF2-40B4-BE49-F238E27FC236}">
                    <a16:creationId xmlns:a16="http://schemas.microsoft.com/office/drawing/2014/main" id="{7C27C651-4E2A-40E8-8021-1BFAA9F0422E}"/>
                  </a:ext>
                </a:extLst>
              </p:cNvPr>
              <p:cNvSpPr/>
              <p:nvPr/>
            </p:nvSpPr>
            <p:spPr>
              <a:xfrm rot="918790" flipH="1">
                <a:off x="7705610" y="340678"/>
                <a:ext cx="109929" cy="933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55"/>
                  <a:gd name="f4" fmla="val 2425"/>
                  <a:gd name="f5" fmla="val 1669"/>
                  <a:gd name="f6" fmla="val 1654"/>
                  <a:gd name="f7" fmla="val 1640"/>
                  <a:gd name="f8" fmla="val 1"/>
                  <a:gd name="f9" fmla="val 1625"/>
                  <a:gd name="f10" fmla="val 1615"/>
                  <a:gd name="f11" fmla="val 1605"/>
                  <a:gd name="f12" fmla="val 1595"/>
                  <a:gd name="f13" fmla="val 535"/>
                  <a:gd name="f14" fmla="val 1313"/>
                  <a:gd name="f15" fmla="val 771"/>
                  <a:gd name="f16" fmla="val 2059"/>
                  <a:gd name="f17" fmla="val 1024"/>
                  <a:gd name="f18" fmla="val 2312"/>
                  <a:gd name="f19" fmla="val 1331"/>
                  <a:gd name="f20" fmla="val 2424"/>
                  <a:gd name="f21" fmla="val 1632"/>
                  <a:gd name="f22" fmla="val 2258"/>
                  <a:gd name="f23" fmla="val 1935"/>
                  <a:gd name="f24" fmla="val 1206"/>
                  <a:gd name="f25" fmla="val 2830"/>
                  <a:gd name="f26" fmla="val 543"/>
                  <a:gd name="f27" fmla="val 2325"/>
                  <a:gd name="f28" fmla="*/ f0 1 2855"/>
                  <a:gd name="f29" fmla="*/ f1 1 2425"/>
                  <a:gd name="f30" fmla="val f2"/>
                  <a:gd name="f31" fmla="val f3"/>
                  <a:gd name="f32" fmla="val f4"/>
                  <a:gd name="f33" fmla="+- f32 0 f30"/>
                  <a:gd name="f34" fmla="+- f31 0 f30"/>
                  <a:gd name="f35" fmla="*/ f34 1 2855"/>
                  <a:gd name="f36" fmla="*/ f33 1 2425"/>
                  <a:gd name="f37" fmla="*/ f30 1 f35"/>
                  <a:gd name="f38" fmla="*/ f31 1 f35"/>
                  <a:gd name="f39" fmla="*/ f30 1 f36"/>
                  <a:gd name="f40" fmla="*/ f32 1 f36"/>
                  <a:gd name="f41" fmla="*/ f37 f28 1"/>
                  <a:gd name="f42" fmla="*/ f38 f28 1"/>
                  <a:gd name="f43" fmla="*/ f40 f29 1"/>
                  <a:gd name="f44" fmla="*/ f39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1" t="f44" r="f42" b="f43"/>
                <a:pathLst>
                  <a:path w="2855" h="2425">
                    <a:moveTo>
                      <a:pt x="f5" y="f2"/>
                    </a:moveTo>
                    <a:cubicBezTo>
                      <a:pt x="f6" y="f2"/>
                      <a:pt x="f7" y="f8"/>
                      <a:pt x="f9" y="f8"/>
                    </a:cubicBezTo>
                    <a:cubicBezTo>
                      <a:pt x="f10" y="f8"/>
                      <a:pt x="f11" y="f8"/>
                      <a:pt x="f12" y="f8"/>
                    </a:cubicBezTo>
                    <a:cubicBezTo>
                      <a:pt x="f13" y="f8"/>
                      <a:pt x="f8" y="f14"/>
                      <a:pt x="f15" y="f16"/>
                    </a:cubicBez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3" y="f23"/>
                      <a:pt x="f3" y="f24"/>
                    </a:cubicBezTo>
                    <a:cubicBezTo>
                      <a:pt x="f25" y="f26"/>
                      <a:pt x="f27" y="f2"/>
                      <a:pt x="f5" y="f2"/>
                    </a:cubicBezTo>
                    <a:close/>
                  </a:path>
                </a:pathLst>
              </a:custGeom>
              <a:solidFill>
                <a:srgbClr val="FFD581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5" name="Google Shape;278;p17">
              <a:extLst>
                <a:ext uri="{FF2B5EF4-FFF2-40B4-BE49-F238E27FC236}">
                  <a16:creationId xmlns:a16="http://schemas.microsoft.com/office/drawing/2014/main" id="{D43B3164-FC97-451D-A361-C0CEF9BE8E43}"/>
                </a:ext>
              </a:extLst>
            </p:cNvPr>
            <p:cNvSpPr/>
            <p:nvPr/>
          </p:nvSpPr>
          <p:spPr>
            <a:xfrm rot="918790" flipH="1">
              <a:off x="8268799" y="419108"/>
              <a:ext cx="173306" cy="174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22"/>
                <a:gd name="f4" fmla="val 5247"/>
                <a:gd name="f5" fmla="val 2611"/>
                <a:gd name="f6" fmla="val 1"/>
                <a:gd name="f7" fmla="val 1155"/>
                <a:gd name="f8" fmla="val 1181"/>
                <a:gd name="f9" fmla="val 2636"/>
                <a:gd name="f10" fmla="val 4067"/>
                <a:gd name="f11" fmla="val 4042"/>
                <a:gd name="f12" fmla="val 5221"/>
                <a:gd name="f13" fmla="*/ f0 1 5222"/>
                <a:gd name="f14" fmla="*/ f1 1 524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5222"/>
                <a:gd name="f21" fmla="*/ f18 1 524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222" h="524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7" y="f4"/>
                    <a:pt x="f5" y="f4"/>
                  </a:cubicBezTo>
                  <a:cubicBezTo>
                    <a:pt x="f11" y="f4"/>
                    <a:pt x="f12" y="f10"/>
                    <a:pt x="f12" y="f9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279;p17">
              <a:extLst>
                <a:ext uri="{FF2B5EF4-FFF2-40B4-BE49-F238E27FC236}">
                  <a16:creationId xmlns:a16="http://schemas.microsoft.com/office/drawing/2014/main" id="{ADA6006A-5BF0-4FED-AE9A-2C93511302B7}"/>
                </a:ext>
              </a:extLst>
            </p:cNvPr>
            <p:cNvSpPr/>
            <p:nvPr/>
          </p:nvSpPr>
          <p:spPr>
            <a:xfrm rot="918790" flipH="1">
              <a:off x="8321178" y="472442"/>
              <a:ext cx="80842" cy="69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36"/>
                <a:gd name="f4" fmla="val 2102"/>
                <a:gd name="f5" fmla="val 1406"/>
                <a:gd name="f6" fmla="val 477"/>
                <a:gd name="f7" fmla="val 1"/>
                <a:gd name="f8" fmla="val 1130"/>
                <a:gd name="f9" fmla="val 653"/>
                <a:gd name="f10" fmla="val 1782"/>
                <a:gd name="f11" fmla="val 874"/>
                <a:gd name="f12" fmla="val 2003"/>
                <a:gd name="f13" fmla="val 1140"/>
                <a:gd name="f14" fmla="val 2101"/>
                <a:gd name="f15" fmla="val 1398"/>
                <a:gd name="f16" fmla="val 1933"/>
                <a:gd name="f17" fmla="val 2435"/>
                <a:gd name="f18" fmla="val 1680"/>
                <a:gd name="f19" fmla="val 1054"/>
                <a:gd name="f20" fmla="val 1983"/>
                <a:gd name="f21" fmla="*/ f0 1 2436"/>
                <a:gd name="f22" fmla="*/ f1 1 2102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436"/>
                <a:gd name="f29" fmla="*/ f26 1 2102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436" h="21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7" y="f19"/>
                  </a:cubicBezTo>
                  <a:cubicBezTo>
                    <a:pt x="f17" y="f6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FFD581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635896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58608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bg>
      <p:bgPr>
        <a:solidFill>
          <a:srgbClr val="017D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45375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9206EC82-846D-4BEA-BEB2-AE18CBD689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64" y="98855"/>
            <a:ext cx="7169307" cy="649288"/>
          </a:xfrm>
        </p:spPr>
        <p:txBody>
          <a:bodyPr lIns="0" tIns="0" rIns="0" bIns="0" anchor="t" anchorCtr="1"/>
          <a:lstStyle>
            <a:lvl1pPr algn="ctr">
              <a:lnSpc>
                <a:spcPct val="80000"/>
              </a:lnSpc>
              <a:defRPr sz="3600">
                <a:solidFill>
                  <a:srgbClr val="27348B"/>
                </a:solidFill>
                <a:latin typeface="Playfair Display Black"/>
                <a:ea typeface="Arial Unicode MS"/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8433893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CC075473-B293-4B19-97F0-393F204184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lIns="91440" tIns="45720" rIns="91440" bIns="45720" anchorCtr="1"/>
          <a:lstStyle>
            <a:lvl1pPr marL="0" indent="0" algn="ctr">
              <a:buNone/>
              <a:defRPr lang="en-US" sz="4050">
                <a:solidFill>
                  <a:srgbClr val="000000"/>
                </a:solidFill>
                <a:latin typeface="Arial"/>
                <a:ea typeface="Arial Unicode MS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6B570C1-689A-4761-AFD3-0F681602C5C3}"/>
              </a:ext>
            </a:extLst>
          </p:cNvPr>
          <p:cNvSpPr/>
          <p:nvPr/>
        </p:nvSpPr>
        <p:spPr>
          <a:xfrm>
            <a:off x="265514" y="848700"/>
            <a:ext cx="2670578" cy="405191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857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75AD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5E4028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4EBA33D-C56D-46D2-A4C0-6056A005E22D}"/>
              </a:ext>
            </a:extLst>
          </p:cNvPr>
          <p:cNvSpPr/>
          <p:nvPr/>
        </p:nvSpPr>
        <p:spPr>
          <a:xfrm>
            <a:off x="342360" y="972510"/>
            <a:ext cx="98151" cy="319932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108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94E5E2CE-54F3-452F-926D-CA4E140B309F}"/>
              </a:ext>
            </a:extLst>
          </p:cNvPr>
          <p:cNvGrpSpPr/>
          <p:nvPr/>
        </p:nvGrpSpPr>
        <p:grpSpPr>
          <a:xfrm>
            <a:off x="1047033" y="1366634"/>
            <a:ext cx="1674184" cy="1419112"/>
            <a:chOff x="1047033" y="1366634"/>
            <a:chExt cx="1674184" cy="1419112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AC8EABDB-3054-45BB-8E46-E5943C1D955C}"/>
                </a:ext>
              </a:extLst>
            </p:cNvPr>
            <p:cNvSpPr txBox="1"/>
            <p:nvPr/>
          </p:nvSpPr>
          <p:spPr>
            <a:xfrm>
              <a:off x="1047033" y="1366634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BFF91EB5-F470-4015-9ACA-CA6927E77D82}"/>
                </a:ext>
              </a:extLst>
            </p:cNvPr>
            <p:cNvSpPr txBox="1"/>
            <p:nvPr/>
          </p:nvSpPr>
          <p:spPr>
            <a:xfrm>
              <a:off x="1047033" y="2000917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Change Fill Color &amp;</a:t>
              </a:r>
            </a:p>
            <a:p>
              <a:pPr marL="0" marR="0" lvl="0" indent="0" algn="r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A83DC8CF-6ED8-420C-9D20-CC894FBB21F3}"/>
              </a:ext>
            </a:extLst>
          </p:cNvPr>
          <p:cNvSpPr txBox="1"/>
          <p:nvPr/>
        </p:nvSpPr>
        <p:spPr>
          <a:xfrm>
            <a:off x="1209897" y="4375422"/>
            <a:ext cx="1674001" cy="3000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ea typeface="Arial"/>
                <a:cs typeface="Arial" pitchFamily="34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582BA79F-1203-4ED1-800D-ED65759F2773}"/>
              </a:ext>
            </a:extLst>
          </p:cNvPr>
          <p:cNvSpPr txBox="1"/>
          <p:nvPr/>
        </p:nvSpPr>
        <p:spPr>
          <a:xfrm>
            <a:off x="683248" y="3016431"/>
            <a:ext cx="2037969" cy="1477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GOOGLE SLIDES AND FREE </a:t>
            </a:r>
          </a:p>
          <a:p>
            <a:pPr marL="0" marR="0" lvl="0" indent="0" algn="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PPT </a:t>
            </a:r>
          </a:p>
          <a:p>
            <a:pPr marL="0" marR="0" lvl="0" indent="0" algn="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TEMPLATES  </a:t>
            </a:r>
          </a:p>
        </p:txBody>
      </p:sp>
      <p:grpSp>
        <p:nvGrpSpPr>
          <p:cNvPr id="10" name="Grupo 6">
            <a:extLst>
              <a:ext uri="{FF2B5EF4-FFF2-40B4-BE49-F238E27FC236}">
                <a16:creationId xmlns:a16="http://schemas.microsoft.com/office/drawing/2014/main" id="{292F2E70-CA78-421B-9E5E-10DA9E92188E}"/>
              </a:ext>
            </a:extLst>
          </p:cNvPr>
          <p:cNvGrpSpPr/>
          <p:nvPr/>
        </p:nvGrpSpPr>
        <p:grpSpPr>
          <a:xfrm>
            <a:off x="425370" y="4052566"/>
            <a:ext cx="732342" cy="732342"/>
            <a:chOff x="425370" y="4052566"/>
            <a:chExt cx="732342" cy="732342"/>
          </a:xfrm>
        </p:grpSpPr>
        <p:sp>
          <p:nvSpPr>
            <p:cNvPr id="11" name="Lágrima 15">
              <a:extLst>
                <a:ext uri="{FF2B5EF4-FFF2-40B4-BE49-F238E27FC236}">
                  <a16:creationId xmlns:a16="http://schemas.microsoft.com/office/drawing/2014/main" id="{2AC669C4-0C3D-4094-81B9-51180A570CC8}"/>
                </a:ext>
              </a:extLst>
            </p:cNvPr>
            <p:cNvSpPr/>
            <p:nvPr/>
          </p:nvSpPr>
          <p:spPr>
            <a:xfrm rot="10799991">
              <a:off x="425370" y="4052566"/>
              <a:ext cx="732342" cy="7323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sqrt 2"/>
                <a:gd name="f9" fmla="val 100000"/>
                <a:gd name="f10" fmla="+- 0 0 -180"/>
                <a:gd name="f11" fmla="+- 0 0 -360"/>
                <a:gd name="f12" fmla="abs f3"/>
                <a:gd name="f13" fmla="abs f4"/>
                <a:gd name="f14" fmla="abs f5"/>
                <a:gd name="f15" fmla="+- 2700000 f1 0"/>
                <a:gd name="f16" fmla="*/ f10 f0 1"/>
                <a:gd name="f17" fmla="*/ f11 f0 1"/>
                <a:gd name="f18" fmla="?: f12 f3 1"/>
                <a:gd name="f19" fmla="?: f13 f4 1"/>
                <a:gd name="f20" fmla="?: f14 f5 1"/>
                <a:gd name="f21" fmla="+- f15 0 f1"/>
                <a:gd name="f22" fmla="*/ f16 1 f2"/>
                <a:gd name="f23" fmla="*/ f17 1 f2"/>
                <a:gd name="f24" fmla="*/ f18 1 21600"/>
                <a:gd name="f25" fmla="*/ f19 1 21600"/>
                <a:gd name="f26" fmla="*/ 21600 f18 1"/>
                <a:gd name="f27" fmla="*/ 21600 f19 1"/>
                <a:gd name="f28" fmla="+- f21 f1 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*/ f28 f7 1"/>
                <a:gd name="f35" fmla="val f32"/>
                <a:gd name="f36" fmla="val f33"/>
                <a:gd name="f37" fmla="*/ f34 1 f0"/>
                <a:gd name="f38" fmla="*/ f6 f31 1"/>
                <a:gd name="f39" fmla="+- f36 0 f6"/>
                <a:gd name="f40" fmla="+- f35 0 f6"/>
                <a:gd name="f41" fmla="+- 0 0 f37"/>
                <a:gd name="f42" fmla="*/ f35 f31 1"/>
                <a:gd name="f43" fmla="*/ f39 1 2"/>
                <a:gd name="f44" fmla="*/ f40 1 2"/>
                <a:gd name="f45" fmla="+- 0 0 f41"/>
                <a:gd name="f46" fmla="+- f6 f43 0"/>
                <a:gd name="f47" fmla="+- f6 f44 0"/>
                <a:gd name="f48" fmla="*/ f44 f8 1"/>
                <a:gd name="f49" fmla="*/ f43 f8 1"/>
                <a:gd name="f50" fmla="*/ f45 f0 1"/>
                <a:gd name="f51" fmla="*/ f44 f31 1"/>
                <a:gd name="f52" fmla="*/ f43 f31 1"/>
                <a:gd name="f53" fmla="*/ f48 f9 1"/>
                <a:gd name="f54" fmla="*/ f49 f9 1"/>
                <a:gd name="f55" fmla="*/ f50 1 f7"/>
                <a:gd name="f56" fmla="*/ f46 f31 1"/>
                <a:gd name="f57" fmla="*/ f53 1 100000"/>
                <a:gd name="f58" fmla="*/ f54 1 100000"/>
                <a:gd name="f59" fmla="+- f55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*/ f66 f57 1"/>
                <a:gd name="f69" fmla="*/ f67 f58 1"/>
                <a:gd name="f70" fmla="*/ f66 f44 1"/>
                <a:gd name="f71" fmla="*/ f67 f43 1"/>
                <a:gd name="f72" fmla="+- f47 f68 0"/>
                <a:gd name="f73" fmla="+- f46 0 f69"/>
                <a:gd name="f74" fmla="+- f47 0 f70"/>
                <a:gd name="f75" fmla="+- f47 f70 0"/>
                <a:gd name="f76" fmla="+- f46 0 f71"/>
                <a:gd name="f77" fmla="+- f46 f71 0"/>
                <a:gd name="f78" fmla="+- f47 f72 0"/>
                <a:gd name="f79" fmla="+- f46 f73 0"/>
                <a:gd name="f80" fmla="*/ f74 f31 1"/>
                <a:gd name="f81" fmla="*/ f76 f31 1"/>
                <a:gd name="f82" fmla="*/ f75 f31 1"/>
                <a:gd name="f83" fmla="*/ f77 f31 1"/>
                <a:gd name="f84" fmla="*/ f72 f31 1"/>
                <a:gd name="f85" fmla="*/ f73 f31 1"/>
                <a:gd name="f86" fmla="*/ f78 1 2"/>
                <a:gd name="f87" fmla="*/ f79 1 2"/>
                <a:gd name="f88" fmla="*/ f86 f31 1"/>
                <a:gd name="f89" fmla="*/ f87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82" y="f83"/>
                </a:cxn>
                <a:cxn ang="f29">
                  <a:pos x="f80" y="f83"/>
                </a:cxn>
                <a:cxn ang="f30">
                  <a:pos x="f80" y="f81"/>
                </a:cxn>
                <a:cxn ang="f30">
                  <a:pos x="f84" y="f85"/>
                </a:cxn>
              </a:cxnLst>
              <a:rect l="f80" t="f81" r="f82" b="f83"/>
              <a:pathLst>
                <a:path>
                  <a:moveTo>
                    <a:pt x="f38" y="f56"/>
                  </a:moveTo>
                  <a:arcTo wR="f51" hR="f52" stAng="f0" swAng="f1"/>
                  <a:quadBezTo>
                    <a:pt x="f88" y="f38"/>
                    <a:pt x="f84" y="f85"/>
                  </a:quadBezTo>
                  <a:quadBezTo>
                    <a:pt x="f42" y="f89"/>
                    <a:pt x="f42" y="f56"/>
                  </a:quadBezTo>
                  <a:arcTo wR="f51" hR="f52" stAng="f6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Arial"/>
              </a:endParaRPr>
            </a:p>
          </p:txBody>
        </p:sp>
        <p:grpSp>
          <p:nvGrpSpPr>
            <p:cNvPr id="12" name="Grupo 16">
              <a:extLst>
                <a:ext uri="{FF2B5EF4-FFF2-40B4-BE49-F238E27FC236}">
                  <a16:creationId xmlns:a16="http://schemas.microsoft.com/office/drawing/2014/main" id="{A43535DE-858C-4D54-A0D2-9E6A5F39EB8E}"/>
                </a:ext>
              </a:extLst>
            </p:cNvPr>
            <p:cNvGrpSpPr/>
            <p:nvPr/>
          </p:nvGrpSpPr>
          <p:grpSpPr>
            <a:xfrm>
              <a:off x="552251" y="4171831"/>
              <a:ext cx="497086" cy="481175"/>
              <a:chOff x="552251" y="4171831"/>
              <a:chExt cx="497086" cy="481175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AF6BFD5D-725E-4F91-9F32-4C66C6D51984}"/>
                  </a:ext>
                </a:extLst>
              </p:cNvPr>
              <p:cNvSpPr/>
              <p:nvPr/>
            </p:nvSpPr>
            <p:spPr>
              <a:xfrm>
                <a:off x="552251" y="4171831"/>
                <a:ext cx="287752" cy="4811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+- f7 0 f5"/>
                  <a:gd name="f24" fmla="+- f6 0 f5"/>
                  <a:gd name="f25" fmla="*/ f20 f0 1"/>
                  <a:gd name="f26" fmla="*/ f24 1 669"/>
                  <a:gd name="f27" fmla="*/ f23 1 1118"/>
                  <a:gd name="f28" fmla="*/ 0 f24 1"/>
                  <a:gd name="f29" fmla="*/ 112 f23 1"/>
                  <a:gd name="f30" fmla="*/ 1005 f23 1"/>
                  <a:gd name="f31" fmla="*/ 669 f24 1"/>
                  <a:gd name="f32" fmla="*/ 1118 f23 1"/>
                  <a:gd name="f33" fmla="*/ 0 f23 1"/>
                  <a:gd name="f34" fmla="*/ f25 1 f2"/>
                  <a:gd name="f35" fmla="*/ f28 1 669"/>
                  <a:gd name="f36" fmla="*/ f29 1 1118"/>
                  <a:gd name="f37" fmla="*/ f30 1 1118"/>
                  <a:gd name="f38" fmla="*/ f31 1 669"/>
                  <a:gd name="f39" fmla="*/ f32 1 1118"/>
                  <a:gd name="f40" fmla="*/ f33 1 1118"/>
                  <a:gd name="f41" fmla="*/ 0 1 f26"/>
                  <a:gd name="f42" fmla="*/ f6 1 f26"/>
                  <a:gd name="f43" fmla="*/ 0 1 f27"/>
                  <a:gd name="f44" fmla="*/ f7 1 f27"/>
                  <a:gd name="f45" fmla="+- f34 0 f1"/>
                  <a:gd name="f46" fmla="*/ f35 1 f26"/>
                  <a:gd name="f47" fmla="*/ f36 1 f27"/>
                  <a:gd name="f48" fmla="*/ f37 1 f27"/>
                  <a:gd name="f49" fmla="*/ f38 1 f26"/>
                  <a:gd name="f50" fmla="*/ f39 1 f27"/>
                  <a:gd name="f51" fmla="*/ f40 1 f27"/>
                  <a:gd name="f52" fmla="*/ f41 f21 1"/>
                  <a:gd name="f53" fmla="*/ f42 f21 1"/>
                  <a:gd name="f54" fmla="*/ f44 f22 1"/>
                  <a:gd name="f55" fmla="*/ f43 f22 1"/>
                  <a:gd name="f56" fmla="*/ f46 f21 1"/>
                  <a:gd name="f57" fmla="*/ f47 f22 1"/>
                  <a:gd name="f58" fmla="*/ f48 f22 1"/>
                  <a:gd name="f59" fmla="*/ f49 f21 1"/>
                  <a:gd name="f60" fmla="*/ f50 f22 1"/>
                  <a:gd name="f61" fmla="*/ f51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5">
                    <a:pos x="f56" y="f57"/>
                  </a:cxn>
                  <a:cxn ang="f45">
                    <a:pos x="f56" y="f58"/>
                  </a:cxn>
                  <a:cxn ang="f45">
                    <a:pos x="f59" y="f60"/>
                  </a:cxn>
                  <a:cxn ang="f45">
                    <a:pos x="f59" y="f61"/>
                  </a:cxn>
                  <a:cxn ang="f45">
                    <a:pos x="f56" y="f57"/>
                  </a:cxn>
                </a:cxnLst>
                <a:rect l="f52" t="f55" r="f53" b="f54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354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7255B3A8-3345-49C6-BCF1-491FD1DFC69A}"/>
                  </a:ext>
                </a:extLst>
              </p:cNvPr>
              <p:cNvSpPr/>
              <p:nvPr/>
            </p:nvSpPr>
            <p:spPr>
              <a:xfrm>
                <a:off x="851370" y="4263655"/>
                <a:ext cx="197967" cy="2393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+- f7 0 f5"/>
                  <a:gd name="f26" fmla="+- f6 0 f5"/>
                  <a:gd name="f27" fmla="*/ f22 f0 1"/>
                  <a:gd name="f28" fmla="*/ f26 1 460"/>
                  <a:gd name="f29" fmla="*/ f25 1 556"/>
                  <a:gd name="f30" fmla="*/ 0 f26 1"/>
                  <a:gd name="f31" fmla="*/ 0 f25 1"/>
                  <a:gd name="f32" fmla="*/ 53 f25 1"/>
                  <a:gd name="f33" fmla="*/ 406 f26 1"/>
                  <a:gd name="f34" fmla="*/ 556 f25 1"/>
                  <a:gd name="f35" fmla="*/ 460 f26 1"/>
                  <a:gd name="f36" fmla="*/ f27 1 f2"/>
                  <a:gd name="f37" fmla="*/ f30 1 460"/>
                  <a:gd name="f38" fmla="*/ f31 1 556"/>
                  <a:gd name="f39" fmla="*/ f32 1 556"/>
                  <a:gd name="f40" fmla="*/ f33 1 460"/>
                  <a:gd name="f41" fmla="*/ f34 1 556"/>
                  <a:gd name="f42" fmla="*/ f35 1 460"/>
                  <a:gd name="f43" fmla="*/ 0 1 f28"/>
                  <a:gd name="f44" fmla="*/ f6 1 f28"/>
                  <a:gd name="f45" fmla="*/ 0 1 f29"/>
                  <a:gd name="f46" fmla="*/ f7 1 f29"/>
                  <a:gd name="f47" fmla="+- f36 0 f1"/>
                  <a:gd name="f48" fmla="*/ f37 1 f28"/>
                  <a:gd name="f49" fmla="*/ f38 1 f29"/>
                  <a:gd name="f50" fmla="*/ f39 1 f29"/>
                  <a:gd name="f51" fmla="*/ f40 1 f28"/>
                  <a:gd name="f52" fmla="*/ f41 1 f29"/>
                  <a:gd name="f53" fmla="*/ f42 1 f28"/>
                  <a:gd name="f54" fmla="*/ f43 f23 1"/>
                  <a:gd name="f55" fmla="*/ f44 f23 1"/>
                  <a:gd name="f56" fmla="*/ f46 f24 1"/>
                  <a:gd name="f57" fmla="*/ f45 f24 1"/>
                  <a:gd name="f58" fmla="*/ f48 f23 1"/>
                  <a:gd name="f59" fmla="*/ f49 f24 1"/>
                  <a:gd name="f60" fmla="*/ f50 f24 1"/>
                  <a:gd name="f61" fmla="*/ f51 f23 1"/>
                  <a:gd name="f62" fmla="*/ f52 f24 1"/>
                  <a:gd name="f63" fmla="*/ f53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7">
                    <a:pos x="f58" y="f59"/>
                  </a:cxn>
                  <a:cxn ang="f47">
                    <a:pos x="f58" y="f60"/>
                  </a:cxn>
                  <a:cxn ang="f47">
                    <a:pos x="f61" y="f60"/>
                  </a:cxn>
                  <a:cxn ang="f47">
                    <a:pos x="f61" y="f62"/>
                  </a:cxn>
                  <a:cxn ang="f47">
                    <a:pos x="f63" y="f62"/>
                  </a:cxn>
                  <a:cxn ang="f47">
                    <a:pos x="f63" y="f59"/>
                  </a:cxn>
                  <a:cxn ang="f47">
                    <a:pos x="f58" y="f59"/>
                  </a:cxn>
                </a:cxnLst>
                <a:rect l="f54" t="f57" r="f55" b="f56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354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4F12C254-340B-4784-A6C1-119F8FB9CB8A}"/>
                  </a:ext>
                </a:extLst>
              </p:cNvPr>
              <p:cNvSpPr/>
              <p:nvPr/>
            </p:nvSpPr>
            <p:spPr>
              <a:xfrm>
                <a:off x="851370" y="4297981"/>
                <a:ext cx="162516" cy="260933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+- f8 0 f6"/>
                  <a:gd name="f74" fmla="+- f7 0 f6"/>
                  <a:gd name="f75" fmla="*/ f70 f0 1"/>
                  <a:gd name="f76" fmla="*/ f74 1 378"/>
                  <a:gd name="f77" fmla="*/ f73 1 606"/>
                  <a:gd name="f78" fmla="*/ 0 f74 1"/>
                  <a:gd name="f79" fmla="*/ 0 f73 1"/>
                  <a:gd name="f80" fmla="*/ 70 f73 1"/>
                  <a:gd name="f81" fmla="*/ 26 f74 1"/>
                  <a:gd name="f82" fmla="*/ 67 f73 1"/>
                  <a:gd name="f83" fmla="*/ 51 f74 1"/>
                  <a:gd name="f84" fmla="*/ 65 f73 1"/>
                  <a:gd name="f85" fmla="*/ 208 f73 1"/>
                  <a:gd name="f86" fmla="*/ 198 f74 1"/>
                  <a:gd name="f87" fmla="*/ 173 f74 1"/>
                  <a:gd name="f88" fmla="*/ 289 f73 1"/>
                  <a:gd name="f89" fmla="*/ 101 f74 1"/>
                  <a:gd name="f90" fmla="*/ 340 f73 1"/>
                  <a:gd name="f91" fmla="*/ 41 f74 1"/>
                  <a:gd name="f92" fmla="*/ 347 f73 1"/>
                  <a:gd name="f93" fmla="*/ 342 f73 1"/>
                  <a:gd name="f94" fmla="*/ 395 f73 1"/>
                  <a:gd name="f95" fmla="*/ 262 f74 1"/>
                  <a:gd name="f96" fmla="*/ 445 f73 1"/>
                  <a:gd name="f97" fmla="*/ 492 f73 1"/>
                  <a:gd name="f98" fmla="*/ 261 f74 1"/>
                  <a:gd name="f99" fmla="*/ 545 f73 1"/>
                  <a:gd name="f100" fmla="*/ 606 f73 1"/>
                  <a:gd name="f101" fmla="*/ 378 f74 1"/>
                  <a:gd name="f102" fmla="*/ f75 1 f3"/>
                  <a:gd name="f103" fmla="*/ f78 1 378"/>
                  <a:gd name="f104" fmla="*/ f79 1 606"/>
                  <a:gd name="f105" fmla="*/ f80 1 606"/>
                  <a:gd name="f106" fmla="*/ f81 1 378"/>
                  <a:gd name="f107" fmla="*/ f82 1 606"/>
                  <a:gd name="f108" fmla="*/ f83 1 378"/>
                  <a:gd name="f109" fmla="*/ f84 1 606"/>
                  <a:gd name="f110" fmla="*/ f85 1 606"/>
                  <a:gd name="f111" fmla="*/ f86 1 378"/>
                  <a:gd name="f112" fmla="*/ f87 1 378"/>
                  <a:gd name="f113" fmla="*/ f88 1 606"/>
                  <a:gd name="f114" fmla="*/ f89 1 378"/>
                  <a:gd name="f115" fmla="*/ f90 1 606"/>
                  <a:gd name="f116" fmla="*/ f91 1 378"/>
                  <a:gd name="f117" fmla="*/ f92 1 606"/>
                  <a:gd name="f118" fmla="*/ f93 1 606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378"/>
                  <a:gd name="f124" fmla="*/ f99 1 606"/>
                  <a:gd name="f125" fmla="*/ f100 1 606"/>
                  <a:gd name="f126" fmla="*/ f101 1 378"/>
                  <a:gd name="f127" fmla="*/ 0 1 f76"/>
                  <a:gd name="f128" fmla="*/ f7 1 f76"/>
                  <a:gd name="f129" fmla="*/ 0 1 f77"/>
                  <a:gd name="f130" fmla="*/ f8 1 f77"/>
                  <a:gd name="f131" fmla="+- f102 0 f1"/>
                  <a:gd name="f132" fmla="*/ f103 1 f76"/>
                  <a:gd name="f133" fmla="*/ f104 1 f77"/>
                  <a:gd name="f134" fmla="*/ f105 1 f77"/>
                  <a:gd name="f135" fmla="*/ f106 1 f76"/>
                  <a:gd name="f136" fmla="*/ f107 1 f77"/>
                  <a:gd name="f137" fmla="*/ f108 1 f76"/>
                  <a:gd name="f138" fmla="*/ f109 1 f77"/>
                  <a:gd name="f139" fmla="*/ f110 1 f77"/>
                  <a:gd name="f140" fmla="*/ f111 1 f76"/>
                  <a:gd name="f141" fmla="*/ f112 1 f76"/>
                  <a:gd name="f142" fmla="*/ f113 1 f77"/>
                  <a:gd name="f143" fmla="*/ f114 1 f76"/>
                  <a:gd name="f144" fmla="*/ f115 1 f77"/>
                  <a:gd name="f145" fmla="*/ f116 1 f76"/>
                  <a:gd name="f146" fmla="*/ f117 1 f77"/>
                  <a:gd name="f147" fmla="*/ f118 1 f77"/>
                  <a:gd name="f148" fmla="*/ f119 1 f77"/>
                  <a:gd name="f149" fmla="*/ f120 1 f76"/>
                  <a:gd name="f150" fmla="*/ f121 1 f77"/>
                  <a:gd name="f151" fmla="*/ f122 1 f77"/>
                  <a:gd name="f152" fmla="*/ f123 1 f76"/>
                  <a:gd name="f153" fmla="*/ f124 1 f77"/>
                  <a:gd name="f154" fmla="*/ f125 1 f77"/>
                  <a:gd name="f155" fmla="*/ f126 1 f76"/>
                  <a:gd name="f156" fmla="*/ f127 f71 1"/>
                  <a:gd name="f157" fmla="*/ f128 f71 1"/>
                  <a:gd name="f158" fmla="*/ f130 f72 1"/>
                  <a:gd name="f159" fmla="*/ f129 f72 1"/>
                  <a:gd name="f160" fmla="*/ f132 f71 1"/>
                  <a:gd name="f161" fmla="*/ f133 f72 1"/>
                  <a:gd name="f162" fmla="*/ f134 f72 1"/>
                  <a:gd name="f163" fmla="*/ f135 f71 1"/>
                  <a:gd name="f164" fmla="*/ f136 f72 1"/>
                  <a:gd name="f165" fmla="*/ f137 f71 1"/>
                  <a:gd name="f166" fmla="*/ f138 f72 1"/>
                  <a:gd name="f167" fmla="*/ f139 f72 1"/>
                  <a:gd name="f168" fmla="*/ f140 f71 1"/>
                  <a:gd name="f169" fmla="*/ f141 f71 1"/>
                  <a:gd name="f170" fmla="*/ f142 f72 1"/>
                  <a:gd name="f171" fmla="*/ f143 f71 1"/>
                  <a:gd name="f172" fmla="*/ f144 f72 1"/>
                  <a:gd name="f173" fmla="*/ f145 f71 1"/>
                  <a:gd name="f174" fmla="*/ f146 f72 1"/>
                  <a:gd name="f175" fmla="*/ f147 f72 1"/>
                  <a:gd name="f176" fmla="*/ f148 f72 1"/>
                  <a:gd name="f177" fmla="*/ f149 f71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31">
                    <a:pos x="f160" y="f161"/>
                  </a:cxn>
                  <a:cxn ang="f131">
                    <a:pos x="f160" y="f162"/>
                  </a:cxn>
                  <a:cxn ang="f131">
                    <a:pos x="f163" y="f164"/>
                  </a:cxn>
                  <a:cxn ang="f131">
                    <a:pos x="f165" y="f166"/>
                  </a:cxn>
                  <a:cxn ang="f131">
                    <a:pos x="f165" y="f167"/>
                  </a:cxn>
                  <a:cxn ang="f131">
                    <a:pos x="f168" y="f167"/>
                  </a:cxn>
                  <a:cxn ang="f131">
                    <a:pos x="f169" y="f170"/>
                  </a:cxn>
                  <a:cxn ang="f131">
                    <a:pos x="f171" y="f172"/>
                  </a:cxn>
                  <a:cxn ang="f131">
                    <a:pos x="f173" y="f174"/>
                  </a:cxn>
                  <a:cxn ang="f131">
                    <a:pos x="f160" y="f175"/>
                  </a:cxn>
                  <a:cxn ang="f131">
                    <a:pos x="f160" y="f176"/>
                  </a:cxn>
                  <a:cxn ang="f131">
                    <a:pos x="f177" y="f176"/>
                  </a:cxn>
                  <a:cxn ang="f131">
                    <a:pos x="f177" y="f178"/>
                  </a:cxn>
                  <a:cxn ang="f131">
                    <a:pos x="f160" y="f178"/>
                  </a:cxn>
                  <a:cxn ang="f131">
                    <a:pos x="f160" y="f179"/>
                  </a:cxn>
                  <a:cxn ang="f131">
                    <a:pos x="f180" y="f179"/>
                  </a:cxn>
                  <a:cxn ang="f131">
                    <a:pos x="f180" y="f181"/>
                  </a:cxn>
                  <a:cxn ang="f131">
                    <a:pos x="f160" y="f181"/>
                  </a:cxn>
                  <a:cxn ang="f131">
                    <a:pos x="f160" y="f182"/>
                  </a:cxn>
                  <a:cxn ang="f131">
                    <a:pos x="f183" y="f182"/>
                  </a:cxn>
                  <a:cxn ang="f131">
                    <a:pos x="f183" y="f161"/>
                  </a:cxn>
                  <a:cxn ang="f131">
                    <a:pos x="f160" y="f161"/>
                  </a:cxn>
                </a:cxnLst>
                <a:rect l="f156" t="f159" r="f157" b="f158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354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DE30FBB2-2945-4426-BA5C-63F1786BFF06}"/>
              </a:ext>
            </a:extLst>
          </p:cNvPr>
          <p:cNvSpPr/>
          <p:nvPr/>
        </p:nvSpPr>
        <p:spPr>
          <a:xfrm rot="5400013">
            <a:off x="1948929" y="3912557"/>
            <a:ext cx="76233" cy="166846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108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17" name="Grupo 14">
            <a:extLst>
              <a:ext uri="{FF2B5EF4-FFF2-40B4-BE49-F238E27FC236}">
                <a16:creationId xmlns:a16="http://schemas.microsoft.com/office/drawing/2014/main" id="{57B96D07-BCC5-4894-A581-5B72BEA30587}"/>
              </a:ext>
            </a:extLst>
          </p:cNvPr>
          <p:cNvGrpSpPr/>
          <p:nvPr/>
        </p:nvGrpSpPr>
        <p:grpSpPr>
          <a:xfrm>
            <a:off x="2141945" y="972510"/>
            <a:ext cx="679335" cy="682773"/>
            <a:chOff x="2141945" y="972510"/>
            <a:chExt cx="679335" cy="682773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62491073-741A-451E-A865-1B1E318856E7}"/>
                </a:ext>
              </a:extLst>
            </p:cNvPr>
            <p:cNvSpPr/>
            <p:nvPr/>
          </p:nvSpPr>
          <p:spPr>
            <a:xfrm rot="10799991">
              <a:off x="2724280" y="975948"/>
              <a:ext cx="96999" cy="67933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108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맑은 고딕" pitchFamily="34"/>
                <a:cs typeface="Arial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C8B57CDE-7626-4ED6-B37C-52B5736942D4}"/>
                </a:ext>
              </a:extLst>
            </p:cNvPr>
            <p:cNvSpPr/>
            <p:nvPr/>
          </p:nvSpPr>
          <p:spPr>
            <a:xfrm rot="5400013">
              <a:off x="2433113" y="681342"/>
              <a:ext cx="96999" cy="67933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108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맑은 고딕" pitchFamily="34"/>
                <a:cs typeface="Arial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061354A2-7BDC-43CE-B51B-093DBBB1669A}"/>
              </a:ext>
            </a:extLst>
          </p:cNvPr>
          <p:cNvGrpSpPr/>
          <p:nvPr/>
        </p:nvGrpSpPr>
        <p:grpSpPr>
          <a:xfrm>
            <a:off x="470431" y="4093531"/>
            <a:ext cx="637025" cy="637025"/>
            <a:chOff x="470431" y="4093531"/>
            <a:chExt cx="637025" cy="637025"/>
          </a:xfrm>
        </p:grpSpPr>
        <p:sp>
          <p:nvSpPr>
            <p:cNvPr id="21" name="Forma libre: forma 30">
              <a:extLst>
                <a:ext uri="{FF2B5EF4-FFF2-40B4-BE49-F238E27FC236}">
                  <a16:creationId xmlns:a16="http://schemas.microsoft.com/office/drawing/2014/main" id="{7DFE6BA7-8FDC-491F-9AA9-D5AB3C4C0416}"/>
                </a:ext>
              </a:extLst>
            </p:cNvPr>
            <p:cNvSpPr/>
            <p:nvPr/>
          </p:nvSpPr>
          <p:spPr>
            <a:xfrm>
              <a:off x="470431" y="4093531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75AD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31">
              <a:extLst>
                <a:ext uri="{FF2B5EF4-FFF2-40B4-BE49-F238E27FC236}">
                  <a16:creationId xmlns:a16="http://schemas.microsoft.com/office/drawing/2014/main" id="{2B0DB1F7-F78A-4A21-88E8-343AB2D77550}"/>
                </a:ext>
              </a:extLst>
            </p:cNvPr>
            <p:cNvSpPr/>
            <p:nvPr/>
          </p:nvSpPr>
          <p:spPr>
            <a:xfrm>
              <a:off x="552379" y="4171785"/>
              <a:ext cx="49651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3394400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6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61412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7;p7">
            <a:extLst>
              <a:ext uri="{FF2B5EF4-FFF2-40B4-BE49-F238E27FC236}">
                <a16:creationId xmlns:a16="http://schemas.microsoft.com/office/drawing/2014/main" id="{ACCD996B-D550-4597-AEF9-5D3BAC22815F}"/>
              </a:ext>
            </a:extLst>
          </p:cNvPr>
          <p:cNvSpPr/>
          <p:nvPr/>
        </p:nvSpPr>
        <p:spPr>
          <a:xfrm>
            <a:off x="0" y="4162421"/>
            <a:ext cx="3013286" cy="981078"/>
          </a:xfrm>
          <a:custGeom>
            <a:avLst/>
            <a:gdLst>
              <a:gd name="f0" fmla="val w"/>
              <a:gd name="f1" fmla="val h"/>
              <a:gd name="f2" fmla="val 0"/>
              <a:gd name="f3" fmla="val 27357"/>
              <a:gd name="f4" fmla="val 8907"/>
              <a:gd name="f5" fmla="val 22098"/>
              <a:gd name="f6" fmla="val 3678"/>
              <a:gd name="f7" fmla="val 20760"/>
              <a:gd name="f8" fmla="val 19423"/>
              <a:gd name="f9" fmla="val 4195"/>
              <a:gd name="f10" fmla="val 18450"/>
              <a:gd name="f11" fmla="val 5137"/>
              <a:gd name="f12" fmla="val 15441"/>
              <a:gd name="f13" fmla="val 7873"/>
              <a:gd name="f14" fmla="val 335"/>
              <a:gd name="f15" fmla="val 5350"/>
              <a:gd name="f16" fmla="val 5745"/>
              <a:gd name="f17" fmla="val 2948"/>
              <a:gd name="f18" fmla="val 4408"/>
              <a:gd name="f19" fmla="val 6140"/>
              <a:gd name="f20" fmla="val 8906"/>
              <a:gd name="f21" fmla="val 27356"/>
              <a:gd name="f22" fmla="val 6019"/>
              <a:gd name="f23" fmla="val 24985"/>
              <a:gd name="f24" fmla="*/ f0 1 27357"/>
              <a:gd name="f25" fmla="*/ f1 1 8907"/>
              <a:gd name="f26" fmla="val f2"/>
              <a:gd name="f27" fmla="val f3"/>
              <a:gd name="f28" fmla="val f4"/>
              <a:gd name="f29" fmla="+- f28 0 f26"/>
              <a:gd name="f30" fmla="+- f27 0 f26"/>
              <a:gd name="f31" fmla="*/ f30 1 27357"/>
              <a:gd name="f32" fmla="*/ f29 1 8907"/>
              <a:gd name="f33" fmla="*/ f26 1 f31"/>
              <a:gd name="f34" fmla="*/ f27 1 f31"/>
              <a:gd name="f35" fmla="*/ f26 1 f32"/>
              <a:gd name="f36" fmla="*/ f28 1 f32"/>
              <a:gd name="f37" fmla="*/ f33 f24 1"/>
              <a:gd name="f38" fmla="*/ f34 f24 1"/>
              <a:gd name="f39" fmla="*/ f36 f25 1"/>
              <a:gd name="f40" fmla="*/ f35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7" t="f40" r="f38" b="f39"/>
            <a:pathLst>
              <a:path w="27357" h="8907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2"/>
                  <a:pt x="f13" y="f14"/>
                  <a:pt x="f15" y="f16"/>
                </a:cubicBezTo>
                <a:cubicBezTo>
                  <a:pt x="f17" y="f18"/>
                  <a:pt x="f2" y="f19"/>
                  <a:pt x="f2" y="f20"/>
                </a:cubicBezTo>
                <a:lnTo>
                  <a:pt x="f21" y="f20"/>
                </a:lnTo>
                <a:cubicBezTo>
                  <a:pt x="f21" y="f22"/>
                  <a:pt x="f23" y="f6"/>
                  <a:pt x="f5" y="f6"/>
                </a:cubicBezTo>
                <a:close/>
              </a:path>
            </a:pathLst>
          </a:custGeom>
          <a:solidFill>
            <a:srgbClr val="B3E5F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74;p7">
            <a:extLst>
              <a:ext uri="{FF2B5EF4-FFF2-40B4-BE49-F238E27FC236}">
                <a16:creationId xmlns:a16="http://schemas.microsoft.com/office/drawing/2014/main" id="{B9494E12-B40F-4A8D-9489-115F42C248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9601" y="782196"/>
            <a:ext cx="3301496" cy="895197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grpSp>
        <p:nvGrpSpPr>
          <p:cNvPr id="4" name="Google Shape;86;p7">
            <a:extLst>
              <a:ext uri="{FF2B5EF4-FFF2-40B4-BE49-F238E27FC236}">
                <a16:creationId xmlns:a16="http://schemas.microsoft.com/office/drawing/2014/main" id="{06A0982D-F03E-4713-99FA-C33D3936FA43}"/>
              </a:ext>
            </a:extLst>
          </p:cNvPr>
          <p:cNvGrpSpPr/>
          <p:nvPr/>
        </p:nvGrpSpPr>
        <p:grpSpPr>
          <a:xfrm>
            <a:off x="8434398" y="80412"/>
            <a:ext cx="474372" cy="457446"/>
            <a:chOff x="8434398" y="80412"/>
            <a:chExt cx="474372" cy="457446"/>
          </a:xfrm>
        </p:grpSpPr>
        <p:sp>
          <p:nvSpPr>
            <p:cNvPr id="5" name="Google Shape;87;p7">
              <a:extLst>
                <a:ext uri="{FF2B5EF4-FFF2-40B4-BE49-F238E27FC236}">
                  <a16:creationId xmlns:a16="http://schemas.microsoft.com/office/drawing/2014/main" id="{0122492C-B3ED-4DFC-88C4-9B50B34F83BC}"/>
                </a:ext>
              </a:extLst>
            </p:cNvPr>
            <p:cNvSpPr/>
            <p:nvPr/>
          </p:nvSpPr>
          <p:spPr>
            <a:xfrm>
              <a:off x="8434398" y="80412"/>
              <a:ext cx="474372" cy="457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975"/>
                <a:gd name="f4" fmla="val 18298"/>
                <a:gd name="f5" fmla="val 9488"/>
                <a:gd name="f6" fmla="val 8835"/>
                <a:gd name="f7" fmla="val 8258"/>
                <a:gd name="f8" fmla="val 427"/>
                <a:gd name="f9" fmla="val 8032"/>
                <a:gd name="f10" fmla="val 1029"/>
                <a:gd name="f11" fmla="val 6275"/>
                <a:gd name="f12" fmla="val 5923"/>
                <a:gd name="f13" fmla="val 1381"/>
                <a:gd name="f14" fmla="val 7680"/>
                <a:gd name="f15" fmla="val 8182"/>
                <a:gd name="f16" fmla="val 10140"/>
                <a:gd name="f17" fmla="val 10617"/>
                <a:gd name="f18" fmla="val 12374"/>
                <a:gd name="f19" fmla="val 17268"/>
                <a:gd name="f20" fmla="val 17870"/>
                <a:gd name="f21" fmla="val 18297"/>
                <a:gd name="f22" fmla="val 10165"/>
                <a:gd name="f23" fmla="val 10743"/>
                <a:gd name="f24" fmla="val 10968"/>
                <a:gd name="f25" fmla="val 12725"/>
                <a:gd name="f26" fmla="val 17595"/>
                <a:gd name="f27" fmla="*/ f0 1 18975"/>
                <a:gd name="f28" fmla="*/ f1 1 1829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8975"/>
                <a:gd name="f35" fmla="*/ f32 1 1829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8975" h="182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2" y="f15"/>
                    <a:pt x="f2" y="f16"/>
                    <a:pt x="f13" y="f17"/>
                  </a:cubicBezTo>
                  <a:lnTo>
                    <a:pt x="f11" y="f18"/>
                  </a:lnTo>
                  <a:lnTo>
                    <a:pt x="f9" y="f19"/>
                  </a:lnTo>
                  <a:cubicBezTo>
                    <a:pt x="f7" y="f20"/>
                    <a:pt x="f6" y="f21"/>
                    <a:pt x="f5" y="f21"/>
                  </a:cubicBezTo>
                  <a:cubicBezTo>
                    <a:pt x="f22" y="f21"/>
                    <a:pt x="f23" y="f20"/>
                    <a:pt x="f24" y="f19"/>
                  </a:cubicBezTo>
                  <a:lnTo>
                    <a:pt x="f25" y="f18"/>
                  </a:lnTo>
                  <a:lnTo>
                    <a:pt x="f26" y="f17"/>
                  </a:lnTo>
                  <a:cubicBezTo>
                    <a:pt x="f3" y="f16"/>
                    <a:pt x="f3" y="f15"/>
                    <a:pt x="f26" y="f14"/>
                  </a:cubicBezTo>
                  <a:lnTo>
                    <a:pt x="f25" y="f12"/>
                  </a:lnTo>
                  <a:lnTo>
                    <a:pt x="f24" y="f10"/>
                  </a:lnTo>
                  <a:cubicBezTo>
                    <a:pt x="f23" y="f8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88;p7">
              <a:extLst>
                <a:ext uri="{FF2B5EF4-FFF2-40B4-BE49-F238E27FC236}">
                  <a16:creationId xmlns:a16="http://schemas.microsoft.com/office/drawing/2014/main" id="{E84940BE-BC19-453D-8D18-AF345AEB64ED}"/>
                </a:ext>
              </a:extLst>
            </p:cNvPr>
            <p:cNvSpPr/>
            <p:nvPr/>
          </p:nvSpPr>
          <p:spPr>
            <a:xfrm>
              <a:off x="8482696" y="119941"/>
              <a:ext cx="378397" cy="378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136"/>
                <a:gd name="f4" fmla="val 15135"/>
                <a:gd name="f5" fmla="val 7556"/>
                <a:gd name="f6" fmla="val 5548"/>
                <a:gd name="f7" fmla="val 5572"/>
                <a:gd name="f8" fmla="val 1"/>
                <a:gd name="f9" fmla="val 7580"/>
                <a:gd name="f10" fmla="val 9588"/>
                <a:gd name="f11" fmla="val 9589"/>
                <a:gd name="f12" fmla="*/ f0 1 15136"/>
                <a:gd name="f13" fmla="*/ f1 1 151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5136"/>
                <a:gd name="f20" fmla="*/ f17 1 151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5136" h="15135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6" y="f10"/>
                  </a:lnTo>
                  <a:lnTo>
                    <a:pt x="f5" y="f4"/>
                  </a:lnTo>
                  <a:lnTo>
                    <a:pt x="f11" y="f10"/>
                  </a:lnTo>
                  <a:lnTo>
                    <a:pt x="f4" y="f9"/>
                  </a:lnTo>
                  <a:lnTo>
                    <a:pt x="f11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D581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" name="Google Shape;89;p7">
            <a:extLst>
              <a:ext uri="{FF2B5EF4-FFF2-40B4-BE49-F238E27FC236}">
                <a16:creationId xmlns:a16="http://schemas.microsoft.com/office/drawing/2014/main" id="{D673C447-3F8B-470A-915B-EDCD65DC6C6D}"/>
              </a:ext>
            </a:extLst>
          </p:cNvPr>
          <p:cNvGrpSpPr/>
          <p:nvPr/>
        </p:nvGrpSpPr>
        <p:grpSpPr>
          <a:xfrm>
            <a:off x="7938519" y="295150"/>
            <a:ext cx="368402" cy="355253"/>
            <a:chOff x="7938519" y="295150"/>
            <a:chExt cx="368402" cy="355253"/>
          </a:xfrm>
        </p:grpSpPr>
        <p:sp>
          <p:nvSpPr>
            <p:cNvPr id="8" name="Google Shape;90;p7">
              <a:extLst>
                <a:ext uri="{FF2B5EF4-FFF2-40B4-BE49-F238E27FC236}">
                  <a16:creationId xmlns:a16="http://schemas.microsoft.com/office/drawing/2014/main" id="{89B590B4-3DB7-4031-B536-0FB77DC264CE}"/>
                </a:ext>
              </a:extLst>
            </p:cNvPr>
            <p:cNvSpPr/>
            <p:nvPr/>
          </p:nvSpPr>
          <p:spPr>
            <a:xfrm>
              <a:off x="7938519" y="295150"/>
              <a:ext cx="368402" cy="3552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975"/>
                <a:gd name="f4" fmla="val 18298"/>
                <a:gd name="f5" fmla="val 9488"/>
                <a:gd name="f6" fmla="val 8835"/>
                <a:gd name="f7" fmla="val 8258"/>
                <a:gd name="f8" fmla="val 427"/>
                <a:gd name="f9" fmla="val 8032"/>
                <a:gd name="f10" fmla="val 1029"/>
                <a:gd name="f11" fmla="val 6275"/>
                <a:gd name="f12" fmla="val 5923"/>
                <a:gd name="f13" fmla="val 1381"/>
                <a:gd name="f14" fmla="val 7680"/>
                <a:gd name="f15" fmla="val 8182"/>
                <a:gd name="f16" fmla="val 10140"/>
                <a:gd name="f17" fmla="val 10617"/>
                <a:gd name="f18" fmla="val 12374"/>
                <a:gd name="f19" fmla="val 17268"/>
                <a:gd name="f20" fmla="val 17870"/>
                <a:gd name="f21" fmla="val 18297"/>
                <a:gd name="f22" fmla="val 10165"/>
                <a:gd name="f23" fmla="val 10743"/>
                <a:gd name="f24" fmla="val 10968"/>
                <a:gd name="f25" fmla="val 12725"/>
                <a:gd name="f26" fmla="val 17595"/>
                <a:gd name="f27" fmla="*/ f0 1 18975"/>
                <a:gd name="f28" fmla="*/ f1 1 1829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8975"/>
                <a:gd name="f35" fmla="*/ f32 1 1829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8975" h="182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2" y="f15"/>
                    <a:pt x="f2" y="f16"/>
                    <a:pt x="f13" y="f17"/>
                  </a:cubicBezTo>
                  <a:lnTo>
                    <a:pt x="f11" y="f18"/>
                  </a:lnTo>
                  <a:lnTo>
                    <a:pt x="f9" y="f19"/>
                  </a:lnTo>
                  <a:cubicBezTo>
                    <a:pt x="f7" y="f20"/>
                    <a:pt x="f6" y="f21"/>
                    <a:pt x="f5" y="f21"/>
                  </a:cubicBezTo>
                  <a:cubicBezTo>
                    <a:pt x="f22" y="f21"/>
                    <a:pt x="f23" y="f20"/>
                    <a:pt x="f24" y="f19"/>
                  </a:cubicBezTo>
                  <a:lnTo>
                    <a:pt x="f25" y="f18"/>
                  </a:lnTo>
                  <a:lnTo>
                    <a:pt x="f26" y="f17"/>
                  </a:lnTo>
                  <a:cubicBezTo>
                    <a:pt x="f3" y="f16"/>
                    <a:pt x="f3" y="f15"/>
                    <a:pt x="f26" y="f14"/>
                  </a:cubicBezTo>
                  <a:lnTo>
                    <a:pt x="f25" y="f12"/>
                  </a:lnTo>
                  <a:lnTo>
                    <a:pt x="f24" y="f10"/>
                  </a:lnTo>
                  <a:cubicBezTo>
                    <a:pt x="f23" y="f8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91;p7">
              <a:extLst>
                <a:ext uri="{FF2B5EF4-FFF2-40B4-BE49-F238E27FC236}">
                  <a16:creationId xmlns:a16="http://schemas.microsoft.com/office/drawing/2014/main" id="{BB89B0D3-E780-40A8-880C-CD62BF790B58}"/>
                </a:ext>
              </a:extLst>
            </p:cNvPr>
            <p:cNvSpPr/>
            <p:nvPr/>
          </p:nvSpPr>
          <p:spPr>
            <a:xfrm>
              <a:off x="7976027" y="325846"/>
              <a:ext cx="293869" cy="2938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136"/>
                <a:gd name="f4" fmla="val 15135"/>
                <a:gd name="f5" fmla="val 7556"/>
                <a:gd name="f6" fmla="val 5548"/>
                <a:gd name="f7" fmla="val 5572"/>
                <a:gd name="f8" fmla="val 1"/>
                <a:gd name="f9" fmla="val 7580"/>
                <a:gd name="f10" fmla="val 9588"/>
                <a:gd name="f11" fmla="val 9589"/>
                <a:gd name="f12" fmla="*/ f0 1 15136"/>
                <a:gd name="f13" fmla="*/ f1 1 151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5136"/>
                <a:gd name="f20" fmla="*/ f17 1 151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5136" h="15135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6" y="f10"/>
                  </a:lnTo>
                  <a:lnTo>
                    <a:pt x="f5" y="f4"/>
                  </a:lnTo>
                  <a:lnTo>
                    <a:pt x="f11" y="f10"/>
                  </a:lnTo>
                  <a:lnTo>
                    <a:pt x="f4" y="f9"/>
                  </a:lnTo>
                  <a:lnTo>
                    <a:pt x="f11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D581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" name="Google Shape;92;p7">
            <a:extLst>
              <a:ext uri="{FF2B5EF4-FFF2-40B4-BE49-F238E27FC236}">
                <a16:creationId xmlns:a16="http://schemas.microsoft.com/office/drawing/2014/main" id="{398E46EA-5B26-4659-ABE2-86862B822A9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09601" y="1623498"/>
            <a:ext cx="3933602" cy="2737795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6156869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_POINT">
    <p:bg>
      <p:bgPr>
        <a:solidFill>
          <a:srgbClr val="4FC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4;p8">
            <a:extLst>
              <a:ext uri="{FF2B5EF4-FFF2-40B4-BE49-F238E27FC236}">
                <a16:creationId xmlns:a16="http://schemas.microsoft.com/office/drawing/2014/main" id="{B57E0431-771E-4652-8C4B-A044050ADC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59345" y="1458897"/>
            <a:ext cx="6225299" cy="2225704"/>
          </a:xfrm>
        </p:spPr>
        <p:txBody>
          <a:bodyPr anchorCtr="1"/>
          <a:lstStyle>
            <a:lvl1pPr algn="ctr">
              <a:defRPr sz="6000"/>
            </a:lvl1pPr>
          </a:lstStyle>
          <a:p>
            <a:pPr lvl="0"/>
            <a:endParaRPr lang="es-PE"/>
          </a:p>
        </p:txBody>
      </p:sp>
      <p:grpSp>
        <p:nvGrpSpPr>
          <p:cNvPr id="3" name="Google Shape;102;p8">
            <a:extLst>
              <a:ext uri="{FF2B5EF4-FFF2-40B4-BE49-F238E27FC236}">
                <a16:creationId xmlns:a16="http://schemas.microsoft.com/office/drawing/2014/main" id="{310D247A-4486-455B-BDE8-F4F93BF1AE11}"/>
              </a:ext>
            </a:extLst>
          </p:cNvPr>
          <p:cNvGrpSpPr/>
          <p:nvPr/>
        </p:nvGrpSpPr>
        <p:grpSpPr>
          <a:xfrm>
            <a:off x="995123" y="4594430"/>
            <a:ext cx="368402" cy="355253"/>
            <a:chOff x="995123" y="4594430"/>
            <a:chExt cx="368402" cy="355253"/>
          </a:xfrm>
        </p:grpSpPr>
        <p:sp>
          <p:nvSpPr>
            <p:cNvPr id="4" name="Google Shape;103;p8">
              <a:extLst>
                <a:ext uri="{FF2B5EF4-FFF2-40B4-BE49-F238E27FC236}">
                  <a16:creationId xmlns:a16="http://schemas.microsoft.com/office/drawing/2014/main" id="{A1741BF4-D3D4-4DFA-ADB9-CE9A612DFB74}"/>
                </a:ext>
              </a:extLst>
            </p:cNvPr>
            <p:cNvSpPr/>
            <p:nvPr/>
          </p:nvSpPr>
          <p:spPr>
            <a:xfrm>
              <a:off x="995123" y="4594430"/>
              <a:ext cx="368402" cy="3552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975"/>
                <a:gd name="f4" fmla="val 18298"/>
                <a:gd name="f5" fmla="val 9488"/>
                <a:gd name="f6" fmla="val 8835"/>
                <a:gd name="f7" fmla="val 8258"/>
                <a:gd name="f8" fmla="val 427"/>
                <a:gd name="f9" fmla="val 8032"/>
                <a:gd name="f10" fmla="val 1029"/>
                <a:gd name="f11" fmla="val 6275"/>
                <a:gd name="f12" fmla="val 5923"/>
                <a:gd name="f13" fmla="val 1381"/>
                <a:gd name="f14" fmla="val 7680"/>
                <a:gd name="f15" fmla="val 8182"/>
                <a:gd name="f16" fmla="val 10140"/>
                <a:gd name="f17" fmla="val 10617"/>
                <a:gd name="f18" fmla="val 12374"/>
                <a:gd name="f19" fmla="val 17268"/>
                <a:gd name="f20" fmla="val 17870"/>
                <a:gd name="f21" fmla="val 18297"/>
                <a:gd name="f22" fmla="val 10165"/>
                <a:gd name="f23" fmla="val 10743"/>
                <a:gd name="f24" fmla="val 10968"/>
                <a:gd name="f25" fmla="val 12725"/>
                <a:gd name="f26" fmla="val 17595"/>
                <a:gd name="f27" fmla="*/ f0 1 18975"/>
                <a:gd name="f28" fmla="*/ f1 1 1829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8975"/>
                <a:gd name="f35" fmla="*/ f32 1 1829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8975" h="182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2" y="f15"/>
                    <a:pt x="f2" y="f16"/>
                    <a:pt x="f13" y="f17"/>
                  </a:cubicBezTo>
                  <a:lnTo>
                    <a:pt x="f11" y="f18"/>
                  </a:lnTo>
                  <a:lnTo>
                    <a:pt x="f9" y="f19"/>
                  </a:lnTo>
                  <a:cubicBezTo>
                    <a:pt x="f7" y="f20"/>
                    <a:pt x="f6" y="f21"/>
                    <a:pt x="f5" y="f21"/>
                  </a:cubicBezTo>
                  <a:cubicBezTo>
                    <a:pt x="f22" y="f21"/>
                    <a:pt x="f23" y="f20"/>
                    <a:pt x="f24" y="f19"/>
                  </a:cubicBezTo>
                  <a:lnTo>
                    <a:pt x="f25" y="f18"/>
                  </a:lnTo>
                  <a:lnTo>
                    <a:pt x="f26" y="f17"/>
                  </a:lnTo>
                  <a:cubicBezTo>
                    <a:pt x="f3" y="f16"/>
                    <a:pt x="f3" y="f15"/>
                    <a:pt x="f26" y="f14"/>
                  </a:cubicBezTo>
                  <a:lnTo>
                    <a:pt x="f25" y="f12"/>
                  </a:lnTo>
                  <a:lnTo>
                    <a:pt x="f24" y="f10"/>
                  </a:lnTo>
                  <a:cubicBezTo>
                    <a:pt x="f23" y="f8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104;p8">
              <a:extLst>
                <a:ext uri="{FF2B5EF4-FFF2-40B4-BE49-F238E27FC236}">
                  <a16:creationId xmlns:a16="http://schemas.microsoft.com/office/drawing/2014/main" id="{EE0EE4B4-1A82-4EEC-859C-2E2A79EA4427}"/>
                </a:ext>
              </a:extLst>
            </p:cNvPr>
            <p:cNvSpPr/>
            <p:nvPr/>
          </p:nvSpPr>
          <p:spPr>
            <a:xfrm>
              <a:off x="1032631" y="4625126"/>
              <a:ext cx="293869" cy="2938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136"/>
                <a:gd name="f4" fmla="val 15135"/>
                <a:gd name="f5" fmla="val 7556"/>
                <a:gd name="f6" fmla="val 5548"/>
                <a:gd name="f7" fmla="val 5572"/>
                <a:gd name="f8" fmla="val 1"/>
                <a:gd name="f9" fmla="val 7580"/>
                <a:gd name="f10" fmla="val 9588"/>
                <a:gd name="f11" fmla="val 9589"/>
                <a:gd name="f12" fmla="*/ f0 1 15136"/>
                <a:gd name="f13" fmla="*/ f1 1 151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5136"/>
                <a:gd name="f20" fmla="*/ f17 1 151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5136" h="15135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6" y="f10"/>
                  </a:lnTo>
                  <a:lnTo>
                    <a:pt x="f5" y="f4"/>
                  </a:lnTo>
                  <a:lnTo>
                    <a:pt x="f11" y="f10"/>
                  </a:lnTo>
                  <a:lnTo>
                    <a:pt x="f4" y="f9"/>
                  </a:lnTo>
                  <a:lnTo>
                    <a:pt x="f11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D581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" name="Google Shape;108;p8">
            <a:extLst>
              <a:ext uri="{FF2B5EF4-FFF2-40B4-BE49-F238E27FC236}">
                <a16:creationId xmlns:a16="http://schemas.microsoft.com/office/drawing/2014/main" id="{068C74C4-7328-4EB4-AD78-12F9D7871F76}"/>
              </a:ext>
            </a:extLst>
          </p:cNvPr>
          <p:cNvGrpSpPr/>
          <p:nvPr/>
        </p:nvGrpSpPr>
        <p:grpSpPr>
          <a:xfrm>
            <a:off x="357713" y="4402451"/>
            <a:ext cx="474372" cy="457446"/>
            <a:chOff x="357713" y="4402451"/>
            <a:chExt cx="474372" cy="457446"/>
          </a:xfrm>
        </p:grpSpPr>
        <p:sp>
          <p:nvSpPr>
            <p:cNvPr id="7" name="Google Shape;109;p8">
              <a:extLst>
                <a:ext uri="{FF2B5EF4-FFF2-40B4-BE49-F238E27FC236}">
                  <a16:creationId xmlns:a16="http://schemas.microsoft.com/office/drawing/2014/main" id="{EF13BF29-E273-406B-AB65-CB8D3363D820}"/>
                </a:ext>
              </a:extLst>
            </p:cNvPr>
            <p:cNvSpPr/>
            <p:nvPr/>
          </p:nvSpPr>
          <p:spPr>
            <a:xfrm>
              <a:off x="357713" y="4402451"/>
              <a:ext cx="474372" cy="457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975"/>
                <a:gd name="f4" fmla="val 18298"/>
                <a:gd name="f5" fmla="val 9488"/>
                <a:gd name="f6" fmla="val 8835"/>
                <a:gd name="f7" fmla="val 8258"/>
                <a:gd name="f8" fmla="val 427"/>
                <a:gd name="f9" fmla="val 8032"/>
                <a:gd name="f10" fmla="val 1029"/>
                <a:gd name="f11" fmla="val 6275"/>
                <a:gd name="f12" fmla="val 5923"/>
                <a:gd name="f13" fmla="val 1381"/>
                <a:gd name="f14" fmla="val 7680"/>
                <a:gd name="f15" fmla="val 8182"/>
                <a:gd name="f16" fmla="val 10140"/>
                <a:gd name="f17" fmla="val 10617"/>
                <a:gd name="f18" fmla="val 12374"/>
                <a:gd name="f19" fmla="val 17268"/>
                <a:gd name="f20" fmla="val 17870"/>
                <a:gd name="f21" fmla="val 18297"/>
                <a:gd name="f22" fmla="val 10165"/>
                <a:gd name="f23" fmla="val 10743"/>
                <a:gd name="f24" fmla="val 10968"/>
                <a:gd name="f25" fmla="val 12725"/>
                <a:gd name="f26" fmla="val 17595"/>
                <a:gd name="f27" fmla="*/ f0 1 18975"/>
                <a:gd name="f28" fmla="*/ f1 1 1829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8975"/>
                <a:gd name="f35" fmla="*/ f32 1 1829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8975" h="182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2" y="f15"/>
                    <a:pt x="f2" y="f16"/>
                    <a:pt x="f13" y="f17"/>
                  </a:cubicBezTo>
                  <a:lnTo>
                    <a:pt x="f11" y="f18"/>
                  </a:lnTo>
                  <a:lnTo>
                    <a:pt x="f9" y="f19"/>
                  </a:lnTo>
                  <a:cubicBezTo>
                    <a:pt x="f7" y="f20"/>
                    <a:pt x="f6" y="f21"/>
                    <a:pt x="f5" y="f21"/>
                  </a:cubicBezTo>
                  <a:cubicBezTo>
                    <a:pt x="f22" y="f21"/>
                    <a:pt x="f23" y="f20"/>
                    <a:pt x="f24" y="f19"/>
                  </a:cubicBezTo>
                  <a:lnTo>
                    <a:pt x="f25" y="f18"/>
                  </a:lnTo>
                  <a:lnTo>
                    <a:pt x="f26" y="f17"/>
                  </a:lnTo>
                  <a:cubicBezTo>
                    <a:pt x="f3" y="f16"/>
                    <a:pt x="f3" y="f15"/>
                    <a:pt x="f26" y="f14"/>
                  </a:cubicBezTo>
                  <a:lnTo>
                    <a:pt x="f25" y="f12"/>
                  </a:lnTo>
                  <a:lnTo>
                    <a:pt x="f24" y="f10"/>
                  </a:lnTo>
                  <a:cubicBezTo>
                    <a:pt x="f23" y="f8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110;p8">
              <a:extLst>
                <a:ext uri="{FF2B5EF4-FFF2-40B4-BE49-F238E27FC236}">
                  <a16:creationId xmlns:a16="http://schemas.microsoft.com/office/drawing/2014/main" id="{AF29F53F-899B-4F8A-B62F-9343C12E7A91}"/>
                </a:ext>
              </a:extLst>
            </p:cNvPr>
            <p:cNvSpPr/>
            <p:nvPr/>
          </p:nvSpPr>
          <p:spPr>
            <a:xfrm>
              <a:off x="406011" y="4441981"/>
              <a:ext cx="378397" cy="378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136"/>
                <a:gd name="f4" fmla="val 15135"/>
                <a:gd name="f5" fmla="val 7556"/>
                <a:gd name="f6" fmla="val 5548"/>
                <a:gd name="f7" fmla="val 5572"/>
                <a:gd name="f8" fmla="val 1"/>
                <a:gd name="f9" fmla="val 7580"/>
                <a:gd name="f10" fmla="val 9588"/>
                <a:gd name="f11" fmla="val 9589"/>
                <a:gd name="f12" fmla="*/ f0 1 15136"/>
                <a:gd name="f13" fmla="*/ f1 1 151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5136"/>
                <a:gd name="f20" fmla="*/ f17 1 151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5136" h="15135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6" y="f10"/>
                  </a:lnTo>
                  <a:lnTo>
                    <a:pt x="f5" y="f4"/>
                  </a:lnTo>
                  <a:lnTo>
                    <a:pt x="f11" y="f10"/>
                  </a:lnTo>
                  <a:lnTo>
                    <a:pt x="f4" y="f9"/>
                  </a:lnTo>
                  <a:lnTo>
                    <a:pt x="f11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D581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9" name="Rectángulo 18">
            <a:extLst>
              <a:ext uri="{FF2B5EF4-FFF2-40B4-BE49-F238E27FC236}">
                <a16:creationId xmlns:a16="http://schemas.microsoft.com/office/drawing/2014/main" id="{FE22F6BD-8CD2-4167-A3E1-237448F2D9AD}"/>
              </a:ext>
            </a:extLst>
          </p:cNvPr>
          <p:cNvSpPr/>
          <p:nvPr/>
        </p:nvSpPr>
        <p:spPr>
          <a:xfrm>
            <a:off x="0" y="187644"/>
            <a:ext cx="8680243" cy="119091"/>
          </a:xfrm>
          <a:prstGeom prst="rect">
            <a:avLst/>
          </a:prstGeom>
          <a:solidFill>
            <a:srgbClr val="42BCF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17DC0"/>
              </a:solidFill>
              <a:uFillTx/>
              <a:latin typeface="Arial"/>
            </a:endParaRPr>
          </a:p>
        </p:txBody>
      </p:sp>
      <p:grpSp>
        <p:nvGrpSpPr>
          <p:cNvPr id="10" name="Google Shape;268;p17">
            <a:extLst>
              <a:ext uri="{FF2B5EF4-FFF2-40B4-BE49-F238E27FC236}">
                <a16:creationId xmlns:a16="http://schemas.microsoft.com/office/drawing/2014/main" id="{98E5F806-C771-4BE6-B4F5-CA9959392392}"/>
              </a:ext>
            </a:extLst>
          </p:cNvPr>
          <p:cNvGrpSpPr/>
          <p:nvPr/>
        </p:nvGrpSpPr>
        <p:grpSpPr>
          <a:xfrm>
            <a:off x="8004475" y="86842"/>
            <a:ext cx="1026587" cy="879058"/>
            <a:chOff x="8004475" y="86842"/>
            <a:chExt cx="1026587" cy="879058"/>
          </a:xfrm>
        </p:grpSpPr>
        <p:sp>
          <p:nvSpPr>
            <p:cNvPr id="11" name="Google Shape;269;p17">
              <a:extLst>
                <a:ext uri="{FF2B5EF4-FFF2-40B4-BE49-F238E27FC236}">
                  <a16:creationId xmlns:a16="http://schemas.microsoft.com/office/drawing/2014/main" id="{27233C4F-3698-42FF-806A-CD00FCA6C0C0}"/>
                </a:ext>
              </a:extLst>
            </p:cNvPr>
            <p:cNvSpPr/>
            <p:nvPr/>
          </p:nvSpPr>
          <p:spPr>
            <a:xfrm rot="532782">
              <a:off x="8004475" y="86842"/>
              <a:ext cx="1026587" cy="8790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55"/>
                <a:gd name="f4" fmla="val 11864"/>
                <a:gd name="f5" fmla="val 7886"/>
                <a:gd name="f6" fmla="val 1"/>
                <a:gd name="f7" fmla="val 6431"/>
                <a:gd name="f8" fmla="val 4948"/>
                <a:gd name="f9" fmla="val 541"/>
                <a:gd name="f10" fmla="val 3740"/>
                <a:gd name="f11" fmla="val 1749"/>
                <a:gd name="f12" fmla="val 5489"/>
                <a:gd name="f13" fmla="val 2661"/>
                <a:gd name="f14" fmla="val 7931"/>
                <a:gd name="f15" fmla="val 11219"/>
                <a:gd name="f16" fmla="val 9228"/>
                <a:gd name="f17" fmla="val 5940"/>
                <a:gd name="f18" fmla="val 2372"/>
                <a:gd name="f19" fmla="val 10933"/>
                <a:gd name="f20" fmla="*/ f0 1 13855"/>
                <a:gd name="f21" fmla="*/ f1 1 11864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55"/>
                <a:gd name="f28" fmla="*/ f25 1 11864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55" h="118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4"/>
                    <a:pt x="f14" y="f4"/>
                  </a:cubicBezTo>
                  <a:cubicBezTo>
                    <a:pt x="f15" y="f4"/>
                    <a:pt x="f3" y="f16"/>
                    <a:pt x="f3" y="f17"/>
                  </a:cubicBezTo>
                  <a:cubicBezTo>
                    <a:pt x="f3" y="f18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270;p17">
              <a:extLst>
                <a:ext uri="{FF2B5EF4-FFF2-40B4-BE49-F238E27FC236}">
                  <a16:creationId xmlns:a16="http://schemas.microsoft.com/office/drawing/2014/main" id="{011E03C5-A10C-4C1C-BD52-0F4931A250DA}"/>
                </a:ext>
              </a:extLst>
            </p:cNvPr>
            <p:cNvSpPr/>
            <p:nvPr/>
          </p:nvSpPr>
          <p:spPr>
            <a:xfrm rot="532782">
              <a:off x="8247175" y="191119"/>
              <a:ext cx="694486" cy="6944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735"/>
                <a:gd name="f4" fmla="val 4367"/>
                <a:gd name="f5" fmla="val 1958"/>
                <a:gd name="f6" fmla="val 6777"/>
                <a:gd name="f7" fmla="*/ f0 1 8735"/>
                <a:gd name="f8" fmla="*/ f1 1 8735"/>
                <a:gd name="f9" fmla="val f2"/>
                <a:gd name="f10" fmla="val f3"/>
                <a:gd name="f11" fmla="+- f10 0 f9"/>
                <a:gd name="f12" fmla="*/ f11 1 8735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8735" h="8735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4FC3F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271;p17">
              <a:extLst>
                <a:ext uri="{FF2B5EF4-FFF2-40B4-BE49-F238E27FC236}">
                  <a16:creationId xmlns:a16="http://schemas.microsoft.com/office/drawing/2014/main" id="{40DCBEE3-3B3D-409C-B121-FD48723E02F6}"/>
                </a:ext>
              </a:extLst>
            </p:cNvPr>
            <p:cNvSpPr/>
            <p:nvPr/>
          </p:nvSpPr>
          <p:spPr>
            <a:xfrm rot="532782">
              <a:off x="8226353" y="202330"/>
              <a:ext cx="700448" cy="6805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10"/>
                <a:gd name="f4" fmla="val 8560"/>
                <a:gd name="f5" fmla="val 3439"/>
                <a:gd name="f6" fmla="val 1"/>
                <a:gd name="f7" fmla="val 1355"/>
                <a:gd name="f8" fmla="val 603"/>
                <a:gd name="f9" fmla="val 2636"/>
                <a:gd name="f10" fmla="val 301"/>
                <a:gd name="f11" fmla="val 4795"/>
                <a:gd name="f12" fmla="val 6953"/>
                <a:gd name="f13" fmla="val 2435"/>
                <a:gd name="f14" fmla="val 4618"/>
                <a:gd name="f15" fmla="val 6576"/>
                <a:gd name="f16" fmla="val 8283"/>
                <a:gd name="f17" fmla="val 7254"/>
                <a:gd name="f18" fmla="val 5372"/>
                <a:gd name="f19" fmla="val 8402"/>
                <a:gd name="f20" fmla="val 5488"/>
                <a:gd name="f21" fmla="val 7997"/>
                <a:gd name="f22" fmla="val 5543"/>
                <a:gd name="f23" fmla="val 7603"/>
                <a:gd name="f24" fmla="val 4849"/>
                <a:gd name="f25" fmla="val 2626"/>
                <a:gd name="f26" fmla="val 2878"/>
                <a:gd name="f27" fmla="*/ f0 1 8810"/>
                <a:gd name="f28" fmla="*/ f1 1 8560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8810"/>
                <a:gd name="f35" fmla="*/ f32 1 8560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8810" h="8560">
                  <a:moveTo>
                    <a:pt x="f5" y="f6"/>
                  </a:moveTo>
                  <a:lnTo>
                    <a:pt x="f5" y="f6"/>
                  </a:lnTo>
                  <a:cubicBezTo>
                    <a:pt x="f7" y="f8"/>
                    <a:pt x="f2" y="f9"/>
                    <a:pt x="f10" y="f11"/>
                  </a:cubicBezTo>
                  <a:cubicBezTo>
                    <a:pt x="f8" y="f12"/>
                    <a:pt x="f13" y="f4"/>
                    <a:pt x="f14" y="f4"/>
                  </a:cubicBezTo>
                  <a:cubicBezTo>
                    <a:pt x="f15" y="f4"/>
                    <a:pt x="f16" y="f17"/>
                    <a:pt x="f3" y="f18"/>
                  </a:cubicBezTo>
                  <a:lnTo>
                    <a:pt x="f3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01579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" name="Google Shape;272;p17">
            <a:extLst>
              <a:ext uri="{FF2B5EF4-FFF2-40B4-BE49-F238E27FC236}">
                <a16:creationId xmlns:a16="http://schemas.microsoft.com/office/drawing/2014/main" id="{63096FC5-5CFF-45DA-8431-D20858C3BFE4}"/>
              </a:ext>
            </a:extLst>
          </p:cNvPr>
          <p:cNvGrpSpPr/>
          <p:nvPr/>
        </p:nvGrpSpPr>
        <p:grpSpPr>
          <a:xfrm>
            <a:off x="7645645" y="281709"/>
            <a:ext cx="796460" cy="434293"/>
            <a:chOff x="7645645" y="281709"/>
            <a:chExt cx="796460" cy="434293"/>
          </a:xfrm>
        </p:grpSpPr>
        <p:grpSp>
          <p:nvGrpSpPr>
            <p:cNvPr id="15" name="Google Shape;273;p17">
              <a:extLst>
                <a:ext uri="{FF2B5EF4-FFF2-40B4-BE49-F238E27FC236}">
                  <a16:creationId xmlns:a16="http://schemas.microsoft.com/office/drawing/2014/main" id="{DFF2F0D2-871E-48D7-BBF0-9514F6496972}"/>
                </a:ext>
              </a:extLst>
            </p:cNvPr>
            <p:cNvGrpSpPr/>
            <p:nvPr/>
          </p:nvGrpSpPr>
          <p:grpSpPr>
            <a:xfrm>
              <a:off x="7645645" y="281709"/>
              <a:ext cx="445843" cy="434293"/>
              <a:chOff x="7645645" y="281709"/>
              <a:chExt cx="445843" cy="434293"/>
            </a:xfrm>
          </p:grpSpPr>
          <p:sp>
            <p:nvSpPr>
              <p:cNvPr id="16" name="Google Shape;274;p17">
                <a:extLst>
                  <a:ext uri="{FF2B5EF4-FFF2-40B4-BE49-F238E27FC236}">
                    <a16:creationId xmlns:a16="http://schemas.microsoft.com/office/drawing/2014/main" id="{84DEC4CA-2BD6-405E-92DE-7C0F938F5DAF}"/>
                  </a:ext>
                </a:extLst>
              </p:cNvPr>
              <p:cNvSpPr/>
              <p:nvPr/>
            </p:nvSpPr>
            <p:spPr>
              <a:xfrm rot="918790" flipH="1">
                <a:off x="7890430" y="513975"/>
                <a:ext cx="201058" cy="2020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222"/>
                  <a:gd name="f4" fmla="val 5247"/>
                  <a:gd name="f5" fmla="val 2611"/>
                  <a:gd name="f6" fmla="val 1"/>
                  <a:gd name="f7" fmla="val 1155"/>
                  <a:gd name="f8" fmla="val 1181"/>
                  <a:gd name="f9" fmla="val 2636"/>
                  <a:gd name="f10" fmla="val 4067"/>
                  <a:gd name="f11" fmla="val 4042"/>
                  <a:gd name="f12" fmla="val 5221"/>
                  <a:gd name="f13" fmla="*/ f0 1 5222"/>
                  <a:gd name="f14" fmla="*/ f1 1 5247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5222"/>
                  <a:gd name="f21" fmla="*/ f18 1 5247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5222" h="5247">
                    <a:moveTo>
                      <a:pt x="f5" y="f6"/>
                    </a:moveTo>
                    <a:cubicBezTo>
                      <a:pt x="f7" y="f6"/>
                      <a:pt x="f6" y="f8"/>
                      <a:pt x="f6" y="f9"/>
                    </a:cubicBezTo>
                    <a:cubicBezTo>
                      <a:pt x="f6" y="f10"/>
                      <a:pt x="f7" y="f4"/>
                      <a:pt x="f5" y="f4"/>
                    </a:cubicBezTo>
                    <a:cubicBezTo>
                      <a:pt x="f11" y="f4"/>
                      <a:pt x="f12" y="f10"/>
                      <a:pt x="f12" y="f9"/>
                    </a:cubicBezTo>
                    <a:cubicBezTo>
                      <a:pt x="f12" y="f8"/>
                      <a:pt x="f11" y="f6"/>
                      <a:pt x="f5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st="19046" dir="5400000" algn="tl">
                  <a:srgbClr val="1C4587">
                    <a:alpha val="5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" name="Google Shape;275;p17">
                <a:extLst>
                  <a:ext uri="{FF2B5EF4-FFF2-40B4-BE49-F238E27FC236}">
                    <a16:creationId xmlns:a16="http://schemas.microsoft.com/office/drawing/2014/main" id="{F7CAF64B-6604-49FD-91FD-783447FCECD8}"/>
                  </a:ext>
                </a:extLst>
              </p:cNvPr>
              <p:cNvSpPr/>
              <p:nvPr/>
            </p:nvSpPr>
            <p:spPr>
              <a:xfrm rot="918790" flipH="1">
                <a:off x="7645645" y="281709"/>
                <a:ext cx="250307" cy="2144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501"/>
                  <a:gd name="f4" fmla="val 5570"/>
                  <a:gd name="f5" fmla="val 3694"/>
                  <a:gd name="f6" fmla="val 3005"/>
                  <a:gd name="f7" fmla="val 2302"/>
                  <a:gd name="f8" fmla="val 256"/>
                  <a:gd name="f9" fmla="val 1732"/>
                  <a:gd name="f10" fmla="val 826"/>
                  <a:gd name="f11" fmla="val 2583"/>
                  <a:gd name="f12" fmla="val 1230"/>
                  <a:gd name="f13" fmla="val 3715"/>
                  <a:gd name="f14" fmla="val 5246"/>
                  <a:gd name="f15" fmla="val 4340"/>
                  <a:gd name="f16" fmla="val 2784"/>
                  <a:gd name="f17" fmla="val 1106"/>
                  <a:gd name="f18" fmla="val 5127"/>
                  <a:gd name="f19" fmla="*/ f0 1 6501"/>
                  <a:gd name="f20" fmla="*/ f1 1 5570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6501"/>
                  <a:gd name="f27" fmla="*/ f24 1 5570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6501" h="5570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2" y="f11"/>
                      <a:pt x="f12" y="f4"/>
                      <a:pt x="f13" y="f4"/>
                    </a:cubicBezTo>
                    <a:cubicBezTo>
                      <a:pt x="f14" y="f4"/>
                      <a:pt x="f3" y="f15"/>
                      <a:pt x="f3" y="f16"/>
                    </a:cubicBezTo>
                    <a:cubicBezTo>
                      <a:pt x="f3" y="f17"/>
                      <a:pt x="f18" y="f2"/>
                      <a:pt x="f5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st="19046" dir="5400000" algn="tl">
                  <a:srgbClr val="1C4587">
                    <a:alpha val="5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" name="Google Shape;276;p17">
                <a:extLst>
                  <a:ext uri="{FF2B5EF4-FFF2-40B4-BE49-F238E27FC236}">
                    <a16:creationId xmlns:a16="http://schemas.microsoft.com/office/drawing/2014/main" id="{D3D2D861-0029-4AFF-B927-F27A0D250A74}"/>
                  </a:ext>
                </a:extLst>
              </p:cNvPr>
              <p:cNvSpPr/>
              <p:nvPr/>
            </p:nvSpPr>
            <p:spPr>
              <a:xfrm rot="918790" flipH="1">
                <a:off x="7951201" y="575860"/>
                <a:ext cx="93790" cy="8093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36"/>
                  <a:gd name="f4" fmla="val 2102"/>
                  <a:gd name="f5" fmla="val 1406"/>
                  <a:gd name="f6" fmla="val 477"/>
                  <a:gd name="f7" fmla="val 1"/>
                  <a:gd name="f8" fmla="val 1130"/>
                  <a:gd name="f9" fmla="val 653"/>
                  <a:gd name="f10" fmla="val 1782"/>
                  <a:gd name="f11" fmla="val 874"/>
                  <a:gd name="f12" fmla="val 2003"/>
                  <a:gd name="f13" fmla="val 1140"/>
                  <a:gd name="f14" fmla="val 2101"/>
                  <a:gd name="f15" fmla="val 1398"/>
                  <a:gd name="f16" fmla="val 1933"/>
                  <a:gd name="f17" fmla="val 2435"/>
                  <a:gd name="f18" fmla="val 1680"/>
                  <a:gd name="f19" fmla="val 1054"/>
                  <a:gd name="f20" fmla="val 1983"/>
                  <a:gd name="f21" fmla="*/ f0 1 2436"/>
                  <a:gd name="f22" fmla="*/ f1 1 2102"/>
                  <a:gd name="f23" fmla="val f2"/>
                  <a:gd name="f24" fmla="val f3"/>
                  <a:gd name="f25" fmla="val f4"/>
                  <a:gd name="f26" fmla="+- f25 0 f23"/>
                  <a:gd name="f27" fmla="+- f24 0 f23"/>
                  <a:gd name="f28" fmla="*/ f27 1 2436"/>
                  <a:gd name="f29" fmla="*/ f26 1 2102"/>
                  <a:gd name="f30" fmla="*/ f23 1 f28"/>
                  <a:gd name="f31" fmla="*/ f24 1 f28"/>
                  <a:gd name="f32" fmla="*/ f23 1 f29"/>
                  <a:gd name="f33" fmla="*/ f25 1 f29"/>
                  <a:gd name="f34" fmla="*/ f30 f21 1"/>
                  <a:gd name="f35" fmla="*/ f31 f21 1"/>
                  <a:gd name="f36" fmla="*/ f33 f22 1"/>
                  <a:gd name="f37" fmla="*/ f32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4" t="f37" r="f35" b="f36"/>
                <a:pathLst>
                  <a:path w="2436" h="2102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4"/>
                    </a:cubicBezTo>
                    <a:cubicBezTo>
                      <a:pt x="f16" y="f14"/>
                      <a:pt x="f17" y="f18"/>
                      <a:pt x="f17" y="f19"/>
                    </a:cubicBezTo>
                    <a:cubicBezTo>
                      <a:pt x="f17" y="f6"/>
                      <a:pt x="f20" y="f2"/>
                      <a:pt x="f5" y="f2"/>
                    </a:cubicBezTo>
                    <a:close/>
                  </a:path>
                </a:pathLst>
              </a:custGeom>
              <a:solidFill>
                <a:srgbClr val="FFD581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9" name="Google Shape;277;p17">
                <a:extLst>
                  <a:ext uri="{FF2B5EF4-FFF2-40B4-BE49-F238E27FC236}">
                    <a16:creationId xmlns:a16="http://schemas.microsoft.com/office/drawing/2014/main" id="{4B4BE540-35ED-448B-9BE1-DD8EE533327F}"/>
                  </a:ext>
                </a:extLst>
              </p:cNvPr>
              <p:cNvSpPr/>
              <p:nvPr/>
            </p:nvSpPr>
            <p:spPr>
              <a:xfrm rot="918790" flipH="1">
                <a:off x="7705610" y="340678"/>
                <a:ext cx="109929" cy="933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55"/>
                  <a:gd name="f4" fmla="val 2425"/>
                  <a:gd name="f5" fmla="val 1669"/>
                  <a:gd name="f6" fmla="val 1654"/>
                  <a:gd name="f7" fmla="val 1640"/>
                  <a:gd name="f8" fmla="val 1"/>
                  <a:gd name="f9" fmla="val 1625"/>
                  <a:gd name="f10" fmla="val 1615"/>
                  <a:gd name="f11" fmla="val 1605"/>
                  <a:gd name="f12" fmla="val 1595"/>
                  <a:gd name="f13" fmla="val 535"/>
                  <a:gd name="f14" fmla="val 1313"/>
                  <a:gd name="f15" fmla="val 771"/>
                  <a:gd name="f16" fmla="val 2059"/>
                  <a:gd name="f17" fmla="val 1024"/>
                  <a:gd name="f18" fmla="val 2312"/>
                  <a:gd name="f19" fmla="val 1331"/>
                  <a:gd name="f20" fmla="val 2424"/>
                  <a:gd name="f21" fmla="val 1632"/>
                  <a:gd name="f22" fmla="val 2258"/>
                  <a:gd name="f23" fmla="val 1935"/>
                  <a:gd name="f24" fmla="val 1206"/>
                  <a:gd name="f25" fmla="val 2830"/>
                  <a:gd name="f26" fmla="val 543"/>
                  <a:gd name="f27" fmla="val 2325"/>
                  <a:gd name="f28" fmla="*/ f0 1 2855"/>
                  <a:gd name="f29" fmla="*/ f1 1 2425"/>
                  <a:gd name="f30" fmla="val f2"/>
                  <a:gd name="f31" fmla="val f3"/>
                  <a:gd name="f32" fmla="val f4"/>
                  <a:gd name="f33" fmla="+- f32 0 f30"/>
                  <a:gd name="f34" fmla="+- f31 0 f30"/>
                  <a:gd name="f35" fmla="*/ f34 1 2855"/>
                  <a:gd name="f36" fmla="*/ f33 1 2425"/>
                  <a:gd name="f37" fmla="*/ f30 1 f35"/>
                  <a:gd name="f38" fmla="*/ f31 1 f35"/>
                  <a:gd name="f39" fmla="*/ f30 1 f36"/>
                  <a:gd name="f40" fmla="*/ f32 1 f36"/>
                  <a:gd name="f41" fmla="*/ f37 f28 1"/>
                  <a:gd name="f42" fmla="*/ f38 f28 1"/>
                  <a:gd name="f43" fmla="*/ f40 f29 1"/>
                  <a:gd name="f44" fmla="*/ f39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1" t="f44" r="f42" b="f43"/>
                <a:pathLst>
                  <a:path w="2855" h="2425">
                    <a:moveTo>
                      <a:pt x="f5" y="f2"/>
                    </a:moveTo>
                    <a:cubicBezTo>
                      <a:pt x="f6" y="f2"/>
                      <a:pt x="f7" y="f8"/>
                      <a:pt x="f9" y="f8"/>
                    </a:cubicBezTo>
                    <a:cubicBezTo>
                      <a:pt x="f10" y="f8"/>
                      <a:pt x="f11" y="f8"/>
                      <a:pt x="f12" y="f8"/>
                    </a:cubicBezTo>
                    <a:cubicBezTo>
                      <a:pt x="f13" y="f8"/>
                      <a:pt x="f8" y="f14"/>
                      <a:pt x="f15" y="f16"/>
                    </a:cubicBez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3" y="f23"/>
                      <a:pt x="f3" y="f24"/>
                    </a:cubicBezTo>
                    <a:cubicBezTo>
                      <a:pt x="f25" y="f26"/>
                      <a:pt x="f27" y="f2"/>
                      <a:pt x="f5" y="f2"/>
                    </a:cubicBezTo>
                    <a:close/>
                  </a:path>
                </a:pathLst>
              </a:custGeom>
              <a:solidFill>
                <a:srgbClr val="FFD581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20" name="Google Shape;278;p17">
              <a:extLst>
                <a:ext uri="{FF2B5EF4-FFF2-40B4-BE49-F238E27FC236}">
                  <a16:creationId xmlns:a16="http://schemas.microsoft.com/office/drawing/2014/main" id="{9F8434ED-DE6C-4622-876C-3CF7E3533E5D}"/>
                </a:ext>
              </a:extLst>
            </p:cNvPr>
            <p:cNvSpPr/>
            <p:nvPr/>
          </p:nvSpPr>
          <p:spPr>
            <a:xfrm rot="918790" flipH="1">
              <a:off x="8268799" y="419108"/>
              <a:ext cx="173306" cy="174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22"/>
                <a:gd name="f4" fmla="val 5247"/>
                <a:gd name="f5" fmla="val 2611"/>
                <a:gd name="f6" fmla="val 1"/>
                <a:gd name="f7" fmla="val 1155"/>
                <a:gd name="f8" fmla="val 1181"/>
                <a:gd name="f9" fmla="val 2636"/>
                <a:gd name="f10" fmla="val 4067"/>
                <a:gd name="f11" fmla="val 4042"/>
                <a:gd name="f12" fmla="val 5221"/>
                <a:gd name="f13" fmla="*/ f0 1 5222"/>
                <a:gd name="f14" fmla="*/ f1 1 524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5222"/>
                <a:gd name="f21" fmla="*/ f18 1 524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222" h="524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7" y="f4"/>
                    <a:pt x="f5" y="f4"/>
                  </a:cubicBezTo>
                  <a:cubicBezTo>
                    <a:pt x="f11" y="f4"/>
                    <a:pt x="f12" y="f10"/>
                    <a:pt x="f12" y="f9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279;p17">
              <a:extLst>
                <a:ext uri="{FF2B5EF4-FFF2-40B4-BE49-F238E27FC236}">
                  <a16:creationId xmlns:a16="http://schemas.microsoft.com/office/drawing/2014/main" id="{0BA5345D-887D-43B7-A118-D6AA997C8705}"/>
                </a:ext>
              </a:extLst>
            </p:cNvPr>
            <p:cNvSpPr/>
            <p:nvPr/>
          </p:nvSpPr>
          <p:spPr>
            <a:xfrm rot="918790" flipH="1">
              <a:off x="8321178" y="472442"/>
              <a:ext cx="80842" cy="69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36"/>
                <a:gd name="f4" fmla="val 2102"/>
                <a:gd name="f5" fmla="val 1406"/>
                <a:gd name="f6" fmla="val 477"/>
                <a:gd name="f7" fmla="val 1"/>
                <a:gd name="f8" fmla="val 1130"/>
                <a:gd name="f9" fmla="val 653"/>
                <a:gd name="f10" fmla="val 1782"/>
                <a:gd name="f11" fmla="val 874"/>
                <a:gd name="f12" fmla="val 2003"/>
                <a:gd name="f13" fmla="val 1140"/>
                <a:gd name="f14" fmla="val 2101"/>
                <a:gd name="f15" fmla="val 1398"/>
                <a:gd name="f16" fmla="val 1933"/>
                <a:gd name="f17" fmla="val 2435"/>
                <a:gd name="f18" fmla="val 1680"/>
                <a:gd name="f19" fmla="val 1054"/>
                <a:gd name="f20" fmla="val 1983"/>
                <a:gd name="f21" fmla="*/ f0 1 2436"/>
                <a:gd name="f22" fmla="*/ f1 1 2102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436"/>
                <a:gd name="f29" fmla="*/ f26 1 2102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436" h="21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7" y="f19"/>
                  </a:cubicBezTo>
                  <a:cubicBezTo>
                    <a:pt x="f17" y="f6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FFD581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055482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TITLE_AND_DESCRIPTION">
    <p:bg>
      <p:bgPr>
        <a:solidFill>
          <a:srgbClr val="4FC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2;p9">
            <a:extLst>
              <a:ext uri="{FF2B5EF4-FFF2-40B4-BE49-F238E27FC236}">
                <a16:creationId xmlns:a16="http://schemas.microsoft.com/office/drawing/2014/main" id="{7D842A3B-173D-44C3-8CAF-A0A133031C6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966499" y="1428420"/>
            <a:ext cx="5211001" cy="1274097"/>
          </a:xfrm>
        </p:spPr>
        <p:txBody>
          <a:bodyPr anchorCtr="1"/>
          <a:lstStyle>
            <a:lvl1pPr algn="ctr">
              <a:buNone/>
              <a:defRPr>
                <a:solidFill>
                  <a:srgbClr val="1C4587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113;p9">
            <a:extLst>
              <a:ext uri="{FF2B5EF4-FFF2-40B4-BE49-F238E27FC236}">
                <a16:creationId xmlns:a16="http://schemas.microsoft.com/office/drawing/2014/main" id="{7B49DEB8-F4DC-4DCB-A7FC-B81621F3C1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4450" y="537877"/>
            <a:ext cx="5375099" cy="884700"/>
          </a:xfrm>
        </p:spPr>
        <p:txBody>
          <a:bodyPr anchorCtr="1"/>
          <a:lstStyle>
            <a:lvl1pPr algn="ctr">
              <a:defRPr sz="4500"/>
            </a:lvl1pPr>
          </a:lstStyle>
          <a:p>
            <a:pPr lvl="0"/>
            <a:endParaRPr lang="es-PE"/>
          </a:p>
        </p:txBody>
      </p:sp>
      <p:sp>
        <p:nvSpPr>
          <p:cNvPr id="4" name="Google Shape;116;p9">
            <a:extLst>
              <a:ext uri="{FF2B5EF4-FFF2-40B4-BE49-F238E27FC236}">
                <a16:creationId xmlns:a16="http://schemas.microsoft.com/office/drawing/2014/main" id="{64244F1B-5D96-41AA-869D-8E8A135AA512}"/>
              </a:ext>
            </a:extLst>
          </p:cNvPr>
          <p:cNvSpPr/>
          <p:nvPr/>
        </p:nvSpPr>
        <p:spPr>
          <a:xfrm rot="10800009" flipH="1">
            <a:off x="7627513" y="9"/>
            <a:ext cx="1266215" cy="412257"/>
          </a:xfrm>
          <a:custGeom>
            <a:avLst/>
            <a:gdLst>
              <a:gd name="f0" fmla="val w"/>
              <a:gd name="f1" fmla="val h"/>
              <a:gd name="f2" fmla="val 0"/>
              <a:gd name="f3" fmla="val 27357"/>
              <a:gd name="f4" fmla="val 8907"/>
              <a:gd name="f5" fmla="val 22098"/>
              <a:gd name="f6" fmla="val 3678"/>
              <a:gd name="f7" fmla="val 20760"/>
              <a:gd name="f8" fmla="val 19423"/>
              <a:gd name="f9" fmla="val 4195"/>
              <a:gd name="f10" fmla="val 18450"/>
              <a:gd name="f11" fmla="val 5137"/>
              <a:gd name="f12" fmla="val 15441"/>
              <a:gd name="f13" fmla="val 7873"/>
              <a:gd name="f14" fmla="val 335"/>
              <a:gd name="f15" fmla="val 5350"/>
              <a:gd name="f16" fmla="val 5745"/>
              <a:gd name="f17" fmla="val 2948"/>
              <a:gd name="f18" fmla="val 4408"/>
              <a:gd name="f19" fmla="val 6140"/>
              <a:gd name="f20" fmla="val 8906"/>
              <a:gd name="f21" fmla="val 27356"/>
              <a:gd name="f22" fmla="val 6019"/>
              <a:gd name="f23" fmla="val 24985"/>
              <a:gd name="f24" fmla="*/ f0 1 27357"/>
              <a:gd name="f25" fmla="*/ f1 1 8907"/>
              <a:gd name="f26" fmla="val f2"/>
              <a:gd name="f27" fmla="val f3"/>
              <a:gd name="f28" fmla="val f4"/>
              <a:gd name="f29" fmla="+- f28 0 f26"/>
              <a:gd name="f30" fmla="+- f27 0 f26"/>
              <a:gd name="f31" fmla="*/ f30 1 27357"/>
              <a:gd name="f32" fmla="*/ f29 1 8907"/>
              <a:gd name="f33" fmla="*/ f26 1 f31"/>
              <a:gd name="f34" fmla="*/ f27 1 f31"/>
              <a:gd name="f35" fmla="*/ f26 1 f32"/>
              <a:gd name="f36" fmla="*/ f28 1 f32"/>
              <a:gd name="f37" fmla="*/ f33 f24 1"/>
              <a:gd name="f38" fmla="*/ f34 f24 1"/>
              <a:gd name="f39" fmla="*/ f36 f25 1"/>
              <a:gd name="f40" fmla="*/ f35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7" t="f40" r="f38" b="f39"/>
            <a:pathLst>
              <a:path w="27357" h="8907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2"/>
                  <a:pt x="f13" y="f14"/>
                  <a:pt x="f15" y="f16"/>
                </a:cubicBezTo>
                <a:cubicBezTo>
                  <a:pt x="f17" y="f18"/>
                  <a:pt x="f2" y="f19"/>
                  <a:pt x="f2" y="f20"/>
                </a:cubicBezTo>
                <a:lnTo>
                  <a:pt x="f21" y="f20"/>
                </a:lnTo>
                <a:cubicBezTo>
                  <a:pt x="f21" y="f22"/>
                  <a:pt x="f23" y="f6"/>
                  <a:pt x="f5" y="f6"/>
                </a:cubicBezTo>
                <a:close/>
              </a:path>
            </a:pathLst>
          </a:custGeom>
          <a:solidFill>
            <a:srgbClr val="B3E5F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" name="Google Shape;117;p9">
            <a:extLst>
              <a:ext uri="{FF2B5EF4-FFF2-40B4-BE49-F238E27FC236}">
                <a16:creationId xmlns:a16="http://schemas.microsoft.com/office/drawing/2014/main" id="{4BBB579A-64F1-405A-8FDF-7B7C38565163}"/>
              </a:ext>
            </a:extLst>
          </p:cNvPr>
          <p:cNvGrpSpPr/>
          <p:nvPr/>
        </p:nvGrpSpPr>
        <p:grpSpPr>
          <a:xfrm>
            <a:off x="1234824" y="309149"/>
            <a:ext cx="474372" cy="457446"/>
            <a:chOff x="1234824" y="309149"/>
            <a:chExt cx="474372" cy="457446"/>
          </a:xfrm>
        </p:grpSpPr>
        <p:sp>
          <p:nvSpPr>
            <p:cNvPr id="6" name="Google Shape;118;p9">
              <a:extLst>
                <a:ext uri="{FF2B5EF4-FFF2-40B4-BE49-F238E27FC236}">
                  <a16:creationId xmlns:a16="http://schemas.microsoft.com/office/drawing/2014/main" id="{AFE0C2DE-4068-417C-B851-C62E87FCCEB1}"/>
                </a:ext>
              </a:extLst>
            </p:cNvPr>
            <p:cNvSpPr/>
            <p:nvPr/>
          </p:nvSpPr>
          <p:spPr>
            <a:xfrm>
              <a:off x="1234824" y="309149"/>
              <a:ext cx="474372" cy="457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975"/>
                <a:gd name="f4" fmla="val 18298"/>
                <a:gd name="f5" fmla="val 9488"/>
                <a:gd name="f6" fmla="val 8835"/>
                <a:gd name="f7" fmla="val 8258"/>
                <a:gd name="f8" fmla="val 427"/>
                <a:gd name="f9" fmla="val 8032"/>
                <a:gd name="f10" fmla="val 1029"/>
                <a:gd name="f11" fmla="val 6275"/>
                <a:gd name="f12" fmla="val 5923"/>
                <a:gd name="f13" fmla="val 1381"/>
                <a:gd name="f14" fmla="val 7680"/>
                <a:gd name="f15" fmla="val 8182"/>
                <a:gd name="f16" fmla="val 10140"/>
                <a:gd name="f17" fmla="val 10617"/>
                <a:gd name="f18" fmla="val 12374"/>
                <a:gd name="f19" fmla="val 17268"/>
                <a:gd name="f20" fmla="val 17870"/>
                <a:gd name="f21" fmla="val 18297"/>
                <a:gd name="f22" fmla="val 10165"/>
                <a:gd name="f23" fmla="val 10743"/>
                <a:gd name="f24" fmla="val 10968"/>
                <a:gd name="f25" fmla="val 12725"/>
                <a:gd name="f26" fmla="val 17595"/>
                <a:gd name="f27" fmla="*/ f0 1 18975"/>
                <a:gd name="f28" fmla="*/ f1 1 1829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8975"/>
                <a:gd name="f35" fmla="*/ f32 1 1829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8975" h="182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2" y="f15"/>
                    <a:pt x="f2" y="f16"/>
                    <a:pt x="f13" y="f17"/>
                  </a:cubicBezTo>
                  <a:lnTo>
                    <a:pt x="f11" y="f18"/>
                  </a:lnTo>
                  <a:lnTo>
                    <a:pt x="f9" y="f19"/>
                  </a:lnTo>
                  <a:cubicBezTo>
                    <a:pt x="f7" y="f20"/>
                    <a:pt x="f6" y="f21"/>
                    <a:pt x="f5" y="f21"/>
                  </a:cubicBezTo>
                  <a:cubicBezTo>
                    <a:pt x="f22" y="f21"/>
                    <a:pt x="f23" y="f20"/>
                    <a:pt x="f24" y="f19"/>
                  </a:cubicBezTo>
                  <a:lnTo>
                    <a:pt x="f25" y="f18"/>
                  </a:lnTo>
                  <a:lnTo>
                    <a:pt x="f26" y="f17"/>
                  </a:lnTo>
                  <a:cubicBezTo>
                    <a:pt x="f3" y="f16"/>
                    <a:pt x="f3" y="f15"/>
                    <a:pt x="f26" y="f14"/>
                  </a:cubicBezTo>
                  <a:lnTo>
                    <a:pt x="f25" y="f12"/>
                  </a:lnTo>
                  <a:lnTo>
                    <a:pt x="f24" y="f10"/>
                  </a:lnTo>
                  <a:cubicBezTo>
                    <a:pt x="f23" y="f8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119;p9">
              <a:extLst>
                <a:ext uri="{FF2B5EF4-FFF2-40B4-BE49-F238E27FC236}">
                  <a16:creationId xmlns:a16="http://schemas.microsoft.com/office/drawing/2014/main" id="{7F5DE972-280F-4999-B7F7-2CA3DDAE3251}"/>
                </a:ext>
              </a:extLst>
            </p:cNvPr>
            <p:cNvSpPr/>
            <p:nvPr/>
          </p:nvSpPr>
          <p:spPr>
            <a:xfrm>
              <a:off x="1283122" y="348679"/>
              <a:ext cx="378397" cy="378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136"/>
                <a:gd name="f4" fmla="val 15135"/>
                <a:gd name="f5" fmla="val 7556"/>
                <a:gd name="f6" fmla="val 5548"/>
                <a:gd name="f7" fmla="val 5572"/>
                <a:gd name="f8" fmla="val 1"/>
                <a:gd name="f9" fmla="val 7580"/>
                <a:gd name="f10" fmla="val 9588"/>
                <a:gd name="f11" fmla="val 9589"/>
                <a:gd name="f12" fmla="*/ f0 1 15136"/>
                <a:gd name="f13" fmla="*/ f1 1 151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5136"/>
                <a:gd name="f20" fmla="*/ f17 1 151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5136" h="15135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6" y="f10"/>
                  </a:lnTo>
                  <a:lnTo>
                    <a:pt x="f5" y="f4"/>
                  </a:lnTo>
                  <a:lnTo>
                    <a:pt x="f11" y="f10"/>
                  </a:lnTo>
                  <a:lnTo>
                    <a:pt x="f4" y="f9"/>
                  </a:lnTo>
                  <a:lnTo>
                    <a:pt x="f11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D581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" name="Google Shape;122;p9">
            <a:extLst>
              <a:ext uri="{FF2B5EF4-FFF2-40B4-BE49-F238E27FC236}">
                <a16:creationId xmlns:a16="http://schemas.microsoft.com/office/drawing/2014/main" id="{0716A8CC-EBDD-4DFF-BC47-7AEE2C6F5550}"/>
              </a:ext>
            </a:extLst>
          </p:cNvPr>
          <p:cNvSpPr/>
          <p:nvPr/>
        </p:nvSpPr>
        <p:spPr>
          <a:xfrm>
            <a:off x="74907" y="4670480"/>
            <a:ext cx="1959769" cy="473019"/>
          </a:xfrm>
          <a:custGeom>
            <a:avLst/>
            <a:gdLst>
              <a:gd name="f0" fmla="val w"/>
              <a:gd name="f1" fmla="val h"/>
              <a:gd name="f2" fmla="val 0"/>
              <a:gd name="f3" fmla="val 28847"/>
              <a:gd name="f4" fmla="val 6962"/>
              <a:gd name="f5" fmla="val 26506"/>
              <a:gd name="f6" fmla="val 4590"/>
              <a:gd name="f7" fmla="val 26020"/>
              <a:gd name="f8" fmla="val 25503"/>
              <a:gd name="f9" fmla="val 4773"/>
              <a:gd name="f10" fmla="val 25108"/>
              <a:gd name="f11" fmla="val 5046"/>
              <a:gd name="f12" fmla="val 23801"/>
              <a:gd name="f13" fmla="val 2280"/>
              <a:gd name="f14" fmla="val 20123"/>
              <a:gd name="f15" fmla="val 1642"/>
              <a:gd name="f16" fmla="val 17934"/>
              <a:gd name="f17" fmla="val 3800"/>
              <a:gd name="f18" fmla="val 15472"/>
              <a:gd name="f19" fmla="val 1"/>
              <a:gd name="f20" fmla="val 9788"/>
              <a:gd name="f21" fmla="val 396"/>
              <a:gd name="f22" fmla="val 7843"/>
              <a:gd name="f23" fmla="val 4499"/>
              <a:gd name="f24" fmla="val 6506"/>
              <a:gd name="f25" fmla="val 3618"/>
              <a:gd name="f26" fmla="val 4712"/>
              <a:gd name="f27" fmla="val 3982"/>
              <a:gd name="f28" fmla="val 3831"/>
              <a:gd name="f29" fmla="val 5320"/>
              <a:gd name="f30" fmla="val 2372"/>
              <a:gd name="f31" fmla="val 3952"/>
              <a:gd name="f32" fmla="val 4985"/>
              <a:gd name="f33" fmla="val 31"/>
              <a:gd name="f34" fmla="val 6961"/>
              <a:gd name="f35" fmla="val 28846"/>
              <a:gd name="f36" fmla="val 5654"/>
              <a:gd name="f37" fmla="val 27813"/>
              <a:gd name="f38" fmla="*/ f0 1 28847"/>
              <a:gd name="f39" fmla="*/ f1 1 6962"/>
              <a:gd name="f40" fmla="val f2"/>
              <a:gd name="f41" fmla="val f3"/>
              <a:gd name="f42" fmla="val f4"/>
              <a:gd name="f43" fmla="+- f42 0 f40"/>
              <a:gd name="f44" fmla="+- f41 0 f40"/>
              <a:gd name="f45" fmla="*/ f44 1 28847"/>
              <a:gd name="f46" fmla="*/ f43 1 6962"/>
              <a:gd name="f47" fmla="*/ f40 1 f45"/>
              <a:gd name="f48" fmla="*/ f41 1 f45"/>
              <a:gd name="f49" fmla="*/ f40 1 f46"/>
              <a:gd name="f50" fmla="*/ f42 1 f46"/>
              <a:gd name="f51" fmla="*/ f47 f38 1"/>
              <a:gd name="f52" fmla="*/ f48 f38 1"/>
              <a:gd name="f53" fmla="*/ f50 f39 1"/>
              <a:gd name="f54" fmla="*/ f49 f3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" t="f54" r="f52" b="f53"/>
            <a:pathLst>
              <a:path w="28847" h="696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19" y="f32"/>
                  <a:pt x="f33" y="f34"/>
                </a:cubicBezTo>
                <a:lnTo>
                  <a:pt x="f35" y="f34"/>
                </a:lnTo>
                <a:cubicBezTo>
                  <a:pt x="f35" y="f36"/>
                  <a:pt x="f37" y="f6"/>
                  <a:pt x="f5" y="f6"/>
                </a:cubicBezTo>
                <a:close/>
              </a:path>
            </a:pathLst>
          </a:custGeom>
          <a:solidFill>
            <a:srgbClr val="B3E5F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865956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_ONLY">
    <p:bg>
      <p:bgPr>
        <a:solidFill>
          <a:srgbClr val="4FC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4;p10">
            <a:extLst>
              <a:ext uri="{FF2B5EF4-FFF2-40B4-BE49-F238E27FC236}">
                <a16:creationId xmlns:a16="http://schemas.microsoft.com/office/drawing/2014/main" id="{E16AEE34-1926-4A39-902D-4B5EE4567A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33145" y="1293153"/>
            <a:ext cx="2877900" cy="2557201"/>
          </a:xfrm>
        </p:spPr>
        <p:txBody>
          <a:bodyPr anchorCtr="1"/>
          <a:lstStyle>
            <a:lvl1pPr algn="ctr">
              <a:defRPr sz="3000">
                <a:solidFill>
                  <a:srgbClr val="01579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020801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25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9;p13">
            <a:extLst>
              <a:ext uri="{FF2B5EF4-FFF2-40B4-BE49-F238E27FC236}">
                <a16:creationId xmlns:a16="http://schemas.microsoft.com/office/drawing/2014/main" id="{48562BDC-1C6D-4DDB-86AF-121DE79F82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36853" y="532921"/>
            <a:ext cx="5070302" cy="453295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166;p13">
            <a:extLst>
              <a:ext uri="{FF2B5EF4-FFF2-40B4-BE49-F238E27FC236}">
                <a16:creationId xmlns:a16="http://schemas.microsoft.com/office/drawing/2014/main" id="{D72EFC98-9DA9-4710-8BA3-B76B73561851}"/>
              </a:ext>
            </a:extLst>
          </p:cNvPr>
          <p:cNvSpPr/>
          <p:nvPr/>
        </p:nvSpPr>
        <p:spPr>
          <a:xfrm>
            <a:off x="7011591" y="303498"/>
            <a:ext cx="1960958" cy="575349"/>
          </a:xfrm>
          <a:custGeom>
            <a:avLst/>
            <a:gdLst>
              <a:gd name="f0" fmla="val w"/>
              <a:gd name="f1" fmla="val h"/>
              <a:gd name="f2" fmla="val 0"/>
              <a:gd name="f3" fmla="val 31704"/>
              <a:gd name="f4" fmla="val 9302"/>
              <a:gd name="f5" fmla="val 31703"/>
              <a:gd name="f6" fmla="val 31642"/>
              <a:gd name="f7" fmla="val 6809"/>
              <a:gd name="f8" fmla="val 29606"/>
              <a:gd name="f9" fmla="val 4834"/>
              <a:gd name="f10" fmla="val 27144"/>
              <a:gd name="f11" fmla="val 26718"/>
              <a:gd name="f12" fmla="val 26293"/>
              <a:gd name="f13" fmla="val 4895"/>
              <a:gd name="f14" fmla="val 25897"/>
              <a:gd name="f15" fmla="val 5016"/>
              <a:gd name="f16" fmla="val 23861"/>
              <a:gd name="f17" fmla="val 2524"/>
              <a:gd name="f18" fmla="val 20365"/>
              <a:gd name="f19" fmla="val 1794"/>
              <a:gd name="f20" fmla="val 17478"/>
              <a:gd name="f21" fmla="val 3253"/>
              <a:gd name="f22" fmla="val 15867"/>
              <a:gd name="f23" fmla="val 1"/>
              <a:gd name="f24" fmla="val 11095"/>
              <a:gd name="f25" fmla="val 396"/>
              <a:gd name="f26" fmla="val 10031"/>
              <a:gd name="f27" fmla="val 3861"/>
              <a:gd name="f28" fmla="val 9727"/>
              <a:gd name="f29" fmla="val 3831"/>
              <a:gd name="f30" fmla="val 9393"/>
              <a:gd name="f31" fmla="val 3800"/>
              <a:gd name="f32" fmla="val 9058"/>
              <a:gd name="f33" fmla="val 7295"/>
              <a:gd name="f34" fmla="val 5624"/>
              <a:gd name="f35" fmla="val 4621"/>
              <a:gd name="f36" fmla="val 4560"/>
              <a:gd name="f37" fmla="val 6080"/>
              <a:gd name="f38" fmla="val 4225"/>
              <a:gd name="f39" fmla="val 5958"/>
              <a:gd name="f40" fmla="val 5898"/>
              <a:gd name="f41" fmla="val 3496"/>
              <a:gd name="f42" fmla="val 1581"/>
              <a:gd name="f43" fmla="val 31"/>
              <a:gd name="f44" fmla="val 7387"/>
              <a:gd name="f45" fmla="*/ f0 1 31704"/>
              <a:gd name="f46" fmla="*/ f1 1 9302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31704"/>
              <a:gd name="f53" fmla="*/ f50 1 9302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31704" h="9302">
                <a:moveTo>
                  <a:pt x="f5" y="f4"/>
                </a:moveTo>
                <a:cubicBezTo>
                  <a:pt x="f6" y="f7"/>
                  <a:pt x="f8" y="f9"/>
                  <a:pt x="f10" y="f9"/>
                </a:cubicBezTo>
                <a:cubicBezTo>
                  <a:pt x="f11" y="f9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1"/>
                </a:cubicBezTo>
                <a:cubicBezTo>
                  <a:pt x="f33" y="f31"/>
                  <a:pt x="f34" y="f35"/>
                  <a:pt x="f36" y="f37"/>
                </a:cubicBezTo>
                <a:cubicBezTo>
                  <a:pt x="f38" y="f39"/>
                  <a:pt x="f27" y="f40"/>
                  <a:pt x="f41" y="f40"/>
                </a:cubicBezTo>
                <a:cubicBezTo>
                  <a:pt x="f42" y="f40"/>
                  <a:pt x="f43" y="f44"/>
                  <a:pt x="f2" y="f4"/>
                </a:cubicBezTo>
                <a:close/>
              </a:path>
            </a:pathLst>
          </a:custGeom>
          <a:solidFill>
            <a:srgbClr val="B3E5F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177;p13">
            <a:extLst>
              <a:ext uri="{FF2B5EF4-FFF2-40B4-BE49-F238E27FC236}">
                <a16:creationId xmlns:a16="http://schemas.microsoft.com/office/drawing/2014/main" id="{DDFCD5BD-6BC4-4E16-BB34-F836C33A953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2620396"/>
            <a:ext cx="2336401" cy="557399"/>
          </a:xfrm>
        </p:spPr>
        <p:txBody>
          <a:bodyPr anchorCtr="1"/>
          <a:lstStyle>
            <a:lvl1pPr algn="ctr">
              <a:defRPr sz="2000"/>
            </a:lvl1pPr>
          </a:lstStyle>
          <a:p>
            <a:pPr lvl="0"/>
            <a:endParaRPr lang="es-PE"/>
          </a:p>
        </p:txBody>
      </p:sp>
      <p:sp>
        <p:nvSpPr>
          <p:cNvPr id="5" name="Google Shape;178;p13">
            <a:extLst>
              <a:ext uri="{FF2B5EF4-FFF2-40B4-BE49-F238E27FC236}">
                <a16:creationId xmlns:a16="http://schemas.microsoft.com/office/drawing/2014/main" id="{C5B66F20-046F-4114-90E2-BF5E4C2306D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3134791"/>
            <a:ext cx="2336401" cy="697796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6" name="Google Shape;179;p13">
            <a:extLst>
              <a:ext uri="{FF2B5EF4-FFF2-40B4-BE49-F238E27FC236}">
                <a16:creationId xmlns:a16="http://schemas.microsoft.com/office/drawing/2014/main" id="{5712924D-B76D-432C-9203-57475FA6001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03799" y="2620478"/>
            <a:ext cx="2336401" cy="557399"/>
          </a:xfrm>
        </p:spPr>
        <p:txBody>
          <a:bodyPr anchorCtr="1"/>
          <a:lstStyle>
            <a:lvl1pPr algn="ctr">
              <a:defRPr sz="2000"/>
            </a:lvl1pPr>
          </a:lstStyle>
          <a:p>
            <a:pPr lvl="0"/>
            <a:endParaRPr lang="es-PE"/>
          </a:p>
        </p:txBody>
      </p:sp>
      <p:sp>
        <p:nvSpPr>
          <p:cNvPr id="7" name="Google Shape;180;p13">
            <a:extLst>
              <a:ext uri="{FF2B5EF4-FFF2-40B4-BE49-F238E27FC236}">
                <a16:creationId xmlns:a16="http://schemas.microsoft.com/office/drawing/2014/main" id="{6BE9D55A-8AFD-486F-ADD0-B248CA527F0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03799" y="3134773"/>
            <a:ext cx="2336401" cy="697796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8" name="Google Shape;181;p13">
            <a:extLst>
              <a:ext uri="{FF2B5EF4-FFF2-40B4-BE49-F238E27FC236}">
                <a16:creationId xmlns:a16="http://schemas.microsoft.com/office/drawing/2014/main" id="{3A82DD05-2B5F-493F-9BC1-9F5BA938E1C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87599" y="2620478"/>
            <a:ext cx="2336401" cy="557399"/>
          </a:xfrm>
        </p:spPr>
        <p:txBody>
          <a:bodyPr anchorCtr="1"/>
          <a:lstStyle>
            <a:lvl1pPr algn="ctr">
              <a:defRPr sz="2000"/>
            </a:lvl1pPr>
          </a:lstStyle>
          <a:p>
            <a:pPr lvl="0"/>
            <a:endParaRPr lang="es-PE"/>
          </a:p>
        </p:txBody>
      </p:sp>
      <p:sp>
        <p:nvSpPr>
          <p:cNvPr id="9" name="Google Shape;182;p13">
            <a:extLst>
              <a:ext uri="{FF2B5EF4-FFF2-40B4-BE49-F238E27FC236}">
                <a16:creationId xmlns:a16="http://schemas.microsoft.com/office/drawing/2014/main" id="{89CAFF24-39A4-4DD0-861C-1819D3C0F23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87599" y="3134773"/>
            <a:ext cx="2336401" cy="697796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0" name="Google Shape;183;p13">
            <a:extLst>
              <a:ext uri="{FF2B5EF4-FFF2-40B4-BE49-F238E27FC236}">
                <a16:creationId xmlns:a16="http://schemas.microsoft.com/office/drawing/2014/main" id="{B9B0BDBB-F494-4146-BF1B-DD57B59D47B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76289" y="1837121"/>
            <a:ext cx="823801" cy="527700"/>
          </a:xfrm>
        </p:spPr>
        <p:txBody>
          <a:bodyPr anchorCtr="1"/>
          <a:lstStyle>
            <a:lvl1pPr algn="ctr">
              <a:defRPr sz="3500">
                <a:solidFill>
                  <a:srgbClr val="FFD581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1" name="Google Shape;184;p13">
            <a:extLst>
              <a:ext uri="{FF2B5EF4-FFF2-40B4-BE49-F238E27FC236}">
                <a16:creationId xmlns:a16="http://schemas.microsoft.com/office/drawing/2014/main" id="{0E44CE6E-278B-4441-BA55-3CA074FA68E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60090" y="1837121"/>
            <a:ext cx="823801" cy="527700"/>
          </a:xfrm>
        </p:spPr>
        <p:txBody>
          <a:bodyPr anchorCtr="1"/>
          <a:lstStyle>
            <a:lvl1pPr algn="ctr">
              <a:defRPr sz="3500">
                <a:solidFill>
                  <a:srgbClr val="FFD581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2" name="Google Shape;185;p13">
            <a:extLst>
              <a:ext uri="{FF2B5EF4-FFF2-40B4-BE49-F238E27FC236}">
                <a16:creationId xmlns:a16="http://schemas.microsoft.com/office/drawing/2014/main" id="{6C1277CD-A824-496D-AE5F-DEC121AF7CF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43890" y="1837121"/>
            <a:ext cx="823801" cy="527700"/>
          </a:xfrm>
        </p:spPr>
        <p:txBody>
          <a:bodyPr anchorCtr="1"/>
          <a:lstStyle>
            <a:lvl1pPr algn="ctr">
              <a:defRPr sz="3500">
                <a:solidFill>
                  <a:srgbClr val="FFD581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grpSp>
        <p:nvGrpSpPr>
          <p:cNvPr id="13" name="Google Shape;191;p13">
            <a:extLst>
              <a:ext uri="{FF2B5EF4-FFF2-40B4-BE49-F238E27FC236}">
                <a16:creationId xmlns:a16="http://schemas.microsoft.com/office/drawing/2014/main" id="{5D74CD25-D838-4DF4-BA9D-76580922E0E9}"/>
              </a:ext>
            </a:extLst>
          </p:cNvPr>
          <p:cNvGrpSpPr/>
          <p:nvPr/>
        </p:nvGrpSpPr>
        <p:grpSpPr>
          <a:xfrm>
            <a:off x="270113" y="4605622"/>
            <a:ext cx="997564" cy="368110"/>
            <a:chOff x="270113" y="4605622"/>
            <a:chExt cx="997564" cy="368110"/>
          </a:xfrm>
        </p:grpSpPr>
        <p:sp>
          <p:nvSpPr>
            <p:cNvPr id="14" name="Google Shape;192;p13">
              <a:extLst>
                <a:ext uri="{FF2B5EF4-FFF2-40B4-BE49-F238E27FC236}">
                  <a16:creationId xmlns:a16="http://schemas.microsoft.com/office/drawing/2014/main" id="{DB38EDC6-C00B-4F77-B7B6-1F36154822EA}"/>
                </a:ext>
              </a:extLst>
            </p:cNvPr>
            <p:cNvSpPr/>
            <p:nvPr/>
          </p:nvSpPr>
          <p:spPr>
            <a:xfrm>
              <a:off x="590958" y="4761253"/>
              <a:ext cx="211610" cy="2124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75"/>
                <a:gd name="f4" fmla="val 6100"/>
                <a:gd name="f5" fmla="val 3038"/>
                <a:gd name="f6" fmla="val 1356"/>
                <a:gd name="f7" fmla="val 1"/>
                <a:gd name="f8" fmla="val 1381"/>
                <a:gd name="f9" fmla="val 3062"/>
                <a:gd name="f10" fmla="val 4744"/>
                <a:gd name="f11" fmla="val 6099"/>
                <a:gd name="f12" fmla="val 4720"/>
                <a:gd name="f13" fmla="*/ f0 1 6075"/>
                <a:gd name="f14" fmla="*/ f1 1 610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075"/>
                <a:gd name="f21" fmla="*/ f18 1 610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075" h="610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193;p13">
              <a:extLst>
                <a:ext uri="{FF2B5EF4-FFF2-40B4-BE49-F238E27FC236}">
                  <a16:creationId xmlns:a16="http://schemas.microsoft.com/office/drawing/2014/main" id="{A86D3682-93C3-42B0-AE4F-88D39D0D65A7}"/>
                </a:ext>
              </a:extLst>
            </p:cNvPr>
            <p:cNvSpPr/>
            <p:nvPr/>
          </p:nvSpPr>
          <p:spPr>
            <a:xfrm>
              <a:off x="1042068" y="4605622"/>
              <a:ext cx="225609" cy="2256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77"/>
                <a:gd name="f4" fmla="val 3239"/>
                <a:gd name="f5" fmla="val 1"/>
                <a:gd name="f6" fmla="val 1432"/>
                <a:gd name="f7" fmla="val 1457"/>
                <a:gd name="f8" fmla="val 5046"/>
                <a:gd name="f9" fmla="val 6476"/>
                <a:gd name="f10" fmla="val 5021"/>
                <a:gd name="f11" fmla="*/ f0 1 6477"/>
                <a:gd name="f12" fmla="*/ f1 1 6477"/>
                <a:gd name="f13" fmla="val f2"/>
                <a:gd name="f14" fmla="val f3"/>
                <a:gd name="f15" fmla="+- f14 0 f13"/>
                <a:gd name="f16" fmla="*/ f15 1 6477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477" h="6477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10" y="f9"/>
                    <a:pt x="f9" y="f8"/>
                    <a:pt x="f9" y="f4"/>
                  </a:cubicBezTo>
                  <a:cubicBezTo>
                    <a:pt x="f9" y="f7"/>
                    <a:pt x="f10" y="f5"/>
                    <a:pt x="f4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194;p13">
              <a:extLst>
                <a:ext uri="{FF2B5EF4-FFF2-40B4-BE49-F238E27FC236}">
                  <a16:creationId xmlns:a16="http://schemas.microsoft.com/office/drawing/2014/main" id="{C81540AF-F06A-4583-8D66-876EBDE1E4FC}"/>
                </a:ext>
              </a:extLst>
            </p:cNvPr>
            <p:cNvSpPr/>
            <p:nvPr/>
          </p:nvSpPr>
          <p:spPr>
            <a:xfrm>
              <a:off x="270113" y="4633731"/>
              <a:ext cx="214216" cy="1826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50"/>
                <a:gd name="f4" fmla="val 5243"/>
                <a:gd name="f5" fmla="val 3496"/>
                <a:gd name="f6" fmla="val 1"/>
                <a:gd name="f7" fmla="val 2850"/>
                <a:gd name="f8" fmla="val 2192"/>
                <a:gd name="f9" fmla="val 240"/>
                <a:gd name="f10" fmla="val 1657"/>
                <a:gd name="f11" fmla="val 775"/>
                <a:gd name="f12" fmla="val 2432"/>
                <a:gd name="f13" fmla="val 1180"/>
                <a:gd name="f14" fmla="val 3515"/>
                <a:gd name="f15" fmla="val 4970"/>
                <a:gd name="f16" fmla="val 4088"/>
                <a:gd name="f17" fmla="val 2632"/>
                <a:gd name="f18" fmla="val 1052"/>
                <a:gd name="f19" fmla="val 4850"/>
                <a:gd name="f20" fmla="*/ f0 1 6150"/>
                <a:gd name="f21" fmla="*/ f1 1 524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150"/>
                <a:gd name="f28" fmla="*/ f25 1 524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150" h="524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4"/>
                    <a:pt x="f14" y="f4"/>
                  </a:cubicBezTo>
                  <a:cubicBezTo>
                    <a:pt x="f15" y="f4"/>
                    <a:pt x="f3" y="f16"/>
                    <a:pt x="f3" y="f17"/>
                  </a:cubicBezTo>
                  <a:cubicBezTo>
                    <a:pt x="f3" y="f18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95;p13">
              <a:extLst>
                <a:ext uri="{FF2B5EF4-FFF2-40B4-BE49-F238E27FC236}">
                  <a16:creationId xmlns:a16="http://schemas.microsoft.com/office/drawing/2014/main" id="{D1D5A5DE-C14A-40E6-AC12-2155A3B5243F}"/>
                </a:ext>
              </a:extLst>
            </p:cNvPr>
            <p:cNvSpPr/>
            <p:nvPr/>
          </p:nvSpPr>
          <p:spPr>
            <a:xfrm>
              <a:off x="627708" y="4816318"/>
              <a:ext cx="120664" cy="1030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4"/>
                <a:gd name="f4" fmla="val 2958"/>
                <a:gd name="f5" fmla="val 1983"/>
                <a:gd name="f6" fmla="val 1"/>
                <a:gd name="f7" fmla="val 678"/>
                <a:gd name="f8" fmla="val 1582"/>
                <a:gd name="f9" fmla="val 929"/>
                <a:gd name="f10" fmla="val 2511"/>
                <a:gd name="f11" fmla="val 1238"/>
                <a:gd name="f12" fmla="val 2820"/>
                <a:gd name="f13" fmla="val 1614"/>
                <a:gd name="f14" fmla="val 1981"/>
                <a:gd name="f15" fmla="val 2743"/>
                <a:gd name="f16" fmla="val 2363"/>
                <a:gd name="f17" fmla="val 1481"/>
                <a:gd name="f18" fmla="val 653"/>
                <a:gd name="f19" fmla="val 2811"/>
                <a:gd name="f20" fmla="*/ f0 1 3464"/>
                <a:gd name="f21" fmla="*/ f1 1 2958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3464"/>
                <a:gd name="f28" fmla="*/ f25 1 2958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3464" h="2958">
                  <a:moveTo>
                    <a:pt x="f5" y="f6"/>
                  </a:moveTo>
                  <a:cubicBezTo>
                    <a:pt x="f7" y="f6"/>
                    <a:pt x="f2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cubicBezTo>
                    <a:pt x="f15" y="f4"/>
                    <a:pt x="f3" y="f16"/>
                    <a:pt x="f3" y="f17"/>
                  </a:cubicBezTo>
                  <a:cubicBezTo>
                    <a:pt x="f3" y="f18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4FC3F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96;p13">
              <a:extLst>
                <a:ext uri="{FF2B5EF4-FFF2-40B4-BE49-F238E27FC236}">
                  <a16:creationId xmlns:a16="http://schemas.microsoft.com/office/drawing/2014/main" id="{3260FCC3-B763-474F-AEAD-9B974A1B6B55}"/>
                </a:ext>
              </a:extLst>
            </p:cNvPr>
            <p:cNvSpPr/>
            <p:nvPr/>
          </p:nvSpPr>
          <p:spPr>
            <a:xfrm>
              <a:off x="1077044" y="4660724"/>
              <a:ext cx="135568" cy="1168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92"/>
                <a:gd name="f4" fmla="val 3354"/>
                <a:gd name="f5" fmla="val 2235"/>
                <a:gd name="f6" fmla="val 729"/>
                <a:gd name="f7" fmla="val 1"/>
                <a:gd name="f8" fmla="val 1807"/>
                <a:gd name="f9" fmla="val 1055"/>
                <a:gd name="f10" fmla="val 2861"/>
                <a:gd name="f11" fmla="val 1387"/>
                <a:gd name="f12" fmla="val 3202"/>
                <a:gd name="f13" fmla="val 1800"/>
                <a:gd name="f14" fmla="val 2208"/>
                <a:gd name="f15" fmla="val 3062"/>
                <a:gd name="f16" fmla="val 3891"/>
                <a:gd name="f17" fmla="val 2685"/>
                <a:gd name="f18" fmla="val 1682"/>
                <a:gd name="f19" fmla="val 753"/>
                <a:gd name="f20" fmla="val 3138"/>
                <a:gd name="f21" fmla="*/ f0 1 3892"/>
                <a:gd name="f22" fmla="*/ f1 1 335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3892"/>
                <a:gd name="f29" fmla="*/ f26 1 335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892" h="335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cubicBezTo>
                    <a:pt x="f15" y="f4"/>
                    <a:pt x="f16" y="f17"/>
                    <a:pt x="f16" y="f18"/>
                  </a:cubicBezTo>
                  <a:cubicBezTo>
                    <a:pt x="f16" y="f19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01579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197;p13">
              <a:extLst>
                <a:ext uri="{FF2B5EF4-FFF2-40B4-BE49-F238E27FC236}">
                  <a16:creationId xmlns:a16="http://schemas.microsoft.com/office/drawing/2014/main" id="{3CF487C6-167D-4D52-B003-63CA05F52B17}"/>
                </a:ext>
              </a:extLst>
            </p:cNvPr>
            <p:cNvSpPr/>
            <p:nvPr/>
          </p:nvSpPr>
          <p:spPr>
            <a:xfrm>
              <a:off x="343540" y="4688695"/>
              <a:ext cx="86593" cy="734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86"/>
                <a:gd name="f4" fmla="val 2110"/>
                <a:gd name="f5" fmla="val 1407"/>
                <a:gd name="f6" fmla="val 478"/>
                <a:gd name="f7" fmla="val 1"/>
                <a:gd name="f8" fmla="val 1130"/>
                <a:gd name="f9" fmla="val 679"/>
                <a:gd name="f10" fmla="val 1807"/>
                <a:gd name="f11" fmla="val 887"/>
                <a:gd name="f12" fmla="val 2016"/>
                <a:gd name="f13" fmla="val 1147"/>
                <a:gd name="f14" fmla="val 2109"/>
                <a:gd name="f15" fmla="val 1404"/>
                <a:gd name="f16" fmla="val 1951"/>
                <a:gd name="f17" fmla="val 1686"/>
                <a:gd name="f18" fmla="val 1054"/>
                <a:gd name="f19" fmla="val 452"/>
                <a:gd name="f20" fmla="val 2009"/>
                <a:gd name="f21" fmla="*/ f0 1 2486"/>
                <a:gd name="f22" fmla="*/ f1 1 211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486"/>
                <a:gd name="f29" fmla="*/ f26 1 211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486" h="211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3" y="f17"/>
                    <a:pt x="f3" y="f18"/>
                  </a:cubicBezTo>
                  <a:cubicBezTo>
                    <a:pt x="f3" y="f19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01579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910643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117E67E-B7BC-4149-AEBE-A0E2E77A35EF}"/>
              </a:ext>
            </a:extLst>
          </p:cNvPr>
          <p:cNvSpPr/>
          <p:nvPr/>
        </p:nvSpPr>
        <p:spPr>
          <a:xfrm>
            <a:off x="0" y="187644"/>
            <a:ext cx="8680243" cy="119091"/>
          </a:xfrm>
          <a:prstGeom prst="rect">
            <a:avLst/>
          </a:prstGeom>
          <a:solidFill>
            <a:srgbClr val="42BCF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17DC0"/>
              </a:solidFill>
              <a:uFillTx/>
              <a:latin typeface="Arial"/>
            </a:endParaRPr>
          </a:p>
        </p:txBody>
      </p:sp>
      <p:sp>
        <p:nvSpPr>
          <p:cNvPr id="3" name="Google Shape;248;p17">
            <a:extLst>
              <a:ext uri="{FF2B5EF4-FFF2-40B4-BE49-F238E27FC236}">
                <a16:creationId xmlns:a16="http://schemas.microsoft.com/office/drawing/2014/main" id="{E4882658-4945-4334-97BC-78E21A64A6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71" y="1779349"/>
            <a:ext cx="2305504" cy="527700"/>
          </a:xfrm>
        </p:spPr>
        <p:txBody>
          <a:bodyPr anchorCtr="1"/>
          <a:lstStyle>
            <a:lvl1pPr algn="ctr">
              <a:defRPr sz="2000"/>
            </a:lvl1pPr>
          </a:lstStyle>
          <a:p>
            <a:pPr lvl="0"/>
            <a:endParaRPr lang="es-PE"/>
          </a:p>
        </p:txBody>
      </p:sp>
      <p:sp>
        <p:nvSpPr>
          <p:cNvPr id="4" name="Google Shape;249;p17">
            <a:extLst>
              <a:ext uri="{FF2B5EF4-FFF2-40B4-BE49-F238E27FC236}">
                <a16:creationId xmlns:a16="http://schemas.microsoft.com/office/drawing/2014/main" id="{AE57DDFD-B593-44D0-9BEC-F903BEE1257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71" y="2365872"/>
            <a:ext cx="2305504" cy="484796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5" name="Google Shape;250;p17">
            <a:extLst>
              <a:ext uri="{FF2B5EF4-FFF2-40B4-BE49-F238E27FC236}">
                <a16:creationId xmlns:a16="http://schemas.microsoft.com/office/drawing/2014/main" id="{AE1068F1-ED19-4A5D-B255-0A6F25097F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19243" y="1779349"/>
            <a:ext cx="2305504" cy="527700"/>
          </a:xfrm>
        </p:spPr>
        <p:txBody>
          <a:bodyPr anchorCtr="1"/>
          <a:lstStyle>
            <a:lvl1pPr algn="ctr">
              <a:defRPr sz="2000"/>
            </a:lvl1pPr>
          </a:lstStyle>
          <a:p>
            <a:pPr lvl="0"/>
            <a:endParaRPr lang="es-PE"/>
          </a:p>
        </p:txBody>
      </p:sp>
      <p:sp>
        <p:nvSpPr>
          <p:cNvPr id="6" name="Google Shape;251;p17">
            <a:extLst>
              <a:ext uri="{FF2B5EF4-FFF2-40B4-BE49-F238E27FC236}">
                <a16:creationId xmlns:a16="http://schemas.microsoft.com/office/drawing/2014/main" id="{6814969C-F9C6-467A-87F1-6F91E990DC5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19243" y="2365872"/>
            <a:ext cx="2305504" cy="484796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7" name="Google Shape;252;p17">
            <a:extLst>
              <a:ext uri="{FF2B5EF4-FFF2-40B4-BE49-F238E27FC236}">
                <a16:creationId xmlns:a16="http://schemas.microsoft.com/office/drawing/2014/main" id="{B69E0AB9-83C8-4496-8C46-DAEA08A6E9E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71" y="3212753"/>
            <a:ext cx="2305504" cy="527700"/>
          </a:xfrm>
        </p:spPr>
        <p:txBody>
          <a:bodyPr anchorCtr="1"/>
          <a:lstStyle>
            <a:lvl1pPr algn="ctr">
              <a:defRPr sz="2000"/>
            </a:lvl1pPr>
          </a:lstStyle>
          <a:p>
            <a:pPr lvl="0"/>
            <a:endParaRPr lang="es-PE"/>
          </a:p>
        </p:txBody>
      </p:sp>
      <p:sp>
        <p:nvSpPr>
          <p:cNvPr id="8" name="Google Shape;253;p17">
            <a:extLst>
              <a:ext uri="{FF2B5EF4-FFF2-40B4-BE49-F238E27FC236}">
                <a16:creationId xmlns:a16="http://schemas.microsoft.com/office/drawing/2014/main" id="{5A0CA9A8-703A-4079-96D4-46AD690B663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71" y="3799277"/>
            <a:ext cx="2305504" cy="484796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9" name="Google Shape;254;p17">
            <a:extLst>
              <a:ext uri="{FF2B5EF4-FFF2-40B4-BE49-F238E27FC236}">
                <a16:creationId xmlns:a16="http://schemas.microsoft.com/office/drawing/2014/main" id="{30027B72-75AB-4366-8264-F65CF59C0B0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19243" y="3212753"/>
            <a:ext cx="2305504" cy="527700"/>
          </a:xfrm>
        </p:spPr>
        <p:txBody>
          <a:bodyPr anchorCtr="1"/>
          <a:lstStyle>
            <a:lvl1pPr algn="ctr">
              <a:defRPr sz="2000"/>
            </a:lvl1pPr>
          </a:lstStyle>
          <a:p>
            <a:pPr lvl="0"/>
            <a:endParaRPr lang="es-PE"/>
          </a:p>
        </p:txBody>
      </p:sp>
      <p:sp>
        <p:nvSpPr>
          <p:cNvPr id="10" name="Google Shape;255;p17">
            <a:extLst>
              <a:ext uri="{FF2B5EF4-FFF2-40B4-BE49-F238E27FC236}">
                <a16:creationId xmlns:a16="http://schemas.microsoft.com/office/drawing/2014/main" id="{5473484B-B84A-4513-ADED-81F0AB70F56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19243" y="3799277"/>
            <a:ext cx="2305504" cy="484796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1" name="Google Shape;256;p17">
            <a:extLst>
              <a:ext uri="{FF2B5EF4-FFF2-40B4-BE49-F238E27FC236}">
                <a16:creationId xmlns:a16="http://schemas.microsoft.com/office/drawing/2014/main" id="{F1ABB9A5-784F-49DD-BB8B-5002C92ED44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18515" y="1779349"/>
            <a:ext cx="2305504" cy="527700"/>
          </a:xfrm>
        </p:spPr>
        <p:txBody>
          <a:bodyPr anchorCtr="1"/>
          <a:lstStyle>
            <a:lvl1pPr algn="ctr">
              <a:defRPr sz="2000"/>
            </a:lvl1pPr>
          </a:lstStyle>
          <a:p>
            <a:pPr lvl="0"/>
            <a:endParaRPr lang="es-PE"/>
          </a:p>
        </p:txBody>
      </p:sp>
      <p:sp>
        <p:nvSpPr>
          <p:cNvPr id="12" name="Google Shape;257;p17">
            <a:extLst>
              <a:ext uri="{FF2B5EF4-FFF2-40B4-BE49-F238E27FC236}">
                <a16:creationId xmlns:a16="http://schemas.microsoft.com/office/drawing/2014/main" id="{BB2B6628-B1CF-4BCC-BA1B-3ED26D33282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18515" y="2365872"/>
            <a:ext cx="2305504" cy="484796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3" name="Google Shape;258;p17">
            <a:extLst>
              <a:ext uri="{FF2B5EF4-FFF2-40B4-BE49-F238E27FC236}">
                <a16:creationId xmlns:a16="http://schemas.microsoft.com/office/drawing/2014/main" id="{5D1C66DE-2D71-45E2-A045-E1E8B785853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18515" y="3212753"/>
            <a:ext cx="2305504" cy="527700"/>
          </a:xfrm>
        </p:spPr>
        <p:txBody>
          <a:bodyPr anchorCtr="1"/>
          <a:lstStyle>
            <a:lvl1pPr algn="ctr">
              <a:defRPr sz="2000"/>
            </a:lvl1pPr>
          </a:lstStyle>
          <a:p>
            <a:pPr lvl="0"/>
            <a:endParaRPr lang="es-PE"/>
          </a:p>
        </p:txBody>
      </p:sp>
      <p:sp>
        <p:nvSpPr>
          <p:cNvPr id="14" name="Google Shape;259;p17">
            <a:extLst>
              <a:ext uri="{FF2B5EF4-FFF2-40B4-BE49-F238E27FC236}">
                <a16:creationId xmlns:a16="http://schemas.microsoft.com/office/drawing/2014/main" id="{A2871D52-4373-44F7-976C-41F2072E2BB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18515" y="3799277"/>
            <a:ext cx="2305504" cy="484796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grpSp>
        <p:nvGrpSpPr>
          <p:cNvPr id="15" name="Google Shape;268;p17">
            <a:extLst>
              <a:ext uri="{FF2B5EF4-FFF2-40B4-BE49-F238E27FC236}">
                <a16:creationId xmlns:a16="http://schemas.microsoft.com/office/drawing/2014/main" id="{E52B72BE-485C-424A-A51E-D2516F8B5BD5}"/>
              </a:ext>
            </a:extLst>
          </p:cNvPr>
          <p:cNvGrpSpPr/>
          <p:nvPr/>
        </p:nvGrpSpPr>
        <p:grpSpPr>
          <a:xfrm>
            <a:off x="8004475" y="86842"/>
            <a:ext cx="1026587" cy="879058"/>
            <a:chOff x="8004475" y="86842"/>
            <a:chExt cx="1026587" cy="879058"/>
          </a:xfrm>
        </p:grpSpPr>
        <p:sp>
          <p:nvSpPr>
            <p:cNvPr id="16" name="Google Shape;269;p17">
              <a:extLst>
                <a:ext uri="{FF2B5EF4-FFF2-40B4-BE49-F238E27FC236}">
                  <a16:creationId xmlns:a16="http://schemas.microsoft.com/office/drawing/2014/main" id="{6B29E9B0-B353-4471-93E6-2D619A8274EF}"/>
                </a:ext>
              </a:extLst>
            </p:cNvPr>
            <p:cNvSpPr/>
            <p:nvPr/>
          </p:nvSpPr>
          <p:spPr>
            <a:xfrm rot="532782">
              <a:off x="8004475" y="86842"/>
              <a:ext cx="1026587" cy="8790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55"/>
                <a:gd name="f4" fmla="val 11864"/>
                <a:gd name="f5" fmla="val 7886"/>
                <a:gd name="f6" fmla="val 1"/>
                <a:gd name="f7" fmla="val 6431"/>
                <a:gd name="f8" fmla="val 4948"/>
                <a:gd name="f9" fmla="val 541"/>
                <a:gd name="f10" fmla="val 3740"/>
                <a:gd name="f11" fmla="val 1749"/>
                <a:gd name="f12" fmla="val 5489"/>
                <a:gd name="f13" fmla="val 2661"/>
                <a:gd name="f14" fmla="val 7931"/>
                <a:gd name="f15" fmla="val 11219"/>
                <a:gd name="f16" fmla="val 9228"/>
                <a:gd name="f17" fmla="val 5940"/>
                <a:gd name="f18" fmla="val 2372"/>
                <a:gd name="f19" fmla="val 10933"/>
                <a:gd name="f20" fmla="*/ f0 1 13855"/>
                <a:gd name="f21" fmla="*/ f1 1 11864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55"/>
                <a:gd name="f28" fmla="*/ f25 1 11864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55" h="118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4"/>
                    <a:pt x="f14" y="f4"/>
                  </a:cubicBezTo>
                  <a:cubicBezTo>
                    <a:pt x="f15" y="f4"/>
                    <a:pt x="f3" y="f16"/>
                    <a:pt x="f3" y="f17"/>
                  </a:cubicBezTo>
                  <a:cubicBezTo>
                    <a:pt x="f3" y="f18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270;p17">
              <a:extLst>
                <a:ext uri="{FF2B5EF4-FFF2-40B4-BE49-F238E27FC236}">
                  <a16:creationId xmlns:a16="http://schemas.microsoft.com/office/drawing/2014/main" id="{4CA838FF-49D0-450F-A317-83822093AEB9}"/>
                </a:ext>
              </a:extLst>
            </p:cNvPr>
            <p:cNvSpPr/>
            <p:nvPr/>
          </p:nvSpPr>
          <p:spPr>
            <a:xfrm rot="532782">
              <a:off x="8247175" y="191119"/>
              <a:ext cx="694486" cy="6944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735"/>
                <a:gd name="f4" fmla="val 4367"/>
                <a:gd name="f5" fmla="val 1958"/>
                <a:gd name="f6" fmla="val 6777"/>
                <a:gd name="f7" fmla="*/ f0 1 8735"/>
                <a:gd name="f8" fmla="*/ f1 1 8735"/>
                <a:gd name="f9" fmla="val f2"/>
                <a:gd name="f10" fmla="val f3"/>
                <a:gd name="f11" fmla="+- f10 0 f9"/>
                <a:gd name="f12" fmla="*/ f11 1 8735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8735" h="8735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4FC3F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271;p17">
              <a:extLst>
                <a:ext uri="{FF2B5EF4-FFF2-40B4-BE49-F238E27FC236}">
                  <a16:creationId xmlns:a16="http://schemas.microsoft.com/office/drawing/2014/main" id="{FA6E7F3D-23EF-4BB1-B1E1-98064D4775A8}"/>
                </a:ext>
              </a:extLst>
            </p:cNvPr>
            <p:cNvSpPr/>
            <p:nvPr/>
          </p:nvSpPr>
          <p:spPr>
            <a:xfrm rot="532782">
              <a:off x="8226353" y="202330"/>
              <a:ext cx="700448" cy="6805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10"/>
                <a:gd name="f4" fmla="val 8560"/>
                <a:gd name="f5" fmla="val 3439"/>
                <a:gd name="f6" fmla="val 1"/>
                <a:gd name="f7" fmla="val 1355"/>
                <a:gd name="f8" fmla="val 603"/>
                <a:gd name="f9" fmla="val 2636"/>
                <a:gd name="f10" fmla="val 301"/>
                <a:gd name="f11" fmla="val 4795"/>
                <a:gd name="f12" fmla="val 6953"/>
                <a:gd name="f13" fmla="val 2435"/>
                <a:gd name="f14" fmla="val 4618"/>
                <a:gd name="f15" fmla="val 6576"/>
                <a:gd name="f16" fmla="val 8283"/>
                <a:gd name="f17" fmla="val 7254"/>
                <a:gd name="f18" fmla="val 5372"/>
                <a:gd name="f19" fmla="val 8402"/>
                <a:gd name="f20" fmla="val 5488"/>
                <a:gd name="f21" fmla="val 7997"/>
                <a:gd name="f22" fmla="val 5543"/>
                <a:gd name="f23" fmla="val 7603"/>
                <a:gd name="f24" fmla="val 4849"/>
                <a:gd name="f25" fmla="val 2626"/>
                <a:gd name="f26" fmla="val 2878"/>
                <a:gd name="f27" fmla="*/ f0 1 8810"/>
                <a:gd name="f28" fmla="*/ f1 1 8560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8810"/>
                <a:gd name="f35" fmla="*/ f32 1 8560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8810" h="8560">
                  <a:moveTo>
                    <a:pt x="f5" y="f6"/>
                  </a:moveTo>
                  <a:lnTo>
                    <a:pt x="f5" y="f6"/>
                  </a:lnTo>
                  <a:cubicBezTo>
                    <a:pt x="f7" y="f8"/>
                    <a:pt x="f2" y="f9"/>
                    <a:pt x="f10" y="f11"/>
                  </a:cubicBezTo>
                  <a:cubicBezTo>
                    <a:pt x="f8" y="f12"/>
                    <a:pt x="f13" y="f4"/>
                    <a:pt x="f14" y="f4"/>
                  </a:cubicBezTo>
                  <a:cubicBezTo>
                    <a:pt x="f15" y="f4"/>
                    <a:pt x="f16" y="f17"/>
                    <a:pt x="f3" y="f18"/>
                  </a:cubicBezTo>
                  <a:lnTo>
                    <a:pt x="f3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01579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" name="Google Shape;272;p17">
            <a:extLst>
              <a:ext uri="{FF2B5EF4-FFF2-40B4-BE49-F238E27FC236}">
                <a16:creationId xmlns:a16="http://schemas.microsoft.com/office/drawing/2014/main" id="{781A5BD9-87F9-47A0-BA52-5C0F4387E39E}"/>
              </a:ext>
            </a:extLst>
          </p:cNvPr>
          <p:cNvGrpSpPr/>
          <p:nvPr/>
        </p:nvGrpSpPr>
        <p:grpSpPr>
          <a:xfrm>
            <a:off x="7645645" y="281709"/>
            <a:ext cx="796460" cy="434293"/>
            <a:chOff x="7645645" y="281709"/>
            <a:chExt cx="796460" cy="434293"/>
          </a:xfrm>
        </p:grpSpPr>
        <p:grpSp>
          <p:nvGrpSpPr>
            <p:cNvPr id="20" name="Google Shape;273;p17">
              <a:extLst>
                <a:ext uri="{FF2B5EF4-FFF2-40B4-BE49-F238E27FC236}">
                  <a16:creationId xmlns:a16="http://schemas.microsoft.com/office/drawing/2014/main" id="{6A011FC3-673B-44E3-AF27-C81C249A7239}"/>
                </a:ext>
              </a:extLst>
            </p:cNvPr>
            <p:cNvGrpSpPr/>
            <p:nvPr/>
          </p:nvGrpSpPr>
          <p:grpSpPr>
            <a:xfrm>
              <a:off x="7645645" y="281709"/>
              <a:ext cx="445843" cy="434293"/>
              <a:chOff x="7645645" y="281709"/>
              <a:chExt cx="445843" cy="434293"/>
            </a:xfrm>
          </p:grpSpPr>
          <p:sp>
            <p:nvSpPr>
              <p:cNvPr id="21" name="Google Shape;274;p17">
                <a:extLst>
                  <a:ext uri="{FF2B5EF4-FFF2-40B4-BE49-F238E27FC236}">
                    <a16:creationId xmlns:a16="http://schemas.microsoft.com/office/drawing/2014/main" id="{94CCCB4D-45D2-4C8D-8B4F-6A5CB1368C86}"/>
                  </a:ext>
                </a:extLst>
              </p:cNvPr>
              <p:cNvSpPr/>
              <p:nvPr/>
            </p:nvSpPr>
            <p:spPr>
              <a:xfrm rot="918790" flipH="1">
                <a:off x="7890430" y="513975"/>
                <a:ext cx="201058" cy="2020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222"/>
                  <a:gd name="f4" fmla="val 5247"/>
                  <a:gd name="f5" fmla="val 2611"/>
                  <a:gd name="f6" fmla="val 1"/>
                  <a:gd name="f7" fmla="val 1155"/>
                  <a:gd name="f8" fmla="val 1181"/>
                  <a:gd name="f9" fmla="val 2636"/>
                  <a:gd name="f10" fmla="val 4067"/>
                  <a:gd name="f11" fmla="val 4042"/>
                  <a:gd name="f12" fmla="val 5221"/>
                  <a:gd name="f13" fmla="*/ f0 1 5222"/>
                  <a:gd name="f14" fmla="*/ f1 1 5247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5222"/>
                  <a:gd name="f21" fmla="*/ f18 1 5247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5222" h="5247">
                    <a:moveTo>
                      <a:pt x="f5" y="f6"/>
                    </a:moveTo>
                    <a:cubicBezTo>
                      <a:pt x="f7" y="f6"/>
                      <a:pt x="f6" y="f8"/>
                      <a:pt x="f6" y="f9"/>
                    </a:cubicBezTo>
                    <a:cubicBezTo>
                      <a:pt x="f6" y="f10"/>
                      <a:pt x="f7" y="f4"/>
                      <a:pt x="f5" y="f4"/>
                    </a:cubicBezTo>
                    <a:cubicBezTo>
                      <a:pt x="f11" y="f4"/>
                      <a:pt x="f12" y="f10"/>
                      <a:pt x="f12" y="f9"/>
                    </a:cubicBezTo>
                    <a:cubicBezTo>
                      <a:pt x="f12" y="f8"/>
                      <a:pt x="f11" y="f6"/>
                      <a:pt x="f5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st="19046" dir="5400000" algn="tl">
                  <a:srgbClr val="1C4587">
                    <a:alpha val="5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2" name="Google Shape;275;p17">
                <a:extLst>
                  <a:ext uri="{FF2B5EF4-FFF2-40B4-BE49-F238E27FC236}">
                    <a16:creationId xmlns:a16="http://schemas.microsoft.com/office/drawing/2014/main" id="{CD05A498-104C-4795-B8EB-C9BDB80C2D74}"/>
                  </a:ext>
                </a:extLst>
              </p:cNvPr>
              <p:cNvSpPr/>
              <p:nvPr/>
            </p:nvSpPr>
            <p:spPr>
              <a:xfrm rot="918790" flipH="1">
                <a:off x="7645645" y="281709"/>
                <a:ext cx="250307" cy="2144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501"/>
                  <a:gd name="f4" fmla="val 5570"/>
                  <a:gd name="f5" fmla="val 3694"/>
                  <a:gd name="f6" fmla="val 3005"/>
                  <a:gd name="f7" fmla="val 2302"/>
                  <a:gd name="f8" fmla="val 256"/>
                  <a:gd name="f9" fmla="val 1732"/>
                  <a:gd name="f10" fmla="val 826"/>
                  <a:gd name="f11" fmla="val 2583"/>
                  <a:gd name="f12" fmla="val 1230"/>
                  <a:gd name="f13" fmla="val 3715"/>
                  <a:gd name="f14" fmla="val 5246"/>
                  <a:gd name="f15" fmla="val 4340"/>
                  <a:gd name="f16" fmla="val 2784"/>
                  <a:gd name="f17" fmla="val 1106"/>
                  <a:gd name="f18" fmla="val 5127"/>
                  <a:gd name="f19" fmla="*/ f0 1 6501"/>
                  <a:gd name="f20" fmla="*/ f1 1 5570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6501"/>
                  <a:gd name="f27" fmla="*/ f24 1 5570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6501" h="5570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2" y="f11"/>
                      <a:pt x="f12" y="f4"/>
                      <a:pt x="f13" y="f4"/>
                    </a:cubicBezTo>
                    <a:cubicBezTo>
                      <a:pt x="f14" y="f4"/>
                      <a:pt x="f3" y="f15"/>
                      <a:pt x="f3" y="f16"/>
                    </a:cubicBezTo>
                    <a:cubicBezTo>
                      <a:pt x="f3" y="f17"/>
                      <a:pt x="f18" y="f2"/>
                      <a:pt x="f5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st="19046" dir="5400000" algn="tl">
                  <a:srgbClr val="1C4587">
                    <a:alpha val="5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3" name="Google Shape;276;p17">
                <a:extLst>
                  <a:ext uri="{FF2B5EF4-FFF2-40B4-BE49-F238E27FC236}">
                    <a16:creationId xmlns:a16="http://schemas.microsoft.com/office/drawing/2014/main" id="{DA20D6D6-7CB8-4DEC-8DC5-0EC6A0F9DE38}"/>
                  </a:ext>
                </a:extLst>
              </p:cNvPr>
              <p:cNvSpPr/>
              <p:nvPr/>
            </p:nvSpPr>
            <p:spPr>
              <a:xfrm rot="918790" flipH="1">
                <a:off x="7951201" y="575860"/>
                <a:ext cx="93790" cy="8093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36"/>
                  <a:gd name="f4" fmla="val 2102"/>
                  <a:gd name="f5" fmla="val 1406"/>
                  <a:gd name="f6" fmla="val 477"/>
                  <a:gd name="f7" fmla="val 1"/>
                  <a:gd name="f8" fmla="val 1130"/>
                  <a:gd name="f9" fmla="val 653"/>
                  <a:gd name="f10" fmla="val 1782"/>
                  <a:gd name="f11" fmla="val 874"/>
                  <a:gd name="f12" fmla="val 2003"/>
                  <a:gd name="f13" fmla="val 1140"/>
                  <a:gd name="f14" fmla="val 2101"/>
                  <a:gd name="f15" fmla="val 1398"/>
                  <a:gd name="f16" fmla="val 1933"/>
                  <a:gd name="f17" fmla="val 2435"/>
                  <a:gd name="f18" fmla="val 1680"/>
                  <a:gd name="f19" fmla="val 1054"/>
                  <a:gd name="f20" fmla="val 1983"/>
                  <a:gd name="f21" fmla="*/ f0 1 2436"/>
                  <a:gd name="f22" fmla="*/ f1 1 2102"/>
                  <a:gd name="f23" fmla="val f2"/>
                  <a:gd name="f24" fmla="val f3"/>
                  <a:gd name="f25" fmla="val f4"/>
                  <a:gd name="f26" fmla="+- f25 0 f23"/>
                  <a:gd name="f27" fmla="+- f24 0 f23"/>
                  <a:gd name="f28" fmla="*/ f27 1 2436"/>
                  <a:gd name="f29" fmla="*/ f26 1 2102"/>
                  <a:gd name="f30" fmla="*/ f23 1 f28"/>
                  <a:gd name="f31" fmla="*/ f24 1 f28"/>
                  <a:gd name="f32" fmla="*/ f23 1 f29"/>
                  <a:gd name="f33" fmla="*/ f25 1 f29"/>
                  <a:gd name="f34" fmla="*/ f30 f21 1"/>
                  <a:gd name="f35" fmla="*/ f31 f21 1"/>
                  <a:gd name="f36" fmla="*/ f33 f22 1"/>
                  <a:gd name="f37" fmla="*/ f32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4" t="f37" r="f35" b="f36"/>
                <a:pathLst>
                  <a:path w="2436" h="2102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4"/>
                    </a:cubicBezTo>
                    <a:cubicBezTo>
                      <a:pt x="f16" y="f14"/>
                      <a:pt x="f17" y="f18"/>
                      <a:pt x="f17" y="f19"/>
                    </a:cubicBezTo>
                    <a:cubicBezTo>
                      <a:pt x="f17" y="f6"/>
                      <a:pt x="f20" y="f2"/>
                      <a:pt x="f5" y="f2"/>
                    </a:cubicBezTo>
                    <a:close/>
                  </a:path>
                </a:pathLst>
              </a:custGeom>
              <a:solidFill>
                <a:srgbClr val="FFD581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4" name="Google Shape;277;p17">
                <a:extLst>
                  <a:ext uri="{FF2B5EF4-FFF2-40B4-BE49-F238E27FC236}">
                    <a16:creationId xmlns:a16="http://schemas.microsoft.com/office/drawing/2014/main" id="{64169886-F960-4E75-B0C9-D2D01CA7AD15}"/>
                  </a:ext>
                </a:extLst>
              </p:cNvPr>
              <p:cNvSpPr/>
              <p:nvPr/>
            </p:nvSpPr>
            <p:spPr>
              <a:xfrm rot="918790" flipH="1">
                <a:off x="7705610" y="340678"/>
                <a:ext cx="109929" cy="933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55"/>
                  <a:gd name="f4" fmla="val 2425"/>
                  <a:gd name="f5" fmla="val 1669"/>
                  <a:gd name="f6" fmla="val 1654"/>
                  <a:gd name="f7" fmla="val 1640"/>
                  <a:gd name="f8" fmla="val 1"/>
                  <a:gd name="f9" fmla="val 1625"/>
                  <a:gd name="f10" fmla="val 1615"/>
                  <a:gd name="f11" fmla="val 1605"/>
                  <a:gd name="f12" fmla="val 1595"/>
                  <a:gd name="f13" fmla="val 535"/>
                  <a:gd name="f14" fmla="val 1313"/>
                  <a:gd name="f15" fmla="val 771"/>
                  <a:gd name="f16" fmla="val 2059"/>
                  <a:gd name="f17" fmla="val 1024"/>
                  <a:gd name="f18" fmla="val 2312"/>
                  <a:gd name="f19" fmla="val 1331"/>
                  <a:gd name="f20" fmla="val 2424"/>
                  <a:gd name="f21" fmla="val 1632"/>
                  <a:gd name="f22" fmla="val 2258"/>
                  <a:gd name="f23" fmla="val 1935"/>
                  <a:gd name="f24" fmla="val 1206"/>
                  <a:gd name="f25" fmla="val 2830"/>
                  <a:gd name="f26" fmla="val 543"/>
                  <a:gd name="f27" fmla="val 2325"/>
                  <a:gd name="f28" fmla="*/ f0 1 2855"/>
                  <a:gd name="f29" fmla="*/ f1 1 2425"/>
                  <a:gd name="f30" fmla="val f2"/>
                  <a:gd name="f31" fmla="val f3"/>
                  <a:gd name="f32" fmla="val f4"/>
                  <a:gd name="f33" fmla="+- f32 0 f30"/>
                  <a:gd name="f34" fmla="+- f31 0 f30"/>
                  <a:gd name="f35" fmla="*/ f34 1 2855"/>
                  <a:gd name="f36" fmla="*/ f33 1 2425"/>
                  <a:gd name="f37" fmla="*/ f30 1 f35"/>
                  <a:gd name="f38" fmla="*/ f31 1 f35"/>
                  <a:gd name="f39" fmla="*/ f30 1 f36"/>
                  <a:gd name="f40" fmla="*/ f32 1 f36"/>
                  <a:gd name="f41" fmla="*/ f37 f28 1"/>
                  <a:gd name="f42" fmla="*/ f38 f28 1"/>
                  <a:gd name="f43" fmla="*/ f40 f29 1"/>
                  <a:gd name="f44" fmla="*/ f39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1" t="f44" r="f42" b="f43"/>
                <a:pathLst>
                  <a:path w="2855" h="2425">
                    <a:moveTo>
                      <a:pt x="f5" y="f2"/>
                    </a:moveTo>
                    <a:cubicBezTo>
                      <a:pt x="f6" y="f2"/>
                      <a:pt x="f7" y="f8"/>
                      <a:pt x="f9" y="f8"/>
                    </a:cubicBezTo>
                    <a:cubicBezTo>
                      <a:pt x="f10" y="f8"/>
                      <a:pt x="f11" y="f8"/>
                      <a:pt x="f12" y="f8"/>
                    </a:cubicBezTo>
                    <a:cubicBezTo>
                      <a:pt x="f13" y="f8"/>
                      <a:pt x="f8" y="f14"/>
                      <a:pt x="f15" y="f16"/>
                    </a:cubicBez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3" y="f23"/>
                      <a:pt x="f3" y="f24"/>
                    </a:cubicBezTo>
                    <a:cubicBezTo>
                      <a:pt x="f25" y="f26"/>
                      <a:pt x="f27" y="f2"/>
                      <a:pt x="f5" y="f2"/>
                    </a:cubicBezTo>
                    <a:close/>
                  </a:path>
                </a:pathLst>
              </a:custGeom>
              <a:solidFill>
                <a:srgbClr val="FFD581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25" name="Google Shape;278;p17">
              <a:extLst>
                <a:ext uri="{FF2B5EF4-FFF2-40B4-BE49-F238E27FC236}">
                  <a16:creationId xmlns:a16="http://schemas.microsoft.com/office/drawing/2014/main" id="{0B53B73C-226F-4DB2-8B8E-BD7C61A8AAF7}"/>
                </a:ext>
              </a:extLst>
            </p:cNvPr>
            <p:cNvSpPr/>
            <p:nvPr/>
          </p:nvSpPr>
          <p:spPr>
            <a:xfrm rot="918790" flipH="1">
              <a:off x="8268799" y="419108"/>
              <a:ext cx="173306" cy="174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22"/>
                <a:gd name="f4" fmla="val 5247"/>
                <a:gd name="f5" fmla="val 2611"/>
                <a:gd name="f6" fmla="val 1"/>
                <a:gd name="f7" fmla="val 1155"/>
                <a:gd name="f8" fmla="val 1181"/>
                <a:gd name="f9" fmla="val 2636"/>
                <a:gd name="f10" fmla="val 4067"/>
                <a:gd name="f11" fmla="val 4042"/>
                <a:gd name="f12" fmla="val 5221"/>
                <a:gd name="f13" fmla="*/ f0 1 5222"/>
                <a:gd name="f14" fmla="*/ f1 1 524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5222"/>
                <a:gd name="f21" fmla="*/ f18 1 524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222" h="524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7" y="f4"/>
                    <a:pt x="f5" y="f4"/>
                  </a:cubicBezTo>
                  <a:cubicBezTo>
                    <a:pt x="f11" y="f4"/>
                    <a:pt x="f12" y="f10"/>
                    <a:pt x="f12" y="f9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279;p17">
              <a:extLst>
                <a:ext uri="{FF2B5EF4-FFF2-40B4-BE49-F238E27FC236}">
                  <a16:creationId xmlns:a16="http://schemas.microsoft.com/office/drawing/2014/main" id="{1AD28AF9-21B9-425C-A425-96A9FBFB02B2}"/>
                </a:ext>
              </a:extLst>
            </p:cNvPr>
            <p:cNvSpPr/>
            <p:nvPr/>
          </p:nvSpPr>
          <p:spPr>
            <a:xfrm rot="918790" flipH="1">
              <a:off x="8321178" y="472442"/>
              <a:ext cx="80842" cy="69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36"/>
                <a:gd name="f4" fmla="val 2102"/>
                <a:gd name="f5" fmla="val 1406"/>
                <a:gd name="f6" fmla="val 477"/>
                <a:gd name="f7" fmla="val 1"/>
                <a:gd name="f8" fmla="val 1130"/>
                <a:gd name="f9" fmla="val 653"/>
                <a:gd name="f10" fmla="val 1782"/>
                <a:gd name="f11" fmla="val 874"/>
                <a:gd name="f12" fmla="val 2003"/>
                <a:gd name="f13" fmla="val 1140"/>
                <a:gd name="f14" fmla="val 2101"/>
                <a:gd name="f15" fmla="val 1398"/>
                <a:gd name="f16" fmla="val 1933"/>
                <a:gd name="f17" fmla="val 2435"/>
                <a:gd name="f18" fmla="val 1680"/>
                <a:gd name="f19" fmla="val 1054"/>
                <a:gd name="f20" fmla="val 1983"/>
                <a:gd name="f21" fmla="*/ f0 1 2436"/>
                <a:gd name="f22" fmla="*/ f1 1 2102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436"/>
                <a:gd name="f29" fmla="*/ f26 1 2102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436" h="21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7" y="f19"/>
                  </a:cubicBezTo>
                  <a:cubicBezTo>
                    <a:pt x="f17" y="f6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FFD581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7" name="Google Shape;280;p17">
            <a:extLst>
              <a:ext uri="{FF2B5EF4-FFF2-40B4-BE49-F238E27FC236}">
                <a16:creationId xmlns:a16="http://schemas.microsoft.com/office/drawing/2014/main" id="{9702D957-FF93-4710-8349-AD9ED798653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537877"/>
            <a:ext cx="7704002" cy="428103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760537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7D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>
            <a:extLst>
              <a:ext uri="{FF2B5EF4-FFF2-40B4-BE49-F238E27FC236}">
                <a16:creationId xmlns:a16="http://schemas.microsoft.com/office/drawing/2014/main" id="{C5D2A0A3-897D-4A4E-81CF-9276C05E3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9601" y="537877"/>
            <a:ext cx="7724695" cy="4799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lvl="0"/>
            <a:endParaRPr lang="es-PE"/>
          </a:p>
        </p:txBody>
      </p:sp>
      <p:sp>
        <p:nvSpPr>
          <p:cNvPr id="3" name="Google Shape;7;p1">
            <a:extLst>
              <a:ext uri="{FF2B5EF4-FFF2-40B4-BE49-F238E27FC236}">
                <a16:creationId xmlns:a16="http://schemas.microsoft.com/office/drawing/2014/main" id="{75802CB3-6389-438A-A10F-D23C875882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601" y="1175077"/>
            <a:ext cx="7724695" cy="34308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ángulo 1">
            <a:extLst>
              <a:ext uri="{FF2B5EF4-FFF2-40B4-BE49-F238E27FC236}">
                <a16:creationId xmlns:a16="http://schemas.microsoft.com/office/drawing/2014/main" id="{809B92C7-3D2E-4393-A153-800A4A268D33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17DC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s-PE" sz="2500" b="0" i="0" u="none" strike="noStrike" kern="0" cap="none" spc="0" baseline="0">
          <a:solidFill>
            <a:srgbClr val="FFFFFF"/>
          </a:solidFill>
          <a:uFillTx/>
          <a:latin typeface="Montserrat Black"/>
          <a:ea typeface="Montserrat Black"/>
          <a:cs typeface="Montserrat Black"/>
        </a:defRPr>
      </a:lvl1pPr>
    </p:titleStyle>
    <p:bodyStyle>
      <a:lvl1pPr marL="457200" marR="0" lvl="0" indent="-317497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FF8FF"/>
        </a:buClr>
        <a:buSzPts val="1400"/>
        <a:buFont typeface="Roboto"/>
        <a:buChar char="●"/>
        <a:tabLst/>
        <a:defRPr lang="es-PE" sz="1400" b="0" i="0" u="none" strike="noStrike" kern="0" cap="none" spc="0" baseline="0">
          <a:solidFill>
            <a:srgbClr val="EFF8FF"/>
          </a:solidFill>
          <a:uFillTx/>
          <a:latin typeface="Roboto"/>
          <a:ea typeface="Roboto"/>
          <a:cs typeface="Roboto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neGhKJ7QWhtqGoNBZDUuyWOeGbgRdETeYevhaPyHMV0/cop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017D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5">
            <a:extLst>
              <a:ext uri="{FF2B5EF4-FFF2-40B4-BE49-F238E27FC236}">
                <a16:creationId xmlns:a16="http://schemas.microsoft.com/office/drawing/2014/main" id="{F5D369A0-A0E9-4142-9B70-D23C74071AB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/>
          <a:stretch>
            <a:fillRect/>
          </a:stretch>
        </p:blipFill>
        <p:spPr>
          <a:xfrm>
            <a:off x="-22878" y="-4572"/>
            <a:ext cx="9166878" cy="51673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ángulo 6">
            <a:extLst>
              <a:ext uri="{FF2B5EF4-FFF2-40B4-BE49-F238E27FC236}">
                <a16:creationId xmlns:a16="http://schemas.microsoft.com/office/drawing/2014/main" id="{7EAC7399-1EAD-4926-AFB3-ADCF0B2DCE6E}"/>
              </a:ext>
            </a:extLst>
          </p:cNvPr>
          <p:cNvSpPr/>
          <p:nvPr/>
        </p:nvSpPr>
        <p:spPr>
          <a:xfrm>
            <a:off x="-22878" y="1352452"/>
            <a:ext cx="6192453" cy="19887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192450"/>
              <a:gd name="f7" fmla="val 1988741"/>
              <a:gd name="f8" fmla="val 4395181"/>
              <a:gd name="f9" fmla="val 1978230"/>
              <a:gd name="f10" fmla="+- 0 0 -90"/>
              <a:gd name="f11" fmla="*/ f3 1 6192450"/>
              <a:gd name="f12" fmla="*/ f4 1 1988741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6192450"/>
              <a:gd name="f21" fmla="*/ f17 1 1988741"/>
              <a:gd name="f22" fmla="*/ 0 f18 1"/>
              <a:gd name="f23" fmla="*/ 0 f17 1"/>
              <a:gd name="f24" fmla="*/ 6192450 f18 1"/>
              <a:gd name="f25" fmla="*/ 1988741 f17 1"/>
              <a:gd name="f26" fmla="*/ 4395181 f18 1"/>
              <a:gd name="f27" fmla="*/ 1978230 f17 1"/>
              <a:gd name="f28" fmla="+- f19 0 f1"/>
              <a:gd name="f29" fmla="*/ f22 1 6192450"/>
              <a:gd name="f30" fmla="*/ f23 1 1988741"/>
              <a:gd name="f31" fmla="*/ f24 1 6192450"/>
              <a:gd name="f32" fmla="*/ f25 1 1988741"/>
              <a:gd name="f33" fmla="*/ f26 1 6192450"/>
              <a:gd name="f34" fmla="*/ f27 1 1988741"/>
              <a:gd name="f35" fmla="*/ f13 1 f20"/>
              <a:gd name="f36" fmla="*/ f14 1 f20"/>
              <a:gd name="f37" fmla="*/ f13 1 f21"/>
              <a:gd name="f38" fmla="*/ f15 1 f21"/>
              <a:gd name="f39" fmla="*/ f29 1 f20"/>
              <a:gd name="f40" fmla="*/ f30 1 f21"/>
              <a:gd name="f41" fmla="*/ f31 1 f20"/>
              <a:gd name="f42" fmla="*/ f33 1 f20"/>
              <a:gd name="f43" fmla="*/ f34 1 f21"/>
              <a:gd name="f44" fmla="*/ f32 1 f21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1 1"/>
              <a:gd name="f53" fmla="*/ f43 f12 1"/>
              <a:gd name="f54" fmla="*/ f44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0"/>
              </a:cxn>
              <a:cxn ang="f28">
                <a:pos x="f52" y="f53"/>
              </a:cxn>
              <a:cxn ang="f28">
                <a:pos x="f49" y="f54"/>
              </a:cxn>
              <a:cxn ang="f28">
                <a:pos x="f49" y="f50"/>
              </a:cxn>
            </a:cxnLst>
            <a:rect l="f45" t="f48" r="f46" b="f47"/>
            <a:pathLst>
              <a:path w="6192450" h="1988741">
                <a:moveTo>
                  <a:pt x="f5" y="f5"/>
                </a:moveTo>
                <a:lnTo>
                  <a:pt x="f6" y="f5"/>
                </a:lnTo>
                <a:lnTo>
                  <a:pt x="f8" y="f9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solidFill>
            <a:srgbClr val="1C45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17DC0"/>
              </a:solidFill>
              <a:uFillTx/>
              <a:latin typeface="Arial"/>
            </a:endParaRPr>
          </a:p>
        </p:txBody>
      </p:sp>
      <p:sp>
        <p:nvSpPr>
          <p:cNvPr id="4" name="Gráfico 20">
            <a:extLst>
              <a:ext uri="{FF2B5EF4-FFF2-40B4-BE49-F238E27FC236}">
                <a16:creationId xmlns:a16="http://schemas.microsoft.com/office/drawing/2014/main" id="{82C1186B-F575-40C0-B5C2-B78C2A7FC247}"/>
              </a:ext>
            </a:extLst>
          </p:cNvPr>
          <p:cNvSpPr/>
          <p:nvPr/>
        </p:nvSpPr>
        <p:spPr>
          <a:xfrm>
            <a:off x="0" y="4618195"/>
            <a:ext cx="9171587" cy="54460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205704"/>
              <a:gd name="f7" fmla="val 4377712"/>
              <a:gd name="f8" fmla="val 1687089"/>
              <a:gd name="f9" fmla="val 10380556"/>
              <a:gd name="f10" fmla="val 3330449"/>
              <a:gd name="f11" fmla="val 7274611"/>
              <a:gd name="f12" fmla="val 3328048"/>
              <a:gd name="f13" fmla="+- 0 0 -90"/>
              <a:gd name="f14" fmla="*/ f3 1 12205704"/>
              <a:gd name="f15" fmla="*/ f4 1 4377712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2205704"/>
              <a:gd name="f24" fmla="*/ f20 1 4377712"/>
              <a:gd name="f25" fmla="*/ 0 f21 1"/>
              <a:gd name="f26" fmla="*/ 0 f20 1"/>
              <a:gd name="f27" fmla="*/ 4377712 f20 1"/>
              <a:gd name="f28" fmla="*/ 12205704 f21 1"/>
              <a:gd name="f29" fmla="*/ 1687089 f20 1"/>
              <a:gd name="f30" fmla="*/ 10380556 f21 1"/>
              <a:gd name="f31" fmla="*/ 3330449 f20 1"/>
              <a:gd name="f32" fmla="*/ 7274611 f21 1"/>
              <a:gd name="f33" fmla="*/ 3328048 f20 1"/>
              <a:gd name="f34" fmla="+- f22 0 f1"/>
              <a:gd name="f35" fmla="*/ f25 1 12205704"/>
              <a:gd name="f36" fmla="*/ f26 1 4377712"/>
              <a:gd name="f37" fmla="*/ f27 1 4377712"/>
              <a:gd name="f38" fmla="*/ f28 1 12205704"/>
              <a:gd name="f39" fmla="*/ f29 1 4377712"/>
              <a:gd name="f40" fmla="*/ f30 1 12205704"/>
              <a:gd name="f41" fmla="*/ f31 1 4377712"/>
              <a:gd name="f42" fmla="*/ f32 1 12205704"/>
              <a:gd name="f43" fmla="*/ f33 1 4377712"/>
              <a:gd name="f44" fmla="*/ f16 1 f23"/>
              <a:gd name="f45" fmla="*/ f17 1 f23"/>
              <a:gd name="f46" fmla="*/ f16 1 f24"/>
              <a:gd name="f47" fmla="*/ f18 1 f24"/>
              <a:gd name="f48" fmla="*/ f35 1 f23"/>
              <a:gd name="f49" fmla="*/ f36 1 f24"/>
              <a:gd name="f50" fmla="*/ f37 1 f24"/>
              <a:gd name="f51" fmla="*/ f38 1 f23"/>
              <a:gd name="f52" fmla="*/ f39 1 f24"/>
              <a:gd name="f53" fmla="*/ f40 1 f23"/>
              <a:gd name="f54" fmla="*/ f41 1 f24"/>
              <a:gd name="f55" fmla="*/ f42 1 f23"/>
              <a:gd name="f56" fmla="*/ f43 1 f24"/>
              <a:gd name="f57" fmla="*/ f44 f14 1"/>
              <a:gd name="f58" fmla="*/ f45 f14 1"/>
              <a:gd name="f59" fmla="*/ f47 f15 1"/>
              <a:gd name="f60" fmla="*/ f46 f15 1"/>
              <a:gd name="f61" fmla="*/ f48 f14 1"/>
              <a:gd name="f62" fmla="*/ f49 f15 1"/>
              <a:gd name="f63" fmla="*/ f50 f15 1"/>
              <a:gd name="f64" fmla="*/ f51 f14 1"/>
              <a:gd name="f65" fmla="*/ f52 f15 1"/>
              <a:gd name="f66" fmla="*/ f53 f14 1"/>
              <a:gd name="f67" fmla="*/ f54 f15 1"/>
              <a:gd name="f68" fmla="*/ f55 f14 1"/>
              <a:gd name="f69" fmla="*/ f56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61" y="f62"/>
              </a:cxn>
              <a:cxn ang="f34">
                <a:pos x="f61" y="f63"/>
              </a:cxn>
              <a:cxn ang="f34">
                <a:pos x="f64" y="f63"/>
              </a:cxn>
              <a:cxn ang="f34">
                <a:pos x="f64" y="f65"/>
              </a:cxn>
              <a:cxn ang="f34">
                <a:pos x="f66" y="f67"/>
              </a:cxn>
              <a:cxn ang="f34">
                <a:pos x="f68" y="f69"/>
              </a:cxn>
              <a:cxn ang="f34">
                <a:pos x="f61" y="f62"/>
              </a:cxn>
            </a:cxnLst>
            <a:rect l="f57" t="f60" r="f58" b="f59"/>
            <a:pathLst>
              <a:path w="12205704" h="4377712">
                <a:moveTo>
                  <a:pt x="f5" y="f5"/>
                </a:moveTo>
                <a:lnTo>
                  <a:pt x="f5" y="f7"/>
                </a:lnTo>
                <a:lnTo>
                  <a:pt x="f6" y="f7"/>
                </a:lnTo>
                <a:lnTo>
                  <a:pt x="f6" y="f8"/>
                </a:lnTo>
                <a:lnTo>
                  <a:pt x="f9" y="f10"/>
                </a:lnTo>
                <a:lnTo>
                  <a:pt x="f11" y="f12"/>
                </a:lnTo>
                <a:lnTo>
                  <a:pt x="f5" y="f5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TextBox 59">
            <a:extLst>
              <a:ext uri="{FF2B5EF4-FFF2-40B4-BE49-F238E27FC236}">
                <a16:creationId xmlns:a16="http://schemas.microsoft.com/office/drawing/2014/main" id="{A0E88620-0144-431D-9B60-4D4EF65187C9}"/>
              </a:ext>
            </a:extLst>
          </p:cNvPr>
          <p:cNvSpPr txBox="1"/>
          <p:nvPr/>
        </p:nvSpPr>
        <p:spPr>
          <a:xfrm>
            <a:off x="200893" y="4750628"/>
            <a:ext cx="1673854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ea typeface="Arial"/>
                <a:cs typeface="Arial" pitchFamily="34"/>
              </a:rPr>
              <a:t>slidesppt.net</a:t>
            </a:r>
          </a:p>
        </p:txBody>
      </p:sp>
      <p:sp>
        <p:nvSpPr>
          <p:cNvPr id="6" name="Google Shape;463;p27">
            <a:extLst>
              <a:ext uri="{FF2B5EF4-FFF2-40B4-BE49-F238E27FC236}">
                <a16:creationId xmlns:a16="http://schemas.microsoft.com/office/drawing/2014/main" id="{2899BFFA-5CA7-4350-BDF9-12DAEA5554E7}"/>
              </a:ext>
            </a:extLst>
          </p:cNvPr>
          <p:cNvSpPr/>
          <p:nvPr/>
        </p:nvSpPr>
        <p:spPr>
          <a:xfrm>
            <a:off x="548164" y="235823"/>
            <a:ext cx="2976481" cy="969090"/>
          </a:xfrm>
          <a:custGeom>
            <a:avLst/>
            <a:gdLst>
              <a:gd name="f0" fmla="val w"/>
              <a:gd name="f1" fmla="val h"/>
              <a:gd name="f2" fmla="val 0"/>
              <a:gd name="f3" fmla="val 27357"/>
              <a:gd name="f4" fmla="val 8907"/>
              <a:gd name="f5" fmla="val 22098"/>
              <a:gd name="f6" fmla="val 3678"/>
              <a:gd name="f7" fmla="val 20760"/>
              <a:gd name="f8" fmla="val 19423"/>
              <a:gd name="f9" fmla="val 4195"/>
              <a:gd name="f10" fmla="val 18450"/>
              <a:gd name="f11" fmla="val 5137"/>
              <a:gd name="f12" fmla="val 15441"/>
              <a:gd name="f13" fmla="val 7873"/>
              <a:gd name="f14" fmla="val 335"/>
              <a:gd name="f15" fmla="val 5350"/>
              <a:gd name="f16" fmla="val 5745"/>
              <a:gd name="f17" fmla="val 2948"/>
              <a:gd name="f18" fmla="val 4408"/>
              <a:gd name="f19" fmla="val 6140"/>
              <a:gd name="f20" fmla="val 8906"/>
              <a:gd name="f21" fmla="val 27356"/>
              <a:gd name="f22" fmla="val 6019"/>
              <a:gd name="f23" fmla="val 24985"/>
              <a:gd name="f24" fmla="*/ f0 1 27357"/>
              <a:gd name="f25" fmla="*/ f1 1 8907"/>
              <a:gd name="f26" fmla="val f2"/>
              <a:gd name="f27" fmla="val f3"/>
              <a:gd name="f28" fmla="val f4"/>
              <a:gd name="f29" fmla="+- f28 0 f26"/>
              <a:gd name="f30" fmla="+- f27 0 f26"/>
              <a:gd name="f31" fmla="*/ f30 1 27357"/>
              <a:gd name="f32" fmla="*/ f29 1 8907"/>
              <a:gd name="f33" fmla="*/ f26 1 f31"/>
              <a:gd name="f34" fmla="*/ f27 1 f31"/>
              <a:gd name="f35" fmla="*/ f26 1 f32"/>
              <a:gd name="f36" fmla="*/ f28 1 f32"/>
              <a:gd name="f37" fmla="*/ f33 f24 1"/>
              <a:gd name="f38" fmla="*/ f34 f24 1"/>
              <a:gd name="f39" fmla="*/ f36 f25 1"/>
              <a:gd name="f40" fmla="*/ f35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7" t="f40" r="f38" b="f39"/>
            <a:pathLst>
              <a:path w="27357" h="8907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2"/>
                  <a:pt x="f13" y="f14"/>
                  <a:pt x="f15" y="f16"/>
                </a:cubicBezTo>
                <a:cubicBezTo>
                  <a:pt x="f17" y="f18"/>
                  <a:pt x="f2" y="f19"/>
                  <a:pt x="f2" y="f20"/>
                </a:cubicBezTo>
                <a:lnTo>
                  <a:pt x="f21" y="f20"/>
                </a:lnTo>
                <a:cubicBezTo>
                  <a:pt x="f21" y="f22"/>
                  <a:pt x="f23" y="f6"/>
                  <a:pt x="f5" y="f6"/>
                </a:cubicBezTo>
                <a:close/>
              </a:path>
            </a:pathLst>
          </a:custGeom>
          <a:solidFill>
            <a:srgbClr val="017DC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17DC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7" name="Google Shape;477;p27">
            <a:extLst>
              <a:ext uri="{FF2B5EF4-FFF2-40B4-BE49-F238E27FC236}">
                <a16:creationId xmlns:a16="http://schemas.microsoft.com/office/drawing/2014/main" id="{91BD12E8-7EB8-46BA-B366-0C9A560024FE}"/>
              </a:ext>
            </a:extLst>
          </p:cNvPr>
          <p:cNvGrpSpPr/>
          <p:nvPr/>
        </p:nvGrpSpPr>
        <p:grpSpPr>
          <a:xfrm>
            <a:off x="4728746" y="-907551"/>
            <a:ext cx="497725" cy="368119"/>
            <a:chOff x="4728746" y="-907551"/>
            <a:chExt cx="497725" cy="368119"/>
          </a:xfrm>
        </p:grpSpPr>
        <p:sp>
          <p:nvSpPr>
            <p:cNvPr id="8" name="Google Shape;478;p27">
              <a:extLst>
                <a:ext uri="{FF2B5EF4-FFF2-40B4-BE49-F238E27FC236}">
                  <a16:creationId xmlns:a16="http://schemas.microsoft.com/office/drawing/2014/main" id="{6FE48175-F8DD-4795-A55F-1ED4490C1CF9}"/>
                </a:ext>
              </a:extLst>
            </p:cNvPr>
            <p:cNvSpPr/>
            <p:nvPr/>
          </p:nvSpPr>
          <p:spPr>
            <a:xfrm>
              <a:off x="4728746" y="-741450"/>
              <a:ext cx="201058" cy="2020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22"/>
                <a:gd name="f4" fmla="val 5247"/>
                <a:gd name="f5" fmla="val 2611"/>
                <a:gd name="f6" fmla="val 1"/>
                <a:gd name="f7" fmla="val 1155"/>
                <a:gd name="f8" fmla="val 1181"/>
                <a:gd name="f9" fmla="val 2636"/>
                <a:gd name="f10" fmla="val 4067"/>
                <a:gd name="f11" fmla="val 4042"/>
                <a:gd name="f12" fmla="val 5221"/>
                <a:gd name="f13" fmla="*/ f0 1 5222"/>
                <a:gd name="f14" fmla="*/ f1 1 524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5222"/>
                <a:gd name="f21" fmla="*/ f18 1 524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222" h="524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7" y="f4"/>
                    <a:pt x="f5" y="f4"/>
                  </a:cubicBezTo>
                  <a:cubicBezTo>
                    <a:pt x="f11" y="f4"/>
                    <a:pt x="f12" y="f10"/>
                    <a:pt x="f12" y="f9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479;p27">
              <a:extLst>
                <a:ext uri="{FF2B5EF4-FFF2-40B4-BE49-F238E27FC236}">
                  <a16:creationId xmlns:a16="http://schemas.microsoft.com/office/drawing/2014/main" id="{CB277056-2EE7-49B8-8B13-9EC051827BFD}"/>
                </a:ext>
              </a:extLst>
            </p:cNvPr>
            <p:cNvSpPr/>
            <p:nvPr/>
          </p:nvSpPr>
          <p:spPr>
            <a:xfrm>
              <a:off x="4976164" y="-907551"/>
              <a:ext cx="250307" cy="2144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501"/>
                <a:gd name="f4" fmla="val 5570"/>
                <a:gd name="f5" fmla="val 3694"/>
                <a:gd name="f6" fmla="val 3005"/>
                <a:gd name="f7" fmla="val 2302"/>
                <a:gd name="f8" fmla="val 256"/>
                <a:gd name="f9" fmla="val 1732"/>
                <a:gd name="f10" fmla="val 826"/>
                <a:gd name="f11" fmla="val 2583"/>
                <a:gd name="f12" fmla="val 1230"/>
                <a:gd name="f13" fmla="val 3715"/>
                <a:gd name="f14" fmla="val 5246"/>
                <a:gd name="f15" fmla="val 4340"/>
                <a:gd name="f16" fmla="val 2784"/>
                <a:gd name="f17" fmla="val 1106"/>
                <a:gd name="f18" fmla="val 5127"/>
                <a:gd name="f19" fmla="*/ f0 1 6501"/>
                <a:gd name="f20" fmla="*/ f1 1 5570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6501"/>
                <a:gd name="f27" fmla="*/ f24 1 5570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6501" h="557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2" y="f11"/>
                    <a:pt x="f12" y="f4"/>
                    <a:pt x="f13" y="f4"/>
                  </a:cubicBezTo>
                  <a:cubicBezTo>
                    <a:pt x="f14" y="f4"/>
                    <a:pt x="f3" y="f15"/>
                    <a:pt x="f3" y="f16"/>
                  </a:cubicBezTo>
                  <a:cubicBezTo>
                    <a:pt x="f3" y="f17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480;p27">
              <a:extLst>
                <a:ext uri="{FF2B5EF4-FFF2-40B4-BE49-F238E27FC236}">
                  <a16:creationId xmlns:a16="http://schemas.microsoft.com/office/drawing/2014/main" id="{16EF2531-57FE-4934-90F5-4383D90BA5CC}"/>
                </a:ext>
              </a:extLst>
            </p:cNvPr>
            <p:cNvSpPr/>
            <p:nvPr/>
          </p:nvSpPr>
          <p:spPr>
            <a:xfrm>
              <a:off x="4775143" y="-681502"/>
              <a:ext cx="93790" cy="80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36"/>
                <a:gd name="f4" fmla="val 2102"/>
                <a:gd name="f5" fmla="val 1406"/>
                <a:gd name="f6" fmla="val 477"/>
                <a:gd name="f7" fmla="val 1"/>
                <a:gd name="f8" fmla="val 1130"/>
                <a:gd name="f9" fmla="val 653"/>
                <a:gd name="f10" fmla="val 1782"/>
                <a:gd name="f11" fmla="val 874"/>
                <a:gd name="f12" fmla="val 2003"/>
                <a:gd name="f13" fmla="val 1140"/>
                <a:gd name="f14" fmla="val 2101"/>
                <a:gd name="f15" fmla="val 1398"/>
                <a:gd name="f16" fmla="val 1933"/>
                <a:gd name="f17" fmla="val 2435"/>
                <a:gd name="f18" fmla="val 1680"/>
                <a:gd name="f19" fmla="val 1054"/>
                <a:gd name="f20" fmla="val 1983"/>
                <a:gd name="f21" fmla="*/ f0 1 2436"/>
                <a:gd name="f22" fmla="*/ f1 1 2102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436"/>
                <a:gd name="f29" fmla="*/ f26 1 2102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436" h="21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7" y="f19"/>
                  </a:cubicBezTo>
                  <a:cubicBezTo>
                    <a:pt x="f17" y="f6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01579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481;p27">
              <a:extLst>
                <a:ext uri="{FF2B5EF4-FFF2-40B4-BE49-F238E27FC236}">
                  <a16:creationId xmlns:a16="http://schemas.microsoft.com/office/drawing/2014/main" id="{DA7F5E46-1DD8-4063-AFC2-674E2E075BF1}"/>
                </a:ext>
              </a:extLst>
            </p:cNvPr>
            <p:cNvSpPr/>
            <p:nvPr/>
          </p:nvSpPr>
          <p:spPr>
            <a:xfrm>
              <a:off x="5056632" y="-845838"/>
              <a:ext cx="109929" cy="933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5"/>
                <a:gd name="f4" fmla="val 2425"/>
                <a:gd name="f5" fmla="val 1669"/>
                <a:gd name="f6" fmla="val 1654"/>
                <a:gd name="f7" fmla="val 1640"/>
                <a:gd name="f8" fmla="val 1"/>
                <a:gd name="f9" fmla="val 1625"/>
                <a:gd name="f10" fmla="val 1615"/>
                <a:gd name="f11" fmla="val 1605"/>
                <a:gd name="f12" fmla="val 1595"/>
                <a:gd name="f13" fmla="val 535"/>
                <a:gd name="f14" fmla="val 1313"/>
                <a:gd name="f15" fmla="val 771"/>
                <a:gd name="f16" fmla="val 2059"/>
                <a:gd name="f17" fmla="val 1024"/>
                <a:gd name="f18" fmla="val 2312"/>
                <a:gd name="f19" fmla="val 1331"/>
                <a:gd name="f20" fmla="val 2424"/>
                <a:gd name="f21" fmla="val 1632"/>
                <a:gd name="f22" fmla="val 2258"/>
                <a:gd name="f23" fmla="val 1935"/>
                <a:gd name="f24" fmla="val 1206"/>
                <a:gd name="f25" fmla="val 2830"/>
                <a:gd name="f26" fmla="val 543"/>
                <a:gd name="f27" fmla="val 2325"/>
                <a:gd name="f28" fmla="*/ f0 1 2855"/>
                <a:gd name="f29" fmla="*/ f1 1 2425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2855"/>
                <a:gd name="f36" fmla="*/ f33 1 2425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855" h="2425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11" y="f8"/>
                    <a:pt x="f12" y="f8"/>
                  </a:cubicBezTo>
                  <a:cubicBezTo>
                    <a:pt x="f13" y="f8"/>
                    <a:pt x="f8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3" y="f23"/>
                    <a:pt x="f3" y="f24"/>
                  </a:cubicBezTo>
                  <a:cubicBezTo>
                    <a:pt x="f25" y="f26"/>
                    <a:pt x="f27" y="f2"/>
                    <a:pt x="f5" y="f2"/>
                  </a:cubicBezTo>
                  <a:close/>
                </a:path>
              </a:pathLst>
            </a:custGeom>
            <a:solidFill>
              <a:srgbClr val="4FC3F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" name="Google Shape;443;p27">
            <a:extLst>
              <a:ext uri="{FF2B5EF4-FFF2-40B4-BE49-F238E27FC236}">
                <a16:creationId xmlns:a16="http://schemas.microsoft.com/office/drawing/2014/main" id="{DED43892-09AF-46F0-AE95-77A5B8308E1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67230" y="1352452"/>
            <a:ext cx="3987296" cy="2044497"/>
          </a:xfrm>
        </p:spPr>
        <p:txBody>
          <a:bodyPr/>
          <a:lstStyle/>
          <a:p>
            <a:pPr lvl="0"/>
            <a:r>
              <a:rPr lang="es-PE" sz="4000" b="1">
                <a:effectLst>
                  <a:outerShdw dist="38096" dir="2700000">
                    <a:srgbClr val="000000"/>
                  </a:outerShdw>
                </a:effectLst>
              </a:rPr>
              <a:t>INTERNATIONAL OZONE LAYER DAY</a:t>
            </a:r>
          </a:p>
        </p:txBody>
      </p:sp>
      <p:sp>
        <p:nvSpPr>
          <p:cNvPr id="13" name="Google Shape;444;p27">
            <a:extLst>
              <a:ext uri="{FF2B5EF4-FFF2-40B4-BE49-F238E27FC236}">
                <a16:creationId xmlns:a16="http://schemas.microsoft.com/office/drawing/2014/main" id="{1BE280FE-B08D-402B-BFBD-E1EBE08EF83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52846" y="3996430"/>
            <a:ext cx="3406853" cy="409495"/>
          </a:xfrm>
        </p:spPr>
        <p:txBody>
          <a:bodyPr/>
          <a:lstStyle/>
          <a:p>
            <a:pPr marL="0" lvl="0" indent="0"/>
            <a:r>
              <a:rPr lang="en-US">
                <a:solidFill>
                  <a:srgbClr val="000000"/>
                </a:solidFill>
              </a:rPr>
              <a:t>Here is where your presentation begins</a:t>
            </a:r>
          </a:p>
        </p:txBody>
      </p:sp>
      <p:sp>
        <p:nvSpPr>
          <p:cNvPr id="14" name="Google Shape;444;p27">
            <a:extLst>
              <a:ext uri="{FF2B5EF4-FFF2-40B4-BE49-F238E27FC236}">
                <a16:creationId xmlns:a16="http://schemas.microsoft.com/office/drawing/2014/main" id="{6F9A3A99-705D-4D85-97C5-1FE024AA0A77}"/>
              </a:ext>
            </a:extLst>
          </p:cNvPr>
          <p:cNvSpPr txBox="1"/>
          <p:nvPr/>
        </p:nvSpPr>
        <p:spPr>
          <a:xfrm>
            <a:off x="549152" y="3491938"/>
            <a:ext cx="4358999" cy="4094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0" cap="none" spc="0" baseline="0">
                <a:solidFill>
                  <a:srgbClr val="FFC000"/>
                </a:solidFill>
                <a:uFillTx/>
                <a:latin typeface="Roboto"/>
                <a:ea typeface="Roboto"/>
                <a:cs typeface="Roboto"/>
              </a:rPr>
              <a:t>Free Template</a:t>
            </a:r>
          </a:p>
        </p:txBody>
      </p:sp>
      <p:sp>
        <p:nvSpPr>
          <p:cNvPr id="15" name="Flecha: cheurón 26">
            <a:extLst>
              <a:ext uri="{FF2B5EF4-FFF2-40B4-BE49-F238E27FC236}">
                <a16:creationId xmlns:a16="http://schemas.microsoft.com/office/drawing/2014/main" id="{6F534279-4975-418C-B136-18FBA8166CB1}"/>
              </a:ext>
            </a:extLst>
          </p:cNvPr>
          <p:cNvSpPr/>
          <p:nvPr/>
        </p:nvSpPr>
        <p:spPr>
          <a:xfrm>
            <a:off x="4976164" y="0"/>
            <a:ext cx="3778950" cy="2333292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abs f4"/>
              <a:gd name="f13" fmla="abs f5"/>
              <a:gd name="f14" fmla="abs f6"/>
              <a:gd name="f15" fmla="val f7"/>
              <a:gd name="f16" fmla="val f8"/>
              <a:gd name="f17" fmla="*/ f9 f1 1"/>
              <a:gd name="f18" fmla="*/ f10 f1 1"/>
              <a:gd name="f19" fmla="*/ f11 f1 1"/>
              <a:gd name="f20" fmla="?: f12 f4 1"/>
              <a:gd name="f21" fmla="?: f13 f5 1"/>
              <a:gd name="f22" fmla="?: f14 f6 1"/>
              <a:gd name="f23" fmla="*/ f17 1 f3"/>
              <a:gd name="f24" fmla="*/ f18 1 f3"/>
              <a:gd name="f25" fmla="*/ f19 1 f3"/>
              <a:gd name="f26" fmla="*/ f20 1 21600"/>
              <a:gd name="f27" fmla="*/ f21 1 21600"/>
              <a:gd name="f28" fmla="*/ 21600 f20 1"/>
              <a:gd name="f29" fmla="*/ 21600 f21 1"/>
              <a:gd name="f30" fmla="+- f23 0 f2"/>
              <a:gd name="f31" fmla="+- f24 0 f2"/>
              <a:gd name="f32" fmla="+- f25 0 f2"/>
              <a:gd name="f33" fmla="min f27 f26"/>
              <a:gd name="f34" fmla="*/ f28 1 f22"/>
              <a:gd name="f35" fmla="*/ f29 1 f22"/>
              <a:gd name="f36" fmla="val f34"/>
              <a:gd name="f37" fmla="val f35"/>
              <a:gd name="f38" fmla="*/ f15 f33 1"/>
              <a:gd name="f39" fmla="+- f37 0 f15"/>
              <a:gd name="f40" fmla="+- f36 0 f15"/>
              <a:gd name="f41" fmla="*/ f37 f33 1"/>
              <a:gd name="f42" fmla="*/ f36 f33 1"/>
              <a:gd name="f43" fmla="*/ f39 1 2"/>
              <a:gd name="f44" fmla="min f40 f39"/>
              <a:gd name="f45" fmla="+- f15 f43 0"/>
              <a:gd name="f46" fmla="*/ f44 f16 1"/>
              <a:gd name="f47" fmla="*/ f46 1 100000"/>
              <a:gd name="f48" fmla="*/ f45 f33 1"/>
              <a:gd name="f49" fmla="+- f36 0 f47"/>
              <a:gd name="f50" fmla="*/ f47 f33 1"/>
              <a:gd name="f51" fmla="*/ f49 1 2"/>
              <a:gd name="f52" fmla="+- f49 0 f47"/>
              <a:gd name="f53" fmla="*/ f49 f33 1"/>
              <a:gd name="f54" fmla="?: f52 f47 f15"/>
              <a:gd name="f55" fmla="?: f52 f49 f36"/>
              <a:gd name="f56" fmla="*/ f51 f33 1"/>
              <a:gd name="f57" fmla="*/ f54 f33 1"/>
              <a:gd name="f58" fmla="*/ f55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6" y="f38"/>
              </a:cxn>
              <a:cxn ang="f31">
                <a:pos x="f50" y="f48"/>
              </a:cxn>
              <a:cxn ang="f32">
                <a:pos x="f56" y="f41"/>
              </a:cxn>
            </a:cxnLst>
            <a:rect l="f57" t="f38" r="f58" b="f41"/>
            <a:pathLst>
              <a:path>
                <a:moveTo>
                  <a:pt x="f38" y="f38"/>
                </a:moveTo>
                <a:lnTo>
                  <a:pt x="f53" y="f38"/>
                </a:lnTo>
                <a:lnTo>
                  <a:pt x="f42" y="f48"/>
                </a:lnTo>
                <a:lnTo>
                  <a:pt x="f53" y="f41"/>
                </a:lnTo>
                <a:lnTo>
                  <a:pt x="f38" y="f41"/>
                </a:lnTo>
                <a:lnTo>
                  <a:pt x="f50" y="f48"/>
                </a:lnTo>
                <a:close/>
              </a:path>
            </a:pathLst>
          </a:custGeom>
          <a:solidFill>
            <a:srgbClr val="017D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16" name="Gráfico 10">
            <a:extLst>
              <a:ext uri="{FF2B5EF4-FFF2-40B4-BE49-F238E27FC236}">
                <a16:creationId xmlns:a16="http://schemas.microsoft.com/office/drawing/2014/main" id="{2614D088-6B0A-433C-A5C2-0EA474C9F851}"/>
              </a:ext>
            </a:extLst>
          </p:cNvPr>
          <p:cNvGrpSpPr/>
          <p:nvPr/>
        </p:nvGrpSpPr>
        <p:grpSpPr>
          <a:xfrm>
            <a:off x="8419877" y="85953"/>
            <a:ext cx="634410" cy="634410"/>
            <a:chOff x="8419877" y="85953"/>
            <a:chExt cx="634410" cy="634410"/>
          </a:xfrm>
        </p:grpSpPr>
        <p:sp>
          <p:nvSpPr>
            <p:cNvPr id="17" name="Forma libre: forma 30">
              <a:extLst>
                <a:ext uri="{FF2B5EF4-FFF2-40B4-BE49-F238E27FC236}">
                  <a16:creationId xmlns:a16="http://schemas.microsoft.com/office/drawing/2014/main" id="{18813339-3CB4-4046-9D37-6232C758EDDD}"/>
                </a:ext>
              </a:extLst>
            </p:cNvPr>
            <p:cNvSpPr/>
            <p:nvPr/>
          </p:nvSpPr>
          <p:spPr>
            <a:xfrm>
              <a:off x="8419877" y="85953"/>
              <a:ext cx="634410" cy="6344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Forma libre: forma 31">
              <a:extLst>
                <a:ext uri="{FF2B5EF4-FFF2-40B4-BE49-F238E27FC236}">
                  <a16:creationId xmlns:a16="http://schemas.microsoft.com/office/drawing/2014/main" id="{08ED82F1-0256-4EDA-B6D9-BA9373353CCA}"/>
                </a:ext>
              </a:extLst>
            </p:cNvPr>
            <p:cNvSpPr/>
            <p:nvPr/>
          </p:nvSpPr>
          <p:spPr>
            <a:xfrm>
              <a:off x="8501487" y="163887"/>
              <a:ext cx="494470" cy="4785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19" name="Imagen 3">
            <a:extLst>
              <a:ext uri="{FF2B5EF4-FFF2-40B4-BE49-F238E27FC236}">
                <a16:creationId xmlns:a16="http://schemas.microsoft.com/office/drawing/2014/main" id="{066A1E61-57D4-4A4E-812A-6563B92A3A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614358" y="737573"/>
            <a:ext cx="5529641" cy="442523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EBE81C76-AEBF-4821-B2EE-09A14DBBBB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3218779"/>
            <a:ext cx="9144000" cy="1916609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oogle Shape;729;p37">
            <a:extLst>
              <a:ext uri="{FF2B5EF4-FFF2-40B4-BE49-F238E27FC236}">
                <a16:creationId xmlns:a16="http://schemas.microsoft.com/office/drawing/2014/main" id="{1A865829-4E4F-4F87-A0BA-F4691644D516}"/>
              </a:ext>
            </a:extLst>
          </p:cNvPr>
          <p:cNvGrpSpPr/>
          <p:nvPr/>
        </p:nvGrpSpPr>
        <p:grpSpPr>
          <a:xfrm>
            <a:off x="7184285" y="637922"/>
            <a:ext cx="1277791" cy="1277791"/>
            <a:chOff x="7184285" y="637922"/>
            <a:chExt cx="1277791" cy="1277791"/>
          </a:xfrm>
        </p:grpSpPr>
        <p:sp>
          <p:nvSpPr>
            <p:cNvPr id="4" name="Google Shape;730;p37">
              <a:extLst>
                <a:ext uri="{FF2B5EF4-FFF2-40B4-BE49-F238E27FC236}">
                  <a16:creationId xmlns:a16="http://schemas.microsoft.com/office/drawing/2014/main" id="{07D9A2C0-1BDE-4C8E-AC8E-42006C028809}"/>
                </a:ext>
              </a:extLst>
            </p:cNvPr>
            <p:cNvSpPr/>
            <p:nvPr/>
          </p:nvSpPr>
          <p:spPr>
            <a:xfrm>
              <a:off x="7184285" y="637922"/>
              <a:ext cx="1277791" cy="12777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711"/>
                <a:gd name="f4" fmla="val 20356"/>
                <a:gd name="f5" fmla="val 1"/>
                <a:gd name="f6" fmla="val 9111"/>
                <a:gd name="f7" fmla="val 9112"/>
                <a:gd name="f8" fmla="val 31600"/>
                <a:gd name="f9" fmla="*/ f0 1 40711"/>
                <a:gd name="f10" fmla="*/ f1 1 40711"/>
                <a:gd name="f11" fmla="val f2"/>
                <a:gd name="f12" fmla="val f3"/>
                <a:gd name="f13" fmla="+- f12 0 f11"/>
                <a:gd name="f14" fmla="*/ f13 1 40711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0711" h="40711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731;p37">
              <a:extLst>
                <a:ext uri="{FF2B5EF4-FFF2-40B4-BE49-F238E27FC236}">
                  <a16:creationId xmlns:a16="http://schemas.microsoft.com/office/drawing/2014/main" id="{26C236B8-D454-4531-B221-E2C01157C11D}"/>
                </a:ext>
              </a:extLst>
            </p:cNvPr>
            <p:cNvSpPr/>
            <p:nvPr/>
          </p:nvSpPr>
          <p:spPr>
            <a:xfrm>
              <a:off x="7266096" y="722311"/>
              <a:ext cx="1114178" cy="1109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724"/>
                <a:gd name="f4" fmla="val 37550"/>
                <a:gd name="f5" fmla="val 18909"/>
                <a:gd name="f6" fmla="val 18847"/>
                <a:gd name="f7" fmla="val 18786"/>
                <a:gd name="f8" fmla="val 18724"/>
                <a:gd name="f9" fmla="val 1"/>
                <a:gd name="f10" fmla="val 8333"/>
                <a:gd name="f11" fmla="val 76"/>
                <a:gd name="f12" fmla="val 8534"/>
                <a:gd name="f13" fmla="val 18925"/>
                <a:gd name="f14" fmla="val 151"/>
                <a:gd name="f15" fmla="val 29229"/>
                <a:gd name="f16" fmla="val 37549"/>
                <a:gd name="f17" fmla="val 18815"/>
                <a:gd name="f18" fmla="val 18877"/>
                <a:gd name="f19" fmla="val 18939"/>
                <a:gd name="f20" fmla="val 19000"/>
                <a:gd name="f21" fmla="val 29366"/>
                <a:gd name="f22" fmla="val 37473"/>
                <a:gd name="f23" fmla="val 29015"/>
                <a:gd name="f24" fmla="val 37649"/>
                <a:gd name="f25" fmla="val 18624"/>
                <a:gd name="f26" fmla="val 37574"/>
                <a:gd name="f27" fmla="val 8320"/>
                <a:gd name="f28" fmla="val 29191"/>
                <a:gd name="f29" fmla="*/ f0 1 37724"/>
                <a:gd name="f30" fmla="*/ f1 1 37550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7724"/>
                <a:gd name="f37" fmla="*/ f34 1 37550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7724" h="37550">
                  <a:moveTo>
                    <a:pt x="f5" y="f2"/>
                  </a:moveTo>
                  <a:cubicBezTo>
                    <a:pt x="f6" y="f2"/>
                    <a:pt x="f7" y="f2"/>
                    <a:pt x="f8" y="f9"/>
                  </a:cubicBezTo>
                  <a:cubicBezTo>
                    <a:pt x="f10" y="f11"/>
                    <a:pt x="f2" y="f12"/>
                    <a:pt x="f11" y="f13"/>
                  </a:cubicBezTo>
                  <a:cubicBezTo>
                    <a:pt x="f14" y="f15"/>
                    <a:pt x="f12" y="f16"/>
                    <a:pt x="f17" y="f16"/>
                  </a:cubicBezTo>
                  <a:cubicBezTo>
                    <a:pt x="f18" y="f16"/>
                    <a:pt x="f19" y="f16"/>
                    <a:pt x="f20" y="f16"/>
                  </a:cubicBezTo>
                  <a:cubicBezTo>
                    <a:pt x="f21" y="f22"/>
                    <a:pt x="f3" y="f23"/>
                    <a:pt x="f24" y="f25"/>
                  </a:cubicBez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FFD581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" name="Google Shape;732;p37">
            <a:extLst>
              <a:ext uri="{FF2B5EF4-FFF2-40B4-BE49-F238E27FC236}">
                <a16:creationId xmlns:a16="http://schemas.microsoft.com/office/drawing/2014/main" id="{C2A18295-C8F4-4822-BDC9-4BF4128563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99644" y="604454"/>
            <a:ext cx="6225299" cy="2225704"/>
          </a:xfrm>
        </p:spPr>
        <p:txBody>
          <a:bodyPr/>
          <a:lstStyle/>
          <a:p>
            <a:pPr lvl="0"/>
            <a:r>
              <a:rPr lang="en-US">
                <a:solidFill>
                  <a:srgbClr val="017DC0"/>
                </a:solidFill>
              </a:rPr>
              <a:t>WORLD OZONE DAY!</a:t>
            </a:r>
          </a:p>
        </p:txBody>
      </p:sp>
      <p:grpSp>
        <p:nvGrpSpPr>
          <p:cNvPr id="7" name="Google Shape;733;p37">
            <a:extLst>
              <a:ext uri="{FF2B5EF4-FFF2-40B4-BE49-F238E27FC236}">
                <a16:creationId xmlns:a16="http://schemas.microsoft.com/office/drawing/2014/main" id="{B00AD79F-9A13-4EC2-8FB9-EFB956F6D8BC}"/>
              </a:ext>
            </a:extLst>
          </p:cNvPr>
          <p:cNvGrpSpPr/>
          <p:nvPr/>
        </p:nvGrpSpPr>
        <p:grpSpPr>
          <a:xfrm>
            <a:off x="374922" y="2832655"/>
            <a:ext cx="1588587" cy="546171"/>
            <a:chOff x="374922" y="2832655"/>
            <a:chExt cx="1588587" cy="546171"/>
          </a:xfrm>
        </p:grpSpPr>
        <p:sp>
          <p:nvSpPr>
            <p:cNvPr id="8" name="Google Shape;734;p37">
              <a:extLst>
                <a:ext uri="{FF2B5EF4-FFF2-40B4-BE49-F238E27FC236}">
                  <a16:creationId xmlns:a16="http://schemas.microsoft.com/office/drawing/2014/main" id="{C97E6D7C-E007-437D-B579-DE049C853054}"/>
                </a:ext>
              </a:extLst>
            </p:cNvPr>
            <p:cNvSpPr/>
            <p:nvPr/>
          </p:nvSpPr>
          <p:spPr>
            <a:xfrm>
              <a:off x="374922" y="2832655"/>
              <a:ext cx="1588587" cy="5461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424"/>
                <a:gd name="f4" fmla="val 10460"/>
                <a:gd name="f5" fmla="val 13621"/>
                <a:gd name="f6" fmla="val 1"/>
                <a:gd name="f7" fmla="val 10783"/>
                <a:gd name="f8" fmla="val 7958"/>
                <a:gd name="f9" fmla="val 1334"/>
                <a:gd name="f10" fmla="val 6198"/>
                <a:gd name="f11" fmla="val 3925"/>
                <a:gd name="f12" fmla="val 5839"/>
                <a:gd name="f13" fmla="val 3850"/>
                <a:gd name="f14" fmla="val 5482"/>
                <a:gd name="f15" fmla="val 3814"/>
                <a:gd name="f16" fmla="val 5132"/>
                <a:gd name="f17" fmla="val 2368"/>
                <a:gd name="f18" fmla="val 6054"/>
                <a:gd name="f19" fmla="val 27"/>
                <a:gd name="f20" fmla="val 8940"/>
                <a:gd name="f21" fmla="val 9761"/>
                <a:gd name="f22" fmla="val 696"/>
                <a:gd name="f23" fmla="val 1547"/>
                <a:gd name="f24" fmla="val 28903"/>
                <a:gd name="f25" fmla="val 29724"/>
                <a:gd name="f26" fmla="val 30423"/>
                <a:gd name="f27" fmla="val 4999"/>
                <a:gd name="f28" fmla="val 27169"/>
                <a:gd name="f29" fmla="val 2171"/>
                <a:gd name="f30" fmla="val 23629"/>
                <a:gd name="f31" fmla="val 22528"/>
                <a:gd name="f32" fmla="val 21399"/>
                <a:gd name="f33" fmla="val 2445"/>
                <a:gd name="f34" fmla="val 20332"/>
                <a:gd name="f35" fmla="val 3043"/>
                <a:gd name="f36" fmla="val 18541"/>
                <a:gd name="f37" fmla="val 999"/>
                <a:gd name="f38" fmla="val 16077"/>
                <a:gd name="f39" fmla="*/ f0 1 30424"/>
                <a:gd name="f40" fmla="*/ f1 1 10460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0424"/>
                <a:gd name="f47" fmla="*/ f44 1 10460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0424" h="104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2" y="f18"/>
                    <a:pt x="f19" y="f20"/>
                  </a:cubicBezTo>
                  <a:cubicBezTo>
                    <a:pt x="f19" y="f21"/>
                    <a:pt x="f22" y="f4"/>
                    <a:pt x="f23" y="f4"/>
                  </a:cubicBezTo>
                  <a:lnTo>
                    <a:pt x="f24" y="f4"/>
                  </a:lnTo>
                  <a:cubicBezTo>
                    <a:pt x="f25" y="f4"/>
                    <a:pt x="f26" y="f21"/>
                    <a:pt x="f26" y="f20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cubicBezTo>
                    <a:pt x="f36" y="f37"/>
                    <a:pt x="f38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735;p37">
              <a:extLst>
                <a:ext uri="{FF2B5EF4-FFF2-40B4-BE49-F238E27FC236}">
                  <a16:creationId xmlns:a16="http://schemas.microsoft.com/office/drawing/2014/main" id="{67E3E3FA-8F24-459D-88B9-A60EF86CAC90}"/>
                </a:ext>
              </a:extLst>
            </p:cNvPr>
            <p:cNvSpPr/>
            <p:nvPr/>
          </p:nvSpPr>
          <p:spPr>
            <a:xfrm>
              <a:off x="455700" y="2834429"/>
              <a:ext cx="1428448" cy="4650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357"/>
                <a:gd name="f4" fmla="val 8907"/>
                <a:gd name="f5" fmla="val 22098"/>
                <a:gd name="f6" fmla="val 3678"/>
                <a:gd name="f7" fmla="val 20760"/>
                <a:gd name="f8" fmla="val 19423"/>
                <a:gd name="f9" fmla="val 4195"/>
                <a:gd name="f10" fmla="val 18450"/>
                <a:gd name="f11" fmla="val 5137"/>
                <a:gd name="f12" fmla="val 15441"/>
                <a:gd name="f13" fmla="val 7873"/>
                <a:gd name="f14" fmla="val 335"/>
                <a:gd name="f15" fmla="val 5350"/>
                <a:gd name="f16" fmla="val 5745"/>
                <a:gd name="f17" fmla="val 2948"/>
                <a:gd name="f18" fmla="val 4408"/>
                <a:gd name="f19" fmla="val 6140"/>
                <a:gd name="f20" fmla="val 8906"/>
                <a:gd name="f21" fmla="val 27356"/>
                <a:gd name="f22" fmla="val 6019"/>
                <a:gd name="f23" fmla="val 24985"/>
                <a:gd name="f24" fmla="*/ f0 1 27357"/>
                <a:gd name="f25" fmla="*/ f1 1 890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7357"/>
                <a:gd name="f32" fmla="*/ f29 1 890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7357" h="890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2"/>
                    <a:pt x="f13" y="f14"/>
                    <a:pt x="f15" y="f16"/>
                  </a:cubicBezTo>
                  <a:cubicBezTo>
                    <a:pt x="f17" y="f18"/>
                    <a:pt x="f2" y="f19"/>
                    <a:pt x="f2" y="f20"/>
                  </a:cubicBezTo>
                  <a:lnTo>
                    <a:pt x="f21" y="f2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" name="Google Shape;741;p37">
            <a:extLst>
              <a:ext uri="{FF2B5EF4-FFF2-40B4-BE49-F238E27FC236}">
                <a16:creationId xmlns:a16="http://schemas.microsoft.com/office/drawing/2014/main" id="{810725C7-E0F3-4FC9-8763-1E96E8E0247C}"/>
              </a:ext>
            </a:extLst>
          </p:cNvPr>
          <p:cNvGrpSpPr/>
          <p:nvPr/>
        </p:nvGrpSpPr>
        <p:grpSpPr>
          <a:xfrm>
            <a:off x="1702347" y="1822801"/>
            <a:ext cx="645174" cy="491958"/>
            <a:chOff x="1702347" y="1822801"/>
            <a:chExt cx="645174" cy="491958"/>
          </a:xfrm>
        </p:grpSpPr>
        <p:sp>
          <p:nvSpPr>
            <p:cNvPr id="11" name="Google Shape;742;p37">
              <a:extLst>
                <a:ext uri="{FF2B5EF4-FFF2-40B4-BE49-F238E27FC236}">
                  <a16:creationId xmlns:a16="http://schemas.microsoft.com/office/drawing/2014/main" id="{53EBB6FC-628A-4F50-A1B8-BC94961052A5}"/>
                </a:ext>
              </a:extLst>
            </p:cNvPr>
            <p:cNvSpPr/>
            <p:nvPr/>
          </p:nvSpPr>
          <p:spPr>
            <a:xfrm rot="5399996" flipH="1">
              <a:off x="1679405" y="2030655"/>
              <a:ext cx="307046" cy="261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13"/>
                <a:gd name="f4" fmla="val 5795"/>
                <a:gd name="f5" fmla="val 3842"/>
                <a:gd name="f6" fmla="val 1"/>
                <a:gd name="f7" fmla="val 3123"/>
                <a:gd name="f8" fmla="val 2389"/>
                <a:gd name="f9" fmla="val 270"/>
                <a:gd name="f10" fmla="val 1793"/>
                <a:gd name="f11" fmla="val 874"/>
                <a:gd name="f12" fmla="val 2692"/>
                <a:gd name="f13" fmla="val 1296"/>
                <a:gd name="f14" fmla="val 5794"/>
                <a:gd name="f15" fmla="val 3841"/>
                <a:gd name="f16" fmla="val 3861"/>
                <a:gd name="f17" fmla="val 3881"/>
                <a:gd name="f18" fmla="val 3902"/>
                <a:gd name="f19" fmla="val 3917"/>
                <a:gd name="f20" fmla="val 3932"/>
                <a:gd name="f21" fmla="val 3947"/>
                <a:gd name="f22" fmla="val 5533"/>
                <a:gd name="f23" fmla="val 4498"/>
                <a:gd name="f24" fmla="val 6763"/>
                <a:gd name="f25" fmla="val 2907"/>
                <a:gd name="f26" fmla="val 1163"/>
                <a:gd name="f27" fmla="val 5334"/>
                <a:gd name="f28" fmla="*/ f0 1 6813"/>
                <a:gd name="f29" fmla="*/ f1 1 5795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6813"/>
                <a:gd name="f36" fmla="*/ f33 1 5795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6813" h="579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4"/>
                    <a:pt x="f18" y="f14"/>
                  </a:cubicBezTo>
                  <a:cubicBezTo>
                    <a:pt x="f19" y="f14"/>
                    <a:pt x="f20" y="f14"/>
                    <a:pt x="f21" y="f14"/>
                  </a:cubicBezTo>
                  <a:cubicBezTo>
                    <a:pt x="f22" y="f14"/>
                    <a:pt x="f3" y="f23"/>
                    <a:pt x="f24" y="f25"/>
                  </a:cubicBezTo>
                  <a:cubicBezTo>
                    <a:pt x="f24" y="f26"/>
                    <a:pt x="f27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743;p37">
              <a:extLst>
                <a:ext uri="{FF2B5EF4-FFF2-40B4-BE49-F238E27FC236}">
                  <a16:creationId xmlns:a16="http://schemas.microsoft.com/office/drawing/2014/main" id="{CE92F014-6EB7-4BDE-A19F-A3E6367D5919}"/>
                </a:ext>
              </a:extLst>
            </p:cNvPr>
            <p:cNvSpPr/>
            <p:nvPr/>
          </p:nvSpPr>
          <p:spPr>
            <a:xfrm rot="5399996" flipH="1">
              <a:off x="2137058" y="1820502"/>
              <a:ext cx="208163" cy="2127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19"/>
                <a:gd name="f4" fmla="val 4721"/>
                <a:gd name="f5" fmla="val 2338"/>
                <a:gd name="f6" fmla="val 2312"/>
                <a:gd name="f7" fmla="val 2286"/>
                <a:gd name="f8" fmla="val 1"/>
                <a:gd name="f9" fmla="val 2259"/>
                <a:gd name="f10" fmla="val 2"/>
                <a:gd name="f11" fmla="val 1004"/>
                <a:gd name="f12" fmla="val 52"/>
                <a:gd name="f13" fmla="val 1081"/>
                <a:gd name="f14" fmla="val 2361"/>
                <a:gd name="f15" fmla="val 3641"/>
                <a:gd name="f16" fmla="val 4670"/>
                <a:gd name="f17" fmla="val 4720"/>
                <a:gd name="f18" fmla="val 2274"/>
                <a:gd name="f19" fmla="val 2289"/>
                <a:gd name="f20" fmla="val 2304"/>
                <a:gd name="f21" fmla="val 3588"/>
                <a:gd name="f22" fmla="val 4618"/>
                <a:gd name="f23" fmla="val 3651"/>
                <a:gd name="f24" fmla="val 4594"/>
                <a:gd name="f25" fmla="val 1784"/>
                <a:gd name="f26" fmla="val 4418"/>
                <a:gd name="f27" fmla="val 1232"/>
                <a:gd name="f28" fmla="val 4041"/>
                <a:gd name="f29" fmla="val 780"/>
                <a:gd name="f30" fmla="val 3607"/>
                <a:gd name="f31" fmla="val 297"/>
                <a:gd name="f32" fmla="val 2987"/>
                <a:gd name="f33" fmla="*/ f0 1 4619"/>
                <a:gd name="f34" fmla="*/ f1 1 4721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619"/>
                <a:gd name="f41" fmla="*/ f38 1 4721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619" h="472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2" y="f13"/>
                    <a:pt x="f2" y="f14"/>
                  </a:cubicBezTo>
                  <a:cubicBezTo>
                    <a:pt x="f2" y="f15"/>
                    <a:pt x="f11" y="f16"/>
                    <a:pt x="f9" y="f17"/>
                  </a:cubicBezTo>
                  <a:cubicBezTo>
                    <a:pt x="f18" y="f4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14"/>
                  </a:cubicBezTo>
                  <a:cubicBezTo>
                    <a:pt x="f3" y="f25"/>
                    <a:pt x="f26" y="f27"/>
                    <a:pt x="f28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744;p37">
              <a:extLst>
                <a:ext uri="{FF2B5EF4-FFF2-40B4-BE49-F238E27FC236}">
                  <a16:creationId xmlns:a16="http://schemas.microsoft.com/office/drawing/2014/main" id="{C2DE23F0-F337-45D2-A9D5-5A58C1667F0C}"/>
                </a:ext>
              </a:extLst>
            </p:cNvPr>
            <p:cNvSpPr/>
            <p:nvPr/>
          </p:nvSpPr>
          <p:spPr>
            <a:xfrm rot="5399996" flipH="1">
              <a:off x="1745301" y="2072593"/>
              <a:ext cx="175263" cy="1366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14"/>
                <a:gd name="f4" fmla="val 2661"/>
                <a:gd name="f5" fmla="val 1707"/>
                <a:gd name="f6" fmla="val 3413"/>
                <a:gd name="f7" fmla="*/ f0 1 3414"/>
                <a:gd name="f8" fmla="*/ f1 1 2661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414"/>
                <a:gd name="f15" fmla="*/ f12 1 2661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14" h="2661">
                  <a:moveTo>
                    <a:pt x="f5" y="f2"/>
                  </a:moveTo>
                  <a:cubicBezTo>
                    <a:pt x="f2" y="f2"/>
                    <a:pt x="f2" y="f4"/>
                    <a:pt x="f5" y="f4"/>
                  </a:cubicBezTo>
                  <a:cubicBezTo>
                    <a:pt x="f6" y="f4"/>
                    <a:pt x="f6" y="f2"/>
                    <a:pt x="f5" y="f2"/>
                  </a:cubicBezTo>
                  <a:close/>
                </a:path>
              </a:pathLst>
            </a:custGeom>
            <a:solidFill>
              <a:srgbClr val="01579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745;p37">
              <a:extLst>
                <a:ext uri="{FF2B5EF4-FFF2-40B4-BE49-F238E27FC236}">
                  <a16:creationId xmlns:a16="http://schemas.microsoft.com/office/drawing/2014/main" id="{0978D887-CB3D-4512-8B55-2A3F652F7710}"/>
                </a:ext>
              </a:extLst>
            </p:cNvPr>
            <p:cNvSpPr/>
            <p:nvPr/>
          </p:nvSpPr>
          <p:spPr>
            <a:xfrm rot="5399996" flipH="1">
              <a:off x="2182581" y="1879714"/>
              <a:ext cx="117107" cy="91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59"/>
                <a:gd name="f4" fmla="val 1608"/>
                <a:gd name="f5" fmla="val 1029"/>
                <a:gd name="f6" fmla="val 1"/>
                <a:gd name="f7" fmla="val 25"/>
                <a:gd name="f8" fmla="val 1607"/>
                <a:gd name="f9" fmla="val 2058"/>
                <a:gd name="f10" fmla="*/ f0 1 2059"/>
                <a:gd name="f11" fmla="*/ f1 1 1608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59"/>
                <a:gd name="f18" fmla="*/ f15 1 1608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59" h="1608">
                  <a:moveTo>
                    <a:pt x="f5" y="f6"/>
                  </a:moveTo>
                  <a:cubicBezTo>
                    <a:pt x="f2" y="f6"/>
                    <a:pt x="f7" y="f8"/>
                    <a:pt x="f5" y="f8"/>
                  </a:cubicBezTo>
                  <a:cubicBezTo>
                    <a:pt x="f9" y="f8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" name="Google Shape;746;p37">
            <a:extLst>
              <a:ext uri="{FF2B5EF4-FFF2-40B4-BE49-F238E27FC236}">
                <a16:creationId xmlns:a16="http://schemas.microsoft.com/office/drawing/2014/main" id="{E7065211-1224-42FA-882D-A7A861AD3060}"/>
              </a:ext>
            </a:extLst>
          </p:cNvPr>
          <p:cNvGrpSpPr/>
          <p:nvPr/>
        </p:nvGrpSpPr>
        <p:grpSpPr>
          <a:xfrm>
            <a:off x="8006002" y="2967347"/>
            <a:ext cx="212131" cy="211592"/>
            <a:chOff x="8006002" y="2967347"/>
            <a:chExt cx="212131" cy="211592"/>
          </a:xfrm>
        </p:grpSpPr>
        <p:sp>
          <p:nvSpPr>
            <p:cNvPr id="16" name="Google Shape;747;p37">
              <a:extLst>
                <a:ext uri="{FF2B5EF4-FFF2-40B4-BE49-F238E27FC236}">
                  <a16:creationId xmlns:a16="http://schemas.microsoft.com/office/drawing/2014/main" id="{7260028D-1429-4AEA-8D0F-40A660BFAADD}"/>
                </a:ext>
              </a:extLst>
            </p:cNvPr>
            <p:cNvSpPr/>
            <p:nvPr/>
          </p:nvSpPr>
          <p:spPr>
            <a:xfrm rot="5399996" flipH="1">
              <a:off x="8006272" y="2967077"/>
              <a:ext cx="211592" cy="212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707"/>
                <a:gd name="f5" fmla="val 2357"/>
                <a:gd name="f6" fmla="val 1"/>
                <a:gd name="f7" fmla="val 1707"/>
                <a:gd name="f8" fmla="val 1055"/>
                <a:gd name="f9" fmla="val 264"/>
                <a:gd name="f10" fmla="val 578"/>
                <a:gd name="f11" fmla="val 792"/>
                <a:gd name="f12" fmla="val 201"/>
                <a:gd name="f13" fmla="val 1218"/>
                <a:gd name="f14" fmla="val 1796"/>
                <a:gd name="f15" fmla="val 2373"/>
                <a:gd name="f16" fmla="val 3653"/>
                <a:gd name="f17" fmla="val 2360"/>
                <a:gd name="f18" fmla="val 3640"/>
                <a:gd name="f19" fmla="val 4694"/>
                <a:gd name="f20" fmla="val 4493"/>
                <a:gd name="f21" fmla="val 4117"/>
                <a:gd name="f22" fmla="val 3652"/>
                <a:gd name="f23" fmla="val 3006"/>
                <a:gd name="f24" fmla="*/ f0 1 4695"/>
                <a:gd name="f25" fmla="*/ f1 1 470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695"/>
                <a:gd name="f32" fmla="*/ f29 1 470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695" h="470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cubicBezTo>
                    <a:pt x="f6" y="f16"/>
                    <a:pt x="f8" y="f4"/>
                    <a:pt x="f17" y="f4"/>
                  </a:cubicBezTo>
                  <a:cubicBezTo>
                    <a:pt x="f18" y="f4"/>
                    <a:pt x="f19" y="f16"/>
                    <a:pt x="f19" y="f15"/>
                  </a:cubicBezTo>
                  <a:cubicBezTo>
                    <a:pt x="f19" y="f14"/>
                    <a:pt x="f20" y="f13"/>
                    <a:pt x="f21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748;p37">
              <a:extLst>
                <a:ext uri="{FF2B5EF4-FFF2-40B4-BE49-F238E27FC236}">
                  <a16:creationId xmlns:a16="http://schemas.microsoft.com/office/drawing/2014/main" id="{0D435060-2824-4163-AE6A-1674DAA23E62}"/>
                </a:ext>
              </a:extLst>
            </p:cNvPr>
            <p:cNvSpPr/>
            <p:nvPr/>
          </p:nvSpPr>
          <p:spPr>
            <a:xfrm rot="5399996" flipH="1">
              <a:off x="8053510" y="3026879"/>
              <a:ext cx="117107" cy="92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34"/>
                <a:gd name="f4" fmla="val 1607"/>
                <a:gd name="f5" fmla="val 1030"/>
                <a:gd name="f6" fmla="val 1"/>
                <a:gd name="f7" fmla="*/ f0 1 2034"/>
                <a:gd name="f8" fmla="*/ f1 1 160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034"/>
                <a:gd name="f15" fmla="*/ f12 1 160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034" h="1607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3" y="f4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" name="Google Shape;749;p37">
            <a:extLst>
              <a:ext uri="{FF2B5EF4-FFF2-40B4-BE49-F238E27FC236}">
                <a16:creationId xmlns:a16="http://schemas.microsoft.com/office/drawing/2014/main" id="{2497A309-24E4-4BEB-AA41-D83F91887215}"/>
              </a:ext>
            </a:extLst>
          </p:cNvPr>
          <p:cNvGrpSpPr/>
          <p:nvPr/>
        </p:nvGrpSpPr>
        <p:grpSpPr>
          <a:xfrm>
            <a:off x="558771" y="969894"/>
            <a:ext cx="474372" cy="450899"/>
            <a:chOff x="558771" y="969894"/>
            <a:chExt cx="474372" cy="450899"/>
          </a:xfrm>
        </p:grpSpPr>
        <p:sp>
          <p:nvSpPr>
            <p:cNvPr id="19" name="Google Shape;750;p37">
              <a:extLst>
                <a:ext uri="{FF2B5EF4-FFF2-40B4-BE49-F238E27FC236}">
                  <a16:creationId xmlns:a16="http://schemas.microsoft.com/office/drawing/2014/main" id="{15C1FA7D-17B2-44B7-8B5A-C8236AA2FDB3}"/>
                </a:ext>
              </a:extLst>
            </p:cNvPr>
            <p:cNvSpPr/>
            <p:nvPr/>
          </p:nvSpPr>
          <p:spPr>
            <a:xfrm>
              <a:off x="558771" y="969894"/>
              <a:ext cx="474372" cy="4508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207"/>
                <a:gd name="f4" fmla="val 13504"/>
                <a:gd name="f5" fmla="val 12600"/>
                <a:gd name="f6" fmla="val 3163"/>
                <a:gd name="f7" fmla="val 11295"/>
                <a:gd name="f8" fmla="val 1005"/>
                <a:gd name="f9" fmla="val 10668"/>
                <a:gd name="f10" fmla="val 1"/>
                <a:gd name="f11" fmla="val 9237"/>
                <a:gd name="f12" fmla="val 8610"/>
                <a:gd name="f13" fmla="val 7305"/>
                <a:gd name="f14" fmla="val 3138"/>
                <a:gd name="f15" fmla="val 6928"/>
                <a:gd name="f16" fmla="val 3665"/>
                <a:gd name="f17" fmla="val 6727"/>
                <a:gd name="f18" fmla="val 4293"/>
                <a:gd name="f19" fmla="val 4945"/>
                <a:gd name="f20" fmla="val 5121"/>
                <a:gd name="f21" fmla="val 6602"/>
                <a:gd name="f22" fmla="val 6401"/>
                <a:gd name="f23" fmla="val 6225"/>
                <a:gd name="f24" fmla="val 5849"/>
                <a:gd name="f25" fmla="val 4544"/>
                <a:gd name="f26" fmla="val 3941"/>
                <a:gd name="f27" fmla="val 2486"/>
                <a:gd name="f28" fmla="val 1883"/>
                <a:gd name="f29" fmla="val 553"/>
                <a:gd name="f30" fmla="val 202"/>
                <a:gd name="f31" fmla="val 7003"/>
                <a:gd name="f32" fmla="val 1908"/>
                <a:gd name="f33" fmla="val 8534"/>
                <a:gd name="f34" fmla="val 3916"/>
                <a:gd name="f35" fmla="val 8083"/>
                <a:gd name="f36" fmla="val 3565"/>
                <a:gd name="f37" fmla="val 3389"/>
                <a:gd name="f38" fmla="val 9212"/>
                <a:gd name="f39" fmla="val 9814"/>
                <a:gd name="f40" fmla="val 11948"/>
                <a:gd name="f41" fmla="val 5447"/>
                <a:gd name="f42" fmla="val 7505"/>
                <a:gd name="f43" fmla="val 12902"/>
                <a:gd name="f44" fmla="val 9563"/>
                <a:gd name="f45" fmla="val 12299"/>
                <a:gd name="f46" fmla="val 10467"/>
                <a:gd name="f47" fmla="val 9915"/>
                <a:gd name="f48" fmla="val 9312"/>
                <a:gd name="f49" fmla="val 8108"/>
                <a:gd name="f50" fmla="val 12124"/>
                <a:gd name="f51" fmla="val 8660"/>
                <a:gd name="f52" fmla="val 5522"/>
                <a:gd name="f53" fmla="*/ f0 1 14207"/>
                <a:gd name="f54" fmla="*/ f1 1 13504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4207"/>
                <a:gd name="f61" fmla="*/ f58 1 13504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4207" h="13504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0"/>
                    <a:pt x="f12" y="f8"/>
                  </a:cubicBezTo>
                  <a:lnTo>
                    <a:pt x="f13" y="f14"/>
                  </a:lnTo>
                  <a:cubicBezTo>
                    <a:pt x="f15" y="f16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2" y="f20"/>
                  </a:lnTo>
                  <a:lnTo>
                    <a:pt x="f22" y="f19"/>
                  </a:lnTo>
                  <a:cubicBezTo>
                    <a:pt x="f22" y="f18"/>
                    <a:pt x="f23" y="f16"/>
                    <a:pt x="f24" y="f14"/>
                  </a:cubicBezTo>
                  <a:lnTo>
                    <a:pt x="f25" y="f8"/>
                  </a:lnTo>
                  <a:cubicBezTo>
                    <a:pt x="f26" y="f10"/>
                    <a:pt x="f27" y="f10"/>
                    <a:pt x="f28" y="f8"/>
                  </a:cubicBezTo>
                  <a:lnTo>
                    <a:pt x="f29" y="f14"/>
                  </a:lnTo>
                  <a:cubicBezTo>
                    <a:pt x="f30" y="f16"/>
                    <a:pt x="f10" y="f18"/>
                    <a:pt x="f10" y="f19"/>
                  </a:cubicBezTo>
                  <a:cubicBezTo>
                    <a:pt x="f10" y="f31"/>
                    <a:pt x="f32" y="f33"/>
                    <a:pt x="f34" y="f35"/>
                  </a:cubicBezTo>
                  <a:cubicBezTo>
                    <a:pt x="f36" y="f12"/>
                    <a:pt x="f37" y="f38"/>
                    <a:pt x="f37" y="f39"/>
                  </a:cubicBezTo>
                  <a:cubicBezTo>
                    <a:pt x="f37" y="f40"/>
                    <a:pt x="f41" y="f4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3" y="f52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751;p37">
              <a:extLst>
                <a:ext uri="{FF2B5EF4-FFF2-40B4-BE49-F238E27FC236}">
                  <a16:creationId xmlns:a16="http://schemas.microsoft.com/office/drawing/2014/main" id="{64F2D0C0-FB7D-4F9E-BD0D-C3E8CD824B37}"/>
                </a:ext>
              </a:extLst>
            </p:cNvPr>
            <p:cNvSpPr/>
            <p:nvPr/>
          </p:nvSpPr>
          <p:spPr>
            <a:xfrm>
              <a:off x="595667" y="1030236"/>
              <a:ext cx="140808" cy="160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17"/>
                <a:gd name="f4" fmla="val 4795"/>
                <a:gd name="f5" fmla="val 3464"/>
                <a:gd name="f6" fmla="val 2210"/>
                <a:gd name="f7" fmla="val 3289"/>
                <a:gd name="f8" fmla="val 3439"/>
                <a:gd name="f9" fmla="val 2108"/>
                <a:gd name="f10" fmla="val 778"/>
                <a:gd name="f11" fmla="val 1"/>
                <a:gd name="f12" fmla="*/ f0 1 4217"/>
                <a:gd name="f13" fmla="*/ f1 1 479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217"/>
                <a:gd name="f20" fmla="*/ f17 1 479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217" h="4795">
                  <a:moveTo>
                    <a:pt x="f5" y="f6"/>
                  </a:moveTo>
                  <a:cubicBezTo>
                    <a:pt x="f3" y="f7"/>
                    <a:pt x="f8" y="f4"/>
                    <a:pt x="f9" y="f4"/>
                  </a:cubicBezTo>
                  <a:cubicBezTo>
                    <a:pt x="f10" y="f4"/>
                    <a:pt x="f2" y="f7"/>
                    <a:pt x="f10" y="f6"/>
                  </a:cubicBezTo>
                  <a:lnTo>
                    <a:pt x="f9" y="f11"/>
                  </a:lnTo>
                  <a:close/>
                </a:path>
              </a:pathLst>
            </a:custGeom>
            <a:solidFill>
              <a:srgbClr val="4FC3F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752;p37">
              <a:extLst>
                <a:ext uri="{FF2B5EF4-FFF2-40B4-BE49-F238E27FC236}">
                  <a16:creationId xmlns:a16="http://schemas.microsoft.com/office/drawing/2014/main" id="{E1E016AB-0716-443D-8E08-58E9240718B2}"/>
                </a:ext>
              </a:extLst>
            </p:cNvPr>
            <p:cNvSpPr/>
            <p:nvPr/>
          </p:nvSpPr>
          <p:spPr>
            <a:xfrm>
              <a:off x="820253" y="1030236"/>
              <a:ext cx="141677" cy="160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43"/>
                <a:gd name="f4" fmla="val 4795"/>
                <a:gd name="f5" fmla="val 3464"/>
                <a:gd name="f6" fmla="val 2210"/>
                <a:gd name="f7" fmla="val 4242"/>
                <a:gd name="f8" fmla="val 3289"/>
                <a:gd name="f9" fmla="val 3439"/>
                <a:gd name="f10" fmla="val 2109"/>
                <a:gd name="f11" fmla="val 779"/>
                <a:gd name="f12" fmla="val 1"/>
                <a:gd name="f13" fmla="*/ f0 1 4243"/>
                <a:gd name="f14" fmla="*/ f1 1 479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243"/>
                <a:gd name="f21" fmla="*/ f18 1 479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243" h="4795">
                  <a:moveTo>
                    <a:pt x="f5" y="f6"/>
                  </a:moveTo>
                  <a:cubicBezTo>
                    <a:pt x="f7" y="f8"/>
                    <a:pt x="f9" y="f4"/>
                    <a:pt x="f10" y="f4"/>
                  </a:cubicBezTo>
                  <a:cubicBezTo>
                    <a:pt x="f11" y="f4"/>
                    <a:pt x="f12" y="f8"/>
                    <a:pt x="f11" y="f6"/>
                  </a:cubicBezTo>
                  <a:lnTo>
                    <a:pt x="f10" y="f12"/>
                  </a:lnTo>
                  <a:close/>
                </a:path>
              </a:pathLst>
            </a:custGeom>
            <a:solidFill>
              <a:srgbClr val="4FC3F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753;p37">
              <a:extLst>
                <a:ext uri="{FF2B5EF4-FFF2-40B4-BE49-F238E27FC236}">
                  <a16:creationId xmlns:a16="http://schemas.microsoft.com/office/drawing/2014/main" id="{F44D0EA9-717B-40B1-9A4D-13414A062635}"/>
                </a:ext>
              </a:extLst>
            </p:cNvPr>
            <p:cNvSpPr/>
            <p:nvPr/>
          </p:nvSpPr>
          <p:spPr>
            <a:xfrm>
              <a:off x="708797" y="1192843"/>
              <a:ext cx="140835" cy="160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18"/>
                <a:gd name="f4" fmla="val 4794"/>
                <a:gd name="f5" fmla="val 3464"/>
                <a:gd name="f6" fmla="val 2209"/>
                <a:gd name="f7" fmla="val 4217"/>
                <a:gd name="f8" fmla="val 3288"/>
                <a:gd name="f9" fmla="val 3439"/>
                <a:gd name="f10" fmla="val 2109"/>
                <a:gd name="f11" fmla="val 779"/>
                <a:gd name="f12" fmla="val 1"/>
                <a:gd name="f13" fmla="*/ f0 1 4218"/>
                <a:gd name="f14" fmla="*/ f1 1 47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218"/>
                <a:gd name="f21" fmla="*/ f18 1 47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218" h="4794">
                  <a:moveTo>
                    <a:pt x="f5" y="f6"/>
                  </a:moveTo>
                  <a:cubicBezTo>
                    <a:pt x="f7" y="f8"/>
                    <a:pt x="f9" y="f4"/>
                    <a:pt x="f10" y="f4"/>
                  </a:cubicBezTo>
                  <a:cubicBezTo>
                    <a:pt x="f11" y="f4"/>
                    <a:pt x="f12" y="f8"/>
                    <a:pt x="f11" y="f6"/>
                  </a:cubicBezTo>
                  <a:lnTo>
                    <a:pt x="f10" y="f2"/>
                  </a:lnTo>
                  <a:close/>
                </a:path>
              </a:pathLst>
            </a:custGeom>
            <a:solidFill>
              <a:srgbClr val="4FC3F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754;p37">
            <a:extLst>
              <a:ext uri="{FF2B5EF4-FFF2-40B4-BE49-F238E27FC236}">
                <a16:creationId xmlns:a16="http://schemas.microsoft.com/office/drawing/2014/main" id="{5223D8F0-D437-4006-ABA6-DE456B6ADB41}"/>
              </a:ext>
            </a:extLst>
          </p:cNvPr>
          <p:cNvGrpSpPr/>
          <p:nvPr/>
        </p:nvGrpSpPr>
        <p:grpSpPr>
          <a:xfrm>
            <a:off x="8349431" y="2571759"/>
            <a:ext cx="259022" cy="258400"/>
            <a:chOff x="8349431" y="2571759"/>
            <a:chExt cx="259022" cy="258400"/>
          </a:xfrm>
        </p:grpSpPr>
        <p:sp>
          <p:nvSpPr>
            <p:cNvPr id="24" name="Google Shape;755;p37">
              <a:extLst>
                <a:ext uri="{FF2B5EF4-FFF2-40B4-BE49-F238E27FC236}">
                  <a16:creationId xmlns:a16="http://schemas.microsoft.com/office/drawing/2014/main" id="{4AD9AC48-BABB-4EB6-BB1D-7967F7798EEC}"/>
                </a:ext>
              </a:extLst>
            </p:cNvPr>
            <p:cNvSpPr/>
            <p:nvPr/>
          </p:nvSpPr>
          <p:spPr>
            <a:xfrm rot="5399996" flipH="1">
              <a:off x="8349742" y="2571448"/>
              <a:ext cx="258400" cy="259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707"/>
                <a:gd name="f5" fmla="val 2357"/>
                <a:gd name="f6" fmla="val 1"/>
                <a:gd name="f7" fmla="val 1707"/>
                <a:gd name="f8" fmla="val 1055"/>
                <a:gd name="f9" fmla="val 264"/>
                <a:gd name="f10" fmla="val 578"/>
                <a:gd name="f11" fmla="val 792"/>
                <a:gd name="f12" fmla="val 201"/>
                <a:gd name="f13" fmla="val 1218"/>
                <a:gd name="f14" fmla="val 1796"/>
                <a:gd name="f15" fmla="val 2373"/>
                <a:gd name="f16" fmla="val 3653"/>
                <a:gd name="f17" fmla="val 2360"/>
                <a:gd name="f18" fmla="val 3640"/>
                <a:gd name="f19" fmla="val 4694"/>
                <a:gd name="f20" fmla="val 4493"/>
                <a:gd name="f21" fmla="val 4117"/>
                <a:gd name="f22" fmla="val 3652"/>
                <a:gd name="f23" fmla="val 3006"/>
                <a:gd name="f24" fmla="*/ f0 1 4695"/>
                <a:gd name="f25" fmla="*/ f1 1 470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695"/>
                <a:gd name="f32" fmla="*/ f29 1 470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695" h="470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cubicBezTo>
                    <a:pt x="f6" y="f16"/>
                    <a:pt x="f8" y="f4"/>
                    <a:pt x="f17" y="f4"/>
                  </a:cubicBezTo>
                  <a:cubicBezTo>
                    <a:pt x="f18" y="f4"/>
                    <a:pt x="f19" y="f16"/>
                    <a:pt x="f19" y="f15"/>
                  </a:cubicBezTo>
                  <a:cubicBezTo>
                    <a:pt x="f19" y="f14"/>
                    <a:pt x="f20" y="f13"/>
                    <a:pt x="f21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756;p37">
              <a:extLst>
                <a:ext uri="{FF2B5EF4-FFF2-40B4-BE49-F238E27FC236}">
                  <a16:creationId xmlns:a16="http://schemas.microsoft.com/office/drawing/2014/main" id="{BDC4AC65-BC1F-4EC2-965A-584E8B7C7B05}"/>
                </a:ext>
              </a:extLst>
            </p:cNvPr>
            <p:cNvSpPr/>
            <p:nvPr/>
          </p:nvSpPr>
          <p:spPr>
            <a:xfrm rot="5399996" flipH="1">
              <a:off x="8390575" y="2631154"/>
              <a:ext cx="176744" cy="139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34"/>
                <a:gd name="f4" fmla="val 1607"/>
                <a:gd name="f5" fmla="val 1030"/>
                <a:gd name="f6" fmla="val 1"/>
                <a:gd name="f7" fmla="*/ f0 1 2034"/>
                <a:gd name="f8" fmla="*/ f1 1 160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034"/>
                <a:gd name="f15" fmla="*/ f12 1 160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034" h="1607">
                  <a:moveTo>
                    <a:pt x="f5" y="f6"/>
                  </a:moveTo>
                  <a:cubicBezTo>
                    <a:pt x="f6" y="f6"/>
                    <a:pt x="f6" y="f4"/>
                    <a:pt x="f5" y="f4"/>
                  </a:cubicBezTo>
                  <a:cubicBezTo>
                    <a:pt x="f3" y="f4"/>
                    <a:pt x="f3" y="f6"/>
                    <a:pt x="f5" y="f6"/>
                  </a:cubicBezTo>
                  <a:close/>
                </a:path>
              </a:pathLst>
            </a:custGeom>
            <a:solidFill>
              <a:srgbClr val="01579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6" name="Google Shape;733;p37">
            <a:extLst>
              <a:ext uri="{FF2B5EF4-FFF2-40B4-BE49-F238E27FC236}">
                <a16:creationId xmlns:a16="http://schemas.microsoft.com/office/drawing/2014/main" id="{8F5D674A-AE3F-4986-A390-E218FB2B8303}"/>
              </a:ext>
            </a:extLst>
          </p:cNvPr>
          <p:cNvGrpSpPr/>
          <p:nvPr/>
        </p:nvGrpSpPr>
        <p:grpSpPr>
          <a:xfrm>
            <a:off x="3777706" y="2869990"/>
            <a:ext cx="1588587" cy="546171"/>
            <a:chOff x="3777706" y="2869990"/>
            <a:chExt cx="1588587" cy="546171"/>
          </a:xfrm>
        </p:grpSpPr>
        <p:sp>
          <p:nvSpPr>
            <p:cNvPr id="27" name="Google Shape;734;p37">
              <a:extLst>
                <a:ext uri="{FF2B5EF4-FFF2-40B4-BE49-F238E27FC236}">
                  <a16:creationId xmlns:a16="http://schemas.microsoft.com/office/drawing/2014/main" id="{6BB8C51F-5F42-4179-B329-FACF25308AE9}"/>
                </a:ext>
              </a:extLst>
            </p:cNvPr>
            <p:cNvSpPr/>
            <p:nvPr/>
          </p:nvSpPr>
          <p:spPr>
            <a:xfrm>
              <a:off x="3777706" y="2869990"/>
              <a:ext cx="1588587" cy="5461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424"/>
                <a:gd name="f4" fmla="val 10460"/>
                <a:gd name="f5" fmla="val 13621"/>
                <a:gd name="f6" fmla="val 1"/>
                <a:gd name="f7" fmla="val 10783"/>
                <a:gd name="f8" fmla="val 7958"/>
                <a:gd name="f9" fmla="val 1334"/>
                <a:gd name="f10" fmla="val 6198"/>
                <a:gd name="f11" fmla="val 3925"/>
                <a:gd name="f12" fmla="val 5839"/>
                <a:gd name="f13" fmla="val 3850"/>
                <a:gd name="f14" fmla="val 5482"/>
                <a:gd name="f15" fmla="val 3814"/>
                <a:gd name="f16" fmla="val 5132"/>
                <a:gd name="f17" fmla="val 2368"/>
                <a:gd name="f18" fmla="val 6054"/>
                <a:gd name="f19" fmla="val 27"/>
                <a:gd name="f20" fmla="val 8940"/>
                <a:gd name="f21" fmla="val 9761"/>
                <a:gd name="f22" fmla="val 696"/>
                <a:gd name="f23" fmla="val 1547"/>
                <a:gd name="f24" fmla="val 28903"/>
                <a:gd name="f25" fmla="val 29724"/>
                <a:gd name="f26" fmla="val 30423"/>
                <a:gd name="f27" fmla="val 4999"/>
                <a:gd name="f28" fmla="val 27169"/>
                <a:gd name="f29" fmla="val 2171"/>
                <a:gd name="f30" fmla="val 23629"/>
                <a:gd name="f31" fmla="val 22528"/>
                <a:gd name="f32" fmla="val 21399"/>
                <a:gd name="f33" fmla="val 2445"/>
                <a:gd name="f34" fmla="val 20332"/>
                <a:gd name="f35" fmla="val 3043"/>
                <a:gd name="f36" fmla="val 18541"/>
                <a:gd name="f37" fmla="val 999"/>
                <a:gd name="f38" fmla="val 16077"/>
                <a:gd name="f39" fmla="*/ f0 1 30424"/>
                <a:gd name="f40" fmla="*/ f1 1 10460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0424"/>
                <a:gd name="f47" fmla="*/ f44 1 10460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0424" h="104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2" y="f18"/>
                    <a:pt x="f19" y="f20"/>
                  </a:cubicBezTo>
                  <a:cubicBezTo>
                    <a:pt x="f19" y="f21"/>
                    <a:pt x="f22" y="f4"/>
                    <a:pt x="f23" y="f4"/>
                  </a:cubicBezTo>
                  <a:lnTo>
                    <a:pt x="f24" y="f4"/>
                  </a:lnTo>
                  <a:cubicBezTo>
                    <a:pt x="f25" y="f4"/>
                    <a:pt x="f26" y="f21"/>
                    <a:pt x="f26" y="f20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cubicBezTo>
                    <a:pt x="f36" y="f37"/>
                    <a:pt x="f38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735;p37">
              <a:extLst>
                <a:ext uri="{FF2B5EF4-FFF2-40B4-BE49-F238E27FC236}">
                  <a16:creationId xmlns:a16="http://schemas.microsoft.com/office/drawing/2014/main" id="{832B36ED-84A4-4679-BB3E-0A437B1925D5}"/>
                </a:ext>
              </a:extLst>
            </p:cNvPr>
            <p:cNvSpPr/>
            <p:nvPr/>
          </p:nvSpPr>
          <p:spPr>
            <a:xfrm>
              <a:off x="3858484" y="2871773"/>
              <a:ext cx="1428448" cy="4650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357"/>
                <a:gd name="f4" fmla="val 8907"/>
                <a:gd name="f5" fmla="val 22098"/>
                <a:gd name="f6" fmla="val 3678"/>
                <a:gd name="f7" fmla="val 20760"/>
                <a:gd name="f8" fmla="val 19423"/>
                <a:gd name="f9" fmla="val 4195"/>
                <a:gd name="f10" fmla="val 18450"/>
                <a:gd name="f11" fmla="val 5137"/>
                <a:gd name="f12" fmla="val 15441"/>
                <a:gd name="f13" fmla="val 7873"/>
                <a:gd name="f14" fmla="val 335"/>
                <a:gd name="f15" fmla="val 5350"/>
                <a:gd name="f16" fmla="val 5745"/>
                <a:gd name="f17" fmla="val 2948"/>
                <a:gd name="f18" fmla="val 4408"/>
                <a:gd name="f19" fmla="val 6140"/>
                <a:gd name="f20" fmla="val 8906"/>
                <a:gd name="f21" fmla="val 27356"/>
                <a:gd name="f22" fmla="val 6019"/>
                <a:gd name="f23" fmla="val 24985"/>
                <a:gd name="f24" fmla="*/ f0 1 27357"/>
                <a:gd name="f25" fmla="*/ f1 1 890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7357"/>
                <a:gd name="f32" fmla="*/ f29 1 890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7357" h="890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2"/>
                    <a:pt x="f13" y="f14"/>
                    <a:pt x="f15" y="f16"/>
                  </a:cubicBezTo>
                  <a:cubicBezTo>
                    <a:pt x="f17" y="f18"/>
                    <a:pt x="f2" y="f19"/>
                    <a:pt x="f2" y="f20"/>
                  </a:cubicBezTo>
                  <a:lnTo>
                    <a:pt x="f21" y="f2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9" name="Google Shape;733;p37">
            <a:extLst>
              <a:ext uri="{FF2B5EF4-FFF2-40B4-BE49-F238E27FC236}">
                <a16:creationId xmlns:a16="http://schemas.microsoft.com/office/drawing/2014/main" id="{97E9D53E-9F25-498E-8739-D81D6EAF1130}"/>
              </a:ext>
            </a:extLst>
          </p:cNvPr>
          <p:cNvGrpSpPr/>
          <p:nvPr/>
        </p:nvGrpSpPr>
        <p:grpSpPr>
          <a:xfrm>
            <a:off x="7211699" y="2848447"/>
            <a:ext cx="1588587" cy="546171"/>
            <a:chOff x="7211699" y="2848447"/>
            <a:chExt cx="1588587" cy="546171"/>
          </a:xfrm>
        </p:grpSpPr>
        <p:sp>
          <p:nvSpPr>
            <p:cNvPr id="30" name="Google Shape;734;p37">
              <a:extLst>
                <a:ext uri="{FF2B5EF4-FFF2-40B4-BE49-F238E27FC236}">
                  <a16:creationId xmlns:a16="http://schemas.microsoft.com/office/drawing/2014/main" id="{8C7B9712-0377-4EC3-872C-58C4CF86D42B}"/>
                </a:ext>
              </a:extLst>
            </p:cNvPr>
            <p:cNvSpPr/>
            <p:nvPr/>
          </p:nvSpPr>
          <p:spPr>
            <a:xfrm>
              <a:off x="7211699" y="2848447"/>
              <a:ext cx="1588587" cy="5461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424"/>
                <a:gd name="f4" fmla="val 10460"/>
                <a:gd name="f5" fmla="val 13621"/>
                <a:gd name="f6" fmla="val 1"/>
                <a:gd name="f7" fmla="val 10783"/>
                <a:gd name="f8" fmla="val 7958"/>
                <a:gd name="f9" fmla="val 1334"/>
                <a:gd name="f10" fmla="val 6198"/>
                <a:gd name="f11" fmla="val 3925"/>
                <a:gd name="f12" fmla="val 5839"/>
                <a:gd name="f13" fmla="val 3850"/>
                <a:gd name="f14" fmla="val 5482"/>
                <a:gd name="f15" fmla="val 3814"/>
                <a:gd name="f16" fmla="val 5132"/>
                <a:gd name="f17" fmla="val 2368"/>
                <a:gd name="f18" fmla="val 6054"/>
                <a:gd name="f19" fmla="val 27"/>
                <a:gd name="f20" fmla="val 8940"/>
                <a:gd name="f21" fmla="val 9761"/>
                <a:gd name="f22" fmla="val 696"/>
                <a:gd name="f23" fmla="val 1547"/>
                <a:gd name="f24" fmla="val 28903"/>
                <a:gd name="f25" fmla="val 29724"/>
                <a:gd name="f26" fmla="val 30423"/>
                <a:gd name="f27" fmla="val 4999"/>
                <a:gd name="f28" fmla="val 27169"/>
                <a:gd name="f29" fmla="val 2171"/>
                <a:gd name="f30" fmla="val 23629"/>
                <a:gd name="f31" fmla="val 22528"/>
                <a:gd name="f32" fmla="val 21399"/>
                <a:gd name="f33" fmla="val 2445"/>
                <a:gd name="f34" fmla="val 20332"/>
                <a:gd name="f35" fmla="val 3043"/>
                <a:gd name="f36" fmla="val 18541"/>
                <a:gd name="f37" fmla="val 999"/>
                <a:gd name="f38" fmla="val 16077"/>
                <a:gd name="f39" fmla="*/ f0 1 30424"/>
                <a:gd name="f40" fmla="*/ f1 1 10460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0424"/>
                <a:gd name="f47" fmla="*/ f44 1 10460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0424" h="104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2" y="f18"/>
                    <a:pt x="f19" y="f20"/>
                  </a:cubicBezTo>
                  <a:cubicBezTo>
                    <a:pt x="f19" y="f21"/>
                    <a:pt x="f22" y="f4"/>
                    <a:pt x="f23" y="f4"/>
                  </a:cubicBezTo>
                  <a:lnTo>
                    <a:pt x="f24" y="f4"/>
                  </a:lnTo>
                  <a:cubicBezTo>
                    <a:pt x="f25" y="f4"/>
                    <a:pt x="f26" y="f21"/>
                    <a:pt x="f26" y="f20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cubicBezTo>
                    <a:pt x="f36" y="f37"/>
                    <a:pt x="f38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735;p37">
              <a:extLst>
                <a:ext uri="{FF2B5EF4-FFF2-40B4-BE49-F238E27FC236}">
                  <a16:creationId xmlns:a16="http://schemas.microsoft.com/office/drawing/2014/main" id="{C3ADE81D-A2C7-425C-BA7F-436FE2C4E6E4}"/>
                </a:ext>
              </a:extLst>
            </p:cNvPr>
            <p:cNvSpPr/>
            <p:nvPr/>
          </p:nvSpPr>
          <p:spPr>
            <a:xfrm>
              <a:off x="7292477" y="2850221"/>
              <a:ext cx="1428448" cy="4650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357"/>
                <a:gd name="f4" fmla="val 8907"/>
                <a:gd name="f5" fmla="val 22098"/>
                <a:gd name="f6" fmla="val 3678"/>
                <a:gd name="f7" fmla="val 20760"/>
                <a:gd name="f8" fmla="val 19423"/>
                <a:gd name="f9" fmla="val 4195"/>
                <a:gd name="f10" fmla="val 18450"/>
                <a:gd name="f11" fmla="val 5137"/>
                <a:gd name="f12" fmla="val 15441"/>
                <a:gd name="f13" fmla="val 7873"/>
                <a:gd name="f14" fmla="val 335"/>
                <a:gd name="f15" fmla="val 5350"/>
                <a:gd name="f16" fmla="val 5745"/>
                <a:gd name="f17" fmla="val 2948"/>
                <a:gd name="f18" fmla="val 4408"/>
                <a:gd name="f19" fmla="val 6140"/>
                <a:gd name="f20" fmla="val 8906"/>
                <a:gd name="f21" fmla="val 27356"/>
                <a:gd name="f22" fmla="val 6019"/>
                <a:gd name="f23" fmla="val 24985"/>
                <a:gd name="f24" fmla="*/ f0 1 27357"/>
                <a:gd name="f25" fmla="*/ f1 1 890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7357"/>
                <a:gd name="f32" fmla="*/ f29 1 890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7357" h="890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2"/>
                    <a:pt x="f13" y="f14"/>
                    <a:pt x="f15" y="f16"/>
                  </a:cubicBezTo>
                  <a:cubicBezTo>
                    <a:pt x="f17" y="f18"/>
                    <a:pt x="f2" y="f19"/>
                    <a:pt x="f2" y="f20"/>
                  </a:cubicBezTo>
                  <a:lnTo>
                    <a:pt x="f21" y="f2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61;p38">
            <a:extLst>
              <a:ext uri="{FF2B5EF4-FFF2-40B4-BE49-F238E27FC236}">
                <a16:creationId xmlns:a16="http://schemas.microsoft.com/office/drawing/2014/main" id="{20FE8F22-657D-4A53-B23A-6FF32F92CB7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THIS IS A MAP</a:t>
            </a:r>
          </a:p>
        </p:txBody>
      </p:sp>
      <p:grpSp>
        <p:nvGrpSpPr>
          <p:cNvPr id="3" name="Google Shape;762;p38">
            <a:extLst>
              <a:ext uri="{FF2B5EF4-FFF2-40B4-BE49-F238E27FC236}">
                <a16:creationId xmlns:a16="http://schemas.microsoft.com/office/drawing/2014/main" id="{4917A1AB-7588-4A1B-A75A-734DA3CDC887}"/>
              </a:ext>
            </a:extLst>
          </p:cNvPr>
          <p:cNvGrpSpPr/>
          <p:nvPr/>
        </p:nvGrpSpPr>
        <p:grpSpPr>
          <a:xfrm>
            <a:off x="2500399" y="1423254"/>
            <a:ext cx="4143210" cy="2207233"/>
            <a:chOff x="2500399" y="1423254"/>
            <a:chExt cx="4143210" cy="2207233"/>
          </a:xfrm>
        </p:grpSpPr>
        <p:sp>
          <p:nvSpPr>
            <p:cNvPr id="4" name="Google Shape;763;p38">
              <a:extLst>
                <a:ext uri="{FF2B5EF4-FFF2-40B4-BE49-F238E27FC236}">
                  <a16:creationId xmlns:a16="http://schemas.microsoft.com/office/drawing/2014/main" id="{6CAF0626-30A8-4744-83EB-B42A035B9319}"/>
                </a:ext>
              </a:extLst>
            </p:cNvPr>
            <p:cNvSpPr/>
            <p:nvPr/>
          </p:nvSpPr>
          <p:spPr>
            <a:xfrm>
              <a:off x="4935656" y="2502657"/>
              <a:ext cx="858502" cy="191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156"/>
                <a:gd name="f4" fmla="val 13204"/>
                <a:gd name="f5" fmla="val 1"/>
                <a:gd name="f6" fmla="val 59155"/>
                <a:gd name="f7" fmla="val 13203"/>
                <a:gd name="f8" fmla="*/ f0 1 59156"/>
                <a:gd name="f9" fmla="*/ f1 1 13204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9156"/>
                <a:gd name="f16" fmla="*/ f13 1 13204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9156" h="13204">
                  <a:moveTo>
                    <a:pt x="f5" y="f2"/>
                  </a:moveTo>
                  <a:lnTo>
                    <a:pt x="f5" y="f2"/>
                  </a:lnTo>
                  <a:close/>
                  <a:moveTo>
                    <a:pt x="f6" y="f7"/>
                  </a:move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764;p38">
              <a:extLst>
                <a:ext uri="{FF2B5EF4-FFF2-40B4-BE49-F238E27FC236}">
                  <a16:creationId xmlns:a16="http://schemas.microsoft.com/office/drawing/2014/main" id="{51214CBF-DD06-4CF6-9E57-CD9F98BC6F7C}"/>
                </a:ext>
              </a:extLst>
            </p:cNvPr>
            <p:cNvSpPr/>
            <p:nvPr/>
          </p:nvSpPr>
          <p:spPr>
            <a:xfrm>
              <a:off x="4053846" y="1496909"/>
              <a:ext cx="2390872" cy="18049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4746"/>
                <a:gd name="f4" fmla="val 124369"/>
                <a:gd name="f5" fmla="val 49520"/>
                <a:gd name="f6" fmla="val 11070"/>
                <a:gd name="f7" fmla="val 49737"/>
                <a:gd name="f8" fmla="val 49861"/>
                <a:gd name="f9" fmla="val 11136"/>
                <a:gd name="f10" fmla="val 49875"/>
                <a:gd name="f11" fmla="val 11358"/>
                <a:gd name="f12" fmla="val 11575"/>
                <a:gd name="f13" fmla="val 49818"/>
                <a:gd name="f14" fmla="val 11698"/>
                <a:gd name="f15" fmla="val 49684"/>
                <a:gd name="f16" fmla="val 49636"/>
                <a:gd name="f17" fmla="val 49580"/>
                <a:gd name="f18" fmla="val 11683"/>
                <a:gd name="f19" fmla="val 49512"/>
                <a:gd name="f20" fmla="val 11651"/>
                <a:gd name="f21" fmla="val 49305"/>
                <a:gd name="f22" fmla="val 11565"/>
                <a:gd name="f23" fmla="val 49115"/>
                <a:gd name="f24" fmla="val 11444"/>
                <a:gd name="f25" fmla="val 48925"/>
                <a:gd name="f26" fmla="val 11323"/>
                <a:gd name="f27" fmla="val 49339"/>
                <a:gd name="f28" fmla="val 11081"/>
                <a:gd name="f29" fmla="val 49405"/>
                <a:gd name="f30" fmla="val 11074"/>
                <a:gd name="f31" fmla="val 49465"/>
                <a:gd name="f32" fmla="val 46983"/>
                <a:gd name="f33" fmla="val 47014"/>
                <a:gd name="f34" fmla="val 47051"/>
                <a:gd name="f35" fmla="val 11087"/>
                <a:gd name="f36" fmla="val 47093"/>
                <a:gd name="f37" fmla="val 11098"/>
                <a:gd name="f38" fmla="val 47369"/>
                <a:gd name="f39" fmla="val 11185"/>
                <a:gd name="f40" fmla="val 47870"/>
                <a:gd name="f41" fmla="val 11168"/>
                <a:gd name="f42" fmla="val 47767"/>
                <a:gd name="f43" fmla="val 11686"/>
                <a:gd name="f44" fmla="val 47732"/>
                <a:gd name="f45" fmla="val 11893"/>
                <a:gd name="f46" fmla="val 47888"/>
                <a:gd name="f47" fmla="val 12274"/>
                <a:gd name="f48" fmla="val 47490"/>
                <a:gd name="f49" fmla="val 12343"/>
                <a:gd name="f50" fmla="val 47110"/>
                <a:gd name="f51" fmla="val 12222"/>
                <a:gd name="f52" fmla="val 46834"/>
                <a:gd name="f53" fmla="val 46799"/>
                <a:gd name="f54" fmla="val 11496"/>
                <a:gd name="f55" fmla="val 46784"/>
                <a:gd name="f56" fmla="val 11302"/>
                <a:gd name="f57" fmla="val 46782"/>
                <a:gd name="f58" fmla="val 38158"/>
                <a:gd name="f59" fmla="val 11530"/>
                <a:gd name="f60" fmla="val 38279"/>
                <a:gd name="f61" fmla="val 38417"/>
                <a:gd name="f62" fmla="val 11703"/>
                <a:gd name="f63" fmla="val 38642"/>
                <a:gd name="f64" fmla="val 11876"/>
                <a:gd name="f65" fmla="val 38366"/>
                <a:gd name="f66" fmla="val 12118"/>
                <a:gd name="f67" fmla="val 38089"/>
                <a:gd name="f68" fmla="val 12360"/>
                <a:gd name="f69" fmla="val 37778"/>
                <a:gd name="f70" fmla="val 12585"/>
                <a:gd name="f71" fmla="val 35549"/>
                <a:gd name="f72" fmla="val 13967"/>
                <a:gd name="f73" fmla="val 35514"/>
                <a:gd name="f74" fmla="val 15903"/>
                <a:gd name="f75" fmla="val 37692"/>
                <a:gd name="f76" fmla="val 17268"/>
                <a:gd name="f77" fmla="val 38003"/>
                <a:gd name="f78" fmla="val 17458"/>
                <a:gd name="f79" fmla="val 38227"/>
                <a:gd name="f80" fmla="val 17631"/>
                <a:gd name="f81" fmla="val 18080"/>
                <a:gd name="f82" fmla="val 38106"/>
                <a:gd name="f83" fmla="val 18529"/>
                <a:gd name="f84" fmla="val 37951"/>
                <a:gd name="f85" fmla="val 18599"/>
                <a:gd name="f86" fmla="val 37553"/>
                <a:gd name="f87" fmla="val 18737"/>
                <a:gd name="f88" fmla="val 36568"/>
                <a:gd name="f89" fmla="val 19117"/>
                <a:gd name="f90" fmla="val 36309"/>
                <a:gd name="f91" fmla="val 19981"/>
                <a:gd name="f92" fmla="val 36378"/>
                <a:gd name="f93" fmla="val 20949"/>
                <a:gd name="f94" fmla="val 36427"/>
                <a:gd name="f95" fmla="val 21679"/>
                <a:gd name="f96" fmla="val 36279"/>
                <a:gd name="f97" fmla="val 22143"/>
                <a:gd name="f98" fmla="val 35819"/>
                <a:gd name="f99" fmla="val 35625"/>
                <a:gd name="f100" fmla="val 35377"/>
                <a:gd name="f101" fmla="val 22061"/>
                <a:gd name="f102" fmla="val 35065"/>
                <a:gd name="f103" fmla="val 21882"/>
                <a:gd name="f104" fmla="val 34913"/>
                <a:gd name="f105" fmla="val 21798"/>
                <a:gd name="f106" fmla="val 34745"/>
                <a:gd name="f107" fmla="val 21754"/>
                <a:gd name="f108" fmla="val 34578"/>
                <a:gd name="f109" fmla="val 34403"/>
                <a:gd name="f110" fmla="val 34230"/>
                <a:gd name="f111" fmla="val 21802"/>
                <a:gd name="f112" fmla="val 34080"/>
                <a:gd name="f113" fmla="val 21899"/>
                <a:gd name="f114" fmla="val 33134"/>
                <a:gd name="f115" fmla="val 22372"/>
                <a:gd name="f116" fmla="val 32094"/>
                <a:gd name="f117" fmla="val 22613"/>
                <a:gd name="f118" fmla="val 31041"/>
                <a:gd name="f119" fmla="val 30747"/>
                <a:gd name="f120" fmla="val 30451"/>
                <a:gd name="f121" fmla="val 22594"/>
                <a:gd name="f122" fmla="val 30157"/>
                <a:gd name="f123" fmla="val 22556"/>
                <a:gd name="f124" fmla="val 29915"/>
                <a:gd name="f125" fmla="val 22521"/>
                <a:gd name="f126" fmla="val 29759"/>
                <a:gd name="f127" fmla="val 22608"/>
                <a:gd name="f128" fmla="val 29829"/>
                <a:gd name="f129" fmla="val 22262"/>
                <a:gd name="f130" fmla="val 22279"/>
                <a:gd name="f131" fmla="val 29898"/>
                <a:gd name="f132" fmla="val 21986"/>
                <a:gd name="f133" fmla="val 29984"/>
                <a:gd name="f134" fmla="val 30364"/>
                <a:gd name="f135" fmla="val 21830"/>
                <a:gd name="f136" fmla="val 31505"/>
                <a:gd name="f137" fmla="val 21675"/>
                <a:gd name="f138" fmla="val 32836"/>
                <a:gd name="f139" fmla="val 21467"/>
                <a:gd name="f140" fmla="val 33354"/>
                <a:gd name="f141" fmla="val 20361"/>
                <a:gd name="f142" fmla="val 33821"/>
                <a:gd name="f143" fmla="val 19342"/>
                <a:gd name="f144" fmla="val 33872"/>
                <a:gd name="f145" fmla="val 18184"/>
                <a:gd name="f146" fmla="val 34927"/>
                <a:gd name="f147" fmla="val 35238"/>
                <a:gd name="f148" fmla="val 17216"/>
                <a:gd name="f149" fmla="val 34978"/>
                <a:gd name="f150" fmla="val 16836"/>
                <a:gd name="f151" fmla="val 34667"/>
                <a:gd name="f152" fmla="val 16594"/>
                <a:gd name="f153" fmla="val 33216"/>
                <a:gd name="f154" fmla="val 15436"/>
                <a:gd name="f155" fmla="val 33907"/>
                <a:gd name="f156" fmla="val 14572"/>
                <a:gd name="f157" fmla="val 35099"/>
                <a:gd name="f158" fmla="val 13846"/>
                <a:gd name="f159" fmla="val 35860"/>
                <a:gd name="f160" fmla="val 13380"/>
                <a:gd name="f161" fmla="val 36724"/>
                <a:gd name="f162" fmla="val 13086"/>
                <a:gd name="f163" fmla="val 37018"/>
                <a:gd name="f164" fmla="val 12066"/>
                <a:gd name="f165" fmla="val 37156"/>
                <a:gd name="f166" fmla="val 11582"/>
                <a:gd name="f167" fmla="val 37709"/>
                <a:gd name="f168" fmla="val 11548"/>
                <a:gd name="f169" fmla="val 46802"/>
                <a:gd name="f170" fmla="val 32066"/>
                <a:gd name="f171" fmla="val 47245"/>
                <a:gd name="f172" fmla="val 47720"/>
                <a:gd name="f173" fmla="val 32469"/>
                <a:gd name="f174" fmla="val 33080"/>
                <a:gd name="f175" fmla="val 48059"/>
                <a:gd name="f176" fmla="val 33754"/>
                <a:gd name="f177" fmla="val 48393"/>
                <a:gd name="f178" fmla="val 34225"/>
                <a:gd name="f179" fmla="val 48918"/>
                <a:gd name="f180" fmla="val 49080"/>
                <a:gd name="f181" fmla="val 49261"/>
                <a:gd name="f182" fmla="val 34181"/>
                <a:gd name="f183" fmla="val 49460"/>
                <a:gd name="f184" fmla="val 34083"/>
                <a:gd name="f185" fmla="val 50103"/>
                <a:gd name="f186" fmla="val 33764"/>
                <a:gd name="f187" fmla="val 50701"/>
                <a:gd name="f188" fmla="val 33627"/>
                <a:gd name="f189" fmla="val 51269"/>
                <a:gd name="f190" fmla="val 52489"/>
                <a:gd name="f191" fmla="val 53566"/>
                <a:gd name="f192" fmla="val 34260"/>
                <a:gd name="f193" fmla="val 54628"/>
                <a:gd name="f194" fmla="val 35085"/>
                <a:gd name="f195" fmla="val 54818"/>
                <a:gd name="f196" fmla="val 35223"/>
                <a:gd name="f197" fmla="val 55008"/>
                <a:gd name="f198" fmla="val 35396"/>
                <a:gd name="f199" fmla="val 55163"/>
                <a:gd name="f200" fmla="val 35586"/>
                <a:gd name="f201" fmla="val 55543"/>
                <a:gd name="f202" fmla="val 36053"/>
                <a:gd name="f203" fmla="val 56684"/>
                <a:gd name="f204" fmla="val 36070"/>
                <a:gd name="f205" fmla="val 56321"/>
                <a:gd name="f206" fmla="val 36917"/>
                <a:gd name="f207" fmla="val 36934"/>
                <a:gd name="f208" fmla="val 56149"/>
                <a:gd name="f209" fmla="val 37350"/>
                <a:gd name="f210" fmla="val 55751"/>
                <a:gd name="f211" fmla="val 37415"/>
                <a:gd name="f212" fmla="val 55318"/>
                <a:gd name="f213" fmla="val 55122"/>
                <a:gd name="f214" fmla="val 54919"/>
                <a:gd name="f215" fmla="val 37401"/>
                <a:gd name="f216" fmla="val 54727"/>
                <a:gd name="f217" fmla="val 54620"/>
                <a:gd name="f218" fmla="val 54517"/>
                <a:gd name="f219" fmla="val 37405"/>
                <a:gd name="f220" fmla="val 54420"/>
                <a:gd name="f221" fmla="val 37418"/>
                <a:gd name="f222" fmla="val 54278"/>
                <a:gd name="f223" fmla="val 37432"/>
                <a:gd name="f224" fmla="val 54136"/>
                <a:gd name="f225" fmla="val 37440"/>
                <a:gd name="f226" fmla="val 53995"/>
                <a:gd name="f227" fmla="val 53292"/>
                <a:gd name="f228" fmla="val 52602"/>
                <a:gd name="f229" fmla="val 37262"/>
                <a:gd name="f230" fmla="val 51983"/>
                <a:gd name="f231" fmla="val 51332"/>
                <a:gd name="f232" fmla="val 36539"/>
                <a:gd name="f233" fmla="val 50680"/>
                <a:gd name="f234" fmla="val 36418"/>
                <a:gd name="f235" fmla="val 50028"/>
                <a:gd name="f236" fmla="val 48867"/>
                <a:gd name="f237" fmla="val 47706"/>
                <a:gd name="f238" fmla="val 36802"/>
                <a:gd name="f239" fmla="val 46545"/>
                <a:gd name="f240" fmla="val 46302"/>
                <a:gd name="f241" fmla="val 46058"/>
                <a:gd name="f242" fmla="val 36785"/>
                <a:gd name="f243" fmla="val 45814"/>
                <a:gd name="f244" fmla="val 36744"/>
                <a:gd name="f245" fmla="val 44881"/>
                <a:gd name="f246" fmla="val 36588"/>
                <a:gd name="f247" fmla="val 44552"/>
                <a:gd name="f248" fmla="val 36105"/>
                <a:gd name="f249" fmla="val 44673"/>
                <a:gd name="f250" fmla="val 35241"/>
                <a:gd name="f251" fmla="val 44846"/>
                <a:gd name="f252" fmla="val 45537"/>
                <a:gd name="f253" fmla="val 33115"/>
                <a:gd name="f254" fmla="val 46263"/>
                <a:gd name="f255" fmla="val 32320"/>
                <a:gd name="f256" fmla="val 46417"/>
                <a:gd name="f257" fmla="val 32145"/>
                <a:gd name="f258" fmla="val 46607"/>
                <a:gd name="f259" fmla="val 64554"/>
                <a:gd name="f260" fmla="val 31370"/>
                <a:gd name="f261" fmla="val 64860"/>
                <a:gd name="f262" fmla="val 65185"/>
                <a:gd name="f263" fmla="val 31437"/>
                <a:gd name="f264" fmla="val 65532"/>
                <a:gd name="f265" fmla="val 31594"/>
                <a:gd name="f266" fmla="val 65878"/>
                <a:gd name="f267" fmla="val 31767"/>
                <a:gd name="f268" fmla="val 65930"/>
                <a:gd name="f269" fmla="val 32251"/>
                <a:gd name="f270" fmla="val 65636"/>
                <a:gd name="f271" fmla="val 32493"/>
                <a:gd name="f272" fmla="val 64063"/>
                <a:gd name="f273" fmla="val 34065"/>
                <a:gd name="f274" fmla="val 64184"/>
                <a:gd name="f275" fmla="val 65895"/>
                <a:gd name="f276" fmla="val 67243"/>
                <a:gd name="f277" fmla="val 37815"/>
                <a:gd name="f278" fmla="val 67762"/>
                <a:gd name="f279" fmla="val 39544"/>
                <a:gd name="f280" fmla="val 68211"/>
                <a:gd name="f281" fmla="val 41237"/>
                <a:gd name="f282" fmla="val 68364"/>
                <a:gd name="f283" fmla="val 41802"/>
                <a:gd name="f284" fmla="val 68057"/>
                <a:gd name="f285" fmla="val 41990"/>
                <a:gd name="f286" fmla="val 67435"/>
                <a:gd name="f287" fmla="val 67353"/>
                <a:gd name="f288" fmla="val 67266"/>
                <a:gd name="f289" fmla="val 41986"/>
                <a:gd name="f290" fmla="val 67174"/>
                <a:gd name="f291" fmla="val 41980"/>
                <a:gd name="f292" fmla="val 66517"/>
                <a:gd name="f293" fmla="val 41064"/>
                <a:gd name="f294" fmla="val 64271"/>
                <a:gd name="f295" fmla="val 41825"/>
                <a:gd name="f296" fmla="val 64547"/>
                <a:gd name="f297" fmla="val 39146"/>
                <a:gd name="f298" fmla="val 39181"/>
                <a:gd name="f299" fmla="val 64685"/>
                <a:gd name="f300" fmla="val 37885"/>
                <a:gd name="f301" fmla="val 63113"/>
                <a:gd name="f302" fmla="val 36295"/>
                <a:gd name="f303" fmla="val 62076"/>
                <a:gd name="f304" fmla="val 35050"/>
                <a:gd name="f305" fmla="val 61281"/>
                <a:gd name="f306" fmla="val 34100"/>
                <a:gd name="f307" fmla="val 61385"/>
                <a:gd name="f308" fmla="val 33288"/>
                <a:gd name="f309" fmla="val 32683"/>
                <a:gd name="f310" fmla="val 62786"/>
                <a:gd name="f311" fmla="val 32052"/>
                <a:gd name="f312" fmla="val 63577"/>
                <a:gd name="f313" fmla="val 30705"/>
                <a:gd name="f314" fmla="val 33465"/>
                <a:gd name="f315" fmla="val 30874"/>
                <a:gd name="f316" fmla="val 31043"/>
                <a:gd name="f317" fmla="val 33637"/>
                <a:gd name="f318" fmla="val 31090"/>
                <a:gd name="f319" fmla="val 33720"/>
                <a:gd name="f320" fmla="val 31920"/>
                <a:gd name="f321" fmla="val 35120"/>
                <a:gd name="f322" fmla="val 33579"/>
                <a:gd name="f323" fmla="val 35258"/>
                <a:gd name="f324" fmla="val 34719"/>
                <a:gd name="f325" fmla="val 36226"/>
                <a:gd name="f326" fmla="val 36205"/>
                <a:gd name="f327" fmla="val 37487"/>
                <a:gd name="f328" fmla="val 36275"/>
                <a:gd name="f329" fmla="val 39354"/>
                <a:gd name="f330" fmla="val 37191"/>
                <a:gd name="f331" fmla="val 40822"/>
                <a:gd name="f332" fmla="val 37484"/>
                <a:gd name="f333" fmla="val 41289"/>
                <a:gd name="f334" fmla="val 37571"/>
                <a:gd name="f335" fmla="val 37968"/>
                <a:gd name="f336" fmla="val 42274"/>
                <a:gd name="f337" fmla="val 38403"/>
                <a:gd name="f338" fmla="val 42594"/>
                <a:gd name="f339" fmla="val 39075"/>
                <a:gd name="f340" fmla="val 43217"/>
                <a:gd name="f341" fmla="val 39556"/>
                <a:gd name="f342" fmla="val 39725"/>
                <a:gd name="f343" fmla="val 39870"/>
                <a:gd name="f344" fmla="val 43141"/>
                <a:gd name="f345" fmla="val 39973"/>
                <a:gd name="f346" fmla="val 42948"/>
                <a:gd name="f347" fmla="val 40336"/>
                <a:gd name="f348" fmla="val 41234"/>
                <a:gd name="f349" fmla="val 40543"/>
                <a:gd name="f350" fmla="val 40183"/>
                <a:gd name="f351" fmla="val 40301"/>
                <a:gd name="f352" fmla="val 39803"/>
                <a:gd name="f353" fmla="val 39610"/>
                <a:gd name="f354" fmla="val 39215"/>
                <a:gd name="f355" fmla="val 40284"/>
                <a:gd name="f356" fmla="val 38904"/>
                <a:gd name="f357" fmla="val 40592"/>
                <a:gd name="f358" fmla="val 38765"/>
                <a:gd name="f359" fmla="val 41024"/>
                <a:gd name="f360" fmla="val 38302"/>
                <a:gd name="f361" fmla="val 41439"/>
                <a:gd name="f362" fmla="val 41746"/>
                <a:gd name="f363" fmla="val 42043"/>
                <a:gd name="f364" fmla="val 38557"/>
                <a:gd name="f365" fmla="val 42271"/>
                <a:gd name="f366" fmla="val 39388"/>
                <a:gd name="f367" fmla="val 42782"/>
                <a:gd name="f368" fmla="val 41200"/>
                <a:gd name="f369" fmla="val 43748"/>
                <a:gd name="f370" fmla="val 43327"/>
                <a:gd name="f371" fmla="val 46038"/>
                <a:gd name="f372" fmla="val 46150"/>
                <a:gd name="f373" fmla="val 46266"/>
                <a:gd name="f374" fmla="val 43321"/>
                <a:gd name="f375" fmla="val 46384"/>
                <a:gd name="f376" fmla="val 43311"/>
                <a:gd name="f377" fmla="val 46463"/>
                <a:gd name="f378" fmla="val 43304"/>
                <a:gd name="f379" fmla="val 46542"/>
                <a:gd name="f380" fmla="val 43300"/>
                <a:gd name="f381" fmla="val 46620"/>
                <a:gd name="f382" fmla="val 47585"/>
                <a:gd name="f383" fmla="val 48526"/>
                <a:gd name="f384" fmla="val 43802"/>
                <a:gd name="f385" fmla="val 49487"/>
                <a:gd name="f386" fmla="val 49955"/>
                <a:gd name="f387" fmla="val 50429"/>
                <a:gd name="f388" fmla="val 43683"/>
                <a:gd name="f389" fmla="val 50912"/>
                <a:gd name="f390" fmla="val 43328"/>
                <a:gd name="f391" fmla="val 51106"/>
                <a:gd name="f392" fmla="val 43191"/>
                <a:gd name="f393" fmla="val 51242"/>
                <a:gd name="f394" fmla="val 43135"/>
                <a:gd name="f395" fmla="val 51336"/>
                <a:gd name="f396" fmla="val 51643"/>
                <a:gd name="f397" fmla="val 51508"/>
                <a:gd name="f398" fmla="val 43736"/>
                <a:gd name="f399" fmla="val 51534"/>
                <a:gd name="f400" fmla="val 44054"/>
                <a:gd name="f401" fmla="val 51845"/>
                <a:gd name="f402" fmla="val 45488"/>
                <a:gd name="f403" fmla="val 50843"/>
                <a:gd name="f404" fmla="val 46629"/>
                <a:gd name="f405" fmla="val 50618"/>
                <a:gd name="f406" fmla="val 47942"/>
                <a:gd name="f407" fmla="val 50585"/>
                <a:gd name="f408" fmla="val 48144"/>
                <a:gd name="f409" fmla="val 50240"/>
                <a:gd name="f410" fmla="val 48444"/>
                <a:gd name="f411" fmla="val 50046"/>
                <a:gd name="f412" fmla="val 50041"/>
                <a:gd name="f413" fmla="val 50036"/>
                <a:gd name="f414" fmla="val 50031"/>
                <a:gd name="f415" fmla="val 49523"/>
                <a:gd name="f416" fmla="val 48389"/>
                <a:gd name="f417" fmla="val 49010"/>
                <a:gd name="f418" fmla="val 48372"/>
                <a:gd name="f419" fmla="val 48494"/>
                <a:gd name="f420" fmla="val 47534"/>
                <a:gd name="f421" fmla="val 46564"/>
                <a:gd name="f422" fmla="val 48433"/>
                <a:gd name="f423" fmla="val 45600"/>
                <a:gd name="f424" fmla="val 43779"/>
                <a:gd name="f425" fmla="val 41984"/>
                <a:gd name="f426" fmla="val 48215"/>
                <a:gd name="f427" fmla="val 46957"/>
                <a:gd name="f428" fmla="val 40033"/>
                <a:gd name="f429" fmla="val 46726"/>
                <a:gd name="f430" fmla="val 39675"/>
                <a:gd name="f431" fmla="val 46623"/>
                <a:gd name="f432" fmla="val 39308"/>
                <a:gd name="f433" fmla="val 38250"/>
                <a:gd name="f434" fmla="val 37116"/>
                <a:gd name="f435" fmla="val 47478"/>
                <a:gd name="f436" fmla="val 37000"/>
                <a:gd name="f437" fmla="val 48582"/>
                <a:gd name="f438" fmla="val 36972"/>
                <a:gd name="f439" fmla="val 48947"/>
                <a:gd name="f440" fmla="val 36796"/>
                <a:gd name="f441" fmla="val 49426"/>
                <a:gd name="f442" fmla="val 36527"/>
                <a:gd name="f443" fmla="val 36465"/>
                <a:gd name="f444" fmla="val 36398"/>
                <a:gd name="f445" fmla="val 49400"/>
                <a:gd name="f446" fmla="val 36326"/>
                <a:gd name="f447" fmla="val 49342"/>
                <a:gd name="f448" fmla="val 35376"/>
                <a:gd name="f449" fmla="val 34045"/>
                <a:gd name="f450" fmla="val 48772"/>
                <a:gd name="f451" fmla="val 33147"/>
                <a:gd name="f452" fmla="val 47752"/>
                <a:gd name="f453" fmla="val 32334"/>
                <a:gd name="f454" fmla="val 46819"/>
                <a:gd name="f455" fmla="val 30900"/>
                <a:gd name="f456" fmla="val 46785"/>
                <a:gd name="f457" fmla="val 29673"/>
                <a:gd name="f458" fmla="val 46525"/>
                <a:gd name="f459" fmla="val 28913"/>
                <a:gd name="f460" fmla="val 46370"/>
                <a:gd name="f461" fmla="val 27807"/>
                <a:gd name="f462" fmla="val 46422"/>
                <a:gd name="f463" fmla="val 28567"/>
                <a:gd name="f464" fmla="val 44953"/>
                <a:gd name="f465" fmla="val 28982"/>
                <a:gd name="f466" fmla="val 44158"/>
                <a:gd name="f467" fmla="val 29034"/>
                <a:gd name="f468" fmla="val 43000"/>
                <a:gd name="f469" fmla="val 28515"/>
                <a:gd name="f470" fmla="val 42257"/>
                <a:gd name="f471" fmla="val 28230"/>
                <a:gd name="f472" fmla="val 41853"/>
                <a:gd name="f473" fmla="val 27848"/>
                <a:gd name="f474" fmla="val 41722"/>
                <a:gd name="f475" fmla="val 27412"/>
                <a:gd name="f476" fmla="val 27028"/>
                <a:gd name="f477" fmla="val 26602"/>
                <a:gd name="f478" fmla="val 41823"/>
                <a:gd name="f479" fmla="val 26165"/>
                <a:gd name="f480" fmla="val 41928"/>
                <a:gd name="f481" fmla="val 25497"/>
                <a:gd name="f482" fmla="val 42091"/>
                <a:gd name="f483" fmla="val 24818"/>
                <a:gd name="f484" fmla="val 42128"/>
                <a:gd name="f485" fmla="val 24133"/>
                <a:gd name="f486" fmla="val 23569"/>
                <a:gd name="f487" fmla="val 23001"/>
                <a:gd name="f488" fmla="val 42103"/>
                <a:gd name="f489" fmla="val 22432"/>
                <a:gd name="f490" fmla="val 21707"/>
                <a:gd name="f491" fmla="val 20980"/>
                <a:gd name="f492" fmla="val 42143"/>
                <a:gd name="f493" fmla="val 20255"/>
                <a:gd name="f494" fmla="val 42326"/>
                <a:gd name="f495" fmla="val 19287"/>
                <a:gd name="f496" fmla="val 42585"/>
                <a:gd name="f497" fmla="val 18319"/>
                <a:gd name="f498" fmla="val 42862"/>
                <a:gd name="f499" fmla="val 17559"/>
                <a:gd name="f500" fmla="val 43380"/>
                <a:gd name="f501" fmla="val 17082"/>
                <a:gd name="f502" fmla="val 43705"/>
                <a:gd name="f503" fmla="val 16613"/>
                <a:gd name="f504" fmla="val 43798"/>
                <a:gd name="f505" fmla="val 16149"/>
                <a:gd name="f506" fmla="val 15538"/>
                <a:gd name="f507" fmla="val 14935"/>
                <a:gd name="f508" fmla="val 43638"/>
                <a:gd name="f509" fmla="val 14326"/>
                <a:gd name="f510" fmla="val 14292"/>
                <a:gd name="f511" fmla="val 14258"/>
                <a:gd name="f512" fmla="val 14223"/>
                <a:gd name="f513" fmla="val 43639"/>
                <a:gd name="f514" fmla="val 14120"/>
                <a:gd name="f515" fmla="val 43622"/>
                <a:gd name="f516" fmla="val 14016"/>
                <a:gd name="f517" fmla="val 43570"/>
                <a:gd name="f518" fmla="val 13930"/>
                <a:gd name="f519" fmla="val 43466"/>
                <a:gd name="f520" fmla="val 14043"/>
                <a:gd name="f521" fmla="val 43169"/>
                <a:gd name="f522" fmla="val 14308"/>
                <a:gd name="f523" fmla="val 43115"/>
                <a:gd name="f524" fmla="val 14562"/>
                <a:gd name="f525" fmla="val 14617"/>
                <a:gd name="f526" fmla="val 14672"/>
                <a:gd name="f527" fmla="val 43118"/>
                <a:gd name="f528" fmla="val 14725"/>
                <a:gd name="f529" fmla="val 43121"/>
                <a:gd name="f530" fmla="val 14838"/>
                <a:gd name="f531" fmla="val 43129"/>
                <a:gd name="f532" fmla="val 14949"/>
                <a:gd name="f533" fmla="val 43134"/>
                <a:gd name="f534" fmla="val 15058"/>
                <a:gd name="f535" fmla="val 16723"/>
                <a:gd name="f536" fmla="val 17967"/>
                <a:gd name="f537" fmla="val 42165"/>
                <a:gd name="f538" fmla="val 18388"/>
                <a:gd name="f539" fmla="val 40771"/>
                <a:gd name="f540" fmla="val 18976"/>
                <a:gd name="f541" fmla="val 38921"/>
                <a:gd name="f542" fmla="val 20808"/>
                <a:gd name="f543" fmla="val 38282"/>
                <a:gd name="f544" fmla="val 21482"/>
                <a:gd name="f545" fmla="val 37090"/>
                <a:gd name="f546" fmla="val 22174"/>
                <a:gd name="f547" fmla="val 35865"/>
                <a:gd name="f548" fmla="val 22770"/>
                <a:gd name="f549" fmla="val 35535"/>
                <a:gd name="f550" fmla="val 23579"/>
                <a:gd name="f551" fmla="val 23899"/>
                <a:gd name="f552" fmla="val 24254"/>
                <a:gd name="f553" fmla="val 35587"/>
                <a:gd name="f554" fmla="val 24661"/>
                <a:gd name="f555" fmla="val 35655"/>
                <a:gd name="f556" fmla="val 24682"/>
                <a:gd name="f557" fmla="val 35658"/>
                <a:gd name="f558" fmla="val 24703"/>
                <a:gd name="f559" fmla="val 35660"/>
                <a:gd name="f560" fmla="val 24725"/>
                <a:gd name="f561" fmla="val 25065"/>
                <a:gd name="f562" fmla="val 25513"/>
                <a:gd name="f563" fmla="val 35293"/>
                <a:gd name="f564" fmla="val 25854"/>
                <a:gd name="f565" fmla="val 35033"/>
                <a:gd name="f566" fmla="val 26267"/>
                <a:gd name="f567" fmla="val 34730"/>
                <a:gd name="f568" fmla="val 26584"/>
                <a:gd name="f569" fmla="val 34570"/>
                <a:gd name="f570" fmla="val 26849"/>
                <a:gd name="f571" fmla="val 27249"/>
                <a:gd name="f572" fmla="val 27529"/>
                <a:gd name="f573" fmla="val 34935"/>
                <a:gd name="f574" fmla="val 27841"/>
                <a:gd name="f575" fmla="val 35724"/>
                <a:gd name="f576" fmla="val 28325"/>
                <a:gd name="f577" fmla="val 36969"/>
                <a:gd name="f578" fmla="val 29742"/>
                <a:gd name="f579" fmla="val 37574"/>
                <a:gd name="f580" fmla="val 30952"/>
                <a:gd name="f581" fmla="val 38161"/>
                <a:gd name="f582" fmla="val 31712"/>
                <a:gd name="f583" fmla="val 38524"/>
                <a:gd name="f584" fmla="val 32732"/>
                <a:gd name="f585" fmla="val 38852"/>
                <a:gd name="f586" fmla="val 32680"/>
                <a:gd name="f587" fmla="val 39716"/>
                <a:gd name="f588" fmla="val 32594"/>
                <a:gd name="f589" fmla="val 40753"/>
                <a:gd name="f590" fmla="val 31488"/>
                <a:gd name="f591" fmla="val 40546"/>
                <a:gd name="f592" fmla="val 30710"/>
                <a:gd name="f593" fmla="val 40615"/>
                <a:gd name="f594" fmla="val 30312"/>
                <a:gd name="f595" fmla="val 40650"/>
                <a:gd name="f596" fmla="val 29794"/>
                <a:gd name="f597" fmla="val 40598"/>
                <a:gd name="f598" fmla="val 41134"/>
                <a:gd name="f599" fmla="val 29552"/>
                <a:gd name="f600" fmla="val 41669"/>
                <a:gd name="f601" fmla="val 30036"/>
                <a:gd name="f602" fmla="val 30382"/>
                <a:gd name="f603" fmla="val 42032"/>
                <a:gd name="f604" fmla="val 30898"/>
                <a:gd name="f605" fmla="val 42336"/>
                <a:gd name="f606" fmla="val 31474"/>
                <a:gd name="f607" fmla="val 42934"/>
                <a:gd name="f608" fmla="val 32011"/>
                <a:gd name="f609" fmla="val 32175"/>
                <a:gd name="f610" fmla="val 32336"/>
                <a:gd name="f611" fmla="val 42878"/>
                <a:gd name="f612" fmla="val 32490"/>
                <a:gd name="f613" fmla="val 42741"/>
                <a:gd name="f614" fmla="val 41963"/>
                <a:gd name="f615" fmla="val 33890"/>
                <a:gd name="f616" fmla="val 40788"/>
                <a:gd name="f617" fmla="val 34512"/>
                <a:gd name="f618" fmla="val 39751"/>
                <a:gd name="f619" fmla="val 34586"/>
                <a:gd name="f620" fmla="val 39617"/>
                <a:gd name="f621" fmla="val 34289"/>
                <a:gd name="f622" fmla="val 39329"/>
                <a:gd name="f623" fmla="val 34602"/>
                <a:gd name="f624" fmla="val 34653"/>
                <a:gd name="f625" fmla="val 39337"/>
                <a:gd name="f626" fmla="val 34806"/>
                <a:gd name="f627" fmla="val 34890"/>
                <a:gd name="f628" fmla="val 39373"/>
                <a:gd name="f629" fmla="val 34965"/>
                <a:gd name="f630" fmla="val 39381"/>
                <a:gd name="f631" fmla="val 35031"/>
                <a:gd name="f632" fmla="val 35567"/>
                <a:gd name="f633" fmla="val 35557"/>
                <a:gd name="f634" fmla="val 38814"/>
                <a:gd name="f635" fmla="val 35341"/>
                <a:gd name="f636" fmla="val 38507"/>
                <a:gd name="f637" fmla="val 37781"/>
                <a:gd name="f638" fmla="val 34546"/>
                <a:gd name="f639" fmla="val 36658"/>
                <a:gd name="f640" fmla="val 33561"/>
                <a:gd name="f641" fmla="val 36468"/>
                <a:gd name="f642" fmla="val 32248"/>
                <a:gd name="f643" fmla="val 36208"/>
                <a:gd name="f644" fmla="val 31591"/>
                <a:gd name="f645" fmla="val 35206"/>
                <a:gd name="f646" fmla="val 30727"/>
                <a:gd name="f647" fmla="val 34411"/>
                <a:gd name="f648" fmla="val 30468"/>
                <a:gd name="f649" fmla="val 34169"/>
                <a:gd name="f650" fmla="val 30278"/>
                <a:gd name="f651" fmla="val 33910"/>
                <a:gd name="f652" fmla="val 30485"/>
                <a:gd name="f653" fmla="val 33599"/>
                <a:gd name="f654" fmla="val 30551"/>
                <a:gd name="f655" fmla="val 33501"/>
                <a:gd name="f656" fmla="val 30628"/>
                <a:gd name="f657" fmla="val 65829"/>
                <a:gd name="f658" fmla="val 50622"/>
                <a:gd name="f659" fmla="val 66138"/>
                <a:gd name="f660" fmla="val 66376"/>
                <a:gd name="f661" fmla="val 50877"/>
                <a:gd name="f662" fmla="val 66569"/>
                <a:gd name="f663" fmla="val 51209"/>
                <a:gd name="f664" fmla="val 67601"/>
                <a:gd name="f665" fmla="val 52923"/>
                <a:gd name="f666" fmla="val 68767"/>
                <a:gd name="f667" fmla="val 54401"/>
                <a:gd name="f668" fmla="val 70703"/>
                <a:gd name="f669" fmla="val 71167"/>
                <a:gd name="f670" fmla="val 71676"/>
                <a:gd name="f671" fmla="val 54316"/>
                <a:gd name="f672" fmla="val 72237"/>
                <a:gd name="f673" fmla="val 54129"/>
                <a:gd name="f674" fmla="val 72263"/>
                <a:gd name="f675" fmla="val 54119"/>
                <a:gd name="f676" fmla="val 72291"/>
                <a:gd name="f677" fmla="val 54114"/>
                <a:gd name="f678" fmla="val 72320"/>
                <a:gd name="f679" fmla="val 72487"/>
                <a:gd name="f680" fmla="val 72701"/>
                <a:gd name="f681" fmla="val 54260"/>
                <a:gd name="f682" fmla="val 72877"/>
                <a:gd name="f683" fmla="val 54319"/>
                <a:gd name="f684" fmla="val 72687"/>
                <a:gd name="f685" fmla="val 54406"/>
                <a:gd name="f686" fmla="val 72514"/>
                <a:gd name="f687" fmla="val 54527"/>
                <a:gd name="f688" fmla="val 72358"/>
                <a:gd name="f689" fmla="val 54665"/>
                <a:gd name="f690" fmla="val 54682"/>
                <a:gd name="f691" fmla="val 71675"/>
                <a:gd name="f692" fmla="val 55659"/>
                <a:gd name="f693" fmla="val 71022"/>
                <a:gd name="f694" fmla="val 56681"/>
                <a:gd name="f695" fmla="val 69648"/>
                <a:gd name="f696" fmla="val 69564"/>
                <a:gd name="f697" fmla="val 69476"/>
                <a:gd name="f698" fmla="val 56678"/>
                <a:gd name="f699" fmla="val 69386"/>
                <a:gd name="f700" fmla="val 56669"/>
                <a:gd name="f701" fmla="val 69196"/>
                <a:gd name="f702" fmla="val 56600"/>
                <a:gd name="f703" fmla="val 68850"/>
                <a:gd name="f704" fmla="val 56549"/>
                <a:gd name="f705" fmla="val 56445"/>
                <a:gd name="f706" fmla="val 68660"/>
                <a:gd name="f707" fmla="val 54216"/>
                <a:gd name="f708" fmla="val 66258"/>
                <a:gd name="f709" fmla="val 53559"/>
                <a:gd name="f710" fmla="val 51727"/>
                <a:gd name="f711" fmla="val 65394"/>
                <a:gd name="f712" fmla="val 51381"/>
                <a:gd name="f713" fmla="val 64945"/>
                <a:gd name="f714" fmla="val 50932"/>
                <a:gd name="f715" fmla="val 65584"/>
                <a:gd name="f716" fmla="val 50673"/>
                <a:gd name="f717" fmla="val 65670"/>
                <a:gd name="f718" fmla="val 50638"/>
                <a:gd name="f719" fmla="val 65752"/>
                <a:gd name="f720" fmla="val 50497"/>
                <a:gd name="f721" fmla="val 52695"/>
                <a:gd name="f722" fmla="val 51016"/>
                <a:gd name="f723" fmla="val 52885"/>
                <a:gd name="f724" fmla="val 51863"/>
                <a:gd name="f725" fmla="val 52937"/>
                <a:gd name="f726" fmla="val 52001"/>
                <a:gd name="f727" fmla="val 53265"/>
                <a:gd name="f728" fmla="val 53055"/>
                <a:gd name="f729" fmla="val 55840"/>
                <a:gd name="f730" fmla="val 55734"/>
                <a:gd name="f731" fmla="val 57464"/>
                <a:gd name="f732" fmla="val 56114"/>
                <a:gd name="f733" fmla="val 60420"/>
                <a:gd name="f734" fmla="val 56252"/>
                <a:gd name="f735" fmla="val 61439"/>
                <a:gd name="f736" fmla="val 57323"/>
                <a:gd name="f737" fmla="val 61802"/>
                <a:gd name="f738" fmla="val 57859"/>
                <a:gd name="f739" fmla="val 62580"/>
                <a:gd name="f740" fmla="val 59294"/>
                <a:gd name="f741" fmla="val 64654"/>
                <a:gd name="f742" fmla="val 60106"/>
                <a:gd name="f743" fmla="val 66952"/>
                <a:gd name="f744" fmla="val 60763"/>
                <a:gd name="f745" fmla="val 69337"/>
                <a:gd name="f746" fmla="val 58533"/>
                <a:gd name="f747" fmla="val 67643"/>
                <a:gd name="f748" fmla="val 56615"/>
                <a:gd name="f749" fmla="val 65656"/>
                <a:gd name="f750" fmla="val 55336"/>
                <a:gd name="f751" fmla="val 63133"/>
                <a:gd name="f752" fmla="val 55198"/>
                <a:gd name="f753" fmla="val 62874"/>
                <a:gd name="f754" fmla="val 62614"/>
                <a:gd name="f755" fmla="val 62355"/>
                <a:gd name="f756" fmla="val 54990"/>
                <a:gd name="f757" fmla="val 58916"/>
                <a:gd name="f758" fmla="val 52139"/>
                <a:gd name="f759" fmla="val 56739"/>
                <a:gd name="f760" fmla="val 51189"/>
                <a:gd name="f761" fmla="val 53697"/>
                <a:gd name="f762" fmla="val 51085"/>
                <a:gd name="f763" fmla="val 53334"/>
                <a:gd name="f764" fmla="val 50739"/>
                <a:gd name="f765" fmla="val 53040"/>
                <a:gd name="f766" fmla="val 87976"/>
                <a:gd name="f767" fmla="val 1"/>
                <a:gd name="f768" fmla="val 87018"/>
                <a:gd name="f769" fmla="val 85745"/>
                <a:gd name="f770" fmla="val 1010"/>
                <a:gd name="f771" fmla="val 84455"/>
                <a:gd name="f772" fmla="val 1127"/>
                <a:gd name="f773" fmla="val 83776"/>
                <a:gd name="f774" fmla="val 1176"/>
                <a:gd name="f775" fmla="val 83111"/>
                <a:gd name="f776" fmla="val 1512"/>
                <a:gd name="f777" fmla="val 82448"/>
                <a:gd name="f778" fmla="val 82403"/>
                <a:gd name="f779" fmla="val 82358"/>
                <a:gd name="f780" fmla="val 1511"/>
                <a:gd name="f781" fmla="val 82313"/>
                <a:gd name="f782" fmla="val 1507"/>
                <a:gd name="f783" fmla="val 82281"/>
                <a:gd name="f784" fmla="val 1506"/>
                <a:gd name="f785" fmla="val 82250"/>
                <a:gd name="f786" fmla="val 82218"/>
                <a:gd name="f787" fmla="val 80376"/>
                <a:gd name="f788" fmla="val 79245"/>
                <a:gd name="f789" fmla="val 3375"/>
                <a:gd name="f790" fmla="val 77443"/>
                <a:gd name="f791" fmla="val 77340"/>
                <a:gd name="f792" fmla="val 77235"/>
                <a:gd name="f793" fmla="val 3369"/>
                <a:gd name="f794" fmla="val 77128"/>
                <a:gd name="f795" fmla="val 3356"/>
                <a:gd name="f796" fmla="val 77026"/>
                <a:gd name="f797" fmla="val 3344"/>
                <a:gd name="f798" fmla="val 76928"/>
                <a:gd name="f799" fmla="val 3335"/>
                <a:gd name="f800" fmla="val 76837"/>
                <a:gd name="f801" fmla="val 76434"/>
                <a:gd name="f802" fmla="val 76136"/>
                <a:gd name="f803" fmla="val 3491"/>
                <a:gd name="f804" fmla="val 75953"/>
                <a:gd name="f805" fmla="val 4082"/>
                <a:gd name="f806" fmla="val 75843"/>
                <a:gd name="f807" fmla="val 4459"/>
                <a:gd name="f808" fmla="val 75132"/>
                <a:gd name="f809" fmla="val 4980"/>
                <a:gd name="f810" fmla="val 74758"/>
                <a:gd name="f811" fmla="val 74720"/>
                <a:gd name="f812" fmla="val 74687"/>
                <a:gd name="f813" fmla="val 4974"/>
                <a:gd name="f814" fmla="val 74657"/>
                <a:gd name="f815" fmla="val 4964"/>
                <a:gd name="f816" fmla="val 73910"/>
                <a:gd name="f817" fmla="val 4715"/>
                <a:gd name="f818" fmla="val 73366"/>
                <a:gd name="f819" fmla="val 4590"/>
                <a:gd name="f820" fmla="val 73013"/>
                <a:gd name="f821" fmla="val 72190"/>
                <a:gd name="f822" fmla="val 72409"/>
                <a:gd name="f823" fmla="val 5268"/>
                <a:gd name="f824" fmla="val 73534"/>
                <a:gd name="f825" fmla="val 6623"/>
                <a:gd name="f826" fmla="val 73585"/>
                <a:gd name="f827" fmla="val 6692"/>
                <a:gd name="f828" fmla="val 73499"/>
                <a:gd name="f829" fmla="val 6882"/>
                <a:gd name="f830" fmla="val 73482"/>
                <a:gd name="f831" fmla="val 7003"/>
                <a:gd name="f832" fmla="val 73413"/>
                <a:gd name="f833" fmla="val 6968"/>
                <a:gd name="f834" fmla="val 73292"/>
                <a:gd name="f835" fmla="val 6951"/>
                <a:gd name="f836" fmla="val 73240"/>
                <a:gd name="f837" fmla="val 6381"/>
                <a:gd name="f838" fmla="val 72324"/>
                <a:gd name="f839" fmla="val 5914"/>
                <a:gd name="f840" fmla="val 72220"/>
                <a:gd name="f841" fmla="val 5344"/>
                <a:gd name="f842" fmla="val 72065"/>
                <a:gd name="f843" fmla="val 4531"/>
                <a:gd name="f844" fmla="val 71961"/>
                <a:gd name="f845" fmla="val 3840"/>
                <a:gd name="f846" fmla="val 71010"/>
                <a:gd name="f847" fmla="val 3650"/>
                <a:gd name="f848" fmla="val 70839"/>
                <a:gd name="f849" fmla="val 3615"/>
                <a:gd name="f850" fmla="val 70680"/>
                <a:gd name="f851" fmla="val 3599"/>
                <a:gd name="f852" fmla="val 70533"/>
                <a:gd name="f853" fmla="val 69359"/>
                <a:gd name="f854" fmla="val 68898"/>
                <a:gd name="f855" fmla="val 4626"/>
                <a:gd name="f856" fmla="val 68315"/>
                <a:gd name="f857" fmla="val 5517"/>
                <a:gd name="f858" fmla="val 67865"/>
                <a:gd name="f859" fmla="val 6208"/>
                <a:gd name="f860" fmla="val 68349"/>
                <a:gd name="f861" fmla="val 6536"/>
                <a:gd name="f862" fmla="val 68729"/>
                <a:gd name="f863" fmla="val 6934"/>
                <a:gd name="f864" fmla="val 68798"/>
                <a:gd name="f865" fmla="val 7089"/>
                <a:gd name="f866" fmla="val 68902"/>
                <a:gd name="f867" fmla="val 7176"/>
                <a:gd name="f868" fmla="val 68817"/>
                <a:gd name="f869" fmla="val 7188"/>
                <a:gd name="f870" fmla="val 68731"/>
                <a:gd name="f871" fmla="val 7200"/>
                <a:gd name="f872" fmla="val 68645"/>
                <a:gd name="f873" fmla="val 68610"/>
                <a:gd name="f874" fmla="val 68575"/>
                <a:gd name="f875" fmla="val 7198"/>
                <a:gd name="f876" fmla="val 68539"/>
                <a:gd name="f877" fmla="val 7193"/>
                <a:gd name="f878" fmla="val 67376"/>
                <a:gd name="f879" fmla="val 7024"/>
                <a:gd name="f880" fmla="val 66212"/>
                <a:gd name="f881" fmla="val 6691"/>
                <a:gd name="f882" fmla="val 65033"/>
                <a:gd name="f883" fmla="val 65003"/>
                <a:gd name="f884" fmla="val 64974"/>
                <a:gd name="f885" fmla="val 64584"/>
                <a:gd name="f886" fmla="val 63909"/>
                <a:gd name="f887" fmla="val 6196"/>
                <a:gd name="f888" fmla="val 63437"/>
                <a:gd name="f889" fmla="val 63072"/>
                <a:gd name="f890" fmla="val 62827"/>
                <a:gd name="f891" fmla="val 6492"/>
                <a:gd name="f892" fmla="val 62940"/>
                <a:gd name="f893" fmla="val 7538"/>
                <a:gd name="f894" fmla="val 7608"/>
                <a:gd name="f895" fmla="val 62525"/>
                <a:gd name="f896" fmla="val 7711"/>
                <a:gd name="f897" fmla="val 62283"/>
                <a:gd name="f898" fmla="val 7798"/>
                <a:gd name="f899" fmla="val 61879"/>
                <a:gd name="f900" fmla="val 7955"/>
                <a:gd name="f901" fmla="val 61464"/>
                <a:gd name="f902" fmla="val 8005"/>
                <a:gd name="f903" fmla="val 61043"/>
                <a:gd name="f904" fmla="val 60325"/>
                <a:gd name="f905" fmla="val 59591"/>
                <a:gd name="f906" fmla="val 7860"/>
                <a:gd name="f907" fmla="val 58870"/>
                <a:gd name="f908" fmla="val 58295"/>
                <a:gd name="f909" fmla="val 57729"/>
                <a:gd name="f910" fmla="val 7952"/>
                <a:gd name="f911" fmla="val 57185"/>
                <a:gd name="f912" fmla="val 8282"/>
                <a:gd name="f913" fmla="val 56736"/>
                <a:gd name="f914" fmla="val 8610"/>
                <a:gd name="f915" fmla="val 56304"/>
                <a:gd name="f916" fmla="val 8938"/>
                <a:gd name="f917" fmla="val 55837"/>
                <a:gd name="f918" fmla="val 9267"/>
                <a:gd name="f919" fmla="val 55671"/>
                <a:gd name="f920" fmla="val 9381"/>
                <a:gd name="f921" fmla="val 55417"/>
                <a:gd name="f922" fmla="val 9527"/>
                <a:gd name="f923" fmla="val 55226"/>
                <a:gd name="f924" fmla="val 55100"/>
                <a:gd name="f925" fmla="val 55001"/>
                <a:gd name="f926" fmla="val 9463"/>
                <a:gd name="f927" fmla="val 54973"/>
                <a:gd name="f928" fmla="val 9284"/>
                <a:gd name="f929" fmla="val 54819"/>
                <a:gd name="f930" fmla="val 8258"/>
                <a:gd name="f931" fmla="val 54209"/>
                <a:gd name="f932" fmla="val 8003"/>
                <a:gd name="f933" fmla="val 53545"/>
                <a:gd name="f934" fmla="val 53313"/>
                <a:gd name="f935" fmla="val 53075"/>
                <a:gd name="f936" fmla="val 8034"/>
                <a:gd name="f937" fmla="val 52848"/>
                <a:gd name="f938" fmla="val 8074"/>
                <a:gd name="f939" fmla="val 51897"/>
                <a:gd name="f940" fmla="val 8264"/>
                <a:gd name="f941" fmla="val 52416"/>
                <a:gd name="f942" fmla="val 9232"/>
                <a:gd name="f943" fmla="val 52295"/>
                <a:gd name="f944" fmla="val 9854"/>
                <a:gd name="f945" fmla="val 52156"/>
                <a:gd name="f946" fmla="val 10615"/>
                <a:gd name="f947" fmla="val 51344"/>
                <a:gd name="f948" fmla="val 10096"/>
                <a:gd name="f949" fmla="val 50998"/>
                <a:gd name="f950" fmla="val 10545"/>
                <a:gd name="f951" fmla="val 50949"/>
                <a:gd name="f952" fmla="val 10609"/>
                <a:gd name="f953" fmla="val 50910"/>
                <a:gd name="f954" fmla="val 10635"/>
                <a:gd name="f955" fmla="val 50880"/>
                <a:gd name="f956" fmla="val 50805"/>
                <a:gd name="f957" fmla="val 50789"/>
                <a:gd name="f958" fmla="val 10469"/>
                <a:gd name="f959" fmla="val 50826"/>
                <a:gd name="f960" fmla="val 10321"/>
                <a:gd name="f961" fmla="val 51033"/>
                <a:gd name="f962" fmla="val 8990"/>
                <a:gd name="f963" fmla="val 50221"/>
                <a:gd name="f964" fmla="val 8541"/>
                <a:gd name="f965" fmla="val 8161"/>
                <a:gd name="f966" fmla="val 46903"/>
                <a:gd name="f967" fmla="val 7400"/>
                <a:gd name="f968" fmla="val 44535"/>
                <a:gd name="f969" fmla="val 42392"/>
                <a:gd name="f970" fmla="val 6070"/>
                <a:gd name="f971" fmla="val 41667"/>
                <a:gd name="f972" fmla="val 5697"/>
                <a:gd name="f973" fmla="val 40852"/>
                <a:gd name="f974" fmla="val 5536"/>
                <a:gd name="f975" fmla="val 40032"/>
                <a:gd name="f976" fmla="val 39367"/>
                <a:gd name="f977" fmla="val 38699"/>
                <a:gd name="f978" fmla="val 5642"/>
                <a:gd name="f979" fmla="val 38072"/>
                <a:gd name="f980" fmla="val 5828"/>
                <a:gd name="f981" fmla="val 36033"/>
                <a:gd name="f982" fmla="val 6432"/>
                <a:gd name="f983" fmla="val 33838"/>
                <a:gd name="f984" fmla="val 6502"/>
                <a:gd name="f985" fmla="val 31989"/>
                <a:gd name="f986" fmla="val 7642"/>
                <a:gd name="f987" fmla="val 31263"/>
                <a:gd name="f988" fmla="val 29206"/>
                <a:gd name="f989" fmla="val 7296"/>
                <a:gd name="f990" fmla="val 30226"/>
                <a:gd name="f991" fmla="val 9457"/>
                <a:gd name="f992" fmla="val 9578"/>
                <a:gd name="f993" fmla="val 29863"/>
                <a:gd name="f994" fmla="val 10079"/>
                <a:gd name="f995" fmla="val 28653"/>
                <a:gd name="f996" fmla="val 12412"/>
                <a:gd name="f997" fmla="val 26234"/>
                <a:gd name="f998" fmla="val 13224"/>
                <a:gd name="f999" fmla="val 24229"/>
                <a:gd name="f1000" fmla="val 14555"/>
                <a:gd name="f1001" fmla="val 22536"/>
                <a:gd name="f1002" fmla="val 15661"/>
                <a:gd name="f1003" fmla="val 23486"/>
                <a:gd name="f1004" fmla="val 17112"/>
                <a:gd name="f1005" fmla="val 24022"/>
                <a:gd name="f1006" fmla="val 18236"/>
                <a:gd name="f1007" fmla="val 24328"/>
                <a:gd name="f1008" fmla="val 18880"/>
                <a:gd name="f1009" fmla="val 24972"/>
                <a:gd name="f1010" fmla="val 19241"/>
                <a:gd name="f1011" fmla="val 25627"/>
                <a:gd name="f1012" fmla="val 26008"/>
                <a:gd name="f1013" fmla="val 26393"/>
                <a:gd name="f1014" fmla="val 19119"/>
                <a:gd name="f1015" fmla="val 26718"/>
                <a:gd name="f1016" fmla="val 18858"/>
                <a:gd name="f1017" fmla="val 27228"/>
                <a:gd name="f1018" fmla="val 18470"/>
                <a:gd name="f1019" fmla="val 27609"/>
                <a:gd name="f1020" fmla="val 18306"/>
                <a:gd name="f1021" fmla="val 27903"/>
                <a:gd name="f1022" fmla="val 28524"/>
                <a:gd name="f1023" fmla="val 28748"/>
                <a:gd name="f1024" fmla="val 19042"/>
                <a:gd name="f1025" fmla="val 28947"/>
                <a:gd name="f1026" fmla="val 19946"/>
                <a:gd name="f1027" fmla="val 20223"/>
                <a:gd name="f1028" fmla="val 28999"/>
                <a:gd name="f1029" fmla="val 20499"/>
                <a:gd name="f1030" fmla="val 20776"/>
                <a:gd name="f1031" fmla="val 28774"/>
                <a:gd name="f1032" fmla="val 20551"/>
                <a:gd name="f1033" fmla="val 28446"/>
                <a:gd name="f1034" fmla="val 20396"/>
                <a:gd name="f1035" fmla="val 28342"/>
                <a:gd name="f1036" fmla="val 20119"/>
                <a:gd name="f1037" fmla="val 28124"/>
                <a:gd name="f1038" fmla="val 19474"/>
                <a:gd name="f1039" fmla="val 27849"/>
                <a:gd name="f1040" fmla="val 19234"/>
                <a:gd name="f1041" fmla="val 27528"/>
                <a:gd name="f1042" fmla="val 27212"/>
                <a:gd name="f1043" fmla="val 26853"/>
                <a:gd name="f1044" fmla="val 19465"/>
                <a:gd name="f1045" fmla="val 26459"/>
                <a:gd name="f1046" fmla="val 19774"/>
                <a:gd name="f1047" fmla="val 25646"/>
                <a:gd name="f1048" fmla="val 20379"/>
                <a:gd name="f1049" fmla="val 25958"/>
                <a:gd name="f1050" fmla="val 21260"/>
                <a:gd name="f1051" fmla="val 26130"/>
                <a:gd name="f1052" fmla="val 23092"/>
                <a:gd name="f1053" fmla="val 25802"/>
                <a:gd name="f1054" fmla="val 23420"/>
                <a:gd name="f1055" fmla="val 24938"/>
                <a:gd name="f1056" fmla="val 23627"/>
                <a:gd name="f1057" fmla="val 23901"/>
                <a:gd name="f1058" fmla="val 23852"/>
                <a:gd name="f1059" fmla="val 23072"/>
                <a:gd name="f1060" fmla="val 24267"/>
                <a:gd name="f1061" fmla="val 22553"/>
                <a:gd name="f1062" fmla="val 25269"/>
                <a:gd name="f1063" fmla="val 22273"/>
                <a:gd name="f1064" fmla="val 25790"/>
                <a:gd name="f1065" fmla="val 21682"/>
                <a:gd name="f1066" fmla="val 26043"/>
                <a:gd name="f1067" fmla="val 21157"/>
                <a:gd name="f1068" fmla="val 21003"/>
                <a:gd name="f1069" fmla="val 20855"/>
                <a:gd name="f1070" fmla="val 26021"/>
                <a:gd name="f1071" fmla="val 20721"/>
                <a:gd name="f1072" fmla="val 25978"/>
                <a:gd name="f1073" fmla="val 20116"/>
                <a:gd name="f1074" fmla="val 25788"/>
                <a:gd name="f1075" fmla="val 20963"/>
                <a:gd name="f1076" fmla="val 25390"/>
                <a:gd name="f1077" fmla="val 20946"/>
                <a:gd name="f1078" fmla="val 24993"/>
                <a:gd name="f1079" fmla="val 20929"/>
                <a:gd name="f1080" fmla="val 24543"/>
                <a:gd name="f1081" fmla="val 20738"/>
                <a:gd name="f1082" fmla="val 24129"/>
                <a:gd name="f1083" fmla="val 20410"/>
                <a:gd name="f1084" fmla="val 23835"/>
                <a:gd name="f1085" fmla="val 19477"/>
                <a:gd name="f1086" fmla="val 22798"/>
                <a:gd name="f1087" fmla="val 18354"/>
                <a:gd name="f1088" fmla="val 21709"/>
                <a:gd name="f1089" fmla="val 18215"/>
                <a:gd name="f1090" fmla="val 20327"/>
                <a:gd name="f1091" fmla="val 18098"/>
                <a:gd name="f1092" fmla="val 19205"/>
                <a:gd name="f1093" fmla="val 17332"/>
                <a:gd name="f1094" fmla="val 17921"/>
                <a:gd name="f1095" fmla="val 16200"/>
                <a:gd name="f1096" fmla="val 16163"/>
                <a:gd name="f1097" fmla="val 16127"/>
                <a:gd name="f1098" fmla="val 17922"/>
                <a:gd name="f1099" fmla="val 16090"/>
                <a:gd name="f1100" fmla="val 17925"/>
                <a:gd name="f1101" fmla="val 15105"/>
                <a:gd name="f1102" fmla="val 17976"/>
                <a:gd name="f1103" fmla="val 14068"/>
                <a:gd name="f1104" fmla="val 18391"/>
                <a:gd name="f1105" fmla="val 19221"/>
                <a:gd name="f1106" fmla="val 13670"/>
                <a:gd name="f1107" fmla="val 20430"/>
                <a:gd name="f1108" fmla="val 14137"/>
                <a:gd name="f1109" fmla="val 15122"/>
                <a:gd name="f1110" fmla="val 22470"/>
                <a:gd name="f1111" fmla="val 15952"/>
                <a:gd name="f1112" fmla="val 23109"/>
                <a:gd name="f1113" fmla="val 23161"/>
                <a:gd name="f1114" fmla="val 15589"/>
                <a:gd name="f1115" fmla="val 23489"/>
                <a:gd name="f1116" fmla="val 14448"/>
                <a:gd name="f1117" fmla="val 24526"/>
                <a:gd name="f1118" fmla="val 14915"/>
                <a:gd name="f1119" fmla="val 26116"/>
                <a:gd name="f1120" fmla="val 27377"/>
                <a:gd name="f1121" fmla="val 14143"/>
                <a:gd name="f1122" fmla="val 27687"/>
                <a:gd name="f1123" fmla="val 14420"/>
                <a:gd name="f1124" fmla="val 27822"/>
                <a:gd name="f1125" fmla="val 14760"/>
                <a:gd name="f1126" fmla="val 14932"/>
                <a:gd name="f1127" fmla="val 15121"/>
                <a:gd name="f1128" fmla="val 27787"/>
                <a:gd name="f1129" fmla="val 15278"/>
                <a:gd name="f1130" fmla="val 27723"/>
                <a:gd name="f1131" fmla="val 16510"/>
                <a:gd name="f1132" fmla="val 17772"/>
                <a:gd name="f1133" fmla="val 26919"/>
                <a:gd name="f1134" fmla="val 19089"/>
                <a:gd name="f1135" fmla="val 19212"/>
                <a:gd name="f1136" fmla="val 19336"/>
                <a:gd name="f1137" fmla="val 26922"/>
                <a:gd name="f1138" fmla="val 19460"/>
                <a:gd name="f1139" fmla="val 26928"/>
                <a:gd name="f1140" fmla="val 19874"/>
                <a:gd name="f1141" fmla="val 19840"/>
                <a:gd name="f1142" fmla="val 26997"/>
                <a:gd name="f1143" fmla="val 19823"/>
                <a:gd name="f1144" fmla="val 27136"/>
                <a:gd name="f1145" fmla="val 19753"/>
                <a:gd name="f1146" fmla="val 27153"/>
                <a:gd name="f1147" fmla="val 18630"/>
                <a:gd name="f1148" fmla="val 27585"/>
                <a:gd name="f1149" fmla="val 17507"/>
                <a:gd name="f1150" fmla="val 28138"/>
                <a:gd name="f1151" fmla="val 16349"/>
                <a:gd name="f1152" fmla="val 28414"/>
                <a:gd name="f1153" fmla="val 15692"/>
                <a:gd name="f1154" fmla="val 28570"/>
                <a:gd name="f1155" fmla="val 28432"/>
                <a:gd name="f1156" fmla="val 14707"/>
                <a:gd name="f1157" fmla="val 29209"/>
                <a:gd name="f1158" fmla="val 14500"/>
                <a:gd name="f1159" fmla="val 30004"/>
                <a:gd name="f1160" fmla="val 15260"/>
                <a:gd name="f1161" fmla="val 30194"/>
                <a:gd name="f1162" fmla="val 15813"/>
                <a:gd name="f1163" fmla="val 30505"/>
                <a:gd name="f1164" fmla="val 17161"/>
                <a:gd name="f1165" fmla="val 31318"/>
                <a:gd name="f1166" fmla="val 17369"/>
                <a:gd name="f1167" fmla="val 16867"/>
                <a:gd name="f1168" fmla="val 16664"/>
                <a:gd name="f1169" fmla="val 34503"/>
                <a:gd name="f1170" fmla="val 34660"/>
                <a:gd name="f1171" fmla="val 15995"/>
                <a:gd name="f1172" fmla="val 15626"/>
                <a:gd name="f1173" fmla="val 15216"/>
                <a:gd name="f1174" fmla="val 34489"/>
                <a:gd name="f1175" fmla="val 14846"/>
                <a:gd name="f1176" fmla="val 34463"/>
                <a:gd name="f1177" fmla="val 13916"/>
                <a:gd name="f1178" fmla="val 34396"/>
                <a:gd name="f1179" fmla="val 12987"/>
                <a:gd name="f1180" fmla="val 34203"/>
                <a:gd name="f1181" fmla="val 12042"/>
                <a:gd name="f1182" fmla="val 12003"/>
                <a:gd name="f1183" fmla="val 11964"/>
                <a:gd name="f1184" fmla="val 11925"/>
                <a:gd name="f1185" fmla="val 34204"/>
                <a:gd name="f1186" fmla="val 10957"/>
                <a:gd name="f1187" fmla="val 34221"/>
                <a:gd name="f1188" fmla="val 9834"/>
                <a:gd name="f1189" fmla="val 34446"/>
                <a:gd name="f1190" fmla="val 9989"/>
                <a:gd name="f1191" fmla="val 35759"/>
                <a:gd name="f1192" fmla="val 10128"/>
                <a:gd name="f1193" fmla="val 37072"/>
                <a:gd name="f1194" fmla="val 38196"/>
                <a:gd name="f1195" fmla="val 9592"/>
                <a:gd name="f1196" fmla="val 39440"/>
                <a:gd name="f1197" fmla="val 9385"/>
                <a:gd name="f1198" fmla="val 40425"/>
                <a:gd name="f1199" fmla="val 8693"/>
                <a:gd name="f1200" fmla="val 42136"/>
                <a:gd name="f1201" fmla="val 10542"/>
                <a:gd name="f1202" fmla="val 42464"/>
                <a:gd name="f1203" fmla="val 12305"/>
                <a:gd name="f1204" fmla="val 42758"/>
                <a:gd name="f1205" fmla="val 12668"/>
                <a:gd name="f1206" fmla="val 43173"/>
                <a:gd name="f1207" fmla="val 11735"/>
                <a:gd name="f1208" fmla="val 44693"/>
                <a:gd name="f1209" fmla="val 11389"/>
                <a:gd name="f1210" fmla="val 45298"/>
                <a:gd name="f1211" fmla="val 10888"/>
                <a:gd name="f1212" fmla="val 45817"/>
                <a:gd name="f1213" fmla="val 10300"/>
                <a:gd name="f1214" fmla="val 46180"/>
                <a:gd name="f1215" fmla="val 9108"/>
                <a:gd name="f1216" fmla="val 46871"/>
                <a:gd name="f1217" fmla="val 8175"/>
                <a:gd name="f1218" fmla="val 8313"/>
                <a:gd name="f1219" fmla="val 8365"/>
                <a:gd name="f1220" fmla="val 49964"/>
                <a:gd name="f1221" fmla="val 8140"/>
                <a:gd name="f1222" fmla="val 50707"/>
                <a:gd name="f1223" fmla="val 7535"/>
                <a:gd name="f1224" fmla="val 50967"/>
                <a:gd name="f1225" fmla="val 5168"/>
                <a:gd name="f1226" fmla="val 52021"/>
                <a:gd name="f1227" fmla="val 3768"/>
                <a:gd name="f1228" fmla="val 53991"/>
                <a:gd name="f1229" fmla="val 2662"/>
                <a:gd name="f1230" fmla="val 56168"/>
                <a:gd name="f1231" fmla="val 1781"/>
                <a:gd name="f1232" fmla="val 57931"/>
                <a:gd name="f1233" fmla="val 122"/>
                <a:gd name="f1234" fmla="val 59469"/>
                <a:gd name="f1235" fmla="val 1279"/>
                <a:gd name="f1236" fmla="val 61888"/>
                <a:gd name="f1237" fmla="val 1936"/>
                <a:gd name="f1238" fmla="val 63236"/>
                <a:gd name="f1239" fmla="val 1573"/>
                <a:gd name="f1240" fmla="val 64792"/>
                <a:gd name="f1241" fmla="val 830"/>
                <a:gd name="f1242" fmla="val 66209"/>
                <a:gd name="f1243" fmla="val 67781"/>
                <a:gd name="f1244" fmla="val 744"/>
                <a:gd name="f1245" fmla="val 70477"/>
                <a:gd name="f1246" fmla="val 2126"/>
                <a:gd name="f1247" fmla="val 71687"/>
                <a:gd name="f1248" fmla="val 2420"/>
                <a:gd name="f1249" fmla="val 71946"/>
                <a:gd name="f1250" fmla="val 72240"/>
                <a:gd name="f1251" fmla="val 2818"/>
                <a:gd name="f1252" fmla="val 72586"/>
                <a:gd name="f1253" fmla="val 4027"/>
                <a:gd name="f1254" fmla="val 75040"/>
                <a:gd name="f1255" fmla="val 5462"/>
                <a:gd name="f1256" fmla="val 77303"/>
                <a:gd name="f1257" fmla="val 7881"/>
                <a:gd name="f1258" fmla="val 78755"/>
                <a:gd name="f1259" fmla="val 8455"/>
                <a:gd name="f1260" fmla="val 79100"/>
                <a:gd name="f1261" fmla="val 9053"/>
                <a:gd name="f1262" fmla="val 79742"/>
                <a:gd name="f1263" fmla="val 9645"/>
                <a:gd name="f1264" fmla="val 9766"/>
                <a:gd name="f1265" fmla="val 9887"/>
                <a:gd name="f1266" fmla="val 79715"/>
                <a:gd name="f1267" fmla="val 10007"/>
                <a:gd name="f1268" fmla="val 79654"/>
                <a:gd name="f1269" fmla="val 12824"/>
                <a:gd name="f1270" fmla="val 78254"/>
                <a:gd name="f1271" fmla="val 16142"/>
                <a:gd name="f1272" fmla="val 79844"/>
                <a:gd name="f1273" fmla="val 18889"/>
                <a:gd name="f1274" fmla="val 77874"/>
                <a:gd name="f1275" fmla="val 19326"/>
                <a:gd name="f1276" fmla="val 77562"/>
                <a:gd name="f1277" fmla="val 19938"/>
                <a:gd name="f1278" fmla="val 77352"/>
                <a:gd name="f1279" fmla="val 20558"/>
                <a:gd name="f1280" fmla="val 21313"/>
                <a:gd name="f1281" fmla="val 22079"/>
                <a:gd name="f1282" fmla="val 77663"/>
                <a:gd name="f1283" fmla="val 78479"/>
                <a:gd name="f1284" fmla="val 23034"/>
                <a:gd name="f1285" fmla="val 79313"/>
                <a:gd name="f1286" fmla="val 23538"/>
                <a:gd name="f1287" fmla="val 79650"/>
                <a:gd name="f1288" fmla="val 24283"/>
                <a:gd name="f1289" fmla="val 24448"/>
                <a:gd name="f1290" fmla="val 24626"/>
                <a:gd name="f1291" fmla="val 79633"/>
                <a:gd name="f1292" fmla="val 24817"/>
                <a:gd name="f1293" fmla="val 79602"/>
                <a:gd name="f1294" fmla="val 24994"/>
                <a:gd name="f1295" fmla="val 79574"/>
                <a:gd name="f1296" fmla="val 25161"/>
                <a:gd name="f1297" fmla="val 79561"/>
                <a:gd name="f1298" fmla="val 25317"/>
                <a:gd name="f1299" fmla="val 26715"/>
                <a:gd name="f1300" fmla="val 27271"/>
                <a:gd name="f1301" fmla="val 80640"/>
                <a:gd name="f1302" fmla="val 26960"/>
                <a:gd name="f1303" fmla="val 82194"/>
                <a:gd name="f1304" fmla="val 26683"/>
                <a:gd name="f1305" fmla="val 83611"/>
                <a:gd name="f1306" fmla="val 25750"/>
                <a:gd name="f1307" fmla="val 85218"/>
                <a:gd name="f1308" fmla="val 26545"/>
                <a:gd name="f1309" fmla="val 86480"/>
                <a:gd name="f1310" fmla="val 27461"/>
                <a:gd name="f1311" fmla="val 87966"/>
                <a:gd name="f1312" fmla="val 89400"/>
                <a:gd name="f1313" fmla="val 90973"/>
                <a:gd name="f1314" fmla="val 30416"/>
                <a:gd name="f1315" fmla="val 93721"/>
                <a:gd name="f1316" fmla="val 31298"/>
                <a:gd name="f1317" fmla="val 96641"/>
                <a:gd name="f1318" fmla="val 29777"/>
                <a:gd name="f1319" fmla="val 99631"/>
                <a:gd name="f1320" fmla="val 28809"/>
                <a:gd name="f1321" fmla="val 101515"/>
                <a:gd name="f1322" fmla="val 28619"/>
                <a:gd name="f1323" fmla="val 103502"/>
                <a:gd name="f1324" fmla="val 29535"/>
                <a:gd name="f1325" fmla="val 105369"/>
                <a:gd name="f1326" fmla="val 30503"/>
                <a:gd name="f1327" fmla="val 107321"/>
                <a:gd name="f1328" fmla="val 31228"/>
                <a:gd name="f1329" fmla="val 109274"/>
                <a:gd name="f1330" fmla="val 111469"/>
                <a:gd name="f1331" fmla="val 113456"/>
                <a:gd name="f1332" fmla="val 31695"/>
                <a:gd name="f1333" fmla="val 115599"/>
                <a:gd name="f1334" fmla="val 33371"/>
                <a:gd name="f1335" fmla="val 117172"/>
                <a:gd name="f1336" fmla="val 34322"/>
                <a:gd name="f1337" fmla="val 118088"/>
                <a:gd name="f1338" fmla="val 34581"/>
                <a:gd name="f1339" fmla="val 119436"/>
                <a:gd name="f1340" fmla="val 35013"/>
                <a:gd name="f1341" fmla="val 120645"/>
                <a:gd name="f1342" fmla="val 35393"/>
                <a:gd name="f1343" fmla="val 121717"/>
                <a:gd name="f1344" fmla="val 123065"/>
                <a:gd name="f1345" fmla="val 35843"/>
                <a:gd name="f1346" fmla="val 123998"/>
                <a:gd name="f1347" fmla="val 36206"/>
                <a:gd name="f1348" fmla="val 124270"/>
                <a:gd name="f1349" fmla="val 36549"/>
                <a:gd name="f1350" fmla="val 124368"/>
                <a:gd name="f1351" fmla="val 36881"/>
                <a:gd name="f1352" fmla="val 37735"/>
                <a:gd name="f1353" fmla="val 38515"/>
                <a:gd name="f1354" fmla="val 123721"/>
                <a:gd name="f1355" fmla="val 39372"/>
                <a:gd name="f1356" fmla="val 39404"/>
                <a:gd name="f1357" fmla="val 39420"/>
                <a:gd name="f1358" fmla="val 39526"/>
                <a:gd name="f1359" fmla="val 123724"/>
                <a:gd name="f1360" fmla="val 39630"/>
                <a:gd name="f1361" fmla="val 123725"/>
                <a:gd name="f1362" fmla="val 39734"/>
                <a:gd name="f1363" fmla="val 44937"/>
                <a:gd name="f1364" fmla="val 47636"/>
                <a:gd name="f1365" fmla="val 120353"/>
                <a:gd name="f1366" fmla="val 49754"/>
                <a:gd name="f1367" fmla="val 116100"/>
                <a:gd name="f1368" fmla="val 50186"/>
                <a:gd name="f1369" fmla="val 115236"/>
                <a:gd name="f1370" fmla="val 49720"/>
                <a:gd name="f1371" fmla="val 113957"/>
                <a:gd name="f1372" fmla="val 113508"/>
                <a:gd name="f1373" fmla="val 52761"/>
                <a:gd name="f1374" fmla="val 112713"/>
                <a:gd name="f1375" fmla="val 53193"/>
                <a:gd name="f1376" fmla="val 111175"/>
                <a:gd name="f1377" fmla="val 52692"/>
                <a:gd name="f1378" fmla="val 109499"/>
                <a:gd name="f1379" fmla="val 51949"/>
                <a:gd name="f1380" fmla="val 107028"/>
                <a:gd name="f1381" fmla="val 53297"/>
                <a:gd name="f1382" fmla="val 106112"/>
                <a:gd name="f1383" fmla="val 55181"/>
                <a:gd name="f1384" fmla="val 105282"/>
                <a:gd name="f1385" fmla="val 57773"/>
                <a:gd name="f1386" fmla="val 104107"/>
                <a:gd name="f1387" fmla="val 59449"/>
                <a:gd name="f1388" fmla="val 98370"/>
                <a:gd name="f1389" fmla="val 57963"/>
                <a:gd name="f1390" fmla="val 96071"/>
                <a:gd name="f1391" fmla="val 56770"/>
                <a:gd name="f1392" fmla="val 94239"/>
                <a:gd name="f1393" fmla="val 57099"/>
                <a:gd name="f1394" fmla="val 92217"/>
                <a:gd name="f1395" fmla="val 57444"/>
                <a:gd name="f1396" fmla="val 90316"/>
                <a:gd name="f1397" fmla="val 57911"/>
                <a:gd name="f1398" fmla="val 87621"/>
                <a:gd name="f1399" fmla="val 59933"/>
                <a:gd name="f1400" fmla="val 85823"/>
                <a:gd name="f1401" fmla="val 61851"/>
                <a:gd name="f1402" fmla="val 84164"/>
                <a:gd name="f1403" fmla="val 65601"/>
                <a:gd name="f1404" fmla="val 80915"/>
                <a:gd name="f1405" fmla="val 68055"/>
                <a:gd name="f1406" fmla="val 76992"/>
                <a:gd name="f1407" fmla="val 69109"/>
                <a:gd name="f1408" fmla="val 72171"/>
                <a:gd name="f1409" fmla="val 69271"/>
                <a:gd name="f1410" fmla="val 71459"/>
                <a:gd name="f1411" fmla="val 69266"/>
                <a:gd name="f1412" fmla="val 70656"/>
                <a:gd name="f1413" fmla="val 68371"/>
                <a:gd name="f1414" fmla="val 68311"/>
                <a:gd name="f1415" fmla="val 68246"/>
                <a:gd name="f1416" fmla="val 70660"/>
                <a:gd name="f1417" fmla="val 68176"/>
                <a:gd name="f1418" fmla="val 70667"/>
                <a:gd name="f1419" fmla="val 67157"/>
                <a:gd name="f1420" fmla="val 70788"/>
                <a:gd name="f1421" fmla="val 66154"/>
                <a:gd name="f1422" fmla="val 71151"/>
                <a:gd name="f1423" fmla="val 65152"/>
                <a:gd name="f1424" fmla="val 71462"/>
                <a:gd name="f1425" fmla="val 63960"/>
                <a:gd name="f1426" fmla="val 71826"/>
                <a:gd name="f1427" fmla="val 63201"/>
                <a:gd name="f1428" fmla="val 72060"/>
                <a:gd name="f1429" fmla="val 62664"/>
                <a:gd name="f1430" fmla="val 61727"/>
                <a:gd name="f1431" fmla="val 61469"/>
                <a:gd name="f1432" fmla="val 71346"/>
                <a:gd name="f1433" fmla="val 60772"/>
                <a:gd name="f1434" fmla="val 69363"/>
                <a:gd name="f1435" fmla="val 61180"/>
                <a:gd name="f1436" fmla="val 69747"/>
                <a:gd name="f1437" fmla="val 61467"/>
                <a:gd name="f1438" fmla="val 70422"/>
                <a:gd name="f1439" fmla="val 62074"/>
                <a:gd name="f1440" fmla="val 62180"/>
                <a:gd name="f1441" fmla="val 62295"/>
                <a:gd name="f1442" fmla="val 70402"/>
                <a:gd name="f1443" fmla="val 62422"/>
                <a:gd name="f1444" fmla="val 70356"/>
                <a:gd name="f1445" fmla="val 63925"/>
                <a:gd name="f1446" fmla="val 69769"/>
                <a:gd name="f1447" fmla="val 65359"/>
                <a:gd name="f1448" fmla="val 68957"/>
                <a:gd name="f1449" fmla="val 66897"/>
                <a:gd name="f1450" fmla="val 68455"/>
                <a:gd name="f1451" fmla="val 67868"/>
                <a:gd name="f1452" fmla="val 69732"/>
                <a:gd name="f1453" fmla="val 71391"/>
                <a:gd name="f1454" fmla="val 65639"/>
                <a:gd name="f1455" fmla="val 73706"/>
                <a:gd name="f1456" fmla="val 64844"/>
                <a:gd name="f1457" fmla="val 76713"/>
                <a:gd name="f1458" fmla="val 61716"/>
                <a:gd name="f1459" fmla="val 76852"/>
                <a:gd name="f1460" fmla="val 59383"/>
                <a:gd name="f1461" fmla="val 76834"/>
                <a:gd name="f1462" fmla="val 59072"/>
                <a:gd name="f1463" fmla="val 58778"/>
                <a:gd name="f1464" fmla="val 76506"/>
                <a:gd name="f1465" fmla="val 58553"/>
                <a:gd name="f1466" fmla="val 75918"/>
                <a:gd name="f1467" fmla="val 57810"/>
                <a:gd name="f1468" fmla="val 75279"/>
                <a:gd name="f1469" fmla="val 57153"/>
                <a:gd name="f1470" fmla="val 74294"/>
                <a:gd name="f1471" fmla="val 56894"/>
                <a:gd name="f1472" fmla="val 73724"/>
                <a:gd name="f1473" fmla="val 73378"/>
                <a:gd name="f1474" fmla="val 56151"/>
                <a:gd name="f1475" fmla="val 73516"/>
                <a:gd name="f1476" fmla="val 55581"/>
                <a:gd name="f1477" fmla="val 73547"/>
                <a:gd name="f1478" fmla="val 55481"/>
                <a:gd name="f1479" fmla="val 73596"/>
                <a:gd name="f1480" fmla="val 55443"/>
                <a:gd name="f1481" fmla="val 73658"/>
                <a:gd name="f1482" fmla="val 73842"/>
                <a:gd name="f1483" fmla="val 74139"/>
                <a:gd name="f1484" fmla="val 55775"/>
                <a:gd name="f1485" fmla="val 74398"/>
                <a:gd name="f1486" fmla="val 55788"/>
                <a:gd name="f1487" fmla="val 75366"/>
                <a:gd name="f1488" fmla="val 55855"/>
                <a:gd name="f1489" fmla="val 76333"/>
                <a:gd name="f1490" fmla="val 56083"/>
                <a:gd name="f1491" fmla="val 77301"/>
                <a:gd name="f1492" fmla="val 77336"/>
                <a:gd name="f1493" fmla="val 77370"/>
                <a:gd name="f1494" fmla="val 77405"/>
                <a:gd name="f1495" fmla="val 56082"/>
                <a:gd name="f1496" fmla="val 77727"/>
                <a:gd name="f1497" fmla="val 56077"/>
                <a:gd name="f1498" fmla="val 78047"/>
                <a:gd name="f1499" fmla="val 56073"/>
                <a:gd name="f1500" fmla="val 78365"/>
                <a:gd name="f1501" fmla="val 81373"/>
                <a:gd name="f1502" fmla="val 84145"/>
                <a:gd name="f1503" fmla="val 56432"/>
                <a:gd name="f1504" fmla="val 85786"/>
                <a:gd name="f1505" fmla="val 59746"/>
                <a:gd name="f1506" fmla="val 86136"/>
                <a:gd name="f1507" fmla="val 60461"/>
                <a:gd name="f1508" fmla="val 86996"/>
                <a:gd name="f1509" fmla="val 61297"/>
                <a:gd name="f1510" fmla="val 88011"/>
                <a:gd name="f1511" fmla="val 88148"/>
                <a:gd name="f1512" fmla="val 88288"/>
                <a:gd name="f1513" fmla="val 61282"/>
                <a:gd name="f1514" fmla="val 88430"/>
                <a:gd name="f1515" fmla="val 61249"/>
                <a:gd name="f1516" fmla="val 88585"/>
                <a:gd name="f1517" fmla="val 61214"/>
                <a:gd name="f1518" fmla="val 88707"/>
                <a:gd name="f1519" fmla="val 61197"/>
                <a:gd name="f1520" fmla="val 88805"/>
                <a:gd name="f1521" fmla="val 89186"/>
                <a:gd name="f1522" fmla="val 89184"/>
                <a:gd name="f1523" fmla="val 61451"/>
                <a:gd name="f1524" fmla="val 89225"/>
                <a:gd name="f1525" fmla="val 61837"/>
                <a:gd name="f1526" fmla="val 89830"/>
                <a:gd name="f1527" fmla="val 66554"/>
                <a:gd name="f1528" fmla="val 91990"/>
                <a:gd name="f1529" fmla="val 70685"/>
                <a:gd name="f1530" fmla="val 94133"/>
                <a:gd name="f1531" fmla="val 74832"/>
                <a:gd name="f1532" fmla="val 94475"/>
                <a:gd name="f1533" fmla="val 75487"/>
                <a:gd name="f1534" fmla="val 94875"/>
                <a:gd name="f1535" fmla="val 75911"/>
                <a:gd name="f1536" fmla="val 95290"/>
                <a:gd name="f1537" fmla="val 95652"/>
                <a:gd name="f1538" fmla="val 96025"/>
                <a:gd name="f1539" fmla="val 75588"/>
                <a:gd name="f1540" fmla="val 96380"/>
                <a:gd name="f1541" fmla="val 74815"/>
                <a:gd name="f1542" fmla="val 96622"/>
                <a:gd name="f1543" fmla="val 74297"/>
                <a:gd name="f1544" fmla="val 97036"/>
                <a:gd name="f1545" fmla="val 73847"/>
                <a:gd name="f1546" fmla="val 97382"/>
                <a:gd name="f1547" fmla="val 73381"/>
                <a:gd name="f1548" fmla="val 97538"/>
                <a:gd name="f1549" fmla="val 73225"/>
                <a:gd name="f1550" fmla="val 98212"/>
                <a:gd name="f1551" fmla="val 71618"/>
                <a:gd name="f1552" fmla="val 98056"/>
                <a:gd name="f1553" fmla="val 69993"/>
                <a:gd name="f1554" fmla="val 97831"/>
                <a:gd name="f1555" fmla="val 68317"/>
                <a:gd name="f1556" fmla="val 97762"/>
                <a:gd name="f1557" fmla="val 67833"/>
                <a:gd name="f1558" fmla="val 97589"/>
                <a:gd name="f1559" fmla="val 67211"/>
                <a:gd name="f1560" fmla="val 98194"/>
                <a:gd name="f1561" fmla="val 67073"/>
                <a:gd name="f1562" fmla="val 99784"/>
                <a:gd name="f1563" fmla="val 66693"/>
                <a:gd name="f1564" fmla="val 100268"/>
                <a:gd name="f1565" fmla="val 65258"/>
                <a:gd name="f1566" fmla="val 101149"/>
                <a:gd name="f1567" fmla="val 64187"/>
                <a:gd name="f1568" fmla="val 102117"/>
                <a:gd name="f1569" fmla="val 63029"/>
                <a:gd name="f1570" fmla="val 103137"/>
                <a:gd name="f1571" fmla="val 61629"/>
                <a:gd name="f1572" fmla="val 104243"/>
                <a:gd name="f1573" fmla="val 60903"/>
                <a:gd name="f1574" fmla="val 104825"/>
                <a:gd name="f1575" fmla="val 60515"/>
                <a:gd name="f1576" fmla="val 105739"/>
                <a:gd name="f1577" fmla="val 59942"/>
                <a:gd name="f1578" fmla="val 106690"/>
                <a:gd name="f1579" fmla="val 107432"/>
                <a:gd name="f1580" fmla="val 108196"/>
                <a:gd name="f1581" fmla="val 60292"/>
                <a:gd name="f1582" fmla="val 108840"/>
                <a:gd name="f1583" fmla="val 61353"/>
                <a:gd name="f1584" fmla="val 109600"/>
                <a:gd name="f1585" fmla="val 62632"/>
                <a:gd name="f1586" fmla="val 110965"/>
                <a:gd name="f1587" fmla="val 63565"/>
                <a:gd name="f1588" fmla="val 111017"/>
                <a:gd name="f1589" fmla="val 111034"/>
                <a:gd name="f1590" fmla="val 65777"/>
                <a:gd name="f1591" fmla="val 110793"/>
                <a:gd name="f1592" fmla="val 66433"/>
                <a:gd name="f1593" fmla="val 111536"/>
                <a:gd name="f1594" fmla="val 111822"/>
                <a:gd name="f1595" fmla="val 66788"/>
                <a:gd name="f1596" fmla="val 112112"/>
                <a:gd name="f1597" fmla="val 66862"/>
                <a:gd name="f1598" fmla="val 112391"/>
                <a:gd name="f1599" fmla="val 112769"/>
                <a:gd name="f1600" fmla="val 113129"/>
                <a:gd name="f1601" fmla="val 66727"/>
                <a:gd name="f1602" fmla="val 113437"/>
                <a:gd name="f1603" fmla="val 66330"/>
                <a:gd name="f1604" fmla="val 113540"/>
                <a:gd name="f1605" fmla="val 66205"/>
                <a:gd name="f1606" fmla="val 113700"/>
                <a:gd name="f1607" fmla="val 66031"/>
                <a:gd name="f1608" fmla="val 113856"/>
                <a:gd name="f1609" fmla="val 113960"/>
                <a:gd name="f1610" fmla="val 114062"/>
                <a:gd name="f1611" fmla="val 66109"/>
                <a:gd name="f1612" fmla="val 114145"/>
                <a:gd name="f1613" fmla="val 114543"/>
                <a:gd name="f1614" fmla="val 67470"/>
                <a:gd name="f1615" fmla="val 114802"/>
                <a:gd name="f1616" fmla="val 68663"/>
                <a:gd name="f1617" fmla="val 115286"/>
                <a:gd name="f1618" fmla="val 116271"/>
                <a:gd name="f1619" fmla="val 72033"/>
                <a:gd name="f1620" fmla="val 114940"/>
                <a:gd name="f1621" fmla="val 74677"/>
                <a:gd name="f1622" fmla="val 116858"/>
                <a:gd name="f1623" fmla="val 76871"/>
                <a:gd name="f1624" fmla="val 118241"/>
                <a:gd name="f1625" fmla="val 78461"/>
                <a:gd name="f1626" fmla="val 118362"/>
                <a:gd name="f1627" fmla="val 119900"/>
                <a:gd name="f1628" fmla="val 82540"/>
                <a:gd name="f1629" fmla="val 120401"/>
                <a:gd name="f1630" fmla="val 82799"/>
                <a:gd name="f1631" fmla="val 120885"/>
                <a:gd name="f1632" fmla="val 83058"/>
                <a:gd name="f1633" fmla="val 121386"/>
                <a:gd name="f1634" fmla="val 83300"/>
                <a:gd name="f1635" fmla="val 121538"/>
                <a:gd name="f1636" fmla="val 83368"/>
                <a:gd name="f1637" fmla="val 121699"/>
                <a:gd name="f1638" fmla="val 83403"/>
                <a:gd name="f1639" fmla="val 121846"/>
                <a:gd name="f1640" fmla="val 122184"/>
                <a:gd name="f1641" fmla="val 122445"/>
                <a:gd name="f1642" fmla="val 83219"/>
                <a:gd name="f1643" fmla="val 122337"/>
                <a:gd name="f1644" fmla="val 82834"/>
                <a:gd name="f1645" fmla="val 121818"/>
                <a:gd name="f1646" fmla="val 121991"/>
                <a:gd name="f1647" fmla="val 78790"/>
                <a:gd name="f1648" fmla="val 119969"/>
                <a:gd name="f1649" fmla="val 77355"/>
                <a:gd name="f1650" fmla="val 118414"/>
                <a:gd name="f1651" fmla="val 76249"/>
                <a:gd name="f1652" fmla="val 117239"/>
                <a:gd name="f1653" fmla="val 74521"/>
                <a:gd name="f1654" fmla="val 117463"/>
                <a:gd name="f1655" fmla="val 72378"/>
                <a:gd name="f1656" fmla="val 117528"/>
                <a:gd name="f1657" fmla="val 71821"/>
                <a:gd name="f1658" fmla="val 116912"/>
                <a:gd name="f1659" fmla="val 70437"/>
                <a:gd name="f1660" fmla="val 117695"/>
                <a:gd name="f1661" fmla="val 117955"/>
                <a:gd name="f1662" fmla="val 118371"/>
                <a:gd name="f1663" fmla="val 70590"/>
                <a:gd name="f1664" fmla="val 119019"/>
                <a:gd name="f1665" fmla="val 70979"/>
                <a:gd name="f1666" fmla="val 120194"/>
                <a:gd name="f1667" fmla="val 71704"/>
                <a:gd name="f1668" fmla="val 72655"/>
                <a:gd name="f1669" fmla="val 121749"/>
                <a:gd name="f1670" fmla="val 73605"/>
                <a:gd name="f1671" fmla="val 122096"/>
                <a:gd name="f1672" fmla="val 74553"/>
                <a:gd name="f1673" fmla="val 122434"/>
                <a:gd name="f1674" fmla="val 74868"/>
                <a:gd name="f1675" fmla="val 122776"/>
                <a:gd name="f1676" fmla="val 123251"/>
                <a:gd name="f1677" fmla="val 123732"/>
                <a:gd name="f1678" fmla="val 74261"/>
                <a:gd name="f1679" fmla="val 124255"/>
                <a:gd name="f1680" fmla="val 73899"/>
                <a:gd name="f1681" fmla="val 124531"/>
                <a:gd name="f1682" fmla="val 73709"/>
                <a:gd name="f1683" fmla="val 124721"/>
                <a:gd name="f1684" fmla="val 73363"/>
                <a:gd name="f1685" fmla="val 125015"/>
                <a:gd name="f1686" fmla="val 73208"/>
                <a:gd name="f1687" fmla="val 126743"/>
                <a:gd name="f1688" fmla="val 72292"/>
                <a:gd name="f1689" fmla="val 127210"/>
                <a:gd name="f1690" fmla="val 70961"/>
                <a:gd name="f1691" fmla="val 69043"/>
                <a:gd name="f1692" fmla="val 126294"/>
                <a:gd name="f1693" fmla="val 67159"/>
                <a:gd name="f1694" fmla="val 125292"/>
                <a:gd name="f1695" fmla="val 65725"/>
                <a:gd name="f1696" fmla="val 123892"/>
                <a:gd name="f1697" fmla="val 64533"/>
                <a:gd name="f1698" fmla="val 122596"/>
                <a:gd name="f1699" fmla="val 63409"/>
                <a:gd name="f1700" fmla="val 122285"/>
                <a:gd name="f1701" fmla="val 62459"/>
                <a:gd name="f1702" fmla="val 123546"/>
                <a:gd name="f1703" fmla="val 61059"/>
                <a:gd name="f1704" fmla="val 123952"/>
                <a:gd name="f1705" fmla="val 60621"/>
                <a:gd name="f1706" fmla="val 124332"/>
                <a:gd name="f1707" fmla="val 60388"/>
                <a:gd name="f1708" fmla="val 124705"/>
                <a:gd name="f1709" fmla="val 124936"/>
                <a:gd name="f1710" fmla="val 125164"/>
                <a:gd name="f1711" fmla="val 60477"/>
                <a:gd name="f1712" fmla="val 125395"/>
                <a:gd name="f1713" fmla="val 60661"/>
                <a:gd name="f1714" fmla="val 126000"/>
                <a:gd name="f1715" fmla="val 61145"/>
                <a:gd name="f1716" fmla="val 125810"/>
                <a:gd name="f1717" fmla="val 61750"/>
                <a:gd name="f1718" fmla="val 125119"/>
                <a:gd name="f1719" fmla="val 62234"/>
                <a:gd name="f1720" fmla="val 124618"/>
                <a:gd name="f1721" fmla="val 124445"/>
                <a:gd name="f1722" fmla="val 63219"/>
                <a:gd name="f1723" fmla="val 125050"/>
                <a:gd name="f1724" fmla="val 63651"/>
                <a:gd name="f1725" fmla="val 125442"/>
                <a:gd name="f1726" fmla="val 63952"/>
                <a:gd name="f1727" fmla="val 125858"/>
                <a:gd name="f1728" fmla="val 64171"/>
                <a:gd name="f1729" fmla="val 126268"/>
                <a:gd name="f1730" fmla="val 126635"/>
                <a:gd name="f1731" fmla="val 126996"/>
                <a:gd name="f1732" fmla="val 63996"/>
                <a:gd name="f1733" fmla="val 127331"/>
                <a:gd name="f1734" fmla="val 63547"/>
                <a:gd name="f1735" fmla="val 127694"/>
                <a:gd name="f1736" fmla="val 63046"/>
                <a:gd name="f1737" fmla="val 128247"/>
                <a:gd name="f1738" fmla="val 62407"/>
                <a:gd name="f1739" fmla="val 127469"/>
                <a:gd name="f1740" fmla="val 61940"/>
                <a:gd name="f1741" fmla="val 126398"/>
                <a:gd name="f1742" fmla="val 61318"/>
                <a:gd name="f1743" fmla="val 127037"/>
                <a:gd name="f1744" fmla="val 61042"/>
                <a:gd name="f1745" fmla="val 127590"/>
                <a:gd name="f1746" fmla="val 60696"/>
                <a:gd name="f1747" fmla="val 130061"/>
                <a:gd name="f1748" fmla="val 59210"/>
                <a:gd name="f1749" fmla="val 133449"/>
                <a:gd name="f1750" fmla="val 59106"/>
                <a:gd name="f1751" fmla="val 134693"/>
                <a:gd name="f1752" fmla="val 135298"/>
                <a:gd name="f1753" fmla="val 54146"/>
                <a:gd name="f1754" fmla="val 136093"/>
                <a:gd name="f1755" fmla="val 52591"/>
                <a:gd name="f1756" fmla="val 135851"/>
                <a:gd name="f1757" fmla="val 50725"/>
                <a:gd name="f1758" fmla="val 135522"/>
                <a:gd name="f1759" fmla="val 48288"/>
                <a:gd name="f1760" fmla="val 133932"/>
                <a:gd name="f1761" fmla="val 132498"/>
                <a:gd name="f1762" fmla="val 44918"/>
                <a:gd name="f1763" fmla="val 131772"/>
                <a:gd name="f1764" fmla="val 131859"/>
                <a:gd name="f1765" fmla="val 132775"/>
                <a:gd name="f1766" fmla="val 133120"/>
                <a:gd name="f1767" fmla="val 43017"/>
                <a:gd name="f1768" fmla="val 133397"/>
                <a:gd name="f1769" fmla="val 42793"/>
                <a:gd name="f1770" fmla="val 133362"/>
                <a:gd name="f1771" fmla="val 42378"/>
                <a:gd name="f1772" fmla="val 133345"/>
                <a:gd name="f1773" fmla="val 133051"/>
                <a:gd name="f1774" fmla="val 41635"/>
                <a:gd name="f1775" fmla="val 132671"/>
                <a:gd name="f1776" fmla="val 41548"/>
                <a:gd name="f1777" fmla="val 132227"/>
                <a:gd name="f1778" fmla="val 41462"/>
                <a:gd name="f1779" fmla="val 131713"/>
                <a:gd name="f1780" fmla="val 41297"/>
                <a:gd name="f1781" fmla="val 131292"/>
                <a:gd name="f1782" fmla="val 131122"/>
                <a:gd name="f1783" fmla="val 130968"/>
                <a:gd name="f1784" fmla="val 41323"/>
                <a:gd name="f1785" fmla="val 130839"/>
                <a:gd name="f1786" fmla="val 41393"/>
                <a:gd name="f1787" fmla="val 130667"/>
                <a:gd name="f1788" fmla="val 41486"/>
                <a:gd name="f1789" fmla="val 130517"/>
                <a:gd name="f1790" fmla="val 41524"/>
                <a:gd name="f1791" fmla="val 130385"/>
                <a:gd name="f1792" fmla="val 129751"/>
                <a:gd name="f1793" fmla="val 129496"/>
                <a:gd name="f1794" fmla="val 40648"/>
                <a:gd name="f1795" fmla="val 128935"/>
                <a:gd name="f1796" fmla="val 128871"/>
                <a:gd name="f1797" fmla="val 128804"/>
                <a:gd name="f1798" fmla="val 40659"/>
                <a:gd name="f1799" fmla="val 128731"/>
                <a:gd name="f1800" fmla="val 40684"/>
                <a:gd name="f1801" fmla="val 129025"/>
                <a:gd name="f1802" fmla="val 129336"/>
                <a:gd name="f1803" fmla="val 40166"/>
                <a:gd name="f1804" fmla="val 129612"/>
                <a:gd name="f1805" fmla="val 39889"/>
                <a:gd name="f1806" fmla="val 129699"/>
                <a:gd name="f1807" fmla="val 39786"/>
                <a:gd name="f1808" fmla="val 129768"/>
                <a:gd name="f1809" fmla="val 39647"/>
                <a:gd name="f1810" fmla="val 129802"/>
                <a:gd name="f1811" fmla="val 39509"/>
                <a:gd name="f1812" fmla="val 129896"/>
                <a:gd name="f1813" fmla="val 39229"/>
                <a:gd name="f1814" fmla="val 130059"/>
                <a:gd name="f1815" fmla="val 38963"/>
                <a:gd name="f1816" fmla="val 130355"/>
                <a:gd name="f1817" fmla="val 130388"/>
                <a:gd name="f1818" fmla="val 130423"/>
                <a:gd name="f1819" fmla="val 38966"/>
                <a:gd name="f1820" fmla="val 130459"/>
                <a:gd name="f1821" fmla="val 38973"/>
                <a:gd name="f1822" fmla="val 130822"/>
                <a:gd name="f1823" fmla="val 39025"/>
                <a:gd name="f1824" fmla="val 130718"/>
                <a:gd name="f1825" fmla="val 39405"/>
                <a:gd name="f1826" fmla="val 130753"/>
                <a:gd name="f1827" fmla="val 39665"/>
                <a:gd name="f1828" fmla="val 130885"/>
                <a:gd name="f1829" fmla="val 40368"/>
                <a:gd name="f1830" fmla="val 131150"/>
                <a:gd name="f1831" fmla="val 40680"/>
                <a:gd name="f1832" fmla="val 131522"/>
                <a:gd name="f1833" fmla="val 131781"/>
                <a:gd name="f1834" fmla="val 132092"/>
                <a:gd name="f1835" fmla="val 40529"/>
                <a:gd name="f1836" fmla="val 132446"/>
                <a:gd name="f1837" fmla="val 40252"/>
                <a:gd name="f1838" fmla="val 132816"/>
                <a:gd name="f1839" fmla="val 39963"/>
                <a:gd name="f1840" fmla="val 133198"/>
                <a:gd name="f1841" fmla="val 39825"/>
                <a:gd name="f1842" fmla="val 133552"/>
                <a:gd name="f1843" fmla="val 134190"/>
                <a:gd name="f1844" fmla="val 134735"/>
                <a:gd name="f1845" fmla="val 40276"/>
                <a:gd name="f1846" fmla="val 134935"/>
                <a:gd name="f1847" fmla="val 41099"/>
                <a:gd name="f1848" fmla="val 135004"/>
                <a:gd name="f1849" fmla="val 41410"/>
                <a:gd name="f1850" fmla="val 135246"/>
                <a:gd name="f1851" fmla="val 41911"/>
                <a:gd name="f1852" fmla="val 135436"/>
                <a:gd name="f1853" fmla="val 136836"/>
                <a:gd name="f1854" fmla="val 42067"/>
                <a:gd name="f1855" fmla="val 137130"/>
                <a:gd name="f1856" fmla="val 43259"/>
                <a:gd name="f1857" fmla="val 137441"/>
                <a:gd name="f1858" fmla="val 44192"/>
                <a:gd name="f1859" fmla="val 137757"/>
                <a:gd name="f1860" fmla="val 45176"/>
                <a:gd name="f1861" fmla="val 138205"/>
                <a:gd name="f1862" fmla="val 45491"/>
                <a:gd name="f1863" fmla="val 138710"/>
                <a:gd name="f1864" fmla="val 139226"/>
                <a:gd name="f1865" fmla="val 139803"/>
                <a:gd name="f1866" fmla="val 45163"/>
                <a:gd name="f1867" fmla="val 140361"/>
                <a:gd name="f1868" fmla="val 44884"/>
                <a:gd name="f1869" fmla="val 141813"/>
                <a:gd name="f1870" fmla="val 44175"/>
                <a:gd name="f1871" fmla="val 140586"/>
                <a:gd name="f1872" fmla="val 43363"/>
                <a:gd name="f1873" fmla="val 140327"/>
                <a:gd name="f1874" fmla="val 42654"/>
                <a:gd name="f1875" fmla="val 140188"/>
                <a:gd name="f1876" fmla="val 42188"/>
                <a:gd name="f1877" fmla="val 139739"/>
                <a:gd name="f1878" fmla="val 41773"/>
                <a:gd name="f1879" fmla="val 139324"/>
                <a:gd name="f1880" fmla="val 41479"/>
                <a:gd name="f1881" fmla="val 137717"/>
                <a:gd name="f1882" fmla="val 40356"/>
                <a:gd name="f1883" fmla="val 137648"/>
                <a:gd name="f1884" fmla="val 138305"/>
                <a:gd name="f1885" fmla="val 37245"/>
                <a:gd name="f1886" fmla="val 138533"/>
                <a:gd name="f1887" fmla="val 36644"/>
                <a:gd name="f1888" fmla="val 138753"/>
                <a:gd name="f1889" fmla="val 36160"/>
                <a:gd name="f1890" fmla="val 139216"/>
                <a:gd name="f1891" fmla="val 139418"/>
                <a:gd name="f1892" fmla="val 139666"/>
                <a:gd name="f1893" fmla="val 36252"/>
                <a:gd name="f1894" fmla="val 139981"/>
                <a:gd name="f1895" fmla="val 140121"/>
                <a:gd name="f1896" fmla="val 36569"/>
                <a:gd name="f1897" fmla="val 140268"/>
                <a:gd name="f1898" fmla="val 36617"/>
                <a:gd name="f1899" fmla="val 140413"/>
                <a:gd name="f1900" fmla="val 140661"/>
                <a:gd name="f1901" fmla="val 140902"/>
                <a:gd name="f1902" fmla="val 36477"/>
                <a:gd name="f1903" fmla="val 141087"/>
                <a:gd name="f1904" fmla="val 142573"/>
                <a:gd name="f1905" fmla="val 34255"/>
                <a:gd name="f1906" fmla="val 142850"/>
                <a:gd name="f1907" fmla="val 29797"/>
                <a:gd name="f1908" fmla="val 141640"/>
                <a:gd name="f1909" fmla="val 27706"/>
                <a:gd name="f1910" fmla="val 141485"/>
                <a:gd name="f1911" fmla="val 27447"/>
                <a:gd name="f1912" fmla="val 141104"/>
                <a:gd name="f1913" fmla="val 27187"/>
                <a:gd name="f1914" fmla="val 141398"/>
                <a:gd name="f1915" fmla="val 26807"/>
                <a:gd name="f1916" fmla="val 141623"/>
                <a:gd name="f1917" fmla="val 141917"/>
                <a:gd name="f1918" fmla="val 142072"/>
                <a:gd name="f1919" fmla="val 27395"/>
                <a:gd name="f1920" fmla="val 142988"/>
                <a:gd name="f1921" fmla="val 28812"/>
                <a:gd name="f1922" fmla="val 143869"/>
                <a:gd name="f1923" fmla="val 30229"/>
                <a:gd name="f1924" fmla="val 144733"/>
                <a:gd name="f1925" fmla="val 31663"/>
                <a:gd name="f1926" fmla="val 144984"/>
                <a:gd name="f1927" fmla="val 32062"/>
                <a:gd name="f1928" fmla="val 145261"/>
                <a:gd name="f1929" fmla="val 32460"/>
                <a:gd name="f1930" fmla="val 145713"/>
                <a:gd name="f1931" fmla="val 145790"/>
                <a:gd name="f1932" fmla="val 145872"/>
                <a:gd name="f1933" fmla="val 32449"/>
                <a:gd name="f1934" fmla="val 145960"/>
                <a:gd name="f1935" fmla="val 32424"/>
                <a:gd name="f1936" fmla="val 146323"/>
                <a:gd name="f1937" fmla="val 146825"/>
                <a:gd name="f1938" fmla="val 32043"/>
                <a:gd name="f1939" fmla="val 146928"/>
                <a:gd name="f1940" fmla="val 31750"/>
                <a:gd name="f1941" fmla="val 147118"/>
                <a:gd name="f1942" fmla="val 31197"/>
                <a:gd name="f1943" fmla="val 146496"/>
                <a:gd name="f1944" fmla="val 30972"/>
                <a:gd name="f1945" fmla="val 146151"/>
                <a:gd name="f1946" fmla="val 30644"/>
                <a:gd name="f1947" fmla="val 145805"/>
                <a:gd name="f1948" fmla="val 30298"/>
                <a:gd name="f1949" fmla="val 144889"/>
                <a:gd name="f1950" fmla="val 29935"/>
                <a:gd name="f1951" fmla="val 145511"/>
                <a:gd name="f1952" fmla="val 29348"/>
                <a:gd name="f1953" fmla="val 146220"/>
                <a:gd name="f1954" fmla="val 28674"/>
                <a:gd name="f1955" fmla="val 145701"/>
                <a:gd name="f1956" fmla="val 28363"/>
                <a:gd name="f1957" fmla="val 145373"/>
                <a:gd name="f1958" fmla="val 27982"/>
                <a:gd name="f1959" fmla="val 144924"/>
                <a:gd name="f1960" fmla="val 27464"/>
                <a:gd name="f1961" fmla="val 144353"/>
                <a:gd name="f1962" fmla="val 27049"/>
                <a:gd name="f1963" fmla="val 143904"/>
                <a:gd name="f1964" fmla="val 26513"/>
                <a:gd name="f1965" fmla="val 142452"/>
                <a:gd name="f1966" fmla="val 24803"/>
                <a:gd name="f1967" fmla="val 140309"/>
                <a:gd name="f1968" fmla="val 24008"/>
                <a:gd name="f1969" fmla="val 138927"/>
                <a:gd name="f1970" fmla="val 23455"/>
                <a:gd name="f1971" fmla="val 137233"/>
                <a:gd name="f1972" fmla="val 22781"/>
                <a:gd name="f1973" fmla="val 135350"/>
                <a:gd name="f1974" fmla="val 23368"/>
                <a:gd name="f1975" fmla="val 133794"/>
                <a:gd name="f1976" fmla="val 22349"/>
                <a:gd name="f1977" fmla="val 133621"/>
                <a:gd name="f1978" fmla="val 22228"/>
                <a:gd name="f1979" fmla="val 22141"/>
                <a:gd name="f1980" fmla="val 133379"/>
                <a:gd name="f1981" fmla="val 21934"/>
                <a:gd name="f1982" fmla="val 134416"/>
                <a:gd name="f1983" fmla="val 21156"/>
                <a:gd name="f1984" fmla="val 134192"/>
                <a:gd name="f1985" fmla="val 19843"/>
                <a:gd name="f1986" fmla="val 134814"/>
                <a:gd name="f1987" fmla="val 18910"/>
                <a:gd name="f1988" fmla="val 135183"/>
                <a:gd name="f1989" fmla="val 18357"/>
                <a:gd name="f1990" fmla="val 137525"/>
                <a:gd name="f1991" fmla="val 17996"/>
                <a:gd name="f1992" fmla="val 139389"/>
                <a:gd name="f1993" fmla="val 140321"/>
                <a:gd name="f1994" fmla="val 141133"/>
                <a:gd name="f1995" fmla="val 18086"/>
                <a:gd name="f1996" fmla="val 141519"/>
                <a:gd name="f1997" fmla="val 18287"/>
                <a:gd name="f1998" fmla="val 141913"/>
                <a:gd name="f1999" fmla="val 18491"/>
                <a:gd name="f2000" fmla="val 142318"/>
                <a:gd name="f2001" fmla="val 18567"/>
                <a:gd name="f2002" fmla="val 142722"/>
                <a:gd name="f2003" fmla="val 143310"/>
                <a:gd name="f2004" fmla="val 143896"/>
                <a:gd name="f2005" fmla="val 18407"/>
                <a:gd name="f2006" fmla="val 144440"/>
                <a:gd name="f2007" fmla="val 18253"/>
                <a:gd name="f2008" fmla="val 145183"/>
                <a:gd name="f2009" fmla="val 18028"/>
                <a:gd name="f2010" fmla="val 144301"/>
                <a:gd name="f2011" fmla="val 17320"/>
                <a:gd name="f2012" fmla="val 16905"/>
                <a:gd name="f2013" fmla="val 144595"/>
                <a:gd name="f2014" fmla="val 16473"/>
                <a:gd name="f2015" fmla="val 144232"/>
                <a:gd name="f2016" fmla="val 15764"/>
                <a:gd name="f2017" fmla="val 144803"/>
                <a:gd name="f2018" fmla="val 144894"/>
                <a:gd name="f2019" fmla="val 15602"/>
                <a:gd name="f2020" fmla="val 144986"/>
                <a:gd name="f2021" fmla="val 15590"/>
                <a:gd name="f2022" fmla="val 145078"/>
                <a:gd name="f2023" fmla="val 145503"/>
                <a:gd name="f2024" fmla="val 145922"/>
                <a:gd name="f2025" fmla="val 15838"/>
                <a:gd name="f2026" fmla="val 146306"/>
                <a:gd name="f2027" fmla="val 16179"/>
                <a:gd name="f2028" fmla="val 146709"/>
                <a:gd name="f2029" fmla="val 16532"/>
                <a:gd name="f2030" fmla="val 147171"/>
                <a:gd name="f2031" fmla="val 16997"/>
                <a:gd name="f2032" fmla="val 147617"/>
                <a:gd name="f2033" fmla="val 147935"/>
                <a:gd name="f2034" fmla="val 148244"/>
                <a:gd name="f2035" fmla="val 16760"/>
                <a:gd name="f2036" fmla="val 148518"/>
                <a:gd name="f2037" fmla="val 16075"/>
                <a:gd name="f2038" fmla="val 148584"/>
                <a:gd name="f2039" fmla="val 15900"/>
                <a:gd name="f2040" fmla="val 148692"/>
                <a:gd name="f2041" fmla="val 15801"/>
                <a:gd name="f2042" fmla="val 148828"/>
                <a:gd name="f2043" fmla="val 148906"/>
                <a:gd name="f2044" fmla="val 148994"/>
                <a:gd name="f2045" fmla="val 15833"/>
                <a:gd name="f2046" fmla="val 149088"/>
                <a:gd name="f2047" fmla="val 149348"/>
                <a:gd name="f2048" fmla="val 16110"/>
                <a:gd name="f2049" fmla="val 16335"/>
                <a:gd name="f2050" fmla="val 149192"/>
                <a:gd name="f2051" fmla="val 16646"/>
                <a:gd name="f2052" fmla="val 148743"/>
                <a:gd name="f2053" fmla="val 17596"/>
                <a:gd name="f2054" fmla="val 147965"/>
                <a:gd name="f2055" fmla="val 18547"/>
                <a:gd name="f2056" fmla="val 19497"/>
                <a:gd name="f2057" fmla="val 147931"/>
                <a:gd name="f2058" fmla="val 21122"/>
                <a:gd name="f2059" fmla="val 148708"/>
                <a:gd name="f2060" fmla="val 22677"/>
                <a:gd name="f2061" fmla="val 150022"/>
                <a:gd name="f2062" fmla="val 151231"/>
                <a:gd name="f2063" fmla="val 24561"/>
                <a:gd name="f2064" fmla="val 152631"/>
                <a:gd name="f2065" fmla="val 153582"/>
                <a:gd name="f2066" fmla="val 153835"/>
                <a:gd name="f2067" fmla="val 26852"/>
                <a:gd name="f2068" fmla="val 154112"/>
                <a:gd name="f2069" fmla="val 27339"/>
                <a:gd name="f2070" fmla="val 154580"/>
                <a:gd name="f2071" fmla="val 154686"/>
                <a:gd name="f2072" fmla="val 154802"/>
                <a:gd name="f2073" fmla="val 27314"/>
                <a:gd name="f2074" fmla="val 154930"/>
                <a:gd name="f2075" fmla="val 27257"/>
                <a:gd name="f2076" fmla="val 155621"/>
                <a:gd name="f2077" fmla="val 155673"/>
                <a:gd name="f2078" fmla="val 26271"/>
                <a:gd name="f2079" fmla="val 155604"/>
                <a:gd name="f2080" fmla="val 25615"/>
                <a:gd name="f2081" fmla="val 155448"/>
                <a:gd name="f2082" fmla="val 24025"/>
                <a:gd name="f2083" fmla="val 155863"/>
                <a:gd name="f2084" fmla="val 22435"/>
                <a:gd name="f2085" fmla="val 154739"/>
                <a:gd name="f2086" fmla="val 20845"/>
                <a:gd name="f2087" fmla="val 154065"/>
                <a:gd name="f2088" fmla="val 19877"/>
                <a:gd name="f2089" fmla="val 153772"/>
                <a:gd name="f2090" fmla="val 18823"/>
                <a:gd name="f2091" fmla="val 152406"/>
                <a:gd name="f2092" fmla="val 152044"/>
                <a:gd name="f2093" fmla="val 18720"/>
                <a:gd name="f2094" fmla="val 151940"/>
                <a:gd name="f2095" fmla="val 18478"/>
                <a:gd name="f2096" fmla="val 151888"/>
                <a:gd name="f2097" fmla="val 18201"/>
                <a:gd name="f2098" fmla="val 151820"/>
                <a:gd name="f2099" fmla="val 17931"/>
                <a:gd name="f2100" fmla="val 151918"/>
                <a:gd name="f2101" fmla="val 17578"/>
                <a:gd name="f2102" fmla="val 152229"/>
                <a:gd name="f2103" fmla="val 152236"/>
                <a:gd name="f2104" fmla="val 152243"/>
                <a:gd name="f2105" fmla="val 17579"/>
                <a:gd name="f2106" fmla="val 152251"/>
                <a:gd name="f2107" fmla="val 152284"/>
                <a:gd name="f2108" fmla="val 17581"/>
                <a:gd name="f2109" fmla="val 152317"/>
                <a:gd name="f2110" fmla="val 17582"/>
                <a:gd name="f2111" fmla="val 152350"/>
                <a:gd name="f2112" fmla="val 153000"/>
                <a:gd name="f2113" fmla="val 153628"/>
                <a:gd name="f2114" fmla="val 17254"/>
                <a:gd name="f2115" fmla="val 154277"/>
                <a:gd name="f2116" fmla="val 154558"/>
                <a:gd name="f2117" fmla="val 154844"/>
                <a:gd name="f2118" fmla="val 17316"/>
                <a:gd name="f2119" fmla="val 155137"/>
                <a:gd name="f2120" fmla="val 17493"/>
                <a:gd name="f2121" fmla="val 155393"/>
                <a:gd name="f2122" fmla="val 17649"/>
                <a:gd name="f2123" fmla="val 155627"/>
                <a:gd name="f2124" fmla="val 17726"/>
                <a:gd name="f2125" fmla="val 155836"/>
                <a:gd name="f2126" fmla="val 156249"/>
                <a:gd name="f2127" fmla="val 156566"/>
                <a:gd name="f2128" fmla="val 17427"/>
                <a:gd name="f2129" fmla="val 156761"/>
                <a:gd name="f2130" fmla="val 16853"/>
                <a:gd name="f2131" fmla="val 157072"/>
                <a:gd name="f2132" fmla="val 15920"/>
                <a:gd name="f2133" fmla="val 157954"/>
                <a:gd name="f2134" fmla="val 15505"/>
                <a:gd name="f2135" fmla="val 158662"/>
                <a:gd name="f2136" fmla="val 15039"/>
                <a:gd name="f2137" fmla="val 158771"/>
                <a:gd name="f2138" fmla="val 14969"/>
                <a:gd name="f2139" fmla="val 158912"/>
                <a:gd name="f2140" fmla="val 14953"/>
                <a:gd name="f2141" fmla="val 159064"/>
                <a:gd name="f2142" fmla="val 159192"/>
                <a:gd name="f2143" fmla="val 159327"/>
                <a:gd name="f2144" fmla="val 14964"/>
                <a:gd name="f2145" fmla="val 159458"/>
                <a:gd name="f2146" fmla="val 159792"/>
                <a:gd name="f2147" fmla="val 160100"/>
                <a:gd name="f2148" fmla="val 14892"/>
                <a:gd name="f2149" fmla="val 160183"/>
                <a:gd name="f2150" fmla="val 14382"/>
                <a:gd name="f2151" fmla="val 160304"/>
                <a:gd name="f2152" fmla="val 13501"/>
                <a:gd name="f2153" fmla="val 159475"/>
                <a:gd name="f2154" fmla="val 13310"/>
                <a:gd name="f2155" fmla="val 158887"/>
                <a:gd name="f2156" fmla="val 12965"/>
                <a:gd name="f2157" fmla="val 12827"/>
                <a:gd name="f2158" fmla="val 158334"/>
                <a:gd name="f2159" fmla="val 12550"/>
                <a:gd name="f2160" fmla="val 158351"/>
                <a:gd name="f2161" fmla="val 12395"/>
                <a:gd name="f2162" fmla="val 158404"/>
                <a:gd name="f2163" fmla="val 12154"/>
                <a:gd name="f2164" fmla="val 158582"/>
                <a:gd name="f2165" fmla="val 12097"/>
                <a:gd name="f2166" fmla="val 158776"/>
                <a:gd name="f2167" fmla="val 158903"/>
                <a:gd name="f2168" fmla="val 159037"/>
                <a:gd name="f2169" fmla="val 12122"/>
                <a:gd name="f2170" fmla="val 159146"/>
                <a:gd name="f2171" fmla="val 12135"/>
                <a:gd name="f2172" fmla="val 160460"/>
                <a:gd name="f2173" fmla="val 12308"/>
                <a:gd name="f2174" fmla="val 161652"/>
                <a:gd name="f2175" fmla="val 12999"/>
                <a:gd name="f2176" fmla="val 163017"/>
                <a:gd name="f2177" fmla="val 163570"/>
                <a:gd name="f2178" fmla="val 163795"/>
                <a:gd name="f2179" fmla="val 12913"/>
                <a:gd name="f2180" fmla="val 164002"/>
                <a:gd name="f2181" fmla="val 164745"/>
                <a:gd name="f2182" fmla="val 10182"/>
                <a:gd name="f2183" fmla="val 163311"/>
                <a:gd name="f2184" fmla="val 10010"/>
                <a:gd name="f2185" fmla="val 161998"/>
                <a:gd name="f2186" fmla="val 9923"/>
                <a:gd name="f2187" fmla="val 160218"/>
                <a:gd name="f2188" fmla="val 9820"/>
                <a:gd name="f2189" fmla="val 158438"/>
                <a:gd name="f2190" fmla="val 9543"/>
                <a:gd name="f2191" fmla="val 156710"/>
                <a:gd name="f2192" fmla="val 9076"/>
                <a:gd name="f2193" fmla="val 153313"/>
                <a:gd name="f2194" fmla="val 8169"/>
                <a:gd name="f2195" fmla="val 149984"/>
                <a:gd name="f2196" fmla="val 6872"/>
                <a:gd name="f2197" fmla="val 146431"/>
                <a:gd name="f2198" fmla="val 145249"/>
                <a:gd name="f2199" fmla="val 144041"/>
                <a:gd name="f2200" fmla="val 7016"/>
                <a:gd name="f2201" fmla="val 142798"/>
                <a:gd name="f2202" fmla="val 7366"/>
                <a:gd name="f2203" fmla="val 142441"/>
                <a:gd name="f2204" fmla="val 7468"/>
                <a:gd name="f2205" fmla="val 142044"/>
                <a:gd name="f2206" fmla="val 7507"/>
                <a:gd name="f2207" fmla="val 141624"/>
                <a:gd name="f2208" fmla="val 140475"/>
                <a:gd name="f2209" fmla="val 139148"/>
                <a:gd name="f2210" fmla="val 7211"/>
                <a:gd name="f2211" fmla="val 137959"/>
                <a:gd name="f2212" fmla="val 7072"/>
                <a:gd name="f2213" fmla="val 135760"/>
                <a:gd name="f2214" fmla="val 6810"/>
                <a:gd name="f2215" fmla="val 133765"/>
                <a:gd name="f2216" fmla="val 5577"/>
                <a:gd name="f2217" fmla="val 131513"/>
                <a:gd name="f2218" fmla="val 131235"/>
                <a:gd name="f2219" fmla="val 130953"/>
                <a:gd name="f2220" fmla="val 5596"/>
                <a:gd name="f2221" fmla="val 130666"/>
                <a:gd name="f2222" fmla="val 5637"/>
                <a:gd name="f2223" fmla="val 130197"/>
                <a:gd name="f2224" fmla="val 5701"/>
                <a:gd name="f2225" fmla="val 129713"/>
                <a:gd name="f2226" fmla="val 5752"/>
                <a:gd name="f2227" fmla="val 129231"/>
                <a:gd name="f2228" fmla="val 128525"/>
                <a:gd name="f2229" fmla="val 127823"/>
                <a:gd name="f2230" fmla="val 5641"/>
                <a:gd name="f2231" fmla="val 127175"/>
                <a:gd name="f2232" fmla="val 5292"/>
                <a:gd name="f2233" fmla="val 124583"/>
                <a:gd name="f2234" fmla="val 3857"/>
                <a:gd name="f2235" fmla="val 121352"/>
                <a:gd name="f2236" fmla="val 4808"/>
                <a:gd name="f2237" fmla="val 118811"/>
                <a:gd name="f2238" fmla="val 3097"/>
                <a:gd name="f2239" fmla="val 118623"/>
                <a:gd name="f2240" fmla="val 2965"/>
                <a:gd name="f2241" fmla="val 118385"/>
                <a:gd name="f2242" fmla="val 2894"/>
                <a:gd name="f2243" fmla="val 118144"/>
                <a:gd name="f2244" fmla="val 117786"/>
                <a:gd name="f2245" fmla="val 117421"/>
                <a:gd name="f2246" fmla="val 3050"/>
                <a:gd name="f2247" fmla="val 117204"/>
                <a:gd name="f2248" fmla="val 3391"/>
                <a:gd name="f2249" fmla="val 116737"/>
                <a:gd name="f2250" fmla="val 4117"/>
                <a:gd name="f2251" fmla="val 117601"/>
                <a:gd name="f2252" fmla="val 4134"/>
                <a:gd name="f2253" fmla="val 117930"/>
                <a:gd name="f2254" fmla="val 4462"/>
                <a:gd name="f2255" fmla="val 118103"/>
                <a:gd name="f2256" fmla="val 4670"/>
                <a:gd name="f2257" fmla="val 118154"/>
                <a:gd name="f2258" fmla="val 4946"/>
                <a:gd name="f2259" fmla="val 118068"/>
                <a:gd name="f2260" fmla="val 5188"/>
                <a:gd name="f2261" fmla="val 117958"/>
                <a:gd name="f2262" fmla="val 5398"/>
                <a:gd name="f2263" fmla="val 116241"/>
                <a:gd name="f2264" fmla="val 5510"/>
                <a:gd name="f2265" fmla="val 114740"/>
                <a:gd name="f2266" fmla="val 113645"/>
                <a:gd name="f2267" fmla="val 112664"/>
                <a:gd name="f2268" fmla="val 5450"/>
                <a:gd name="f2269" fmla="val 112503"/>
                <a:gd name="f2270" fmla="val 5326"/>
                <a:gd name="f2271" fmla="val 111242"/>
                <a:gd name="f2272" fmla="val 4410"/>
                <a:gd name="f2273" fmla="val 109825"/>
                <a:gd name="f2274" fmla="val 3719"/>
                <a:gd name="f2275" fmla="val 108321"/>
                <a:gd name="f2276" fmla="val 3287"/>
                <a:gd name="f2277" fmla="val 108108"/>
                <a:gd name="f2278" fmla="val 3224"/>
                <a:gd name="f2279" fmla="val 107902"/>
                <a:gd name="f2280" fmla="val 3198"/>
                <a:gd name="f2281" fmla="val 107703"/>
                <a:gd name="f2282" fmla="val 106742"/>
                <a:gd name="f2283" fmla="val 105934"/>
                <a:gd name="f2284" fmla="val 3807"/>
                <a:gd name="f2285" fmla="val 105084"/>
                <a:gd name="f2286" fmla="val 105000"/>
                <a:gd name="f2287" fmla="val 104915"/>
                <a:gd name="f2288" fmla="val 3801"/>
                <a:gd name="f2289" fmla="val 104830"/>
                <a:gd name="f2290" fmla="val 3788"/>
                <a:gd name="f2291" fmla="val 102083"/>
                <a:gd name="f2292" fmla="val 99266"/>
                <a:gd name="f2293" fmla="val 3909"/>
                <a:gd name="f2294" fmla="val 96760"/>
                <a:gd name="f2295" fmla="val 1559"/>
                <a:gd name="f2296" fmla="val 95295"/>
                <a:gd name="f2297" fmla="val 185"/>
                <a:gd name="f2298" fmla="val 93272"/>
                <a:gd name="f2299" fmla="val 50"/>
                <a:gd name="f2300" fmla="val 91223"/>
                <a:gd name="f2301" fmla="val 90718"/>
                <a:gd name="f2302" fmla="val 90212"/>
                <a:gd name="f2303" fmla="val 58"/>
                <a:gd name="f2304" fmla="val 89713"/>
                <a:gd name="f2305" fmla="val 89152"/>
                <a:gd name="f2306" fmla="val 88600"/>
                <a:gd name="f2307" fmla="val 48"/>
                <a:gd name="f2308" fmla="val 88067"/>
                <a:gd name="f2309" fmla="val 4"/>
                <a:gd name="f2310" fmla="val 88037"/>
                <a:gd name="f2311" fmla="val 2"/>
                <a:gd name="f2312" fmla="val 88007"/>
                <a:gd name="f2313" fmla="*/ f0 1 164746"/>
                <a:gd name="f2314" fmla="*/ f1 1 124369"/>
                <a:gd name="f2315" fmla="val f2"/>
                <a:gd name="f2316" fmla="val f3"/>
                <a:gd name="f2317" fmla="val f4"/>
                <a:gd name="f2318" fmla="+- f2317 0 f2315"/>
                <a:gd name="f2319" fmla="+- f2316 0 f2315"/>
                <a:gd name="f2320" fmla="*/ f2319 1 164746"/>
                <a:gd name="f2321" fmla="*/ f2318 1 124369"/>
                <a:gd name="f2322" fmla="*/ f2315 1 f2320"/>
                <a:gd name="f2323" fmla="*/ f2316 1 f2320"/>
                <a:gd name="f2324" fmla="*/ f2315 1 f2321"/>
                <a:gd name="f2325" fmla="*/ f2317 1 f2321"/>
                <a:gd name="f2326" fmla="*/ f2322 f2313 1"/>
                <a:gd name="f2327" fmla="*/ f2323 f2313 1"/>
                <a:gd name="f2328" fmla="*/ f2325 f2314 1"/>
                <a:gd name="f2329" fmla="*/ f2324 f23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26" t="f2329" r="f2327" b="f2328"/>
              <a:pathLst>
                <a:path w="164746" h="12436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cubicBezTo>
                    <a:pt x="f29" y="f30"/>
                    <a:pt x="f31" y="f6"/>
                    <a:pt x="f5" y="f6"/>
                  </a:cubicBezTo>
                  <a:close/>
                  <a:moveTo>
                    <a:pt x="f32" y="f28"/>
                  </a:moveTo>
                  <a:cubicBezTo>
                    <a:pt x="f33" y="f28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45"/>
                    <a:pt x="f53" y="f54"/>
                  </a:cubicBezTo>
                  <a:cubicBezTo>
                    <a:pt x="f55" y="f56"/>
                    <a:pt x="f57" y="f28"/>
                    <a:pt x="f32" y="f28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58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7"/>
                  </a:cubicBezTo>
                  <a:cubicBezTo>
                    <a:pt x="f99" y="f97"/>
                    <a:pt x="f100" y="f101"/>
                    <a:pt x="f102" y="f103"/>
                  </a:cubicBezTo>
                  <a:cubicBezTo>
                    <a:pt x="f104" y="f105"/>
                    <a:pt x="f106" y="f107"/>
                    <a:pt x="f108" y="f107"/>
                  </a:cubicBezTo>
                  <a:cubicBezTo>
                    <a:pt x="f109" y="f107"/>
                    <a:pt x="f110" y="f111"/>
                    <a:pt x="f112" y="f113"/>
                  </a:cubicBezTo>
                  <a:cubicBezTo>
                    <a:pt x="f114" y="f115"/>
                    <a:pt x="f116" y="f117"/>
                    <a:pt x="f118" y="f117"/>
                  </a:cubicBezTo>
                  <a:cubicBezTo>
                    <a:pt x="f119" y="f117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128" y="f129"/>
                  </a:cubicBezTo>
                  <a:lnTo>
                    <a:pt x="f128" y="f129"/>
                  </a:lnTo>
                  <a:lnTo>
                    <a:pt x="f128" y="f130"/>
                  </a:lnTo>
                  <a:cubicBezTo>
                    <a:pt x="f131" y="f132"/>
                    <a:pt x="f133" y="f103"/>
                    <a:pt x="f134" y="f135"/>
                  </a:cubicBezTo>
                  <a:cubicBezTo>
                    <a:pt x="f136" y="f137"/>
                    <a:pt x="f138" y="f139"/>
                    <a:pt x="f140" y="f141"/>
                  </a:cubicBezTo>
                  <a:cubicBezTo>
                    <a:pt x="f142" y="f143"/>
                    <a:pt x="f144" y="f145"/>
                    <a:pt x="f146" y="f78"/>
                  </a:cubicBezTo>
                  <a:cubicBezTo>
                    <a:pt x="f147" y="f148"/>
                    <a:pt x="f149" y="f150"/>
                    <a:pt x="f151" y="f152"/>
                  </a:cubicBezTo>
                  <a:cubicBezTo>
                    <a:pt x="f153" y="f154"/>
                    <a:pt x="f155" y="f156"/>
                    <a:pt x="f157" y="f158"/>
                  </a:cubicBezTo>
                  <a:cubicBezTo>
                    <a:pt x="f159" y="f160"/>
                    <a:pt x="f161" y="f162"/>
                    <a:pt x="f163" y="f164"/>
                  </a:cubicBezTo>
                  <a:cubicBezTo>
                    <a:pt x="f165" y="f166"/>
                    <a:pt x="f167" y="f168"/>
                    <a:pt x="f58" y="f59"/>
                  </a:cubicBezTo>
                  <a:close/>
                  <a:moveTo>
                    <a:pt x="f169" y="f170"/>
                  </a:moveTo>
                  <a:cubicBezTo>
                    <a:pt x="f171" y="f170"/>
                    <a:pt x="f172" y="f173"/>
                    <a:pt x="f46" y="f174"/>
                  </a:cubicBezTo>
                  <a:cubicBezTo>
                    <a:pt x="f175" y="f176"/>
                    <a:pt x="f177" y="f178"/>
                    <a:pt x="f179" y="f178"/>
                  </a:cubicBezTo>
                  <a:cubicBezTo>
                    <a:pt x="f180" y="f178"/>
                    <a:pt x="f181" y="f182"/>
                    <a:pt x="f183" y="f184"/>
                  </a:cubicBezTo>
                  <a:cubicBezTo>
                    <a:pt x="f185" y="f186"/>
                    <a:pt x="f187" y="f188"/>
                    <a:pt x="f189" y="f188"/>
                  </a:cubicBezTo>
                  <a:cubicBezTo>
                    <a:pt x="f190" y="f188"/>
                    <a:pt x="f191" y="f192"/>
                    <a:pt x="f193" y="f194"/>
                  </a:cubicBezTo>
                  <a:cubicBezTo>
                    <a:pt x="f195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5" y="f206"/>
                  </a:cubicBezTo>
                  <a:lnTo>
                    <a:pt x="f205" y="f207"/>
                  </a:lnTo>
                  <a:cubicBezTo>
                    <a:pt x="f208" y="f209"/>
                    <a:pt x="f210" y="f211"/>
                    <a:pt x="f212" y="f211"/>
                  </a:cubicBezTo>
                  <a:cubicBezTo>
                    <a:pt x="f213" y="f211"/>
                    <a:pt x="f214" y="f215"/>
                    <a:pt x="f216" y="f215"/>
                  </a:cubicBezTo>
                  <a:cubicBezTo>
                    <a:pt x="f217" y="f215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5"/>
                  </a:cubicBezTo>
                  <a:cubicBezTo>
                    <a:pt x="f227" y="f225"/>
                    <a:pt x="f228" y="f229"/>
                    <a:pt x="f230" y="f206"/>
                  </a:cubicBezTo>
                  <a:cubicBezTo>
                    <a:pt x="f231" y="f232"/>
                    <a:pt x="f233" y="f234"/>
                    <a:pt x="f235" y="f234"/>
                  </a:cubicBezTo>
                  <a:cubicBezTo>
                    <a:pt x="f236" y="f234"/>
                    <a:pt x="f237" y="f238"/>
                    <a:pt x="f239" y="f238"/>
                  </a:cubicBezTo>
                  <a:cubicBezTo>
                    <a:pt x="f240" y="f238"/>
                    <a:pt x="f241" y="f242"/>
                    <a:pt x="f243" y="f244"/>
                  </a:cubicBezTo>
                  <a:cubicBezTo>
                    <a:pt x="f245" y="f246"/>
                    <a:pt x="f247" y="f248"/>
                    <a:pt x="f249" y="f250"/>
                  </a:cubicBezTo>
                  <a:cubicBezTo>
                    <a:pt x="f251" y="f184"/>
                    <a:pt x="f252" y="f253"/>
                    <a:pt x="f254" y="f255"/>
                  </a:cubicBezTo>
                  <a:cubicBezTo>
                    <a:pt x="f256" y="f257"/>
                    <a:pt x="f258" y="f170"/>
                    <a:pt x="f169" y="f170"/>
                  </a:cubicBezTo>
                  <a:close/>
                  <a:moveTo>
                    <a:pt x="f259" y="f260"/>
                  </a:moveTo>
                  <a:cubicBezTo>
                    <a:pt x="f261" y="f260"/>
                    <a:pt x="f262" y="f263"/>
                    <a:pt x="f264" y="f265"/>
                  </a:cubicBezTo>
                  <a:cubicBezTo>
                    <a:pt x="f266" y="f267"/>
                    <a:pt x="f268" y="f269"/>
                    <a:pt x="f270" y="f271"/>
                  </a:cubicBezTo>
                  <a:cubicBezTo>
                    <a:pt x="f272" y="f273"/>
                    <a:pt x="f274" y="f194"/>
                    <a:pt x="f275" y="f246"/>
                  </a:cubicBezTo>
                  <a:cubicBezTo>
                    <a:pt x="f276" y="f277"/>
                    <a:pt x="f278" y="f279"/>
                    <a:pt x="f280" y="f281"/>
                  </a:cubicBezTo>
                  <a:cubicBezTo>
                    <a:pt x="f282" y="f283"/>
                    <a:pt x="f284" y="f285"/>
                    <a:pt x="f286" y="f285"/>
                  </a:cubicBezTo>
                  <a:cubicBezTo>
                    <a:pt x="f287" y="f285"/>
                    <a:pt x="f288" y="f289"/>
                    <a:pt x="f290" y="f291"/>
                  </a:cubicBezTo>
                  <a:cubicBezTo>
                    <a:pt x="f292" y="f293"/>
                    <a:pt x="f294" y="f295"/>
                    <a:pt x="f296" y="f297"/>
                  </a:cubicBezTo>
                  <a:lnTo>
                    <a:pt x="f296" y="f297"/>
                  </a:lnTo>
                  <a:lnTo>
                    <a:pt x="f296" y="f298"/>
                  </a:lnTo>
                  <a:cubicBezTo>
                    <a:pt x="f299" y="f300"/>
                    <a:pt x="f301" y="f302"/>
                    <a:pt x="f303" y="f304"/>
                  </a:cubicBezTo>
                  <a:cubicBezTo>
                    <a:pt x="f305" y="f306"/>
                    <a:pt x="f307" y="f308"/>
                    <a:pt x="f303" y="f309"/>
                  </a:cubicBezTo>
                  <a:cubicBezTo>
                    <a:pt x="f310" y="f311"/>
                    <a:pt x="f312" y="f260"/>
                    <a:pt x="f259" y="f260"/>
                  </a:cubicBezTo>
                  <a:close/>
                  <a:moveTo>
                    <a:pt x="f313" y="f314"/>
                  </a:moveTo>
                  <a:cubicBezTo>
                    <a:pt x="f315" y="f314"/>
                    <a:pt x="f316" y="f317"/>
                    <a:pt x="f318" y="f319"/>
                  </a:cubicBezTo>
                  <a:cubicBezTo>
                    <a:pt x="f320" y="f321"/>
                    <a:pt x="f322" y="f323"/>
                    <a:pt x="f324" y="f325"/>
                  </a:cubicBezTo>
                  <a:cubicBezTo>
                    <a:pt x="f326" y="f327"/>
                    <a:pt x="f328" y="f329"/>
                    <a:pt x="f330" y="f331"/>
                  </a:cubicBezTo>
                  <a:cubicBezTo>
                    <a:pt x="f332" y="f333"/>
                    <a:pt x="f334" y="f291"/>
                    <a:pt x="f335" y="f336"/>
                  </a:cubicBezTo>
                  <a:cubicBezTo>
                    <a:pt x="f337" y="f338"/>
                    <a:pt x="f339" y="f340"/>
                    <a:pt x="f341" y="f340"/>
                  </a:cubicBezTo>
                  <a:cubicBezTo>
                    <a:pt x="f342" y="f340"/>
                    <a:pt x="f343" y="f344"/>
                    <a:pt x="f345" y="f346"/>
                  </a:cubicBezTo>
                  <a:cubicBezTo>
                    <a:pt x="f347" y="f336"/>
                    <a:pt x="f348" y="f333"/>
                    <a:pt x="f349" y="f350"/>
                  </a:cubicBezTo>
                  <a:cubicBezTo>
                    <a:pt x="f351" y="f352"/>
                    <a:pt x="f353" y="f354"/>
                    <a:pt x="f355" y="f356"/>
                  </a:cubicBezTo>
                  <a:cubicBezTo>
                    <a:pt x="f357" y="f358"/>
                    <a:pt x="f359" y="f360"/>
                    <a:pt x="f361" y="f360"/>
                  </a:cubicBezTo>
                  <a:cubicBezTo>
                    <a:pt x="f362" y="f360"/>
                    <a:pt x="f363" y="f364"/>
                    <a:pt x="f365" y="f366"/>
                  </a:cubicBezTo>
                  <a:cubicBezTo>
                    <a:pt x="f367" y="f368"/>
                    <a:pt x="f369" y="f370"/>
                    <a:pt x="f371" y="f370"/>
                  </a:cubicBezTo>
                  <a:cubicBezTo>
                    <a:pt x="f372" y="f370"/>
                    <a:pt x="f373" y="f374"/>
                    <a:pt x="f375" y="f376"/>
                  </a:cubicBezTo>
                  <a:cubicBezTo>
                    <a:pt x="f377" y="f378"/>
                    <a:pt x="f379" y="f380"/>
                    <a:pt x="f381" y="f380"/>
                  </a:cubicBezTo>
                  <a:cubicBezTo>
                    <a:pt x="f382" y="f380"/>
                    <a:pt x="f383" y="f384"/>
                    <a:pt x="f385" y="f384"/>
                  </a:cubicBezTo>
                  <a:cubicBezTo>
                    <a:pt x="f386" y="f384"/>
                    <a:pt x="f387" y="f388"/>
                    <a:pt x="f389" y="f390"/>
                  </a:cubicBezTo>
                  <a:cubicBezTo>
                    <a:pt x="f391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404"/>
                    <a:pt x="f405" y="f406"/>
                  </a:cubicBezTo>
                  <a:cubicBezTo>
                    <a:pt x="f407" y="f408"/>
                    <a:pt x="f409" y="f410"/>
                    <a:pt x="f411" y="f410"/>
                  </a:cubicBezTo>
                  <a:cubicBezTo>
                    <a:pt x="f412" y="f410"/>
                    <a:pt x="f413" y="f410"/>
                    <a:pt x="f414" y="f410"/>
                  </a:cubicBezTo>
                  <a:cubicBezTo>
                    <a:pt x="f415" y="f416"/>
                    <a:pt x="f417" y="f418"/>
                    <a:pt x="f419" y="f418"/>
                  </a:cubicBezTo>
                  <a:cubicBezTo>
                    <a:pt x="f420" y="f418"/>
                    <a:pt x="f421" y="f422"/>
                    <a:pt x="f423" y="f422"/>
                  </a:cubicBezTo>
                  <a:cubicBezTo>
                    <a:pt x="f424" y="f422"/>
                    <a:pt x="f425" y="f426"/>
                    <a:pt x="f347" y="f427"/>
                  </a:cubicBezTo>
                  <a:cubicBezTo>
                    <a:pt x="f428" y="f429"/>
                    <a:pt x="f430" y="f431"/>
                    <a:pt x="f432" y="f431"/>
                  </a:cubicBezTo>
                  <a:cubicBezTo>
                    <a:pt x="f433" y="f431"/>
                    <a:pt x="f434" y="f435"/>
                    <a:pt x="f436" y="f437"/>
                  </a:cubicBezTo>
                  <a:cubicBezTo>
                    <a:pt x="f438" y="f439"/>
                    <a:pt x="f440" y="f441"/>
                    <a:pt x="f442" y="f441"/>
                  </a:cubicBezTo>
                  <a:cubicBezTo>
                    <a:pt x="f443" y="f441"/>
                    <a:pt x="f444" y="f445"/>
                    <a:pt x="f446" y="f447"/>
                  </a:cubicBezTo>
                  <a:cubicBezTo>
                    <a:pt x="f448" y="f437"/>
                    <a:pt x="f449" y="f450"/>
                    <a:pt x="f451" y="f452"/>
                  </a:cubicBezTo>
                  <a:cubicBezTo>
                    <a:pt x="f453" y="f454"/>
                    <a:pt x="f455" y="f456"/>
                    <a:pt x="f457" y="f458"/>
                  </a:cubicBezTo>
                  <a:cubicBezTo>
                    <a:pt x="f459" y="f460"/>
                    <a:pt x="f461" y="f462"/>
                    <a:pt x="f463" y="f464"/>
                  </a:cubicBezTo>
                  <a:cubicBezTo>
                    <a:pt x="f465" y="f466"/>
                    <a:pt x="f467" y="f468"/>
                    <a:pt x="f469" y="f470"/>
                  </a:cubicBezTo>
                  <a:cubicBezTo>
                    <a:pt x="f471" y="f472"/>
                    <a:pt x="f473" y="f474"/>
                    <a:pt x="f475" y="f474"/>
                  </a:cubicBezTo>
                  <a:cubicBezTo>
                    <a:pt x="f476" y="f474"/>
                    <a:pt x="f477" y="f478"/>
                    <a:pt x="f479" y="f480"/>
                  </a:cubicBezTo>
                  <a:cubicBezTo>
                    <a:pt x="f481" y="f482"/>
                    <a:pt x="f483" y="f484"/>
                    <a:pt x="f485" y="f484"/>
                  </a:cubicBezTo>
                  <a:cubicBezTo>
                    <a:pt x="f486" y="f484"/>
                    <a:pt x="f487" y="f488"/>
                    <a:pt x="f489" y="f488"/>
                  </a:cubicBezTo>
                  <a:cubicBezTo>
                    <a:pt x="f490" y="f488"/>
                    <a:pt x="f491" y="f492"/>
                    <a:pt x="f493" y="f494"/>
                  </a:cubicBezTo>
                  <a:cubicBezTo>
                    <a:pt x="f495" y="f496"/>
                    <a:pt x="f497" y="f498"/>
                    <a:pt x="f499" y="f500"/>
                  </a:cubicBezTo>
                  <a:cubicBezTo>
                    <a:pt x="f501" y="f502"/>
                    <a:pt x="f503" y="f504"/>
                    <a:pt x="f505" y="f504"/>
                  </a:cubicBezTo>
                  <a:cubicBezTo>
                    <a:pt x="f506" y="f504"/>
                    <a:pt x="f507" y="f508"/>
                    <a:pt x="f509" y="f508"/>
                  </a:cubicBezTo>
                  <a:cubicBezTo>
                    <a:pt x="f510" y="f508"/>
                    <a:pt x="f511" y="f508"/>
                    <a:pt x="f512" y="f513"/>
                  </a:cubicBezTo>
                  <a:cubicBezTo>
                    <a:pt x="f514" y="f515"/>
                    <a:pt x="f516" y="f517"/>
                    <a:pt x="f518" y="f519"/>
                  </a:cubicBezTo>
                  <a:cubicBezTo>
                    <a:pt x="f520" y="f521"/>
                    <a:pt x="f522" y="f523"/>
                    <a:pt x="f524" y="f523"/>
                  </a:cubicBezTo>
                  <a:cubicBezTo>
                    <a:pt x="f525" y="f523"/>
                    <a:pt x="f526" y="f527"/>
                    <a:pt x="f528" y="f529"/>
                  </a:cubicBezTo>
                  <a:cubicBezTo>
                    <a:pt x="f530" y="f531"/>
                    <a:pt x="f532" y="f533"/>
                    <a:pt x="f534" y="f533"/>
                  </a:cubicBezTo>
                  <a:cubicBezTo>
                    <a:pt x="f535" y="f533"/>
                    <a:pt x="f536" y="f537"/>
                    <a:pt x="f538" y="f539"/>
                  </a:cubicBezTo>
                  <a:cubicBezTo>
                    <a:pt x="f540" y="f541"/>
                    <a:pt x="f542" y="f543"/>
                    <a:pt x="f544" y="f545"/>
                  </a:cubicBezTo>
                  <a:cubicBezTo>
                    <a:pt x="f546" y="f547"/>
                    <a:pt x="f548" y="f549"/>
                    <a:pt x="f550" y="f549"/>
                  </a:cubicBezTo>
                  <a:cubicBezTo>
                    <a:pt x="f551" y="f549"/>
                    <a:pt x="f552" y="f553"/>
                    <a:pt x="f554" y="f555"/>
                  </a:cubicBezTo>
                  <a:cubicBezTo>
                    <a:pt x="f556" y="f557"/>
                    <a:pt x="f558" y="f559"/>
                    <a:pt x="f560" y="f559"/>
                  </a:cubicBezTo>
                  <a:cubicBezTo>
                    <a:pt x="f561" y="f559"/>
                    <a:pt x="f562" y="f563"/>
                    <a:pt x="f564" y="f565"/>
                  </a:cubicBezTo>
                  <a:cubicBezTo>
                    <a:pt x="f566" y="f567"/>
                    <a:pt x="f568" y="f569"/>
                    <a:pt x="f570" y="f569"/>
                  </a:cubicBezTo>
                  <a:cubicBezTo>
                    <a:pt x="f571" y="f569"/>
                    <a:pt x="f572" y="f573"/>
                    <a:pt x="f574" y="f575"/>
                  </a:cubicBezTo>
                  <a:cubicBezTo>
                    <a:pt x="f576" y="f577"/>
                    <a:pt x="f578" y="f579"/>
                    <a:pt x="f580" y="f581"/>
                  </a:cubicBezTo>
                  <a:cubicBezTo>
                    <a:pt x="f582" y="f583"/>
                    <a:pt x="f584" y="f585"/>
                    <a:pt x="f586" y="f587"/>
                  </a:cubicBezTo>
                  <a:cubicBezTo>
                    <a:pt x="f588" y="f589"/>
                    <a:pt x="f590" y="f591"/>
                    <a:pt x="f592" y="f593"/>
                  </a:cubicBezTo>
                  <a:cubicBezTo>
                    <a:pt x="f594" y="f595"/>
                    <a:pt x="f596" y="f597"/>
                    <a:pt x="f457" y="f598"/>
                  </a:cubicBezTo>
                  <a:cubicBezTo>
                    <a:pt x="f599" y="f600"/>
                    <a:pt x="f601" y="f295"/>
                    <a:pt x="f602" y="f603"/>
                  </a:cubicBezTo>
                  <a:cubicBezTo>
                    <a:pt x="f604" y="f605"/>
                    <a:pt x="f606" y="f607"/>
                    <a:pt x="f608" y="f607"/>
                  </a:cubicBezTo>
                  <a:cubicBezTo>
                    <a:pt x="f609" y="f607"/>
                    <a:pt x="f610" y="f611"/>
                    <a:pt x="f612" y="f613"/>
                  </a:cubicBezTo>
                  <a:cubicBezTo>
                    <a:pt x="f140" y="f614"/>
                    <a:pt x="f615" y="f616"/>
                    <a:pt x="f617" y="f618"/>
                  </a:cubicBezTo>
                  <a:cubicBezTo>
                    <a:pt x="f619" y="f620"/>
                    <a:pt x="f621" y="f622"/>
                    <a:pt x="f623" y="f622"/>
                  </a:cubicBezTo>
                  <a:cubicBezTo>
                    <a:pt x="f624" y="f622"/>
                    <a:pt x="f324" y="f625"/>
                    <a:pt x="f626" y="f329"/>
                  </a:cubicBezTo>
                  <a:cubicBezTo>
                    <a:pt x="f627" y="f628"/>
                    <a:pt x="f629" y="f630"/>
                    <a:pt x="f631" y="f630"/>
                  </a:cubicBezTo>
                  <a:cubicBezTo>
                    <a:pt x="f632" y="f630"/>
                    <a:pt x="f633" y="f634"/>
                    <a:pt x="f635" y="f636"/>
                  </a:cubicBezTo>
                  <a:cubicBezTo>
                    <a:pt x="f626" y="f637"/>
                    <a:pt x="f638" y="f639"/>
                    <a:pt x="f640" y="f641"/>
                  </a:cubicBezTo>
                  <a:cubicBezTo>
                    <a:pt x="f642" y="f643"/>
                    <a:pt x="f644" y="f645"/>
                    <a:pt x="f646" y="f647"/>
                  </a:cubicBezTo>
                  <a:cubicBezTo>
                    <a:pt x="f648" y="f649"/>
                    <a:pt x="f650" y="f651"/>
                    <a:pt x="f652" y="f653"/>
                  </a:cubicBezTo>
                  <a:cubicBezTo>
                    <a:pt x="f654" y="f655"/>
                    <a:pt x="f656" y="f314"/>
                    <a:pt x="f313" y="f314"/>
                  </a:cubicBezTo>
                  <a:close/>
                  <a:moveTo>
                    <a:pt x="f657" y="f658"/>
                  </a:moveTo>
                  <a:cubicBezTo>
                    <a:pt x="f659" y="f658"/>
                    <a:pt x="f660" y="f661"/>
                    <a:pt x="f662" y="f663"/>
                  </a:cubicBezTo>
                  <a:cubicBezTo>
                    <a:pt x="f664" y="f665"/>
                    <a:pt x="f666" y="f667"/>
                    <a:pt x="f668" y="f667"/>
                  </a:cubicBezTo>
                  <a:cubicBezTo>
                    <a:pt x="f669" y="f667"/>
                    <a:pt x="f670" y="f671"/>
                    <a:pt x="f672" y="f673"/>
                  </a:cubicBezTo>
                  <a:cubicBezTo>
                    <a:pt x="f674" y="f675"/>
                    <a:pt x="f676" y="f677"/>
                    <a:pt x="f678" y="f677"/>
                  </a:cubicBezTo>
                  <a:cubicBezTo>
                    <a:pt x="f679" y="f677"/>
                    <a:pt x="f680" y="f681"/>
                    <a:pt x="f682" y="f683"/>
                  </a:cubicBezTo>
                  <a:cubicBezTo>
                    <a:pt x="f684" y="f685"/>
                    <a:pt x="f686" y="f687"/>
                    <a:pt x="f688" y="f689"/>
                  </a:cubicBezTo>
                  <a:lnTo>
                    <a:pt x="f688" y="f690"/>
                  </a:lnTo>
                  <a:cubicBezTo>
                    <a:pt x="f691" y="f692"/>
                    <a:pt x="f693" y="f694"/>
                    <a:pt x="f695" y="f694"/>
                  </a:cubicBezTo>
                  <a:cubicBezTo>
                    <a:pt x="f696" y="f694"/>
                    <a:pt x="f697" y="f698"/>
                    <a:pt x="f699" y="f700"/>
                  </a:cubicBezTo>
                  <a:cubicBezTo>
                    <a:pt x="f701" y="f702"/>
                    <a:pt x="f703" y="f704"/>
                    <a:pt x="f703" y="f705"/>
                  </a:cubicBezTo>
                  <a:cubicBezTo>
                    <a:pt x="f706" y="f707"/>
                    <a:pt x="f708" y="f709"/>
                    <a:pt x="f264" y="f710"/>
                  </a:cubicBezTo>
                  <a:cubicBezTo>
                    <a:pt x="f711" y="f712"/>
                    <a:pt x="f713" y="f714"/>
                    <a:pt x="f715" y="f716"/>
                  </a:cubicBezTo>
                  <a:cubicBezTo>
                    <a:pt x="f717" y="f718"/>
                    <a:pt x="f719" y="f658"/>
                    <a:pt x="f657" y="f658"/>
                  </a:cubicBezTo>
                  <a:close/>
                  <a:moveTo>
                    <a:pt x="f720" y="f721"/>
                  </a:moveTo>
                  <a:lnTo>
                    <a:pt x="f720" y="f721"/>
                  </a:lnTo>
                  <a:cubicBezTo>
                    <a:pt x="f722" y="f723"/>
                    <a:pt x="f724" y="f725"/>
                    <a:pt x="f726" y="f727"/>
                  </a:cubicBezTo>
                  <a:cubicBezTo>
                    <a:pt x="f728" y="f729"/>
                    <a:pt x="f730" y="f731"/>
                    <a:pt x="f732" y="f733"/>
                  </a:cubicBezTo>
                  <a:cubicBezTo>
                    <a:pt x="f734" y="f735"/>
                    <a:pt x="f736" y="f737"/>
                    <a:pt x="f738" y="f739"/>
                  </a:cubicBezTo>
                  <a:cubicBezTo>
                    <a:pt x="f740" y="f741"/>
                    <a:pt x="f742" y="f743"/>
                    <a:pt x="f744" y="f745"/>
                  </a:cubicBezTo>
                  <a:cubicBezTo>
                    <a:pt x="f746" y="f747"/>
                    <a:pt x="f748" y="f749"/>
                    <a:pt x="f750" y="f751"/>
                  </a:cubicBezTo>
                  <a:cubicBezTo>
                    <a:pt x="f752" y="f753"/>
                    <a:pt x="f197" y="f754"/>
                    <a:pt x="f197" y="f755"/>
                  </a:cubicBezTo>
                  <a:cubicBezTo>
                    <a:pt x="f756" y="f757"/>
                    <a:pt x="f758" y="f759"/>
                    <a:pt x="f760" y="f761"/>
                  </a:cubicBezTo>
                  <a:cubicBezTo>
                    <a:pt x="f762" y="f763"/>
                    <a:pt x="f764" y="f765"/>
                    <a:pt x="f720" y="f721"/>
                  </a:cubicBezTo>
                  <a:close/>
                  <a:moveTo>
                    <a:pt x="f766" y="f767"/>
                  </a:moveTo>
                  <a:cubicBezTo>
                    <a:pt x="f768" y="f767"/>
                    <a:pt x="f769" y="f770"/>
                    <a:pt x="f771" y="f772"/>
                  </a:cubicBezTo>
                  <a:cubicBezTo>
                    <a:pt x="f773" y="f774"/>
                    <a:pt x="f775" y="f776"/>
                    <a:pt x="f777" y="f776"/>
                  </a:cubicBezTo>
                  <a:cubicBezTo>
                    <a:pt x="f778" y="f776"/>
                    <a:pt x="f779" y="f780"/>
                    <a:pt x="f781" y="f782"/>
                  </a:cubicBezTo>
                  <a:cubicBezTo>
                    <a:pt x="f783" y="f784"/>
                    <a:pt x="f785" y="f784"/>
                    <a:pt x="f786" y="f784"/>
                  </a:cubicBezTo>
                  <a:cubicBezTo>
                    <a:pt x="f787" y="f784"/>
                    <a:pt x="f788" y="f789"/>
                    <a:pt x="f790" y="f789"/>
                  </a:cubicBezTo>
                  <a:cubicBezTo>
                    <a:pt x="f791" y="f789"/>
                    <a:pt x="f792" y="f793"/>
                    <a:pt x="f794" y="f795"/>
                  </a:cubicBezTo>
                  <a:cubicBezTo>
                    <a:pt x="f796" y="f797"/>
                    <a:pt x="f798" y="f799"/>
                    <a:pt x="f800" y="f799"/>
                  </a:cubicBezTo>
                  <a:cubicBezTo>
                    <a:pt x="f801" y="f799"/>
                    <a:pt x="f802" y="f803"/>
                    <a:pt x="f804" y="f805"/>
                  </a:cubicBezTo>
                  <a:cubicBezTo>
                    <a:pt x="f806" y="f807"/>
                    <a:pt x="f808" y="f809"/>
                    <a:pt x="f810" y="f809"/>
                  </a:cubicBezTo>
                  <a:cubicBezTo>
                    <a:pt x="f811" y="f809"/>
                    <a:pt x="f812" y="f813"/>
                    <a:pt x="f814" y="f815"/>
                  </a:cubicBezTo>
                  <a:cubicBezTo>
                    <a:pt x="f816" y="f817"/>
                    <a:pt x="f818" y="f819"/>
                    <a:pt x="f820" y="f819"/>
                  </a:cubicBezTo>
                  <a:cubicBezTo>
                    <a:pt x="f821" y="f819"/>
                    <a:pt x="f822" y="f823"/>
                    <a:pt x="f824" y="f825"/>
                  </a:cubicBezTo>
                  <a:cubicBezTo>
                    <a:pt x="f826" y="f827"/>
                    <a:pt x="f828" y="f829"/>
                    <a:pt x="f830" y="f831"/>
                  </a:cubicBezTo>
                  <a:cubicBezTo>
                    <a:pt x="f832" y="f833"/>
                    <a:pt x="f834" y="f835"/>
                    <a:pt x="f836" y="f829"/>
                  </a:cubicBezTo>
                  <a:cubicBezTo>
                    <a:pt x="f682" y="f837"/>
                    <a:pt x="f838" y="f839"/>
                    <a:pt x="f840" y="f841"/>
                  </a:cubicBezTo>
                  <a:cubicBezTo>
                    <a:pt x="f842" y="f843"/>
                    <a:pt x="f844" y="f845"/>
                    <a:pt x="f846" y="f847"/>
                  </a:cubicBezTo>
                  <a:cubicBezTo>
                    <a:pt x="f848" y="f849"/>
                    <a:pt x="f850" y="f851"/>
                    <a:pt x="f852" y="f851"/>
                  </a:cubicBezTo>
                  <a:cubicBezTo>
                    <a:pt x="f853" y="f851"/>
                    <a:pt x="f854" y="f855"/>
                    <a:pt x="f856" y="f857"/>
                  </a:cubicBezTo>
                  <a:cubicBezTo>
                    <a:pt x="f858" y="f859"/>
                    <a:pt x="f860" y="f861"/>
                    <a:pt x="f862" y="f863"/>
                  </a:cubicBezTo>
                  <a:cubicBezTo>
                    <a:pt x="f864" y="f831"/>
                    <a:pt x="f703" y="f865"/>
                    <a:pt x="f866" y="f867"/>
                  </a:cubicBezTo>
                  <a:cubicBezTo>
                    <a:pt x="f868" y="f869"/>
                    <a:pt x="f870" y="f871"/>
                    <a:pt x="f872" y="f871"/>
                  </a:cubicBezTo>
                  <a:cubicBezTo>
                    <a:pt x="f873" y="f871"/>
                    <a:pt x="f874" y="f875"/>
                    <a:pt x="f876" y="f877"/>
                  </a:cubicBezTo>
                  <a:cubicBezTo>
                    <a:pt x="f878" y="f879"/>
                    <a:pt x="f880" y="f881"/>
                    <a:pt x="f882" y="f881"/>
                  </a:cubicBezTo>
                  <a:cubicBezTo>
                    <a:pt x="f883" y="f881"/>
                    <a:pt x="f884" y="f881"/>
                    <a:pt x="f713" y="f827"/>
                  </a:cubicBezTo>
                  <a:cubicBezTo>
                    <a:pt x="f885" y="f827"/>
                    <a:pt x="f886" y="f887"/>
                    <a:pt x="f888" y="f887"/>
                  </a:cubicBezTo>
                  <a:cubicBezTo>
                    <a:pt x="f889" y="f887"/>
                    <a:pt x="f890" y="f891"/>
                    <a:pt x="f892" y="f893"/>
                  </a:cubicBezTo>
                  <a:cubicBezTo>
                    <a:pt x="f892" y="f894"/>
                    <a:pt x="f895" y="f896"/>
                    <a:pt x="f897" y="f898"/>
                  </a:cubicBezTo>
                  <a:cubicBezTo>
                    <a:pt x="f899" y="f900"/>
                    <a:pt x="f901" y="f902"/>
                    <a:pt x="f903" y="f902"/>
                  </a:cubicBezTo>
                  <a:cubicBezTo>
                    <a:pt x="f904" y="f902"/>
                    <a:pt x="f905" y="f906"/>
                    <a:pt x="f907" y="f906"/>
                  </a:cubicBezTo>
                  <a:cubicBezTo>
                    <a:pt x="f908" y="f906"/>
                    <a:pt x="f909" y="f910"/>
                    <a:pt x="f911" y="f912"/>
                  </a:cubicBezTo>
                  <a:cubicBezTo>
                    <a:pt x="f913" y="f914"/>
                    <a:pt x="f915" y="f916"/>
                    <a:pt x="f917" y="f918"/>
                  </a:cubicBezTo>
                  <a:cubicBezTo>
                    <a:pt x="f919" y="f920"/>
                    <a:pt x="f921" y="f922"/>
                    <a:pt x="f923" y="f922"/>
                  </a:cubicBezTo>
                  <a:cubicBezTo>
                    <a:pt x="f924" y="f922"/>
                    <a:pt x="f925" y="f926"/>
                    <a:pt x="f927" y="f928"/>
                  </a:cubicBezTo>
                  <a:cubicBezTo>
                    <a:pt x="f929" y="f930"/>
                    <a:pt x="f931" y="f932"/>
                    <a:pt x="f933" y="f932"/>
                  </a:cubicBezTo>
                  <a:cubicBezTo>
                    <a:pt x="f934" y="f932"/>
                    <a:pt x="f935" y="f936"/>
                    <a:pt x="f937" y="f938"/>
                  </a:cubicBezTo>
                  <a:cubicBezTo>
                    <a:pt x="f939" y="f940"/>
                    <a:pt x="f941" y="f942"/>
                    <a:pt x="f943" y="f944"/>
                  </a:cubicBezTo>
                  <a:cubicBezTo>
                    <a:pt x="f945" y="f946"/>
                    <a:pt x="f947" y="f948"/>
                    <a:pt x="f949" y="f950"/>
                  </a:cubicBezTo>
                  <a:cubicBezTo>
                    <a:pt x="f951" y="f952"/>
                    <a:pt x="f953" y="f954"/>
                    <a:pt x="f955" y="f954"/>
                  </a:cubicBezTo>
                  <a:cubicBezTo>
                    <a:pt x="f956" y="f954"/>
                    <a:pt x="f957" y="f958"/>
                    <a:pt x="f959" y="f960"/>
                  </a:cubicBezTo>
                  <a:cubicBezTo>
                    <a:pt x="f961" y="f962"/>
                    <a:pt x="f963" y="f964"/>
                    <a:pt x="f23" y="f965"/>
                  </a:cubicBezTo>
                  <a:cubicBezTo>
                    <a:pt x="f966" y="f967"/>
                    <a:pt x="f968" y="f867"/>
                    <a:pt x="f969" y="f970"/>
                  </a:cubicBezTo>
                  <a:cubicBezTo>
                    <a:pt x="f971" y="f972"/>
                    <a:pt x="f973" y="f974"/>
                    <a:pt x="f975" y="f974"/>
                  </a:cubicBezTo>
                  <a:cubicBezTo>
                    <a:pt x="f976" y="f974"/>
                    <a:pt x="f977" y="f978"/>
                    <a:pt x="f979" y="f980"/>
                  </a:cubicBezTo>
                  <a:cubicBezTo>
                    <a:pt x="f981" y="f982"/>
                    <a:pt x="f983" y="f984"/>
                    <a:pt x="f985" y="f986"/>
                  </a:cubicBezTo>
                  <a:cubicBezTo>
                    <a:pt x="f987" y="f938"/>
                    <a:pt x="f988" y="f989"/>
                    <a:pt x="f990" y="f991"/>
                  </a:cubicBezTo>
                  <a:cubicBezTo>
                    <a:pt x="f650" y="f992"/>
                    <a:pt x="f133" y="f944"/>
                    <a:pt x="f993" y="f994"/>
                  </a:cubicBezTo>
                  <a:cubicBezTo>
                    <a:pt x="f995" y="f996"/>
                    <a:pt x="f997" y="f998"/>
                    <a:pt x="f999" y="f1000"/>
                  </a:cubicBezTo>
                  <a:cubicBezTo>
                    <a:pt x="f1001" y="f1002"/>
                    <a:pt x="f1003" y="f1004"/>
                    <a:pt x="f1005" y="f1006"/>
                  </a:cubicBezTo>
                  <a:cubicBezTo>
                    <a:pt x="f1007" y="f1008"/>
                    <a:pt x="f1009" y="f1010"/>
                    <a:pt x="f1011" y="f1010"/>
                  </a:cubicBezTo>
                  <a:cubicBezTo>
                    <a:pt x="f1012" y="f1010"/>
                    <a:pt x="f1013" y="f1014"/>
                    <a:pt x="f1015" y="f1016"/>
                  </a:cubicBezTo>
                  <a:cubicBezTo>
                    <a:pt x="f1017" y="f1018"/>
                    <a:pt x="f1019" y="f1020"/>
                    <a:pt x="f1021" y="f1020"/>
                  </a:cubicBezTo>
                  <a:cubicBezTo>
                    <a:pt x="f1022" y="f1020"/>
                    <a:pt x="f1023" y="f1024"/>
                    <a:pt x="f1025" y="f1026"/>
                  </a:cubicBezTo>
                  <a:cubicBezTo>
                    <a:pt x="f465" y="f1027"/>
                    <a:pt x="f1028" y="f1029"/>
                    <a:pt x="f465" y="f1030"/>
                  </a:cubicBezTo>
                  <a:cubicBezTo>
                    <a:pt x="f1031" y="f1032"/>
                    <a:pt x="f1033" y="f1034"/>
                    <a:pt x="f1035" y="f1036"/>
                  </a:cubicBezTo>
                  <a:cubicBezTo>
                    <a:pt x="f1037" y="f1038"/>
                    <a:pt x="f1039" y="f1040"/>
                    <a:pt x="f1041" y="f1040"/>
                  </a:cubicBezTo>
                  <a:cubicBezTo>
                    <a:pt x="f1042" y="f1040"/>
                    <a:pt x="f1043" y="f1044"/>
                    <a:pt x="f1045" y="f1046"/>
                  </a:cubicBezTo>
                  <a:cubicBezTo>
                    <a:pt x="f1047" y="f1048"/>
                    <a:pt x="f1049" y="f1050"/>
                    <a:pt x="f1051" y="f113"/>
                  </a:cubicBezTo>
                  <a:cubicBezTo>
                    <a:pt x="f1045" y="f1052"/>
                    <a:pt x="f1053" y="f1054"/>
                    <a:pt x="f1055" y="f1056"/>
                  </a:cubicBezTo>
                  <a:cubicBezTo>
                    <a:pt x="f1057" y="f1058"/>
                    <a:pt x="f1059" y="f1060"/>
                    <a:pt x="f1061" y="f1062"/>
                  </a:cubicBezTo>
                  <a:cubicBezTo>
                    <a:pt x="f1063" y="f1064"/>
                    <a:pt x="f1065" y="f1066"/>
                    <a:pt x="f1067" y="f1066"/>
                  </a:cubicBezTo>
                  <a:cubicBezTo>
                    <a:pt x="f1068" y="f1066"/>
                    <a:pt x="f1069" y="f1070"/>
                    <a:pt x="f1071" y="f1072"/>
                  </a:cubicBezTo>
                  <a:cubicBezTo>
                    <a:pt x="f1073" y="f1074"/>
                    <a:pt x="f1075" y="f1076"/>
                    <a:pt x="f1077" y="f1078"/>
                  </a:cubicBezTo>
                  <a:cubicBezTo>
                    <a:pt x="f1079" y="f1080"/>
                    <a:pt x="f1081" y="f1082"/>
                    <a:pt x="f1083" y="f1084"/>
                  </a:cubicBezTo>
                  <a:cubicBezTo>
                    <a:pt x="f1085" y="f1086"/>
                    <a:pt x="f1087" y="f1088"/>
                    <a:pt x="f1089" y="f1090"/>
                  </a:cubicBezTo>
                  <a:cubicBezTo>
                    <a:pt x="f1091" y="f1092"/>
                    <a:pt x="f1093" y="f1094"/>
                    <a:pt x="f1095" y="f1094"/>
                  </a:cubicBezTo>
                  <a:cubicBezTo>
                    <a:pt x="f1096" y="f1094"/>
                    <a:pt x="f1097" y="f1098"/>
                    <a:pt x="f1099" y="f1100"/>
                  </a:cubicBezTo>
                  <a:cubicBezTo>
                    <a:pt x="f1101" y="f1102"/>
                    <a:pt x="f1103" y="f1104"/>
                    <a:pt x="f518" y="f1105"/>
                  </a:cubicBezTo>
                  <a:cubicBezTo>
                    <a:pt x="f1106" y="f1107"/>
                    <a:pt x="f1108" y="f1088"/>
                    <a:pt x="f1109" y="f1110"/>
                  </a:cubicBezTo>
                  <a:cubicBezTo>
                    <a:pt x="f1111" y="f1112"/>
                    <a:pt x="f1111" y="f1113"/>
                    <a:pt x="f1114" y="f1115"/>
                  </a:cubicBezTo>
                  <a:cubicBezTo>
                    <a:pt x="f1116" y="f1117"/>
                    <a:pt x="f1118" y="f1119"/>
                    <a:pt x="f510" y="f1120"/>
                  </a:cubicBezTo>
                  <a:cubicBezTo>
                    <a:pt x="f1121" y="f1122"/>
                    <a:pt x="f1123" y="f1124"/>
                    <a:pt x="f1125" y="f1124"/>
                  </a:cubicBezTo>
                  <a:cubicBezTo>
                    <a:pt x="f1126" y="f1124"/>
                    <a:pt x="f1127" y="f1128"/>
                    <a:pt x="f1129" y="f1130"/>
                  </a:cubicBezTo>
                  <a:cubicBezTo>
                    <a:pt x="f1131" y="f571"/>
                    <a:pt x="f1132" y="f1133"/>
                    <a:pt x="f1134" y="f1133"/>
                  </a:cubicBezTo>
                  <a:cubicBezTo>
                    <a:pt x="f1135" y="f1133"/>
                    <a:pt x="f1136" y="f1137"/>
                    <a:pt x="f1138" y="f1139"/>
                  </a:cubicBezTo>
                  <a:lnTo>
                    <a:pt x="f1140" y="f1139"/>
                  </a:lnTo>
                  <a:cubicBezTo>
                    <a:pt x="f1141" y="f1142"/>
                    <a:pt x="f1143" y="f1144"/>
                    <a:pt x="f1145" y="f1146"/>
                  </a:cubicBezTo>
                  <a:cubicBezTo>
                    <a:pt x="f1147" y="f1148"/>
                    <a:pt x="f1149" y="f1150"/>
                    <a:pt x="f1151" y="f1152"/>
                  </a:cubicBezTo>
                  <a:cubicBezTo>
                    <a:pt x="f1153" y="f1154"/>
                    <a:pt x="f1118" y="f1155"/>
                    <a:pt x="f1156" y="f1157"/>
                  </a:cubicBezTo>
                  <a:cubicBezTo>
                    <a:pt x="f1158" y="f1159"/>
                    <a:pt x="f1160" y="f1161"/>
                    <a:pt x="f1162" y="f1163"/>
                  </a:cubicBezTo>
                  <a:cubicBezTo>
                    <a:pt x="f1164" y="f1165"/>
                    <a:pt x="f1166" y="f271"/>
                    <a:pt x="f1167" y="f651"/>
                  </a:cubicBezTo>
                  <a:cubicBezTo>
                    <a:pt x="f1168" y="f1169"/>
                    <a:pt x="f1151" y="f1170"/>
                    <a:pt x="f1171" y="f1170"/>
                  </a:cubicBezTo>
                  <a:cubicBezTo>
                    <a:pt x="f1172" y="f1170"/>
                    <a:pt x="f1173" y="f1174"/>
                    <a:pt x="f1175" y="f1176"/>
                  </a:cubicBezTo>
                  <a:cubicBezTo>
                    <a:pt x="f1177" y="f1178"/>
                    <a:pt x="f1179" y="f1180"/>
                    <a:pt x="f1181" y="f1180"/>
                  </a:cubicBezTo>
                  <a:cubicBezTo>
                    <a:pt x="f1182" y="f1180"/>
                    <a:pt x="f1183" y="f1180"/>
                    <a:pt x="f1184" y="f1185"/>
                  </a:cubicBezTo>
                  <a:cubicBezTo>
                    <a:pt x="f1186" y="f1187"/>
                    <a:pt x="f1188" y="f1189"/>
                    <a:pt x="f1190" y="f1191"/>
                  </a:cubicBezTo>
                  <a:cubicBezTo>
                    <a:pt x="f1192" y="f1193"/>
                    <a:pt x="f1188" y="f1194"/>
                    <a:pt x="f1195" y="f1196"/>
                  </a:cubicBezTo>
                  <a:cubicBezTo>
                    <a:pt x="f1197" y="f1198"/>
                    <a:pt x="f1199" y="f1200"/>
                    <a:pt x="f1201" y="f1202"/>
                  </a:cubicBezTo>
                  <a:cubicBezTo>
                    <a:pt x="f1203" y="f1204"/>
                    <a:pt x="f1205" y="f1206"/>
                    <a:pt x="f1207" y="f1208"/>
                  </a:cubicBezTo>
                  <a:cubicBezTo>
                    <a:pt x="f1209" y="f1210"/>
                    <a:pt x="f1211" y="f1212"/>
                    <a:pt x="f1213" y="f1214"/>
                  </a:cubicBezTo>
                  <a:cubicBezTo>
                    <a:pt x="f1215" y="f1216"/>
                    <a:pt x="f1217" y="f452"/>
                    <a:pt x="f1218" y="f447"/>
                  </a:cubicBezTo>
                  <a:cubicBezTo>
                    <a:pt x="f1219" y="f1220"/>
                    <a:pt x="f1221" y="f1222"/>
                    <a:pt x="f1223" y="f1224"/>
                  </a:cubicBezTo>
                  <a:cubicBezTo>
                    <a:pt x="f1225" y="f1226"/>
                    <a:pt x="f1227" y="f1228"/>
                    <a:pt x="f1229" y="f1230"/>
                  </a:cubicBezTo>
                  <a:cubicBezTo>
                    <a:pt x="f1231" y="f1232"/>
                    <a:pt x="f1233" y="f1234"/>
                    <a:pt x="f1235" y="f1236"/>
                  </a:cubicBezTo>
                  <a:cubicBezTo>
                    <a:pt x="f1237" y="f1238"/>
                    <a:pt x="f1239" y="f1240"/>
                    <a:pt x="f1241" y="f1242"/>
                  </a:cubicBezTo>
                  <a:cubicBezTo>
                    <a:pt x="f767" y="f1243"/>
                    <a:pt x="f1244" y="f1245"/>
                    <a:pt x="f1246" y="f1247"/>
                  </a:cubicBezTo>
                  <a:cubicBezTo>
                    <a:pt x="f1248" y="f1249"/>
                    <a:pt x="f1229" y="f1250"/>
                    <a:pt x="f1251" y="f1252"/>
                  </a:cubicBezTo>
                  <a:cubicBezTo>
                    <a:pt x="f1253" y="f1254"/>
                    <a:pt x="f1255" y="f1256"/>
                    <a:pt x="f1257" y="f1258"/>
                  </a:cubicBezTo>
                  <a:cubicBezTo>
                    <a:pt x="f1259" y="f1260"/>
                    <a:pt x="f1261" y="f1262"/>
                    <a:pt x="f1263" y="f1262"/>
                  </a:cubicBezTo>
                  <a:cubicBezTo>
                    <a:pt x="f1264" y="f1262"/>
                    <a:pt x="f1265" y="f1266"/>
                    <a:pt x="f1267" y="f1268"/>
                  </a:cubicBezTo>
                  <a:cubicBezTo>
                    <a:pt x="f1269" y="f1270"/>
                    <a:pt x="f1271" y="f1272"/>
                    <a:pt x="f1273" y="f1274"/>
                  </a:cubicBezTo>
                  <a:cubicBezTo>
                    <a:pt x="f1275" y="f1276"/>
                    <a:pt x="f1277" y="f1278"/>
                    <a:pt x="f1279" y="f1278"/>
                  </a:cubicBezTo>
                  <a:cubicBezTo>
                    <a:pt x="f1280" y="f1278"/>
                    <a:pt x="f1281" y="f1282"/>
                    <a:pt x="f1061" y="f1283"/>
                  </a:cubicBezTo>
                  <a:cubicBezTo>
                    <a:pt x="f1284" y="f1285"/>
                    <a:pt x="f1286" y="f1287"/>
                    <a:pt x="f1288" y="f1287"/>
                  </a:cubicBezTo>
                  <a:cubicBezTo>
                    <a:pt x="f1289" y="f1287"/>
                    <a:pt x="f1290" y="f1291"/>
                    <a:pt x="f1292" y="f1293"/>
                  </a:cubicBezTo>
                  <a:cubicBezTo>
                    <a:pt x="f1294" y="f1295"/>
                    <a:pt x="f1296" y="f1297"/>
                    <a:pt x="f1298" y="f1297"/>
                  </a:cubicBezTo>
                  <a:cubicBezTo>
                    <a:pt x="f1299" y="f1297"/>
                    <a:pt x="f1300" y="f1301"/>
                    <a:pt x="f1302" y="f1303"/>
                  </a:cubicBezTo>
                  <a:cubicBezTo>
                    <a:pt x="f1304" y="f1305"/>
                    <a:pt x="f1306" y="f1307"/>
                    <a:pt x="f1308" y="f1309"/>
                  </a:cubicBezTo>
                  <a:cubicBezTo>
                    <a:pt x="f1310" y="f1311"/>
                    <a:pt x="f469" y="f1312"/>
                    <a:pt x="f988" y="f1313"/>
                  </a:cubicBezTo>
                  <a:cubicBezTo>
                    <a:pt x="f1314" y="f1315"/>
                    <a:pt x="f1316" y="f1317"/>
                    <a:pt x="f1318" y="f1319"/>
                  </a:cubicBezTo>
                  <a:cubicBezTo>
                    <a:pt x="f1320" y="f1321"/>
                    <a:pt x="f1322" y="f1323"/>
                    <a:pt x="f1324" y="f1325"/>
                  </a:cubicBezTo>
                  <a:cubicBezTo>
                    <a:pt x="f1326" y="f1327"/>
                    <a:pt x="f1328" y="f1329"/>
                    <a:pt x="f590" y="f1330"/>
                  </a:cubicBezTo>
                  <a:cubicBezTo>
                    <a:pt x="f582" y="f1331"/>
                    <a:pt x="f1332" y="f1333"/>
                    <a:pt x="f1334" y="f1335"/>
                  </a:cubicBezTo>
                  <a:cubicBezTo>
                    <a:pt x="f1336" y="f1337"/>
                    <a:pt x="f1338" y="f1339"/>
                    <a:pt x="f1340" y="f1341"/>
                  </a:cubicBezTo>
                  <a:cubicBezTo>
                    <a:pt x="f1342" y="f1343"/>
                    <a:pt x="f638" y="f1344"/>
                    <a:pt x="f1345" y="f1346"/>
                  </a:cubicBezTo>
                  <a:cubicBezTo>
                    <a:pt x="f1347" y="f1348"/>
                    <a:pt x="f1349" y="f1350"/>
                    <a:pt x="f1351" y="f1350"/>
                  </a:cubicBezTo>
                  <a:cubicBezTo>
                    <a:pt x="f1352" y="f1350"/>
                    <a:pt x="f1353" y="f1354"/>
                    <a:pt x="f1355" y="f1354"/>
                  </a:cubicBezTo>
                  <a:cubicBezTo>
                    <a:pt x="f366" y="f1354"/>
                    <a:pt x="f1356" y="f1354"/>
                    <a:pt x="f1357" y="f1354"/>
                  </a:cubicBezTo>
                  <a:cubicBezTo>
                    <a:pt x="f1358" y="f1359"/>
                    <a:pt x="f1360" y="f1361"/>
                    <a:pt x="f1362" y="f1361"/>
                  </a:cubicBezTo>
                  <a:cubicBezTo>
                    <a:pt x="f1363" y="f1361"/>
                    <a:pt x="f1364" y="f1365"/>
                    <a:pt x="f1366" y="f1367"/>
                  </a:cubicBezTo>
                  <a:cubicBezTo>
                    <a:pt x="f1368" y="f1369"/>
                    <a:pt x="f1370" y="f1371"/>
                    <a:pt x="f959" y="f1372"/>
                  </a:cubicBezTo>
                  <a:cubicBezTo>
                    <a:pt x="f1373" y="f1374"/>
                    <a:pt x="f1375" y="f1376"/>
                    <a:pt x="f1377" y="f1378"/>
                  </a:cubicBezTo>
                  <a:cubicBezTo>
                    <a:pt x="f1379" y="f1380"/>
                    <a:pt x="f1381" y="f1382"/>
                    <a:pt x="f1383" y="f1384"/>
                  </a:cubicBezTo>
                  <a:cubicBezTo>
                    <a:pt x="f1385" y="f1386"/>
                    <a:pt x="f1387" y="f1388"/>
                    <a:pt x="f1389" y="f1390"/>
                  </a:cubicBezTo>
                  <a:cubicBezTo>
                    <a:pt x="f1391" y="f1392"/>
                    <a:pt x="f1393" y="f1394"/>
                    <a:pt x="f1395" y="f1396"/>
                  </a:cubicBezTo>
                  <a:cubicBezTo>
                    <a:pt x="f1397" y="f1398"/>
                    <a:pt x="f1399" y="f1400"/>
                    <a:pt x="f1401" y="f1402"/>
                  </a:cubicBezTo>
                  <a:cubicBezTo>
                    <a:pt x="f1403" y="f1404"/>
                    <a:pt x="f1405" y="f1406"/>
                    <a:pt x="f1407" y="f1408"/>
                  </a:cubicBezTo>
                  <a:cubicBezTo>
                    <a:pt x="f1409" y="f1410"/>
                    <a:pt x="f1411" y="f1412"/>
                    <a:pt x="f1413" y="f1412"/>
                  </a:cubicBezTo>
                  <a:cubicBezTo>
                    <a:pt x="f1414" y="f1412"/>
                    <a:pt x="f1415" y="f1416"/>
                    <a:pt x="f1417" y="f1418"/>
                  </a:cubicBezTo>
                  <a:cubicBezTo>
                    <a:pt x="f1419" y="f1420"/>
                    <a:pt x="f1421" y="f1422"/>
                    <a:pt x="f1423" y="f1424"/>
                  </a:cubicBezTo>
                  <a:cubicBezTo>
                    <a:pt x="f1425" y="f1426"/>
                    <a:pt x="f1427" y="f1428"/>
                    <a:pt x="f1429" y="f1428"/>
                  </a:cubicBezTo>
                  <a:cubicBezTo>
                    <a:pt x="f1430" y="f1428"/>
                    <a:pt x="f1431" y="f1432"/>
                    <a:pt x="f1433" y="f1434"/>
                  </a:cubicBezTo>
                  <a:lnTo>
                    <a:pt x="f1433" y="f1434"/>
                  </a:lnTo>
                  <a:cubicBezTo>
                    <a:pt x="f1435" y="f1436"/>
                    <a:pt x="f1437" y="f1438"/>
                    <a:pt x="f1439" y="f1438"/>
                  </a:cubicBezTo>
                  <a:cubicBezTo>
                    <a:pt x="f1440" y="f1438"/>
                    <a:pt x="f1441" y="f1442"/>
                    <a:pt x="f1443" y="f1444"/>
                  </a:cubicBezTo>
                  <a:cubicBezTo>
                    <a:pt x="f1445" y="f1446"/>
                    <a:pt x="f1447" y="f1448"/>
                    <a:pt x="f1449" y="f1450"/>
                  </a:cubicBezTo>
                  <a:cubicBezTo>
                    <a:pt x="f706" y="f1451"/>
                    <a:pt x="f1452" y="f1242"/>
                    <a:pt x="f1453" y="f1454"/>
                  </a:cubicBezTo>
                  <a:cubicBezTo>
                    <a:pt x="f1455" y="f1456"/>
                    <a:pt x="f1457" y="f1458"/>
                    <a:pt x="f1459" y="f1460"/>
                  </a:cubicBezTo>
                  <a:cubicBezTo>
                    <a:pt x="f1461" y="f1462"/>
                    <a:pt x="f1457" y="f1463"/>
                    <a:pt x="f1464" y="f1465"/>
                  </a:cubicBezTo>
                  <a:cubicBezTo>
                    <a:pt x="f1466" y="f1467"/>
                    <a:pt x="f1468" y="f1469"/>
                    <a:pt x="f1470" y="f1471"/>
                  </a:cubicBezTo>
                  <a:cubicBezTo>
                    <a:pt x="f1472" y="f759"/>
                    <a:pt x="f1473" y="f1474"/>
                    <a:pt x="f1475" y="f1476"/>
                  </a:cubicBezTo>
                  <a:cubicBezTo>
                    <a:pt x="f1477" y="f1478"/>
                    <a:pt x="f1479" y="f1480"/>
                    <a:pt x="f1481" y="f1480"/>
                  </a:cubicBezTo>
                  <a:cubicBezTo>
                    <a:pt x="f1482" y="f1480"/>
                    <a:pt x="f1483" y="f1484"/>
                    <a:pt x="f1485" y="f1486"/>
                  </a:cubicBezTo>
                  <a:cubicBezTo>
                    <a:pt x="f1487" y="f1488"/>
                    <a:pt x="f1489" y="f1490"/>
                    <a:pt x="f1491" y="f1490"/>
                  </a:cubicBezTo>
                  <a:cubicBezTo>
                    <a:pt x="f1492" y="f1490"/>
                    <a:pt x="f1493" y="f1490"/>
                    <a:pt x="f1494" y="f1495"/>
                  </a:cubicBezTo>
                  <a:cubicBezTo>
                    <a:pt x="f1496" y="f1497"/>
                    <a:pt x="f1498" y="f1499"/>
                    <a:pt x="f1500" y="f1499"/>
                  </a:cubicBezTo>
                  <a:cubicBezTo>
                    <a:pt x="f1501" y="f1499"/>
                    <a:pt x="f1502" y="f1503"/>
                    <a:pt x="f1504" y="f1505"/>
                  </a:cubicBezTo>
                  <a:cubicBezTo>
                    <a:pt x="f1506" y="f1507"/>
                    <a:pt x="f1508" y="f1509"/>
                    <a:pt x="f1510" y="f1509"/>
                  </a:cubicBezTo>
                  <a:cubicBezTo>
                    <a:pt x="f1511" y="f1509"/>
                    <a:pt x="f1512" y="f1513"/>
                    <a:pt x="f1514" y="f1515"/>
                  </a:cubicBezTo>
                  <a:cubicBezTo>
                    <a:pt x="f1516" y="f1517"/>
                    <a:pt x="f1518" y="f1519"/>
                    <a:pt x="f1520" y="f1519"/>
                  </a:cubicBezTo>
                  <a:cubicBezTo>
                    <a:pt x="f1521" y="f1519"/>
                    <a:pt x="f1522" y="f1523"/>
                    <a:pt x="f1524" y="f1525"/>
                  </a:cubicBezTo>
                  <a:cubicBezTo>
                    <a:pt x="f1526" y="f1527"/>
                    <a:pt x="f1528" y="f1529"/>
                    <a:pt x="f1530" y="f1531"/>
                  </a:cubicBezTo>
                  <a:cubicBezTo>
                    <a:pt x="f1532" y="f1533"/>
                    <a:pt x="f1534" y="f1535"/>
                    <a:pt x="f1536" y="f1535"/>
                  </a:cubicBezTo>
                  <a:cubicBezTo>
                    <a:pt x="f1537" y="f1535"/>
                    <a:pt x="f1538" y="f1539"/>
                    <a:pt x="f1540" y="f1541"/>
                  </a:cubicBezTo>
                  <a:cubicBezTo>
                    <a:pt x="f1542" y="f1543"/>
                    <a:pt x="f1544" y="f1545"/>
                    <a:pt x="f1546" y="f1547"/>
                  </a:cubicBezTo>
                  <a:lnTo>
                    <a:pt x="f1548" y="f1549"/>
                  </a:lnTo>
                  <a:cubicBezTo>
                    <a:pt x="f1550" y="f1551"/>
                    <a:pt x="f1552" y="f1553"/>
                    <a:pt x="f1554" y="f1555"/>
                  </a:cubicBezTo>
                  <a:cubicBezTo>
                    <a:pt x="f1556" y="f1557"/>
                    <a:pt x="f1558" y="f1559"/>
                    <a:pt x="f1560" y="f1561"/>
                  </a:cubicBezTo>
                  <a:cubicBezTo>
                    <a:pt x="f1562" y="f1563"/>
                    <a:pt x="f1564" y="f1565"/>
                    <a:pt x="f1566" y="f1567"/>
                  </a:cubicBezTo>
                  <a:cubicBezTo>
                    <a:pt x="f1568" y="f1569"/>
                    <a:pt x="f1570" y="f1571"/>
                    <a:pt x="f1572" y="f1573"/>
                  </a:cubicBezTo>
                  <a:cubicBezTo>
                    <a:pt x="f1574" y="f1575"/>
                    <a:pt x="f1576" y="f1577"/>
                    <a:pt x="f1578" y="f1577"/>
                  </a:cubicBezTo>
                  <a:cubicBezTo>
                    <a:pt x="f1579" y="f1577"/>
                    <a:pt x="f1580" y="f1581"/>
                    <a:pt x="f1582" y="f1583"/>
                  </a:cubicBezTo>
                  <a:cubicBezTo>
                    <a:pt x="f1584" y="f1585"/>
                    <a:pt x="f1586" y="f1587"/>
                    <a:pt x="f1588" y="f1565"/>
                  </a:cubicBezTo>
                  <a:cubicBezTo>
                    <a:pt x="f1589" y="f1590"/>
                    <a:pt x="f1591" y="f1592"/>
                    <a:pt x="f1593" y="f1563"/>
                  </a:cubicBezTo>
                  <a:cubicBezTo>
                    <a:pt x="f1594" y="f1595"/>
                    <a:pt x="f1596" y="f1597"/>
                    <a:pt x="f1598" y="f1597"/>
                  </a:cubicBezTo>
                  <a:cubicBezTo>
                    <a:pt x="f1599" y="f1597"/>
                    <a:pt x="f1600" y="f1601"/>
                    <a:pt x="f1602" y="f1603"/>
                  </a:cubicBezTo>
                  <a:cubicBezTo>
                    <a:pt x="f1604" y="f1605"/>
                    <a:pt x="f1606" y="f1607"/>
                    <a:pt x="f1608" y="f1607"/>
                  </a:cubicBezTo>
                  <a:cubicBezTo>
                    <a:pt x="f1609" y="f1607"/>
                    <a:pt x="f1610" y="f1611"/>
                    <a:pt x="f1612" y="f1603"/>
                  </a:cubicBezTo>
                  <a:cubicBezTo>
                    <a:pt x="f1613" y="f1614"/>
                    <a:pt x="f1615" y="f1616"/>
                    <a:pt x="f1617" y="f1446"/>
                  </a:cubicBezTo>
                  <a:cubicBezTo>
                    <a:pt x="f1618" y="f1619"/>
                    <a:pt x="f1620" y="f1621"/>
                    <a:pt x="f1622" y="f1623"/>
                  </a:cubicBezTo>
                  <a:cubicBezTo>
                    <a:pt x="f1624" y="f1625"/>
                    <a:pt x="f1626" y="f1404"/>
                    <a:pt x="f1627" y="f1628"/>
                  </a:cubicBezTo>
                  <a:cubicBezTo>
                    <a:pt x="f1629" y="f1630"/>
                    <a:pt x="f1631" y="f1632"/>
                    <a:pt x="f1633" y="f1634"/>
                  </a:cubicBezTo>
                  <a:cubicBezTo>
                    <a:pt x="f1635" y="f1636"/>
                    <a:pt x="f1637" y="f1638"/>
                    <a:pt x="f1639" y="f1638"/>
                  </a:cubicBezTo>
                  <a:cubicBezTo>
                    <a:pt x="f1640" y="f1638"/>
                    <a:pt x="f1641" y="f1642"/>
                    <a:pt x="f1643" y="f1644"/>
                  </a:cubicBezTo>
                  <a:cubicBezTo>
                    <a:pt x="f1645" y="f1404"/>
                    <a:pt x="f1646" y="f1647"/>
                    <a:pt x="f1648" y="f1649"/>
                  </a:cubicBezTo>
                  <a:cubicBezTo>
                    <a:pt x="f1650" y="f1651"/>
                    <a:pt x="f1652" y="f1653"/>
                    <a:pt x="f1654" y="f1655"/>
                  </a:cubicBezTo>
                  <a:cubicBezTo>
                    <a:pt x="f1656" y="f1657"/>
                    <a:pt x="f1658" y="f1659"/>
                    <a:pt x="f1660" y="f1659"/>
                  </a:cubicBezTo>
                  <a:cubicBezTo>
                    <a:pt x="f1661" y="f1659"/>
                    <a:pt x="f1662" y="f1663"/>
                    <a:pt x="f1664" y="f1665"/>
                  </a:cubicBezTo>
                  <a:cubicBezTo>
                    <a:pt x="f1666" y="f1667"/>
                    <a:pt x="f1633" y="f1668"/>
                    <a:pt x="f1669" y="f1670"/>
                  </a:cubicBezTo>
                  <a:cubicBezTo>
                    <a:pt x="f1671" y="f1672"/>
                    <a:pt x="f1673" y="f1674"/>
                    <a:pt x="f1675" y="f1674"/>
                  </a:cubicBezTo>
                  <a:cubicBezTo>
                    <a:pt x="f1676" y="f1674"/>
                    <a:pt x="f1677" y="f1678"/>
                    <a:pt x="f1679" y="f1680"/>
                  </a:cubicBezTo>
                  <a:cubicBezTo>
                    <a:pt x="f1681" y="f1682"/>
                    <a:pt x="f1683" y="f1684"/>
                    <a:pt x="f1685" y="f1686"/>
                  </a:cubicBezTo>
                  <a:cubicBezTo>
                    <a:pt x="f1687" y="f1688"/>
                    <a:pt x="f1689" y="f1690"/>
                    <a:pt x="f1687" y="f1691"/>
                  </a:cubicBezTo>
                  <a:cubicBezTo>
                    <a:pt x="f1692" y="f1693"/>
                    <a:pt x="f1694" y="f1695"/>
                    <a:pt x="f1696" y="f1697"/>
                  </a:cubicBezTo>
                  <a:cubicBezTo>
                    <a:pt x="f1698" y="f1699"/>
                    <a:pt x="f1700" y="f1701"/>
                    <a:pt x="f1702" y="f1703"/>
                  </a:cubicBezTo>
                  <a:cubicBezTo>
                    <a:pt x="f1704" y="f1705"/>
                    <a:pt x="f1706" y="f1707"/>
                    <a:pt x="f1708" y="f1707"/>
                  </a:cubicBezTo>
                  <a:cubicBezTo>
                    <a:pt x="f1709" y="f1707"/>
                    <a:pt x="f1710" y="f1711"/>
                    <a:pt x="f1712" y="f1713"/>
                  </a:cubicBezTo>
                  <a:cubicBezTo>
                    <a:pt x="f1714" y="f1715"/>
                    <a:pt x="f1716" y="f1717"/>
                    <a:pt x="f1718" y="f1719"/>
                  </a:cubicBezTo>
                  <a:cubicBezTo>
                    <a:pt x="f1720" y="f739"/>
                    <a:pt x="f1721" y="f1722"/>
                    <a:pt x="f1723" y="f1724"/>
                  </a:cubicBezTo>
                  <a:cubicBezTo>
                    <a:pt x="f1725" y="f1726"/>
                    <a:pt x="f1727" y="f1728"/>
                    <a:pt x="f1729" y="f1728"/>
                  </a:cubicBezTo>
                  <a:cubicBezTo>
                    <a:pt x="f1730" y="f1728"/>
                    <a:pt x="f1731" y="f1732"/>
                    <a:pt x="f1733" y="f1734"/>
                  </a:cubicBezTo>
                  <a:cubicBezTo>
                    <a:pt x="f1735" y="f1736"/>
                    <a:pt x="f1737" y="f1738"/>
                    <a:pt x="f1739" y="f1740"/>
                  </a:cubicBezTo>
                  <a:cubicBezTo>
                    <a:pt x="f1741" y="f1742"/>
                    <a:pt x="f1743" y="f1744"/>
                    <a:pt x="f1745" y="f1746"/>
                  </a:cubicBezTo>
                  <a:cubicBezTo>
                    <a:pt x="f1747" y="f1748"/>
                    <a:pt x="f1749" y="f1750"/>
                    <a:pt x="f1751" y="f1486"/>
                  </a:cubicBezTo>
                  <a:cubicBezTo>
                    <a:pt x="f1752" y="f1753"/>
                    <a:pt x="f1754" y="f1755"/>
                    <a:pt x="f1756" y="f1757"/>
                  </a:cubicBezTo>
                  <a:cubicBezTo>
                    <a:pt x="f1758" y="f1759"/>
                    <a:pt x="f1760" y="f404"/>
                    <a:pt x="f1761" y="f1762"/>
                  </a:cubicBezTo>
                  <a:cubicBezTo>
                    <a:pt x="f1763" y="f400"/>
                    <a:pt x="f1764" y="f515"/>
                    <a:pt x="f1765" y="f1206"/>
                  </a:cubicBezTo>
                  <a:cubicBezTo>
                    <a:pt x="f1766" y="f1767"/>
                    <a:pt x="f1768" y="f1769"/>
                    <a:pt x="f1770" y="f1771"/>
                  </a:cubicBezTo>
                  <a:cubicBezTo>
                    <a:pt x="f1772" y="f291"/>
                    <a:pt x="f1773" y="f1774"/>
                    <a:pt x="f1775" y="f1776"/>
                  </a:cubicBezTo>
                  <a:cubicBezTo>
                    <a:pt x="f1777" y="f1778"/>
                    <a:pt x="f1779" y="f1780"/>
                    <a:pt x="f1781" y="f1780"/>
                  </a:cubicBezTo>
                  <a:cubicBezTo>
                    <a:pt x="f1782" y="f1780"/>
                    <a:pt x="f1783" y="f1784"/>
                    <a:pt x="f1785" y="f1786"/>
                  </a:cubicBezTo>
                  <a:cubicBezTo>
                    <a:pt x="f1787" y="f1788"/>
                    <a:pt x="f1789" y="f1790"/>
                    <a:pt x="f1791" y="f1790"/>
                  </a:cubicBezTo>
                  <a:cubicBezTo>
                    <a:pt x="f1792" y="f1790"/>
                    <a:pt x="f1793" y="f1794"/>
                    <a:pt x="f1795" y="f1794"/>
                  </a:cubicBezTo>
                  <a:cubicBezTo>
                    <a:pt x="f1796" y="f1794"/>
                    <a:pt x="f1797" y="f1798"/>
                    <a:pt x="f1799" y="f1800"/>
                  </a:cubicBezTo>
                  <a:cubicBezTo>
                    <a:pt x="f1801" y="f1198"/>
                    <a:pt x="f1802" y="f1803"/>
                    <a:pt x="f1804" y="f1805"/>
                  </a:cubicBezTo>
                  <a:cubicBezTo>
                    <a:pt x="f1806" y="f1807"/>
                    <a:pt x="f1808" y="f1809"/>
                    <a:pt x="f1810" y="f1811"/>
                  </a:cubicBezTo>
                  <a:cubicBezTo>
                    <a:pt x="f1812" y="f1813"/>
                    <a:pt x="f1814" y="f1815"/>
                    <a:pt x="f1816" y="f1815"/>
                  </a:cubicBezTo>
                  <a:cubicBezTo>
                    <a:pt x="f1817" y="f1815"/>
                    <a:pt x="f1818" y="f1819"/>
                    <a:pt x="f1820" y="f1821"/>
                  </a:cubicBezTo>
                  <a:cubicBezTo>
                    <a:pt x="f1822" y="f1823"/>
                    <a:pt x="f1824" y="f1825"/>
                    <a:pt x="f1826" y="f1827"/>
                  </a:cubicBezTo>
                  <a:cubicBezTo>
                    <a:pt x="f1828" y="f1829"/>
                    <a:pt x="f1830" y="f1831"/>
                    <a:pt x="f1832" y="f1831"/>
                  </a:cubicBezTo>
                  <a:cubicBezTo>
                    <a:pt x="f1833" y="f1831"/>
                    <a:pt x="f1834" y="f1835"/>
                    <a:pt x="f1836" y="f1837"/>
                  </a:cubicBezTo>
                  <a:cubicBezTo>
                    <a:pt x="f1838" y="f1839"/>
                    <a:pt x="f1840" y="f1841"/>
                    <a:pt x="f1842" y="f1841"/>
                  </a:cubicBezTo>
                  <a:cubicBezTo>
                    <a:pt x="f1843" y="f1841"/>
                    <a:pt x="f1844" y="f1845"/>
                    <a:pt x="f1846" y="f1847"/>
                  </a:cubicBezTo>
                  <a:cubicBezTo>
                    <a:pt x="f1848" y="f1849"/>
                    <a:pt x="f1850" y="f1851"/>
                    <a:pt x="f1852" y="f480"/>
                  </a:cubicBezTo>
                  <a:cubicBezTo>
                    <a:pt x="f1853" y="f1854"/>
                    <a:pt x="f1855" y="f1856"/>
                    <a:pt x="f1857" y="f1858"/>
                  </a:cubicBezTo>
                  <a:cubicBezTo>
                    <a:pt x="f1859" y="f1860"/>
                    <a:pt x="f1861" y="f1862"/>
                    <a:pt x="f1863" y="f1862"/>
                  </a:cubicBezTo>
                  <a:cubicBezTo>
                    <a:pt x="f1864" y="f1862"/>
                    <a:pt x="f1865" y="f1866"/>
                    <a:pt x="f1867" y="f1868"/>
                  </a:cubicBezTo>
                  <a:cubicBezTo>
                    <a:pt x="f1869" y="f1870"/>
                    <a:pt x="f1871" y="f1872"/>
                    <a:pt x="f1873" y="f1874"/>
                  </a:cubicBezTo>
                  <a:cubicBezTo>
                    <a:pt x="f1875" y="f1876"/>
                    <a:pt x="f1877" y="f1878"/>
                    <a:pt x="f1879" y="f1880"/>
                  </a:cubicBezTo>
                  <a:cubicBezTo>
                    <a:pt x="f1881" y="f1882"/>
                    <a:pt x="f1883" y="f541"/>
                    <a:pt x="f1884" y="f1885"/>
                  </a:cubicBezTo>
                  <a:cubicBezTo>
                    <a:pt x="f1886" y="f1887"/>
                    <a:pt x="f1888" y="f1889"/>
                    <a:pt x="f1890" y="f1889"/>
                  </a:cubicBezTo>
                  <a:cubicBezTo>
                    <a:pt x="f1891" y="f1889"/>
                    <a:pt x="f1892" y="f1893"/>
                    <a:pt x="f1894" y="f641"/>
                  </a:cubicBezTo>
                  <a:cubicBezTo>
                    <a:pt x="f1895" y="f1896"/>
                    <a:pt x="f1897" y="f1898"/>
                    <a:pt x="f1899" y="f1898"/>
                  </a:cubicBezTo>
                  <a:cubicBezTo>
                    <a:pt x="f1900" y="f1898"/>
                    <a:pt x="f1901" y="f1902"/>
                    <a:pt x="f1903" y="f325"/>
                  </a:cubicBezTo>
                  <a:cubicBezTo>
                    <a:pt x="f1904" y="f1905"/>
                    <a:pt x="f1906" y="f1907"/>
                    <a:pt x="f1908" y="f1909"/>
                  </a:cubicBezTo>
                  <a:cubicBezTo>
                    <a:pt x="f1910" y="f1911"/>
                    <a:pt x="f1912" y="f1913"/>
                    <a:pt x="f1914" y="f1915"/>
                  </a:cubicBezTo>
                  <a:lnTo>
                    <a:pt x="f1914" y="f1915"/>
                  </a:lnTo>
                  <a:cubicBezTo>
                    <a:pt x="f1916" y="f1142"/>
                    <a:pt x="f1917" y="f1146"/>
                    <a:pt x="f1918" y="f1919"/>
                  </a:cubicBezTo>
                  <a:cubicBezTo>
                    <a:pt x="f1920" y="f1921"/>
                    <a:pt x="f1922" y="f1923"/>
                    <a:pt x="f1924" y="f1925"/>
                  </a:cubicBezTo>
                  <a:cubicBezTo>
                    <a:pt x="f1926" y="f1927"/>
                    <a:pt x="f1928" y="f1929"/>
                    <a:pt x="f1930" y="f1929"/>
                  </a:cubicBezTo>
                  <a:cubicBezTo>
                    <a:pt x="f1931" y="f1929"/>
                    <a:pt x="f1932" y="f1933"/>
                    <a:pt x="f1934" y="f1935"/>
                  </a:cubicBezTo>
                  <a:cubicBezTo>
                    <a:pt x="f1936" y="f255"/>
                    <a:pt x="f1937" y="f1938"/>
                    <a:pt x="f1939" y="f1940"/>
                  </a:cubicBezTo>
                  <a:cubicBezTo>
                    <a:pt x="f1941" y="f1942"/>
                    <a:pt x="f1943" y="f1944"/>
                    <a:pt x="f1945" y="f1946"/>
                  </a:cubicBezTo>
                  <a:cubicBezTo>
                    <a:pt x="f1947" y="f1948"/>
                    <a:pt x="f1949" y="f1950"/>
                    <a:pt x="f1951" y="f1952"/>
                  </a:cubicBezTo>
                  <a:cubicBezTo>
                    <a:pt x="f1953" y="f1954"/>
                    <a:pt x="f1955" y="f1956"/>
                    <a:pt x="f1957" y="f1958"/>
                  </a:cubicBezTo>
                  <a:cubicBezTo>
                    <a:pt x="f1959" y="f1960"/>
                    <a:pt x="f1961" y="f1962"/>
                    <a:pt x="f1963" y="f1964"/>
                  </a:cubicBezTo>
                  <a:cubicBezTo>
                    <a:pt x="f1965" y="f1966"/>
                    <a:pt x="f1967" y="f1968"/>
                    <a:pt x="f1969" y="f1970"/>
                  </a:cubicBezTo>
                  <a:cubicBezTo>
                    <a:pt x="f1971" y="f1972"/>
                    <a:pt x="f1973" y="f1974"/>
                    <a:pt x="f1975" y="f1976"/>
                  </a:cubicBezTo>
                  <a:cubicBezTo>
                    <a:pt x="f1977" y="f1978"/>
                    <a:pt x="f1766" y="f1979"/>
                    <a:pt x="f1980" y="f1981"/>
                  </a:cubicBezTo>
                  <a:cubicBezTo>
                    <a:pt x="f1982" y="f1983"/>
                    <a:pt x="f1984" y="f1985"/>
                    <a:pt x="f1986" y="f1987"/>
                  </a:cubicBezTo>
                  <a:cubicBezTo>
                    <a:pt x="f1988" y="f1989"/>
                    <a:pt x="f1990" y="f1991"/>
                    <a:pt x="f1992" y="f1991"/>
                  </a:cubicBezTo>
                  <a:cubicBezTo>
                    <a:pt x="f1993" y="f1991"/>
                    <a:pt x="f1994" y="f1995"/>
                    <a:pt x="f1996" y="f1997"/>
                  </a:cubicBezTo>
                  <a:cubicBezTo>
                    <a:pt x="f1998" y="f1999"/>
                    <a:pt x="f2000" y="f2001"/>
                    <a:pt x="f2002" y="f2001"/>
                  </a:cubicBezTo>
                  <a:cubicBezTo>
                    <a:pt x="f2003" y="f2001"/>
                    <a:pt x="f2004" y="f2005"/>
                    <a:pt x="f2006" y="f2007"/>
                  </a:cubicBezTo>
                  <a:cubicBezTo>
                    <a:pt x="f2008" y="f2009"/>
                    <a:pt x="f2010" y="f2011"/>
                    <a:pt x="f2006" y="f2012"/>
                  </a:cubicBezTo>
                  <a:cubicBezTo>
                    <a:pt x="f2013" y="f2014"/>
                    <a:pt x="f2015" y="f2016"/>
                    <a:pt x="f2017" y="f1172"/>
                  </a:cubicBezTo>
                  <a:cubicBezTo>
                    <a:pt x="f2018" y="f2019"/>
                    <a:pt x="f2020" y="f2021"/>
                    <a:pt x="f2022" y="f2021"/>
                  </a:cubicBezTo>
                  <a:cubicBezTo>
                    <a:pt x="f2023" y="f2021"/>
                    <a:pt x="f2024" y="f2025"/>
                    <a:pt x="f2026" y="f2027"/>
                  </a:cubicBezTo>
                  <a:cubicBezTo>
                    <a:pt x="f2028" y="f2029"/>
                    <a:pt x="f2030" y="f2031"/>
                    <a:pt x="f2032" y="f2031"/>
                  </a:cubicBezTo>
                  <a:cubicBezTo>
                    <a:pt x="f2033" y="f2031"/>
                    <a:pt x="f2034" y="f2035"/>
                    <a:pt x="f2036" y="f2037"/>
                  </a:cubicBezTo>
                  <a:cubicBezTo>
                    <a:pt x="f2038" y="f2039"/>
                    <a:pt x="f2040" y="f2041"/>
                    <a:pt x="f2042" y="f2041"/>
                  </a:cubicBezTo>
                  <a:cubicBezTo>
                    <a:pt x="f2043" y="f2041"/>
                    <a:pt x="f2044" y="f2045"/>
                    <a:pt x="f2046" y="f74"/>
                  </a:cubicBezTo>
                  <a:cubicBezTo>
                    <a:pt x="f2047" y="f2048"/>
                    <a:pt x="f2047" y="f2049"/>
                    <a:pt x="f2050" y="f2051"/>
                  </a:cubicBezTo>
                  <a:cubicBezTo>
                    <a:pt x="f2052" y="f2053"/>
                    <a:pt x="f2054" y="f2055"/>
                    <a:pt x="f2054" y="f2056"/>
                  </a:cubicBezTo>
                  <a:cubicBezTo>
                    <a:pt x="f2057" y="f2058"/>
                    <a:pt x="f2059" y="f2060"/>
                    <a:pt x="f2061" y="f1056"/>
                  </a:cubicBezTo>
                  <a:cubicBezTo>
                    <a:pt x="f2062" y="f2063"/>
                    <a:pt x="f2064" y="f1062"/>
                    <a:pt x="f2065" y="f1964"/>
                  </a:cubicBezTo>
                  <a:cubicBezTo>
                    <a:pt x="f2066" y="f2067"/>
                    <a:pt x="f2068" y="f2069"/>
                    <a:pt x="f2070" y="f2069"/>
                  </a:cubicBezTo>
                  <a:cubicBezTo>
                    <a:pt x="f2071" y="f2069"/>
                    <a:pt x="f2072" y="f2073"/>
                    <a:pt x="f2074" y="f2075"/>
                  </a:cubicBezTo>
                  <a:cubicBezTo>
                    <a:pt x="f2076" y="f1139"/>
                    <a:pt x="f2077" y="f2078"/>
                    <a:pt x="f2079" y="f2080"/>
                  </a:cubicBezTo>
                  <a:cubicBezTo>
                    <a:pt x="f2081" y="f2082"/>
                    <a:pt x="f2083" y="f2084"/>
                    <a:pt x="f2085" y="f2086"/>
                  </a:cubicBezTo>
                  <a:cubicBezTo>
                    <a:pt x="f2087" y="f2088"/>
                    <a:pt x="f2089" y="f2090"/>
                    <a:pt x="f2091" y="f87"/>
                  </a:cubicBezTo>
                  <a:cubicBezTo>
                    <a:pt x="f2092" y="f2093"/>
                    <a:pt x="f2094" y="f2095"/>
                    <a:pt x="f2096" y="f2097"/>
                  </a:cubicBezTo>
                  <a:cubicBezTo>
                    <a:pt x="f2098" y="f2099"/>
                    <a:pt x="f2100" y="f2101"/>
                    <a:pt x="f2102" y="f2101"/>
                  </a:cubicBezTo>
                  <a:cubicBezTo>
                    <a:pt x="f2103" y="f2101"/>
                    <a:pt x="f2104" y="f2105"/>
                    <a:pt x="f2106" y="f2105"/>
                  </a:cubicBezTo>
                  <a:cubicBezTo>
                    <a:pt x="f2107" y="f2108"/>
                    <a:pt x="f2109" y="f2110"/>
                    <a:pt x="f2111" y="f2110"/>
                  </a:cubicBezTo>
                  <a:cubicBezTo>
                    <a:pt x="f2112" y="f2110"/>
                    <a:pt x="f2113" y="f2114"/>
                    <a:pt x="f2115" y="f2114"/>
                  </a:cubicBezTo>
                  <a:cubicBezTo>
                    <a:pt x="f2116" y="f2114"/>
                    <a:pt x="f2117" y="f2118"/>
                    <a:pt x="f2119" y="f2120"/>
                  </a:cubicBezTo>
                  <a:cubicBezTo>
                    <a:pt x="f2121" y="f2122"/>
                    <a:pt x="f2123" y="f2124"/>
                    <a:pt x="f2125" y="f2124"/>
                  </a:cubicBezTo>
                  <a:cubicBezTo>
                    <a:pt x="f2126" y="f2124"/>
                    <a:pt x="f2127" y="f2128"/>
                    <a:pt x="f2129" y="f2130"/>
                  </a:cubicBezTo>
                  <a:cubicBezTo>
                    <a:pt x="f2131" y="f2132"/>
                    <a:pt x="f2133" y="f2134"/>
                    <a:pt x="f2135" y="f2136"/>
                  </a:cubicBezTo>
                  <a:cubicBezTo>
                    <a:pt x="f2137" y="f2138"/>
                    <a:pt x="f2139" y="f2140"/>
                    <a:pt x="f2141" y="f2140"/>
                  </a:cubicBezTo>
                  <a:cubicBezTo>
                    <a:pt x="f2142" y="f2140"/>
                    <a:pt x="f2143" y="f2144"/>
                    <a:pt x="f2145" y="f2144"/>
                  </a:cubicBezTo>
                  <a:cubicBezTo>
                    <a:pt x="f2146" y="f2144"/>
                    <a:pt x="f2147" y="f2148"/>
                    <a:pt x="f2149" y="f2150"/>
                  </a:cubicBezTo>
                  <a:cubicBezTo>
                    <a:pt x="f2151" y="f2152"/>
                    <a:pt x="f2153" y="f2154"/>
                    <a:pt x="f2155" y="f2156"/>
                  </a:cubicBezTo>
                  <a:cubicBezTo>
                    <a:pt x="f2135" y="f2157"/>
                    <a:pt x="f2158" y="f2159"/>
                    <a:pt x="f2160" y="f2161"/>
                  </a:cubicBezTo>
                  <a:cubicBezTo>
                    <a:pt x="f2162" y="f2163"/>
                    <a:pt x="f2164" y="f2165"/>
                    <a:pt x="f2166" y="f2165"/>
                  </a:cubicBezTo>
                  <a:cubicBezTo>
                    <a:pt x="f2167" y="f2165"/>
                    <a:pt x="f2168" y="f2169"/>
                    <a:pt x="f2170" y="f2171"/>
                  </a:cubicBezTo>
                  <a:cubicBezTo>
                    <a:pt x="f2172" y="f2173"/>
                    <a:pt x="f2174" y="f2175"/>
                    <a:pt x="f2176" y="f2175"/>
                  </a:cubicBezTo>
                  <a:cubicBezTo>
                    <a:pt x="f2177" y="f2175"/>
                    <a:pt x="f2178" y="f2179"/>
                    <a:pt x="f2180" y="f47"/>
                  </a:cubicBezTo>
                  <a:cubicBezTo>
                    <a:pt x="f2181" y="f2182"/>
                    <a:pt x="f2183" y="f2184"/>
                    <a:pt x="f2185" y="f2186"/>
                  </a:cubicBezTo>
                  <a:cubicBezTo>
                    <a:pt x="f2187" y="f2188"/>
                    <a:pt x="f2189" y="f2190"/>
                    <a:pt x="f2191" y="f2192"/>
                  </a:cubicBezTo>
                  <a:cubicBezTo>
                    <a:pt x="f2193" y="f2194"/>
                    <a:pt x="f2195" y="f2196"/>
                    <a:pt x="f2197" y="f2196"/>
                  </a:cubicBezTo>
                  <a:cubicBezTo>
                    <a:pt x="f2198" y="f2196"/>
                    <a:pt x="f2199" y="f2200"/>
                    <a:pt x="f2201" y="f2202"/>
                  </a:cubicBezTo>
                  <a:cubicBezTo>
                    <a:pt x="f2203" y="f2204"/>
                    <a:pt x="f2205" y="f2206"/>
                    <a:pt x="f2207" y="f2206"/>
                  </a:cubicBezTo>
                  <a:cubicBezTo>
                    <a:pt x="f2208" y="f2206"/>
                    <a:pt x="f2209" y="f2210"/>
                    <a:pt x="f2211" y="f2212"/>
                  </a:cubicBezTo>
                  <a:cubicBezTo>
                    <a:pt x="f2213" y="f2214"/>
                    <a:pt x="f2215" y="f2216"/>
                    <a:pt x="f2217" y="f2216"/>
                  </a:cubicBezTo>
                  <a:cubicBezTo>
                    <a:pt x="f2218" y="f2216"/>
                    <a:pt x="f2219" y="f2220"/>
                    <a:pt x="f2221" y="f2222"/>
                  </a:cubicBezTo>
                  <a:cubicBezTo>
                    <a:pt x="f2223" y="f2224"/>
                    <a:pt x="f2225" y="f2226"/>
                    <a:pt x="f2227" y="f2226"/>
                  </a:cubicBezTo>
                  <a:cubicBezTo>
                    <a:pt x="f2228" y="f2226"/>
                    <a:pt x="f2229" y="f2230"/>
                    <a:pt x="f2231" y="f2232"/>
                  </a:cubicBezTo>
                  <a:cubicBezTo>
                    <a:pt x="f2233" y="f2234"/>
                    <a:pt x="f2235" y="f2236"/>
                    <a:pt x="f2237" y="f2238"/>
                  </a:cubicBezTo>
                  <a:cubicBezTo>
                    <a:pt x="f2239" y="f2240"/>
                    <a:pt x="f2241" y="f2242"/>
                    <a:pt x="f2243" y="f2242"/>
                  </a:cubicBezTo>
                  <a:cubicBezTo>
                    <a:pt x="f2244" y="f2242"/>
                    <a:pt x="f2245" y="f2246"/>
                    <a:pt x="f2247" y="f2248"/>
                  </a:cubicBezTo>
                  <a:cubicBezTo>
                    <a:pt x="f2249" y="f2250"/>
                    <a:pt x="f2251" y="f2252"/>
                    <a:pt x="f2253" y="f2254"/>
                  </a:cubicBezTo>
                  <a:cubicBezTo>
                    <a:pt x="f2255" y="f2256"/>
                    <a:pt x="f2257" y="f2258"/>
                    <a:pt x="f2259" y="f2260"/>
                  </a:cubicBezTo>
                  <a:cubicBezTo>
                    <a:pt x="f2261" y="f2262"/>
                    <a:pt x="f2263" y="f2264"/>
                    <a:pt x="f2265" y="f2264"/>
                  </a:cubicBezTo>
                  <a:cubicBezTo>
                    <a:pt x="f2266" y="f2264"/>
                    <a:pt x="f2267" y="f2268"/>
                    <a:pt x="f2269" y="f2270"/>
                  </a:cubicBezTo>
                  <a:cubicBezTo>
                    <a:pt x="f2271" y="f2272"/>
                    <a:pt x="f2273" y="f2274"/>
                    <a:pt x="f2275" y="f2276"/>
                  </a:cubicBezTo>
                  <a:cubicBezTo>
                    <a:pt x="f2277" y="f2278"/>
                    <a:pt x="f2279" y="f2280"/>
                    <a:pt x="f2281" y="f2280"/>
                  </a:cubicBezTo>
                  <a:cubicBezTo>
                    <a:pt x="f2282" y="f2280"/>
                    <a:pt x="f2283" y="f2284"/>
                    <a:pt x="f2285" y="f2284"/>
                  </a:cubicBezTo>
                  <a:cubicBezTo>
                    <a:pt x="f2286" y="f2284"/>
                    <a:pt x="f2287" y="f2288"/>
                    <a:pt x="f2289" y="f2290"/>
                  </a:cubicBezTo>
                  <a:cubicBezTo>
                    <a:pt x="f2291" y="f2248"/>
                    <a:pt x="f2292" y="f2293"/>
                    <a:pt x="f2294" y="f2295"/>
                  </a:cubicBezTo>
                  <a:cubicBezTo>
                    <a:pt x="f2296" y="f2297"/>
                    <a:pt x="f2298" y="f2299"/>
                    <a:pt x="f2300" y="f2299"/>
                  </a:cubicBezTo>
                  <a:cubicBezTo>
                    <a:pt x="f2301" y="f2299"/>
                    <a:pt x="f2302" y="f2303"/>
                    <a:pt x="f2304" y="f2303"/>
                  </a:cubicBezTo>
                  <a:cubicBezTo>
                    <a:pt x="f2305" y="f2303"/>
                    <a:pt x="f2306" y="f2307"/>
                    <a:pt x="f2308" y="f2309"/>
                  </a:cubicBezTo>
                  <a:cubicBezTo>
                    <a:pt x="f2310" y="f2311"/>
                    <a:pt x="f2312" y="f767"/>
                    <a:pt x="f766" y="f767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765;p38">
              <a:extLst>
                <a:ext uri="{FF2B5EF4-FFF2-40B4-BE49-F238E27FC236}">
                  <a16:creationId xmlns:a16="http://schemas.microsoft.com/office/drawing/2014/main" id="{10F10131-0771-486F-967D-8809E340A99E}"/>
                </a:ext>
              </a:extLst>
            </p:cNvPr>
            <p:cNvSpPr/>
            <p:nvPr/>
          </p:nvSpPr>
          <p:spPr>
            <a:xfrm>
              <a:off x="5797899" y="2917347"/>
              <a:ext cx="643819" cy="4724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363"/>
                <a:gd name="f4" fmla="val 32555"/>
                <a:gd name="f5" fmla="val 28245"/>
                <a:gd name="f6" fmla="val 1"/>
                <a:gd name="f7" fmla="val 27747"/>
                <a:gd name="f8" fmla="val 27602"/>
                <a:gd name="f9" fmla="val 373"/>
                <a:gd name="f10" fmla="val 27634"/>
                <a:gd name="f11" fmla="val 804"/>
                <a:gd name="f12" fmla="val 27737"/>
                <a:gd name="f13" fmla="val 2117"/>
                <a:gd name="f14" fmla="val 27979"/>
                <a:gd name="f15" fmla="val 3482"/>
                <a:gd name="f16" fmla="val 27996"/>
                <a:gd name="f17" fmla="val 4778"/>
                <a:gd name="f18" fmla="val 28014"/>
                <a:gd name="f19" fmla="val 5660"/>
                <a:gd name="f20" fmla="val 28567"/>
                <a:gd name="f21" fmla="val 7094"/>
                <a:gd name="f22" fmla="val 7267"/>
                <a:gd name="f23" fmla="val 27521"/>
                <a:gd name="f24" fmla="val 7286"/>
                <a:gd name="f25" fmla="val 27406"/>
                <a:gd name="f26" fmla="val 7295"/>
                <a:gd name="f27" fmla="val 27290"/>
                <a:gd name="f28" fmla="val 25431"/>
                <a:gd name="f29" fmla="val 23230"/>
                <a:gd name="f30" fmla="val 4918"/>
                <a:gd name="f31" fmla="val 23555"/>
                <a:gd name="f32" fmla="val 3275"/>
                <a:gd name="f33" fmla="val 23754"/>
                <a:gd name="f34" fmla="val 2264"/>
                <a:gd name="f35" fmla="val 23333"/>
                <a:gd name="f36" fmla="val 1317"/>
                <a:gd name="f37" fmla="val 22034"/>
                <a:gd name="f38" fmla="val 21978"/>
                <a:gd name="f39" fmla="val 21920"/>
                <a:gd name="f40" fmla="val 1318"/>
                <a:gd name="f41" fmla="val 21862"/>
                <a:gd name="f42" fmla="val 1322"/>
                <a:gd name="f43" fmla="val 21814"/>
                <a:gd name="f44" fmla="val 1325"/>
                <a:gd name="f45" fmla="val 21765"/>
                <a:gd name="f46" fmla="val 1327"/>
                <a:gd name="f47" fmla="val 21716"/>
                <a:gd name="f48" fmla="val 20777"/>
                <a:gd name="f49" fmla="val 19668"/>
                <a:gd name="f50" fmla="val 752"/>
                <a:gd name="f51" fmla="val 18692"/>
                <a:gd name="f52" fmla="val 18107"/>
                <a:gd name="f53" fmla="val 17570"/>
                <a:gd name="f54" fmla="val 958"/>
                <a:gd name="f55" fmla="val 17144"/>
                <a:gd name="f56" fmla="val 1616"/>
                <a:gd name="f57" fmla="val 16642"/>
                <a:gd name="f58" fmla="val 2376"/>
                <a:gd name="f59" fmla="val 15295"/>
                <a:gd name="f60" fmla="val 2826"/>
                <a:gd name="f61" fmla="val 15191"/>
                <a:gd name="f62" fmla="val 4035"/>
                <a:gd name="f63" fmla="val 15162"/>
                <a:gd name="f64" fmla="val 4430"/>
                <a:gd name="f65" fmla="val 15144"/>
                <a:gd name="f66" fmla="val 4616"/>
                <a:gd name="f67" fmla="val 15002"/>
                <a:gd name="f68" fmla="val 14889"/>
                <a:gd name="f69" fmla="val 14698"/>
                <a:gd name="f70" fmla="val 4499"/>
                <a:gd name="f71" fmla="val 14361"/>
                <a:gd name="f72" fmla="val 4277"/>
                <a:gd name="f73" fmla="val 13724"/>
                <a:gd name="f74" fmla="val 3844"/>
                <a:gd name="f75" fmla="val 13113"/>
                <a:gd name="f76" fmla="val 3612"/>
                <a:gd name="f77" fmla="val 12606"/>
                <a:gd name="f78" fmla="val 12042"/>
                <a:gd name="f79" fmla="val 11607"/>
                <a:gd name="f80" fmla="val 3900"/>
                <a:gd name="f81" fmla="val 11406"/>
                <a:gd name="f82" fmla="val 4519"/>
                <a:gd name="f83" fmla="val 10784"/>
                <a:gd name="f84" fmla="val 6334"/>
                <a:gd name="f85" fmla="val 8710"/>
                <a:gd name="f86" fmla="val 7215"/>
                <a:gd name="f87" fmla="val 8624"/>
                <a:gd name="f88" fmla="val 9392"/>
                <a:gd name="f89" fmla="val 8607"/>
                <a:gd name="f90" fmla="val 10153"/>
                <a:gd name="f91" fmla="val 7933"/>
                <a:gd name="f92" fmla="val 10619"/>
                <a:gd name="f93" fmla="val 7086"/>
                <a:gd name="f94" fmla="val 10879"/>
                <a:gd name="f95" fmla="val 5669"/>
                <a:gd name="f96" fmla="val 11311"/>
                <a:gd name="f97" fmla="val 4355"/>
                <a:gd name="f98" fmla="val 11864"/>
                <a:gd name="f99" fmla="val 3007"/>
                <a:gd name="f100" fmla="val 12382"/>
                <a:gd name="f101" fmla="val 1003"/>
                <a:gd name="f102" fmla="val 13160"/>
                <a:gd name="f103" fmla="val 16910"/>
                <a:gd name="f104" fmla="val 1538"/>
                <a:gd name="f105" fmla="val 19018"/>
                <a:gd name="f106" fmla="val 2835"/>
                <a:gd name="f107" fmla="val 20798"/>
                <a:gd name="f108" fmla="val 3128"/>
                <a:gd name="f109" fmla="val 22595"/>
                <a:gd name="f110" fmla="val 3992"/>
                <a:gd name="f111" fmla="val 24375"/>
                <a:gd name="f112" fmla="val 4494"/>
                <a:gd name="f113" fmla="val 25360"/>
                <a:gd name="f114" fmla="val 4424"/>
                <a:gd name="f115" fmla="val 26276"/>
                <a:gd name="f116" fmla="val 3750"/>
                <a:gd name="f117" fmla="val 26950"/>
                <a:gd name="f118" fmla="val 3353"/>
                <a:gd name="f119" fmla="val 27348"/>
                <a:gd name="f120" fmla="val 3509"/>
                <a:gd name="f121" fmla="val 27797"/>
                <a:gd name="f122" fmla="val 4148"/>
                <a:gd name="f123" fmla="val 28298"/>
                <a:gd name="f124" fmla="val 5020"/>
                <a:gd name="f125" fmla="val 28962"/>
                <a:gd name="f126" fmla="val 5824"/>
                <a:gd name="f127" fmla="val 29302"/>
                <a:gd name="f128" fmla="val 6549"/>
                <a:gd name="f129" fmla="val 7089"/>
                <a:gd name="f130" fmla="val 7586"/>
                <a:gd name="f131" fmla="val 29114"/>
                <a:gd name="f132" fmla="val 8036"/>
                <a:gd name="f133" fmla="val 28730"/>
                <a:gd name="f134" fmla="val 8740"/>
                <a:gd name="f135" fmla="val 28095"/>
                <a:gd name="f136" fmla="val 9643"/>
                <a:gd name="f137" fmla="val 10576"/>
                <a:gd name="f138" fmla="val 10811"/>
                <a:gd name="f139" fmla="val 11049"/>
                <a:gd name="f140" fmla="val 27769"/>
                <a:gd name="f141" fmla="val 11285"/>
                <a:gd name="f142" fmla="val 27814"/>
                <a:gd name="f143" fmla="val 11420"/>
                <a:gd name="f144" fmla="val 27836"/>
                <a:gd name="f145" fmla="val 11551"/>
                <a:gd name="f146" fmla="val 27846"/>
                <a:gd name="f147" fmla="val 11676"/>
                <a:gd name="f148" fmla="val 12065"/>
                <a:gd name="f149" fmla="val 12402"/>
                <a:gd name="f150" fmla="val 27743"/>
                <a:gd name="f151" fmla="val 12650"/>
                <a:gd name="f152" fmla="val 14551"/>
                <a:gd name="f153" fmla="val 25793"/>
                <a:gd name="f154" fmla="val 17368"/>
                <a:gd name="f155" fmla="val 25343"/>
                <a:gd name="f156" fmla="val 20047"/>
                <a:gd name="f157" fmla="val 24790"/>
                <a:gd name="f158" fmla="val 20247"/>
                <a:gd name="f159" fmla="val 24746"/>
                <a:gd name="f160" fmla="val 20464"/>
                <a:gd name="f161" fmla="val 24721"/>
                <a:gd name="f162" fmla="val 20691"/>
                <a:gd name="f163" fmla="val 21623"/>
                <a:gd name="f164" fmla="val 22712"/>
                <a:gd name="f165" fmla="val 25150"/>
                <a:gd name="f166" fmla="val 23365"/>
                <a:gd name="f167" fmla="val 26484"/>
                <a:gd name="f168" fmla="val 23667"/>
                <a:gd name="f169" fmla="val 27105"/>
                <a:gd name="f170" fmla="val 23855"/>
                <a:gd name="f171" fmla="val 28198"/>
                <a:gd name="f172" fmla="val 25083"/>
                <a:gd name="f173" fmla="val 25120"/>
                <a:gd name="f174" fmla="val 25158"/>
                <a:gd name="f175" fmla="val 28197"/>
                <a:gd name="f176" fmla="val 25197"/>
                <a:gd name="f177" fmla="val 28195"/>
                <a:gd name="f178" fmla="val 25345"/>
                <a:gd name="f179" fmla="val 28183"/>
                <a:gd name="f180" fmla="val 25455"/>
                <a:gd name="f181" fmla="val 28022"/>
                <a:gd name="f182" fmla="val 25593"/>
                <a:gd name="f183" fmla="val 25664"/>
                <a:gd name="f184" fmla="val 25742"/>
                <a:gd name="f185" fmla="val 28065"/>
                <a:gd name="f186" fmla="val 25836"/>
                <a:gd name="f187" fmla="val 25923"/>
                <a:gd name="f188" fmla="val 25767"/>
                <a:gd name="f189" fmla="val 28592"/>
                <a:gd name="f190" fmla="val 25612"/>
                <a:gd name="f191" fmla="val 28713"/>
                <a:gd name="f192" fmla="val 25318"/>
                <a:gd name="f193" fmla="val 28938"/>
                <a:gd name="f194" fmla="val 24903"/>
                <a:gd name="f195" fmla="val 29128"/>
                <a:gd name="f196" fmla="val 25283"/>
                <a:gd name="f197" fmla="val 29646"/>
                <a:gd name="f198" fmla="val 25508"/>
                <a:gd name="f199" fmla="val 29871"/>
                <a:gd name="f200" fmla="val 25802"/>
                <a:gd name="f201" fmla="val 30026"/>
                <a:gd name="f202" fmla="val 26113"/>
                <a:gd name="f203" fmla="val 30078"/>
                <a:gd name="f204" fmla="val 26172"/>
                <a:gd name="f205" fmla="val 30086"/>
                <a:gd name="f206" fmla="val 26229"/>
                <a:gd name="f207" fmla="val 30090"/>
                <a:gd name="f208" fmla="val 26283"/>
                <a:gd name="f209" fmla="val 26710"/>
                <a:gd name="f210" fmla="val 27006"/>
                <a:gd name="f211" fmla="val 29856"/>
                <a:gd name="f212" fmla="val 27098"/>
                <a:gd name="f213" fmla="val 29473"/>
                <a:gd name="f214" fmla="val 27115"/>
                <a:gd name="f215" fmla="val 29335"/>
                <a:gd name="f216" fmla="val 29197"/>
                <a:gd name="f217" fmla="val 27029"/>
                <a:gd name="f218" fmla="val 29076"/>
                <a:gd name="f219" fmla="val 26976"/>
                <a:gd name="f220" fmla="val 28903"/>
                <a:gd name="f221" fmla="val 26992"/>
                <a:gd name="f222" fmla="val 28848"/>
                <a:gd name="f223" fmla="val 27041"/>
                <a:gd name="f224" fmla="val 27225"/>
                <a:gd name="f225" fmla="val 28941"/>
                <a:gd name="f226" fmla="val 27322"/>
                <a:gd name="f227" fmla="val 28990"/>
                <a:gd name="f228" fmla="val 27824"/>
                <a:gd name="f229" fmla="val 29266"/>
                <a:gd name="f230" fmla="val 28463"/>
                <a:gd name="f231" fmla="val 28169"/>
                <a:gd name="f232" fmla="val 30113"/>
                <a:gd name="f233" fmla="val 27945"/>
                <a:gd name="f234" fmla="val 30597"/>
                <a:gd name="f235" fmla="val 28117"/>
                <a:gd name="f236" fmla="val 31029"/>
                <a:gd name="f237" fmla="val 28809"/>
                <a:gd name="f238" fmla="val 31461"/>
                <a:gd name="f239" fmla="val 30199"/>
                <a:gd name="f240" fmla="val 32318"/>
                <a:gd name="f241" fmla="val 31628"/>
                <a:gd name="f242" fmla="val 32554"/>
                <a:gd name="f243" fmla="val 32898"/>
                <a:gd name="f244" fmla="val 33522"/>
                <a:gd name="f245" fmla="val 34108"/>
                <a:gd name="f246" fmla="val 32497"/>
                <a:gd name="f247" fmla="val 34633"/>
                <a:gd name="f248" fmla="val 32429"/>
                <a:gd name="f249" fmla="val 36672"/>
                <a:gd name="f250" fmla="val 32135"/>
                <a:gd name="f251" fmla="val 39299"/>
                <a:gd name="f252" fmla="val 31824"/>
                <a:gd name="f253" fmla="val 29145"/>
                <a:gd name="f254" fmla="val 39541"/>
                <a:gd name="f255" fmla="val 28799"/>
                <a:gd name="f256" fmla="val 39592"/>
                <a:gd name="f257" fmla="val 28575"/>
                <a:gd name="f258" fmla="val 40024"/>
                <a:gd name="f259" fmla="val 26968"/>
                <a:gd name="f260" fmla="val 41804"/>
                <a:gd name="f261" fmla="val 26363"/>
                <a:gd name="f262" fmla="val 42496"/>
                <a:gd name="f263" fmla="val 24998"/>
                <a:gd name="f264" fmla="val 44224"/>
                <a:gd name="f265" fmla="val 21559"/>
                <a:gd name="f266" fmla="val 44362"/>
                <a:gd name="f267" fmla="val 17722"/>
                <a:gd name="f268" fmla="val 40232"/>
                <a:gd name="f269" fmla="val 13661"/>
                <a:gd name="f270" fmla="val 38953"/>
                <a:gd name="f271" fmla="val 12399"/>
                <a:gd name="f272" fmla="val 38037"/>
                <a:gd name="f273" fmla="val 10671"/>
                <a:gd name="f274" fmla="val 36309"/>
                <a:gd name="f275" fmla="val 9859"/>
                <a:gd name="f276" fmla="val 34494"/>
                <a:gd name="f277" fmla="val 9012"/>
                <a:gd name="f278" fmla="val 34080"/>
                <a:gd name="f279" fmla="val 7716"/>
                <a:gd name="f280" fmla="val 33509"/>
                <a:gd name="f281" fmla="val 6472"/>
                <a:gd name="f282" fmla="val 33388"/>
                <a:gd name="f283" fmla="val 5608"/>
                <a:gd name="f284" fmla="val 33008"/>
                <a:gd name="f285" fmla="val 4761"/>
                <a:gd name="f286" fmla="val 32213"/>
                <a:gd name="f287" fmla="val 4346"/>
                <a:gd name="f288" fmla="val 30658"/>
                <a:gd name="f289" fmla="val 3465"/>
                <a:gd name="f290" fmla="val 30278"/>
                <a:gd name="f291" fmla="val 2100"/>
                <a:gd name="f292" fmla="val 29414"/>
                <a:gd name="f293" fmla="val 942"/>
                <a:gd name="f294" fmla="val 29120"/>
                <a:gd name="f295" fmla="val 544"/>
                <a:gd name="f296" fmla="val 28947"/>
                <a:gd name="f297" fmla="val 78"/>
                <a:gd name="f298" fmla="val 28377"/>
                <a:gd name="f299" fmla="val 9"/>
                <a:gd name="f300" fmla="val 28330"/>
                <a:gd name="f301" fmla="val 3"/>
                <a:gd name="f302" fmla="val 28287"/>
                <a:gd name="f303" fmla="*/ f0 1 44363"/>
                <a:gd name="f304" fmla="*/ f1 1 32555"/>
                <a:gd name="f305" fmla="val f2"/>
                <a:gd name="f306" fmla="val f3"/>
                <a:gd name="f307" fmla="val f4"/>
                <a:gd name="f308" fmla="+- f307 0 f305"/>
                <a:gd name="f309" fmla="+- f306 0 f305"/>
                <a:gd name="f310" fmla="*/ f309 1 44363"/>
                <a:gd name="f311" fmla="*/ f308 1 32555"/>
                <a:gd name="f312" fmla="*/ f305 1 f310"/>
                <a:gd name="f313" fmla="*/ f306 1 f310"/>
                <a:gd name="f314" fmla="*/ f305 1 f311"/>
                <a:gd name="f315" fmla="*/ f307 1 f311"/>
                <a:gd name="f316" fmla="*/ f312 f303 1"/>
                <a:gd name="f317" fmla="*/ f313 f303 1"/>
                <a:gd name="f318" fmla="*/ f315 f304 1"/>
                <a:gd name="f319" fmla="*/ f314 f30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6" t="f319" r="f317" b="f318"/>
              <a:pathLst>
                <a:path w="44363" h="3255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0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93" y="f94"/>
                  </a:cubicBezTo>
                  <a:cubicBezTo>
                    <a:pt x="f95" y="f96"/>
                    <a:pt x="f97" y="f98"/>
                    <a:pt x="f99" y="f100"/>
                  </a:cubicBezTo>
                  <a:cubicBezTo>
                    <a:pt x="f101" y="f102"/>
                    <a:pt x="f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128" y="f127"/>
                  </a:cubicBezTo>
                  <a:cubicBezTo>
                    <a:pt x="f129" y="f127"/>
                    <a:pt x="f130" y="f131"/>
                    <a:pt x="f132" y="f133"/>
                  </a:cubicBezTo>
                  <a:cubicBezTo>
                    <a:pt x="f134" y="f135"/>
                    <a:pt x="f136" y="f7"/>
                    <a:pt x="f137" y="f7"/>
                  </a:cubicBezTo>
                  <a:cubicBezTo>
                    <a:pt x="f138" y="f7"/>
                    <a:pt x="f139" y="f140"/>
                    <a:pt x="f141" y="f142"/>
                  </a:cubicBezTo>
                  <a:cubicBezTo>
                    <a:pt x="f143" y="f144"/>
                    <a:pt x="f145" y="f146"/>
                    <a:pt x="f147" y="f146"/>
                  </a:cubicBezTo>
                  <a:cubicBezTo>
                    <a:pt x="f148" y="f146"/>
                    <a:pt x="f149" y="f150"/>
                    <a:pt x="f151" y="f23"/>
                  </a:cubicBezTo>
                  <a:cubicBezTo>
                    <a:pt x="f152" y="f153"/>
                    <a:pt x="f154" y="f155"/>
                    <a:pt x="f156" y="f157"/>
                  </a:cubicBezTo>
                  <a:cubicBezTo>
                    <a:pt x="f158" y="f159"/>
                    <a:pt x="f160" y="f161"/>
                    <a:pt x="f162" y="f161"/>
                  </a:cubicBezTo>
                  <a:cubicBezTo>
                    <a:pt x="f163" y="f161"/>
                    <a:pt x="f164" y="f165"/>
                    <a:pt x="f166" y="f167"/>
                  </a:cubicBezTo>
                  <a:cubicBezTo>
                    <a:pt x="f168" y="f169"/>
                    <a:pt x="f170" y="f171"/>
                    <a:pt x="f172" y="f171"/>
                  </a:cubicBezTo>
                  <a:cubicBezTo>
                    <a:pt x="f173" y="f171"/>
                    <a:pt x="f174" y="f175"/>
                    <a:pt x="f176" y="f177"/>
                  </a:cubicBezTo>
                  <a:cubicBezTo>
                    <a:pt x="f178" y="f179"/>
                    <a:pt x="f180" y="f181"/>
                    <a:pt x="f182" y="f181"/>
                  </a:cubicBezTo>
                  <a:cubicBezTo>
                    <a:pt x="f183" y="f181"/>
                    <a:pt x="f184" y="f185"/>
                    <a:pt x="f186" y="f177"/>
                  </a:cubicBezTo>
                  <a:cubicBezTo>
                    <a:pt x="f187" y="f123"/>
                    <a:pt x="f188" y="f189"/>
                    <a:pt x="f190" y="f191"/>
                  </a:cubicBez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203"/>
                  </a:cubicBezTo>
                  <a:cubicBezTo>
                    <a:pt x="f204" y="f205"/>
                    <a:pt x="f206" y="f207"/>
                    <a:pt x="f208" y="f207"/>
                  </a:cubicBezTo>
                  <a:cubicBezTo>
                    <a:pt x="f209" y="f207"/>
                    <a:pt x="f210" y="f211"/>
                    <a:pt x="f212" y="f213"/>
                  </a:cubicBezTo>
                  <a:cubicBezTo>
                    <a:pt x="f214" y="f215"/>
                    <a:pt x="f212" y="f216"/>
                    <a:pt x="f217" y="f218"/>
                  </a:cubicBezTo>
                  <a:cubicBezTo>
                    <a:pt x="f219" y="f220"/>
                    <a:pt x="f221" y="f222"/>
                    <a:pt x="f223" y="f222"/>
                  </a:cubicBezTo>
                  <a:cubicBezTo>
                    <a:pt x="f169" y="f222"/>
                    <a:pt x="f224" y="f225"/>
                    <a:pt x="f226" y="f227"/>
                  </a:cubicBezTo>
                  <a:cubicBezTo>
                    <a:pt x="f228" y="f229"/>
                    <a:pt x="f230" y="f213"/>
                    <a:pt x="f231" y="f232"/>
                  </a:cubicBezTo>
                  <a:cubicBezTo>
                    <a:pt x="f233" y="f234"/>
                    <a:pt x="f235" y="f236"/>
                    <a:pt x="f237" y="f238"/>
                  </a:cubicBezTo>
                  <a:cubicBezTo>
                    <a:pt x="f239" y="f240"/>
                    <a:pt x="f241" y="f242"/>
                    <a:pt x="f243" y="f242"/>
                  </a:cubicBezTo>
                  <a:cubicBezTo>
                    <a:pt x="f244" y="f242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1" y="f253"/>
                  </a:cubicBezTo>
                  <a:cubicBezTo>
                    <a:pt x="f251" y="f193"/>
                    <a:pt x="f254" y="f255"/>
                    <a:pt x="f256" y="f257"/>
                  </a:cubicBezTo>
                  <a:cubicBezTo>
                    <a:pt x="f258" y="f259"/>
                    <a:pt x="f260" y="f261"/>
                    <a:pt x="f262" y="f263"/>
                  </a:cubicBezTo>
                  <a:cubicBezTo>
                    <a:pt x="f264" y="f265"/>
                    <a:pt x="f266" y="f267"/>
                    <a:pt x="f268" y="f269"/>
                  </a:cubicBezTo>
                  <a:cubicBezTo>
                    <a:pt x="f270" y="f271"/>
                    <a:pt x="f272" y="f273"/>
                    <a:pt x="f274" y="f275"/>
                  </a:cubicBezTo>
                  <a:cubicBezTo>
                    <a:pt x="f276" y="f277"/>
                    <a:pt x="f278" y="f279"/>
                    <a:pt x="f280" y="f281"/>
                  </a:cubicBezTo>
                  <a:cubicBezTo>
                    <a:pt x="f282" y="f283"/>
                    <a:pt x="f284" y="f285"/>
                    <a:pt x="f286" y="f287"/>
                  </a:cubicBezTo>
                  <a:cubicBezTo>
                    <a:pt x="f288" y="f289"/>
                    <a:pt x="f290" y="f291"/>
                    <a:pt x="f292" y="f293"/>
                  </a:cubicBezTo>
                  <a:cubicBezTo>
                    <a:pt x="f294" y="f295"/>
                    <a:pt x="f296" y="f297"/>
                    <a:pt x="f298" y="f299"/>
                  </a:cubicBezTo>
                  <a:cubicBezTo>
                    <a:pt x="f300" y="f301"/>
                    <a:pt x="f302" y="f6"/>
                    <a:pt x="f5" y="f6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766;p38">
              <a:extLst>
                <a:ext uri="{FF2B5EF4-FFF2-40B4-BE49-F238E27FC236}">
                  <a16:creationId xmlns:a16="http://schemas.microsoft.com/office/drawing/2014/main" id="{26EF7FA4-C228-4D13-9273-4445222432A6}"/>
                </a:ext>
              </a:extLst>
            </p:cNvPr>
            <p:cNvSpPr/>
            <p:nvPr/>
          </p:nvSpPr>
          <p:spPr>
            <a:xfrm>
              <a:off x="6104625" y="2752279"/>
              <a:ext cx="331826" cy="1809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865"/>
                <a:gd name="f4" fmla="val 12472"/>
                <a:gd name="f5" fmla="val 3070"/>
                <a:gd name="f6" fmla="val 1"/>
                <a:gd name="f7" fmla="val 2939"/>
                <a:gd name="f8" fmla="val 2792"/>
                <a:gd name="f9" fmla="val 15"/>
                <a:gd name="f10" fmla="val 2627"/>
                <a:gd name="f11" fmla="val 46"/>
                <a:gd name="f12" fmla="val 1833"/>
                <a:gd name="f13" fmla="val 202"/>
                <a:gd name="f14" fmla="val 830"/>
                <a:gd name="f15" fmla="val 29"/>
                <a:gd name="f16" fmla="val 415"/>
                <a:gd name="f17" fmla="val 927"/>
                <a:gd name="f18" fmla="val 1826"/>
                <a:gd name="f19" fmla="val 934"/>
                <a:gd name="f20" fmla="val 1861"/>
                <a:gd name="f21" fmla="val 1400"/>
                <a:gd name="f22" fmla="val 2189"/>
                <a:gd name="f23" fmla="val 1504"/>
                <a:gd name="f24" fmla="val 2258"/>
                <a:gd name="f25" fmla="val 1366"/>
                <a:gd name="f26" fmla="val 2569"/>
                <a:gd name="f27" fmla="val 1435"/>
                <a:gd name="f28" fmla="val 2742"/>
                <a:gd name="f29" fmla="val 1757"/>
                <a:gd name="f30" fmla="val 3623"/>
                <a:gd name="f31" fmla="val 1963"/>
                <a:gd name="f32" fmla="val 4886"/>
                <a:gd name="f33" fmla="val 3062"/>
                <a:gd name="f34" fmla="val 3084"/>
                <a:gd name="f35" fmla="val 3106"/>
                <a:gd name="f36" fmla="val 3129"/>
                <a:gd name="f37" fmla="val 4885"/>
                <a:gd name="f38" fmla="val 3207"/>
                <a:gd name="f39" fmla="val 4880"/>
                <a:gd name="f40" fmla="val 3284"/>
                <a:gd name="f41" fmla="val 4878"/>
                <a:gd name="f42" fmla="val 3360"/>
                <a:gd name="f43" fmla="val 4698"/>
                <a:gd name="f44" fmla="val 5731"/>
                <a:gd name="f45" fmla="val 5570"/>
                <a:gd name="f46" fmla="val 6810"/>
                <a:gd name="f47" fmla="val 6077"/>
                <a:gd name="f48" fmla="val 7328"/>
                <a:gd name="f49" fmla="val 6319"/>
                <a:gd name="f50" fmla="val 8019"/>
                <a:gd name="f51" fmla="val 7322"/>
                <a:gd name="f52" fmla="val 7207"/>
                <a:gd name="f53" fmla="val 8203"/>
                <a:gd name="f54" fmla="val 6913"/>
                <a:gd name="f55" fmla="val 8531"/>
                <a:gd name="f56" fmla="val 6948"/>
                <a:gd name="f57" fmla="val 8911"/>
                <a:gd name="f58" fmla="val 7121"/>
                <a:gd name="f59" fmla="val 9292"/>
                <a:gd name="f60" fmla="val 7274"/>
                <a:gd name="f61" fmla="val 9613"/>
                <a:gd name="f62" fmla="val 7597"/>
                <a:gd name="f63" fmla="val 9810"/>
                <a:gd name="f64" fmla="val 7934"/>
                <a:gd name="f65" fmla="val 8014"/>
                <a:gd name="f66" fmla="val 8095"/>
                <a:gd name="f67" fmla="val 9799"/>
                <a:gd name="f68" fmla="val 8175"/>
                <a:gd name="f69" fmla="val 9775"/>
                <a:gd name="f70" fmla="val 8275"/>
                <a:gd name="f71" fmla="val 9755"/>
                <a:gd name="f72" fmla="val 8368"/>
                <a:gd name="f73" fmla="val 9745"/>
                <a:gd name="f74" fmla="val 8457"/>
                <a:gd name="f75" fmla="val 8811"/>
                <a:gd name="f76" fmla="val 9087"/>
                <a:gd name="f77" fmla="val 9900"/>
                <a:gd name="f78" fmla="val 9419"/>
                <a:gd name="f79" fmla="val 10121"/>
                <a:gd name="f80" fmla="val 10079"/>
                <a:gd name="f81" fmla="val 10569"/>
                <a:gd name="f82" fmla="val 10930"/>
                <a:gd name="f83" fmla="val 10787"/>
                <a:gd name="f84" fmla="val 11688"/>
                <a:gd name="f85" fmla="val 12538"/>
                <a:gd name="f86" fmla="val 13270"/>
                <a:gd name="f87" fmla="val 10513"/>
                <a:gd name="f88" fmla="val 13480"/>
                <a:gd name="f89" fmla="val 9983"/>
                <a:gd name="f90" fmla="val 13648"/>
                <a:gd name="f91" fmla="val 9563"/>
                <a:gd name="f92" fmla="val 13555"/>
                <a:gd name="f93" fmla="val 9014"/>
                <a:gd name="f94" fmla="val 14230"/>
                <a:gd name="f95" fmla="val 14250"/>
                <a:gd name="f96" fmla="val 14271"/>
                <a:gd name="f97" fmla="val 14293"/>
                <a:gd name="f98" fmla="val 9015"/>
                <a:gd name="f99" fmla="val 15036"/>
                <a:gd name="f100" fmla="val 9050"/>
                <a:gd name="f101" fmla="val 15381"/>
                <a:gd name="f102" fmla="val 9516"/>
                <a:gd name="f103" fmla="val 15450"/>
                <a:gd name="f104" fmla="val 10138"/>
                <a:gd name="f105" fmla="val 15640"/>
                <a:gd name="f106" fmla="val 11486"/>
                <a:gd name="f107" fmla="val 16522"/>
                <a:gd name="f108" fmla="val 11953"/>
                <a:gd name="f109" fmla="val 17697"/>
                <a:gd name="f110" fmla="val 11988"/>
                <a:gd name="f111" fmla="val 18224"/>
                <a:gd name="f112" fmla="val 18870"/>
                <a:gd name="f113" fmla="val 19366"/>
                <a:gd name="f114" fmla="val 19602"/>
                <a:gd name="f115" fmla="val 19804"/>
                <a:gd name="f116" fmla="val 12362"/>
                <a:gd name="f117" fmla="val 19944"/>
                <a:gd name="f118" fmla="val 12039"/>
                <a:gd name="f119" fmla="val 20289"/>
                <a:gd name="f120" fmla="val 11210"/>
                <a:gd name="f121" fmla="val 19287"/>
                <a:gd name="f122" fmla="val 10398"/>
                <a:gd name="f123" fmla="val 18596"/>
                <a:gd name="f124" fmla="val 9758"/>
                <a:gd name="f125" fmla="val 18164"/>
                <a:gd name="f126" fmla="val 9361"/>
                <a:gd name="f127" fmla="val 17420"/>
                <a:gd name="f128" fmla="val 8825"/>
                <a:gd name="f129" fmla="val 17749"/>
                <a:gd name="f130" fmla="val 8272"/>
                <a:gd name="f131" fmla="val 17984"/>
                <a:gd name="f132" fmla="val 7884"/>
                <a:gd name="f133" fmla="val 18253"/>
                <a:gd name="f134" fmla="val 7197"/>
                <a:gd name="f135" fmla="val 18937"/>
                <a:gd name="f136" fmla="val 19107"/>
                <a:gd name="f137" fmla="val 19302"/>
                <a:gd name="f138" fmla="val 7239"/>
                <a:gd name="f139" fmla="val 19529"/>
                <a:gd name="f140" fmla="val 7339"/>
                <a:gd name="f141" fmla="val 19732"/>
                <a:gd name="f142" fmla="val 7429"/>
                <a:gd name="f143" fmla="val 19935"/>
                <a:gd name="f144" fmla="val 7468"/>
                <a:gd name="f145" fmla="val 20135"/>
                <a:gd name="f146" fmla="val 20854"/>
                <a:gd name="f147" fmla="val 21544"/>
                <a:gd name="f148" fmla="val 6970"/>
                <a:gd name="f149" fmla="val 22138"/>
                <a:gd name="f150" fmla="val 6578"/>
                <a:gd name="f151" fmla="val 22795"/>
                <a:gd name="f152" fmla="val 6146"/>
                <a:gd name="f153" fmla="val 22864"/>
                <a:gd name="f154" fmla="val 5248"/>
                <a:gd name="f155" fmla="val 22311"/>
                <a:gd name="f156" fmla="val 4643"/>
                <a:gd name="f157" fmla="val 22115"/>
                <a:gd name="f158" fmla="val 4425"/>
                <a:gd name="f159" fmla="val 21948"/>
                <a:gd name="f160" fmla="val 4340"/>
                <a:gd name="f161" fmla="val 21799"/>
                <a:gd name="f162" fmla="val 21465"/>
                <a:gd name="f163" fmla="val 21227"/>
                <a:gd name="f164" fmla="val 4774"/>
                <a:gd name="f165" fmla="val 20963"/>
                <a:gd name="f166" fmla="val 5110"/>
                <a:gd name="f167" fmla="val 20756"/>
                <a:gd name="f168" fmla="val 5334"/>
                <a:gd name="f169" fmla="val 20479"/>
                <a:gd name="f170" fmla="val 5472"/>
                <a:gd name="f171" fmla="val 20168"/>
                <a:gd name="f172" fmla="val 5507"/>
                <a:gd name="f173" fmla="val 20112"/>
                <a:gd name="f174" fmla="val 5512"/>
                <a:gd name="f175" fmla="val 20051"/>
                <a:gd name="f176" fmla="val 5514"/>
                <a:gd name="f177" fmla="val 19986"/>
                <a:gd name="f178" fmla="val 18639"/>
                <a:gd name="f179" fmla="val 15548"/>
                <a:gd name="f180" fmla="val 4518"/>
                <a:gd name="f181" fmla="val 14344"/>
                <a:gd name="f182" fmla="val 3727"/>
                <a:gd name="f183" fmla="val 13999"/>
                <a:gd name="f184" fmla="val 3485"/>
                <a:gd name="f185" fmla="val 13636"/>
                <a:gd name="f186" fmla="val 3295"/>
                <a:gd name="f187" fmla="val 13238"/>
                <a:gd name="f188" fmla="val 3139"/>
                <a:gd name="f189" fmla="val 11925"/>
                <a:gd name="f190" fmla="val 2690"/>
                <a:gd name="f191" fmla="val 10473"/>
                <a:gd name="f192" fmla="val 2465"/>
                <a:gd name="f193" fmla="val 9298"/>
                <a:gd name="f194" fmla="val 1774"/>
                <a:gd name="f195" fmla="val 8770"/>
                <a:gd name="f196" fmla="val 1458"/>
                <a:gd name="f197" fmla="val 8301"/>
                <a:gd name="f198" fmla="val 1322"/>
                <a:gd name="f199" fmla="val 7877"/>
                <a:gd name="f200" fmla="val 7093"/>
                <a:gd name="f201" fmla="val 6459"/>
                <a:gd name="f202" fmla="val 1787"/>
                <a:gd name="f203" fmla="val 5876"/>
                <a:gd name="f204" fmla="val 2448"/>
                <a:gd name="f205" fmla="val 5497"/>
                <a:gd name="f206" fmla="val 2886"/>
                <a:gd name="f207" fmla="val 5240"/>
                <a:gd name="f208" fmla="val 5050"/>
                <a:gd name="f209" fmla="val 4739"/>
                <a:gd name="f210" fmla="val 4614"/>
                <a:gd name="f211" fmla="val 2586"/>
                <a:gd name="f212" fmla="val 4442"/>
                <a:gd name="f213" fmla="val 2016"/>
                <a:gd name="f214" fmla="val 4193"/>
                <a:gd name="f215" fmla="val 1191"/>
                <a:gd name="f216" fmla="val 4266"/>
                <a:gd name="f217" fmla="*/ f0 1 22865"/>
                <a:gd name="f218" fmla="*/ f1 1 12472"/>
                <a:gd name="f219" fmla="val f2"/>
                <a:gd name="f220" fmla="val f3"/>
                <a:gd name="f221" fmla="val f4"/>
                <a:gd name="f222" fmla="+- f221 0 f219"/>
                <a:gd name="f223" fmla="+- f220 0 f219"/>
                <a:gd name="f224" fmla="*/ f223 1 22865"/>
                <a:gd name="f225" fmla="*/ f222 1 12472"/>
                <a:gd name="f226" fmla="*/ f219 1 f224"/>
                <a:gd name="f227" fmla="*/ f220 1 f224"/>
                <a:gd name="f228" fmla="*/ f219 1 f225"/>
                <a:gd name="f229" fmla="*/ f221 1 f225"/>
                <a:gd name="f230" fmla="*/ f226 f217 1"/>
                <a:gd name="f231" fmla="*/ f227 f217 1"/>
                <a:gd name="f232" fmla="*/ f229 f218 1"/>
                <a:gd name="f233" fmla="*/ f228 f2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0" t="f233" r="f231" b="f232"/>
              <a:pathLst>
                <a:path w="22865" h="1247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6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2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3"/>
                  </a:cubicBezTo>
                  <a:cubicBezTo>
                    <a:pt x="f65" y="f63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3"/>
                  </a:cubicBezTo>
                  <a:cubicBezTo>
                    <a:pt x="f85" y="f83"/>
                    <a:pt x="f86" y="f87"/>
                    <a:pt x="f88" y="f89"/>
                  </a:cubicBezTo>
                  <a:cubicBezTo>
                    <a:pt x="f90" y="f91"/>
                    <a:pt x="f92" y="f93"/>
                    <a:pt x="f94" y="f93"/>
                  </a:cubicBezTo>
                  <a:cubicBezTo>
                    <a:pt x="f95" y="f93"/>
                    <a:pt x="f96" y="f93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0"/>
                    <a:pt x="f112" y="f4"/>
                    <a:pt x="f113" y="f4"/>
                  </a:cubicBezTo>
                  <a:cubicBezTo>
                    <a:pt x="f114" y="f4"/>
                    <a:pt x="f115" y="f116"/>
                    <a:pt x="f117" y="f118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125" y="f126"/>
                    <a:pt x="f127" y="f128"/>
                    <a:pt x="f129" y="f130"/>
                  </a:cubicBezTo>
                  <a:cubicBezTo>
                    <a:pt x="f131" y="f132"/>
                    <a:pt x="f133" y="f134"/>
                    <a:pt x="f135" y="f134"/>
                  </a:cubicBezTo>
                  <a:cubicBezTo>
                    <a:pt x="f136" y="f134"/>
                    <a:pt x="f137" y="f138"/>
                    <a:pt x="f139" y="f140"/>
                  </a:cubicBezTo>
                  <a:cubicBezTo>
                    <a:pt x="f141" y="f142"/>
                    <a:pt x="f143" y="f144"/>
                    <a:pt x="f145" y="f144"/>
                  </a:cubicBezTo>
                  <a:cubicBezTo>
                    <a:pt x="f146" y="f144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0"/>
                  </a:cubicBezTo>
                  <a:cubicBezTo>
                    <a:pt x="f162" y="f160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71" y="f172"/>
                  </a:cubicBezTo>
                  <a:cubicBezTo>
                    <a:pt x="f173" y="f174"/>
                    <a:pt x="f175" y="f176"/>
                    <a:pt x="f177" y="f176"/>
                  </a:cubicBezTo>
                  <a:cubicBezTo>
                    <a:pt x="f178" y="f176"/>
                    <a:pt x="f179" y="f180"/>
                    <a:pt x="f181" y="f182"/>
                  </a:cubicBezTo>
                  <a:cubicBezTo>
                    <a:pt x="f183" y="f184"/>
                    <a:pt x="f185" y="f186"/>
                    <a:pt x="f187" y="f188"/>
                  </a:cubicBezTo>
                  <a:cubicBezTo>
                    <a:pt x="f189" y="f190"/>
                    <a:pt x="f191" y="f192"/>
                    <a:pt x="f193" y="f194"/>
                  </a:cubicBezTo>
                  <a:cubicBezTo>
                    <a:pt x="f195" y="f196"/>
                    <a:pt x="f197" y="f198"/>
                    <a:pt x="f199" y="f198"/>
                  </a:cubicBezTo>
                  <a:cubicBezTo>
                    <a:pt x="f200" y="f198"/>
                    <a:pt x="f201" y="f202"/>
                    <a:pt x="f203" y="f204"/>
                  </a:cubicBezTo>
                  <a:cubicBezTo>
                    <a:pt x="f205" y="f206"/>
                    <a:pt x="f207" y="f33"/>
                    <a:pt x="f208" y="f33"/>
                  </a:cubicBezTo>
                  <a:cubicBezTo>
                    <a:pt x="f209" y="f33"/>
                    <a:pt x="f210" y="f211"/>
                    <a:pt x="f212" y="f213"/>
                  </a:cubicBezTo>
                  <a:cubicBezTo>
                    <a:pt x="f214" y="f215"/>
                    <a:pt x="f216" y="f6"/>
                    <a:pt x="f5" y="f6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767;p38">
              <a:extLst>
                <a:ext uri="{FF2B5EF4-FFF2-40B4-BE49-F238E27FC236}">
                  <a16:creationId xmlns:a16="http://schemas.microsoft.com/office/drawing/2014/main" id="{A3761BF3-5084-4FBF-B5B0-0D825A40084F}"/>
                </a:ext>
              </a:extLst>
            </p:cNvPr>
            <p:cNvSpPr/>
            <p:nvPr/>
          </p:nvSpPr>
          <p:spPr>
            <a:xfrm>
              <a:off x="5789121" y="2630683"/>
              <a:ext cx="163787" cy="1848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286"/>
                <a:gd name="f4" fmla="val 12738"/>
                <a:gd name="f5" fmla="val 8163"/>
                <a:gd name="f6" fmla="val 7646"/>
                <a:gd name="f7" fmla="val 7307"/>
                <a:gd name="f8" fmla="val 634"/>
                <a:gd name="f9" fmla="val 7121"/>
                <a:gd name="f10" fmla="val 1115"/>
                <a:gd name="f11" fmla="val 6498"/>
                <a:gd name="f12" fmla="val 2618"/>
                <a:gd name="f13" fmla="val 5081"/>
                <a:gd name="f14" fmla="val 3362"/>
                <a:gd name="f15" fmla="val 4027"/>
                <a:gd name="f16" fmla="val 4450"/>
                <a:gd name="f17" fmla="val 3562"/>
                <a:gd name="f18" fmla="val 4916"/>
                <a:gd name="f19" fmla="val 2753"/>
                <a:gd name="f20" fmla="val 5709"/>
                <a:gd name="f21" fmla="val 2170"/>
                <a:gd name="f22" fmla="val 2125"/>
                <a:gd name="f23" fmla="val 2082"/>
                <a:gd name="f24" fmla="val 5704"/>
                <a:gd name="f25" fmla="val 2040"/>
                <a:gd name="f26" fmla="val 5695"/>
                <a:gd name="f27" fmla="val 1767"/>
                <a:gd name="f28" fmla="val 5631"/>
                <a:gd name="f29" fmla="val 1536"/>
                <a:gd name="f30" fmla="val 5602"/>
                <a:gd name="f31" fmla="val 1339"/>
                <a:gd name="f32" fmla="val 150"/>
                <a:gd name="f33" fmla="val 215"/>
                <a:gd name="f34" fmla="val 6659"/>
                <a:gd name="f35" fmla="val 52"/>
                <a:gd name="f36" fmla="val 7475"/>
                <a:gd name="f37" fmla="val 1"/>
                <a:gd name="f38" fmla="val 9410"/>
                <a:gd name="f39" fmla="val 1625"/>
                <a:gd name="f40" fmla="val 11518"/>
                <a:gd name="f41" fmla="val 3267"/>
                <a:gd name="f42" fmla="val 12123"/>
                <a:gd name="f43" fmla="val 3638"/>
                <a:gd name="f44" fmla="val 12262"/>
                <a:gd name="f45" fmla="val 4019"/>
                <a:gd name="f46" fmla="val 12277"/>
                <a:gd name="f47" fmla="val 4389"/>
                <a:gd name="f48" fmla="val 4488"/>
                <a:gd name="f49" fmla="val 4586"/>
                <a:gd name="f50" fmla="val 12276"/>
                <a:gd name="f51" fmla="val 4683"/>
                <a:gd name="f52" fmla="val 5034"/>
                <a:gd name="f53" fmla="val 5369"/>
                <a:gd name="f54" fmla="val 12290"/>
                <a:gd name="f55" fmla="val 5669"/>
                <a:gd name="f56" fmla="val 12417"/>
                <a:gd name="f57" fmla="val 6156"/>
                <a:gd name="f58" fmla="val 12630"/>
                <a:gd name="f59" fmla="val 6559"/>
                <a:gd name="f60" fmla="val 6895"/>
                <a:gd name="f61" fmla="val 7678"/>
                <a:gd name="f62" fmla="val 8093"/>
                <a:gd name="f63" fmla="val 12148"/>
                <a:gd name="f64" fmla="val 8348"/>
                <a:gd name="f65" fmla="val 10914"/>
                <a:gd name="f66" fmla="val 8572"/>
                <a:gd name="f67" fmla="val 9773"/>
                <a:gd name="f68" fmla="val 9073"/>
                <a:gd name="f69" fmla="val 8235"/>
                <a:gd name="f70" fmla="val 9937"/>
                <a:gd name="f71" fmla="val 7786"/>
                <a:gd name="f72" fmla="val 11268"/>
                <a:gd name="f73" fmla="val 7094"/>
                <a:gd name="f74" fmla="val 10577"/>
                <a:gd name="f75" fmla="val 6697"/>
                <a:gd name="f76" fmla="val 10231"/>
                <a:gd name="f77" fmla="val 6023"/>
                <a:gd name="f78" fmla="val 9782"/>
                <a:gd name="f79" fmla="val 5124"/>
                <a:gd name="f80" fmla="val 8797"/>
                <a:gd name="f81" fmla="val 4278"/>
                <a:gd name="f82" fmla="val 10058"/>
                <a:gd name="f83" fmla="val 3189"/>
                <a:gd name="f84" fmla="val 10404"/>
                <a:gd name="f85" fmla="val 2895"/>
                <a:gd name="f86" fmla="val 11285"/>
                <a:gd name="f87" fmla="val 10853"/>
                <a:gd name="f88" fmla="val 1945"/>
                <a:gd name="f89" fmla="val 10266"/>
                <a:gd name="f90" fmla="val 1063"/>
                <a:gd name="f91" fmla="val 9402"/>
                <a:gd name="f92" fmla="val 286"/>
                <a:gd name="f93" fmla="val 26"/>
                <a:gd name="f94" fmla="val 8284"/>
                <a:gd name="f95" fmla="val 9"/>
                <a:gd name="f96" fmla="val 8222"/>
                <a:gd name="f97" fmla="*/ f0 1 11286"/>
                <a:gd name="f98" fmla="*/ f1 1 12738"/>
                <a:gd name="f99" fmla="val f2"/>
                <a:gd name="f100" fmla="val f3"/>
                <a:gd name="f101" fmla="val f4"/>
                <a:gd name="f102" fmla="+- f101 0 f99"/>
                <a:gd name="f103" fmla="+- f100 0 f99"/>
                <a:gd name="f104" fmla="*/ f103 1 11286"/>
                <a:gd name="f105" fmla="*/ f102 1 12738"/>
                <a:gd name="f106" fmla="*/ f99 1 f104"/>
                <a:gd name="f107" fmla="*/ f100 1 f104"/>
                <a:gd name="f108" fmla="*/ f99 1 f105"/>
                <a:gd name="f109" fmla="*/ f101 1 f105"/>
                <a:gd name="f110" fmla="*/ f106 f97 1"/>
                <a:gd name="f111" fmla="*/ f107 f97 1"/>
                <a:gd name="f112" fmla="*/ f109 f98 1"/>
                <a:gd name="f113" fmla="*/ f108 f9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11286" h="1273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4"/>
                    <a:pt x="f60" y="f4"/>
                  </a:cubicBezTo>
                  <a:cubicBezTo>
                    <a:pt x="f61" y="f4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75"/>
                    <a:pt x="f76" y="f77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84" y="f85"/>
                    <a:pt x="f86" y="f12"/>
                    <a:pt x="f87" y="f88"/>
                  </a:cubicBezTo>
                  <a:cubicBezTo>
                    <a:pt x="f89" y="f90"/>
                    <a:pt x="f91" y="f92"/>
                    <a:pt x="f64" y="f93"/>
                  </a:cubicBezTo>
                  <a:cubicBezTo>
                    <a:pt x="f94" y="f95"/>
                    <a:pt x="f96" y="f2"/>
                    <a:pt x="f5" y="f2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768;p38">
              <a:extLst>
                <a:ext uri="{FF2B5EF4-FFF2-40B4-BE49-F238E27FC236}">
                  <a16:creationId xmlns:a16="http://schemas.microsoft.com/office/drawing/2014/main" id="{4B6037B2-5F8C-4A96-8717-1CC1549A719A}"/>
                </a:ext>
              </a:extLst>
            </p:cNvPr>
            <p:cNvSpPr/>
            <p:nvPr/>
          </p:nvSpPr>
          <p:spPr>
            <a:xfrm>
              <a:off x="5583463" y="2651577"/>
              <a:ext cx="314517" cy="2500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72"/>
                <a:gd name="f4" fmla="val 17228"/>
                <a:gd name="f5" fmla="val 7484"/>
                <a:gd name="f6" fmla="val 4583"/>
                <a:gd name="f7" fmla="val 7486"/>
                <a:gd name="f8" fmla="val 4586"/>
                <a:gd name="f9" fmla="val 7488"/>
                <a:gd name="f10" fmla="val 4589"/>
                <a:gd name="f11" fmla="val 7491"/>
                <a:gd name="f12" fmla="val 4592"/>
                <a:gd name="f13" fmla="val 7494"/>
                <a:gd name="f14" fmla="val 4595"/>
                <a:gd name="f15" fmla="val 7498"/>
                <a:gd name="f16" fmla="val 4597"/>
                <a:gd name="f17" fmla="val 7501"/>
                <a:gd name="f18" fmla="val 4600"/>
                <a:gd name="f19" fmla="val 1210"/>
                <a:gd name="f20" fmla="val 910"/>
                <a:gd name="f21" fmla="val 646"/>
                <a:gd name="f22" fmla="val 84"/>
                <a:gd name="f23" fmla="val 415"/>
                <a:gd name="f24" fmla="val 314"/>
                <a:gd name="f25" fmla="val 1"/>
                <a:gd name="f26" fmla="val 712"/>
                <a:gd name="f27" fmla="val 260"/>
                <a:gd name="f28" fmla="val 1127"/>
                <a:gd name="f29" fmla="val 571"/>
                <a:gd name="f30" fmla="val 1403"/>
                <a:gd name="f31" fmla="val 1833"/>
                <a:gd name="f32" fmla="val 2561"/>
                <a:gd name="f33" fmla="val 2939"/>
                <a:gd name="f34" fmla="val 3874"/>
                <a:gd name="f35" fmla="val 3872"/>
                <a:gd name="f36" fmla="val 5309"/>
                <a:gd name="f37" fmla="val 5894"/>
                <a:gd name="f38" fmla="val 8264"/>
                <a:gd name="f39" fmla="val 6948"/>
                <a:gd name="f40" fmla="val 12014"/>
                <a:gd name="f41" fmla="val 10663"/>
                <a:gd name="f42" fmla="val 13552"/>
                <a:gd name="f43" fmla="val 10715"/>
                <a:gd name="f44" fmla="val 13587"/>
                <a:gd name="f45" fmla="val 10733"/>
                <a:gd name="f46" fmla="val 13656"/>
                <a:gd name="f47" fmla="val 13725"/>
                <a:gd name="f48" fmla="val 10007"/>
                <a:gd name="f49" fmla="val 15522"/>
                <a:gd name="f50" fmla="val 11579"/>
                <a:gd name="f51" fmla="val 15401"/>
                <a:gd name="f52" fmla="val 12478"/>
                <a:gd name="f53" fmla="val 15660"/>
                <a:gd name="f54" fmla="val 14932"/>
                <a:gd name="f55" fmla="val 16334"/>
                <a:gd name="f56" fmla="val 17420"/>
                <a:gd name="f57" fmla="val 16801"/>
                <a:gd name="f58" fmla="val 19961"/>
                <a:gd name="f59" fmla="val 17043"/>
                <a:gd name="f60" fmla="val 20276"/>
                <a:gd name="f61" fmla="val 17079"/>
                <a:gd name="f62" fmla="val 20618"/>
                <a:gd name="f63" fmla="val 17227"/>
                <a:gd name="f64" fmla="val 20904"/>
                <a:gd name="f65" fmla="val 21167"/>
                <a:gd name="f66" fmla="val 21382"/>
                <a:gd name="f67" fmla="val 17101"/>
                <a:gd name="f68" fmla="val 21482"/>
                <a:gd name="f69" fmla="val 16645"/>
                <a:gd name="f70" fmla="val 15816"/>
                <a:gd name="f71" fmla="val 20842"/>
                <a:gd name="f72" fmla="val 15626"/>
                <a:gd name="f73" fmla="val 20306"/>
                <a:gd name="f74" fmla="val 15280"/>
                <a:gd name="f75" fmla="val 18129"/>
                <a:gd name="f76" fmla="val 13932"/>
                <a:gd name="f77" fmla="val 15502"/>
                <a:gd name="f78" fmla="val 14347"/>
                <a:gd name="f79" fmla="val 13204"/>
                <a:gd name="f80" fmla="val 13448"/>
                <a:gd name="f81" fmla="val 13103"/>
                <a:gd name="f82" fmla="val 13410"/>
                <a:gd name="f83" fmla="val 12986"/>
                <a:gd name="f84" fmla="val 13400"/>
                <a:gd name="f85" fmla="val 12863"/>
                <a:gd name="f86" fmla="val 12726"/>
                <a:gd name="f87" fmla="val 12582"/>
                <a:gd name="f88" fmla="val 13412"/>
                <a:gd name="f89" fmla="val 12448"/>
                <a:gd name="f90" fmla="val 12162"/>
                <a:gd name="f91" fmla="val 11919"/>
                <a:gd name="f92" fmla="val 13355"/>
                <a:gd name="f93" fmla="val 11873"/>
                <a:gd name="f94" fmla="val 12999"/>
                <a:gd name="f95" fmla="val 11769"/>
                <a:gd name="f96" fmla="val 12221"/>
                <a:gd name="f97" fmla="val 11614"/>
                <a:gd name="f98" fmla="val 11288"/>
                <a:gd name="f99" fmla="val 12409"/>
                <a:gd name="f100" fmla="val 10666"/>
                <a:gd name="f101" fmla="val 12979"/>
                <a:gd name="f102" fmla="val 10199"/>
                <a:gd name="f103" fmla="val 12806"/>
                <a:gd name="f104" fmla="val 9836"/>
                <a:gd name="f105" fmla="val 9249"/>
                <a:gd name="f106" fmla="val 11908"/>
                <a:gd name="f107" fmla="val 8195"/>
                <a:gd name="f108" fmla="val 10352"/>
                <a:gd name="f109" fmla="val 8558"/>
                <a:gd name="f110" fmla="val 10076"/>
                <a:gd name="f111" fmla="val 7849"/>
                <a:gd name="f112" fmla="val 9542"/>
                <a:gd name="f113" fmla="val 6419"/>
                <a:gd name="f114" fmla="val 8354"/>
                <a:gd name="f115" fmla="val 5659"/>
                <a:gd name="f116" fmla="val 6993"/>
                <a:gd name="f117" fmla="val 4179"/>
                <a:gd name="f118" fmla="val 6512"/>
                <a:gd name="f119" fmla="val 3733"/>
                <a:gd name="f120" fmla="val 5980"/>
                <a:gd name="f121" fmla="val 3339"/>
                <a:gd name="f122" fmla="val 4563"/>
                <a:gd name="f123" fmla="val 2285"/>
                <a:gd name="f124" fmla="val 3682"/>
                <a:gd name="f125" fmla="val 522"/>
                <a:gd name="f126" fmla="val 1763"/>
                <a:gd name="f127" fmla="val 72"/>
                <a:gd name="f128" fmla="val 1567"/>
                <a:gd name="f129" fmla="val 28"/>
                <a:gd name="f130" fmla="val 1383"/>
                <a:gd name="f131" fmla="*/ f0 1 21672"/>
                <a:gd name="f132" fmla="*/ f1 1 17228"/>
                <a:gd name="f133" fmla="val f2"/>
                <a:gd name="f134" fmla="val f3"/>
                <a:gd name="f135" fmla="val f4"/>
                <a:gd name="f136" fmla="+- f135 0 f133"/>
                <a:gd name="f137" fmla="+- f134 0 f133"/>
                <a:gd name="f138" fmla="*/ f137 1 21672"/>
                <a:gd name="f139" fmla="*/ f136 1 17228"/>
                <a:gd name="f140" fmla="*/ f133 1 f138"/>
                <a:gd name="f141" fmla="*/ f134 1 f138"/>
                <a:gd name="f142" fmla="*/ f133 1 f139"/>
                <a:gd name="f143" fmla="*/ f135 1 f139"/>
                <a:gd name="f144" fmla="*/ f140 f131 1"/>
                <a:gd name="f145" fmla="*/ f141 f131 1"/>
                <a:gd name="f146" fmla="*/ f143 f132 1"/>
                <a:gd name="f147" fmla="*/ f142 f1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4" t="f147" r="f145" b="f146"/>
              <a:pathLst>
                <a:path w="21672" h="17228">
                  <a:moveTo>
                    <a:pt x="f5" y="f6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8"/>
                  </a:cubicBezTo>
                  <a:lnTo>
                    <a:pt x="f5" y="f6"/>
                  </a:ln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5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3"/>
                  </a:cubicBezTo>
                  <a:cubicBezTo>
                    <a:pt x="f65" y="f63"/>
                    <a:pt x="f66" y="f67"/>
                    <a:pt x="f68" y="f69"/>
                  </a:cubicBezTo>
                  <a:cubicBezTo>
                    <a:pt x="f3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4"/>
                  </a:cubicBezTo>
                  <a:cubicBezTo>
                    <a:pt x="f86" y="f84"/>
                    <a:pt x="f87" y="f88"/>
                    <a:pt x="f89" y="f88"/>
                  </a:cubicBezTo>
                  <a:cubicBezTo>
                    <a:pt x="f90" y="f88"/>
                    <a:pt x="f91" y="f92"/>
                    <a:pt x="f93" y="f94"/>
                  </a:cubicBezTo>
                  <a:cubicBezTo>
                    <a:pt x="f95" y="f96"/>
                    <a:pt x="f97" y="f98"/>
                    <a:pt x="f99" y="f100"/>
                  </a:cubicBezTo>
                  <a:cubicBezTo>
                    <a:pt x="f101" y="f102"/>
                    <a:pt x="f103" y="f104"/>
                    <a:pt x="f52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" y="f12"/>
                  </a:cubicBezTo>
                  <a:lnTo>
                    <a:pt x="f11" y="f12"/>
                  </a:ln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3"/>
                    <a:pt x="f124" y="f125"/>
                    <a:pt x="f126" y="f127"/>
                  </a:cubicBezTo>
                  <a:cubicBezTo>
                    <a:pt x="f128" y="f129"/>
                    <a:pt x="f130" y="f2"/>
                    <a:pt x="f19" y="f2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769;p38">
              <a:extLst>
                <a:ext uri="{FF2B5EF4-FFF2-40B4-BE49-F238E27FC236}">
                  <a16:creationId xmlns:a16="http://schemas.microsoft.com/office/drawing/2014/main" id="{B3F38865-C562-4F98-AFD3-9E98A50E64A2}"/>
                </a:ext>
              </a:extLst>
            </p:cNvPr>
            <p:cNvSpPr/>
            <p:nvPr/>
          </p:nvSpPr>
          <p:spPr>
            <a:xfrm>
              <a:off x="4912586" y="2921727"/>
              <a:ext cx="131929" cy="2295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91"/>
                <a:gd name="f4" fmla="val 15817"/>
                <a:gd name="f5" fmla="val 7622"/>
                <a:gd name="f6" fmla="val 7155"/>
                <a:gd name="f7" fmla="val 6965"/>
                <a:gd name="f8" fmla="val 363"/>
                <a:gd name="f9" fmla="val 6740"/>
                <a:gd name="f10" fmla="val 761"/>
                <a:gd name="f11" fmla="val 5963"/>
                <a:gd name="f12" fmla="val 2212"/>
                <a:gd name="f13" fmla="val 5323"/>
                <a:gd name="f14" fmla="val 3802"/>
                <a:gd name="f15" fmla="val 3405"/>
                <a:gd name="f16" fmla="val 4200"/>
                <a:gd name="f17" fmla="val 2645"/>
                <a:gd name="f18" fmla="val 4338"/>
                <a:gd name="f19" fmla="val 2247"/>
                <a:gd name="f20" fmla="val 4891"/>
                <a:gd name="f21" fmla="val 2109"/>
                <a:gd name="f22" fmla="val 5738"/>
                <a:gd name="f23" fmla="val 1781"/>
                <a:gd name="f24" fmla="val 7587"/>
                <a:gd name="f25" fmla="val 1971"/>
                <a:gd name="f26" fmla="val 9471"/>
                <a:gd name="f27" fmla="val 917"/>
                <a:gd name="f28" fmla="val 11285"/>
                <a:gd name="f29" fmla="val 1"/>
                <a:gd name="f30" fmla="val 12910"/>
                <a:gd name="f31" fmla="val 1660"/>
                <a:gd name="f32" fmla="val 15813"/>
                <a:gd name="f33" fmla="val 3077"/>
                <a:gd name="f34" fmla="val 3125"/>
                <a:gd name="f35" fmla="val 15815"/>
                <a:gd name="f36" fmla="val 3172"/>
                <a:gd name="f37" fmla="val 15816"/>
                <a:gd name="f38" fmla="val 3219"/>
                <a:gd name="f39" fmla="val 4640"/>
                <a:gd name="f40" fmla="val 5279"/>
                <a:gd name="f41" fmla="val 14808"/>
                <a:gd name="f42" fmla="val 5496"/>
                <a:gd name="f43" fmla="val 13670"/>
                <a:gd name="f44" fmla="val 6049"/>
                <a:gd name="f45" fmla="val 11095"/>
                <a:gd name="f46" fmla="val 7034"/>
                <a:gd name="f47" fmla="val 8676"/>
                <a:gd name="f48" fmla="val 8002"/>
                <a:gd name="f49" fmla="val 6256"/>
                <a:gd name="f50" fmla="val 8745"/>
                <a:gd name="f51" fmla="val 4373"/>
                <a:gd name="f52" fmla="val 8192"/>
                <a:gd name="f53" fmla="val 778"/>
                <a:gd name="f54" fmla="val 8054"/>
                <a:gd name="f55" fmla="val 467"/>
                <a:gd name="f56" fmla="val 8106"/>
                <a:gd name="f57" fmla="val 18"/>
                <a:gd name="f58" fmla="*/ f0 1 9091"/>
                <a:gd name="f59" fmla="*/ f1 1 15817"/>
                <a:gd name="f60" fmla="val f2"/>
                <a:gd name="f61" fmla="val f3"/>
                <a:gd name="f62" fmla="val f4"/>
                <a:gd name="f63" fmla="+- f62 0 f60"/>
                <a:gd name="f64" fmla="+- f61 0 f60"/>
                <a:gd name="f65" fmla="*/ f64 1 9091"/>
                <a:gd name="f66" fmla="*/ f63 1 15817"/>
                <a:gd name="f67" fmla="*/ f60 1 f65"/>
                <a:gd name="f68" fmla="*/ f61 1 f65"/>
                <a:gd name="f69" fmla="*/ f60 1 f66"/>
                <a:gd name="f70" fmla="*/ f62 1 f66"/>
                <a:gd name="f71" fmla="*/ f67 f58 1"/>
                <a:gd name="f72" fmla="*/ f68 f58 1"/>
                <a:gd name="f73" fmla="*/ f70 f59 1"/>
                <a:gd name="f74" fmla="*/ f6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9091" h="1581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3" y="f17"/>
                    <a:pt x="f52" y="f53"/>
                  </a:cubicBezTo>
                  <a:cubicBezTo>
                    <a:pt x="f54" y="f55"/>
                    <a:pt x="f56" y="f57"/>
                    <a:pt x="f5" y="f2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770;p38">
              <a:extLst>
                <a:ext uri="{FF2B5EF4-FFF2-40B4-BE49-F238E27FC236}">
                  <a16:creationId xmlns:a16="http://schemas.microsoft.com/office/drawing/2014/main" id="{58D7830F-53CE-4CE3-8A79-925AC545DEA3}"/>
                </a:ext>
              </a:extLst>
            </p:cNvPr>
            <p:cNvSpPr/>
            <p:nvPr/>
          </p:nvSpPr>
          <p:spPr>
            <a:xfrm>
              <a:off x="6102376" y="1971601"/>
              <a:ext cx="155255" cy="2428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698"/>
                <a:gd name="f4" fmla="val 16731"/>
                <a:gd name="f5" fmla="val 4909"/>
                <a:gd name="f6" fmla="val 1"/>
                <a:gd name="f7" fmla="val 4667"/>
                <a:gd name="f8" fmla="val 4504"/>
                <a:gd name="f9" fmla="val 61"/>
                <a:gd name="f10" fmla="val 4562"/>
                <a:gd name="f11" fmla="val 216"/>
                <a:gd name="f12" fmla="val 5064"/>
                <a:gd name="f13" fmla="val 1633"/>
                <a:gd name="f14" fmla="val 3992"/>
                <a:gd name="f15" fmla="val 3465"/>
                <a:gd name="f16" fmla="val 5444"/>
                <a:gd name="f17" fmla="val 4502"/>
                <a:gd name="f18" fmla="val 6654"/>
                <a:gd name="f19" fmla="val 5366"/>
                <a:gd name="f20" fmla="val 6515"/>
                <a:gd name="f21" fmla="val 6627"/>
                <a:gd name="f22" fmla="val 6913"/>
                <a:gd name="f23" fmla="val 7647"/>
                <a:gd name="f24" fmla="val 6804"/>
                <a:gd name="f25" fmla="val 8207"/>
                <a:gd name="f26" fmla="val 6835"/>
                <a:gd name="f27" fmla="val 9062"/>
                <a:gd name="f28" fmla="val 6426"/>
                <a:gd name="f29" fmla="val 6380"/>
                <a:gd name="f30" fmla="val 6330"/>
                <a:gd name="f31" fmla="val 9052"/>
                <a:gd name="f32" fmla="val 6273"/>
                <a:gd name="f33" fmla="val 9029"/>
                <a:gd name="f34" fmla="val 6019"/>
                <a:gd name="f35" fmla="val 8928"/>
                <a:gd name="f36" fmla="val 5817"/>
                <a:gd name="f37" fmla="val 8884"/>
                <a:gd name="f38" fmla="val 5657"/>
                <a:gd name="f39" fmla="val 5131"/>
                <a:gd name="f40" fmla="val 5047"/>
                <a:gd name="f41" fmla="val 9360"/>
                <a:gd name="f42" fmla="val 4995"/>
                <a:gd name="f43" fmla="val 9876"/>
                <a:gd name="f44" fmla="val 4925"/>
                <a:gd name="f45" fmla="val 10533"/>
                <a:gd name="f46" fmla="val 4614"/>
                <a:gd name="f47" fmla="val 10757"/>
                <a:gd name="f48" fmla="val 4044"/>
                <a:gd name="f49" fmla="val 10896"/>
                <a:gd name="f50" fmla="val 726"/>
                <a:gd name="f51" fmla="val 11673"/>
                <a:gd name="f52" fmla="val 13229"/>
                <a:gd name="f53" fmla="val 1659"/>
                <a:gd name="f54" fmla="val 16028"/>
                <a:gd name="f55" fmla="val 1834"/>
                <a:gd name="f56" fmla="val 16314"/>
                <a:gd name="f57" fmla="val 1935"/>
                <a:gd name="f58" fmla="val 16730"/>
                <a:gd name="f59" fmla="val 2351"/>
                <a:gd name="f60" fmla="val 2389"/>
                <a:gd name="f61" fmla="val 2429"/>
                <a:gd name="f62" fmla="val 16727"/>
                <a:gd name="f63" fmla="val 2471"/>
                <a:gd name="f64" fmla="val 16720"/>
                <a:gd name="f65" fmla="val 3007"/>
                <a:gd name="f66" fmla="val 16633"/>
                <a:gd name="f67" fmla="val 3197"/>
                <a:gd name="f68" fmla="val 16236"/>
                <a:gd name="f69" fmla="val 3301"/>
                <a:gd name="f70" fmla="val 15752"/>
                <a:gd name="f71" fmla="val 3405"/>
                <a:gd name="f72" fmla="val 15251"/>
                <a:gd name="f73" fmla="val 14784"/>
                <a:gd name="f74" fmla="val 4009"/>
                <a:gd name="f75" fmla="val 14542"/>
                <a:gd name="f76" fmla="val 5651"/>
                <a:gd name="f77" fmla="val 13955"/>
                <a:gd name="f78" fmla="val 7241"/>
                <a:gd name="f79" fmla="val 13194"/>
                <a:gd name="f80" fmla="val 8866"/>
                <a:gd name="f81" fmla="val 12555"/>
                <a:gd name="f82" fmla="val 9298"/>
                <a:gd name="f83" fmla="val 12399"/>
                <a:gd name="f84" fmla="val 9643"/>
                <a:gd name="f85" fmla="val 12261"/>
                <a:gd name="f86" fmla="val 9799"/>
                <a:gd name="f87" fmla="val 11829"/>
                <a:gd name="f88" fmla="val 10300"/>
                <a:gd name="f89" fmla="val 10308"/>
                <a:gd name="f90" fmla="val 5746"/>
                <a:gd name="f91" fmla="val 7604"/>
                <a:gd name="f92" fmla="val 4709"/>
                <a:gd name="f93" fmla="val 7397"/>
                <a:gd name="f94" fmla="val 4536"/>
                <a:gd name="f95" fmla="val 6809"/>
                <a:gd name="f96" fmla="val 4571"/>
                <a:gd name="f97" fmla="val 7016"/>
                <a:gd name="f98" fmla="val 4139"/>
                <a:gd name="f99" fmla="val 7082"/>
                <a:gd name="f100" fmla="val 4008"/>
                <a:gd name="f101" fmla="val 7166"/>
                <a:gd name="f102" fmla="val 3963"/>
                <a:gd name="f103" fmla="val 7262"/>
                <a:gd name="f104" fmla="val 7468"/>
                <a:gd name="f105" fmla="val 7725"/>
                <a:gd name="f106" fmla="val 4173"/>
                <a:gd name="f107" fmla="val 7950"/>
                <a:gd name="f108" fmla="val 7979"/>
                <a:gd name="f109" fmla="val 4174"/>
                <a:gd name="f110" fmla="val 8009"/>
                <a:gd name="f111" fmla="val 4175"/>
                <a:gd name="f112" fmla="val 8039"/>
                <a:gd name="f113" fmla="val 9008"/>
                <a:gd name="f114" fmla="val 9913"/>
                <a:gd name="f115" fmla="val 3634"/>
                <a:gd name="f116" fmla="val 10265"/>
                <a:gd name="f117" fmla="val 2946"/>
                <a:gd name="f118" fmla="val 10697"/>
                <a:gd name="f119" fmla="val 2117"/>
                <a:gd name="f120" fmla="val 9695"/>
                <a:gd name="f121" fmla="val 1667"/>
                <a:gd name="f122" fmla="val 8987"/>
                <a:gd name="f123" fmla="val 1581"/>
                <a:gd name="f124" fmla="val 7811"/>
                <a:gd name="f125" fmla="val 1443"/>
                <a:gd name="f126" fmla="val 6930"/>
                <a:gd name="f127" fmla="val 786"/>
                <a:gd name="f128" fmla="val 5962"/>
                <a:gd name="f129" fmla="val 250"/>
                <a:gd name="f130" fmla="val 5704"/>
                <a:gd name="f131" fmla="val 111"/>
                <a:gd name="f132" fmla="val 5235"/>
                <a:gd name="f133" fmla="*/ f0 1 10698"/>
                <a:gd name="f134" fmla="*/ f1 1 16731"/>
                <a:gd name="f135" fmla="val f2"/>
                <a:gd name="f136" fmla="val f3"/>
                <a:gd name="f137" fmla="val f4"/>
                <a:gd name="f138" fmla="+- f137 0 f135"/>
                <a:gd name="f139" fmla="+- f136 0 f135"/>
                <a:gd name="f140" fmla="*/ f139 1 10698"/>
                <a:gd name="f141" fmla="*/ f138 1 16731"/>
                <a:gd name="f142" fmla="*/ f135 1 f140"/>
                <a:gd name="f143" fmla="*/ f136 1 f140"/>
                <a:gd name="f144" fmla="*/ f135 1 f141"/>
                <a:gd name="f145" fmla="*/ f137 1 f141"/>
                <a:gd name="f146" fmla="*/ f142 f133 1"/>
                <a:gd name="f147" fmla="*/ f143 f133 1"/>
                <a:gd name="f148" fmla="*/ f145 f134 1"/>
                <a:gd name="f149" fmla="*/ f144 f1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6" t="f149" r="f147" b="f148"/>
              <a:pathLst>
                <a:path w="10698" h="1673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2" y="f52"/>
                    <a:pt x="f53" y="f54"/>
                  </a:cubicBezTo>
                  <a:cubicBezTo>
                    <a:pt x="f55" y="f56"/>
                    <a:pt x="f57" y="f58"/>
                    <a:pt x="f59" y="f58"/>
                  </a:cubicBezTo>
                  <a:cubicBezTo>
                    <a:pt x="f60" y="f58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69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80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2"/>
                  </a:cubicBezTo>
                  <a:cubicBezTo>
                    <a:pt x="f104" y="f102"/>
                    <a:pt x="f105" y="f106"/>
                    <a:pt x="f107" y="f106"/>
                  </a:cubicBezTo>
                  <a:cubicBezTo>
                    <a:pt x="f108" y="f109"/>
                    <a:pt x="f110" y="f111"/>
                    <a:pt x="f112" y="f111"/>
                  </a:cubicBezTo>
                  <a:cubicBezTo>
                    <a:pt x="f113" y="f111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6"/>
                    <a:pt x="f5" y="f6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771;p38">
              <a:extLst>
                <a:ext uri="{FF2B5EF4-FFF2-40B4-BE49-F238E27FC236}">
                  <a16:creationId xmlns:a16="http://schemas.microsoft.com/office/drawing/2014/main" id="{D24913FA-6401-4836-9ADD-D0E29DC644CE}"/>
                </a:ext>
              </a:extLst>
            </p:cNvPr>
            <p:cNvSpPr/>
            <p:nvPr/>
          </p:nvSpPr>
          <p:spPr>
            <a:xfrm>
              <a:off x="6371484" y="3322353"/>
              <a:ext cx="272125" cy="2058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751"/>
                <a:gd name="f4" fmla="val 14182"/>
                <a:gd name="f5" fmla="val 15666"/>
                <a:gd name="f6" fmla="val 15588"/>
                <a:gd name="f7" fmla="val 15504"/>
                <a:gd name="f8" fmla="val 9"/>
                <a:gd name="f9" fmla="val 15415"/>
                <a:gd name="f10" fmla="val 28"/>
                <a:gd name="f11" fmla="val 14690"/>
                <a:gd name="f12" fmla="val 184"/>
                <a:gd name="f13" fmla="val 14759"/>
                <a:gd name="f14" fmla="val 772"/>
                <a:gd name="f15" fmla="val 14897"/>
                <a:gd name="f16" fmla="val 1290"/>
                <a:gd name="f17" fmla="val 15294"/>
                <a:gd name="f18" fmla="val 2845"/>
                <a:gd name="f19" fmla="val 14880"/>
                <a:gd name="f20" fmla="val 4038"/>
                <a:gd name="f21" fmla="val 13463"/>
                <a:gd name="f22" fmla="val 4850"/>
                <a:gd name="f23" fmla="val 13013"/>
                <a:gd name="f24" fmla="val 5109"/>
                <a:gd name="f25" fmla="val 12823"/>
                <a:gd name="f26" fmla="val 5472"/>
                <a:gd name="f27" fmla="val 13065"/>
                <a:gd name="f28" fmla="val 5991"/>
                <a:gd name="f29" fmla="val 13324"/>
                <a:gd name="f30" fmla="val 6578"/>
                <a:gd name="f31" fmla="val 6803"/>
                <a:gd name="f32" fmla="val 12512"/>
                <a:gd name="f33" fmla="val 7097"/>
                <a:gd name="f34" fmla="val 12410"/>
                <a:gd name="f35" fmla="val 7191"/>
                <a:gd name="f36" fmla="val 12303"/>
                <a:gd name="f37" fmla="val 7233"/>
                <a:gd name="f38" fmla="val 12200"/>
                <a:gd name="f39" fmla="val 12041"/>
                <a:gd name="f40" fmla="val 11891"/>
                <a:gd name="f41" fmla="val 7133"/>
                <a:gd name="f42" fmla="val 11786"/>
                <a:gd name="f43" fmla="val 6976"/>
                <a:gd name="f44" fmla="val 11531"/>
                <a:gd name="f45" fmla="val 6610"/>
                <a:gd name="f46" fmla="val 11284"/>
                <a:gd name="f47" fmla="val 6477"/>
                <a:gd name="f48" fmla="val 11039"/>
                <a:gd name="f49" fmla="val 10705"/>
                <a:gd name="f50" fmla="val 10373"/>
                <a:gd name="f51" fmla="val 6726"/>
                <a:gd name="f52" fmla="val 10024"/>
                <a:gd name="f53" fmla="val 8797"/>
                <a:gd name="f54" fmla="val 7891"/>
                <a:gd name="f55" fmla="val 7811"/>
                <a:gd name="f56" fmla="val 9188"/>
                <a:gd name="f57" fmla="val 6308"/>
                <a:gd name="f58" fmla="val 9637"/>
                <a:gd name="f59" fmla="val 4303"/>
                <a:gd name="f60" fmla="val 10242"/>
                <a:gd name="f61" fmla="val 2696"/>
                <a:gd name="f62" fmla="val 11572"/>
                <a:gd name="f63" fmla="val 812"/>
                <a:gd name="f64" fmla="val 12385"/>
                <a:gd name="f65" fmla="val 242"/>
                <a:gd name="f66" fmla="val 12627"/>
                <a:gd name="f67" fmla="val 13214"/>
                <a:gd name="f68" fmla="val 692"/>
                <a:gd name="f69" fmla="val 13577"/>
                <a:gd name="f70" fmla="val 1262"/>
                <a:gd name="f71" fmla="val 13888"/>
                <a:gd name="f72" fmla="val 1936"/>
                <a:gd name="f73" fmla="val 13992"/>
                <a:gd name="f74" fmla="val 2610"/>
                <a:gd name="f75" fmla="val 3819"/>
                <a:gd name="f76" fmla="val 13854"/>
                <a:gd name="f77" fmla="val 4943"/>
                <a:gd name="f78" fmla="val 13249"/>
                <a:gd name="f79" fmla="val 5893"/>
                <a:gd name="f80" fmla="val 12436"/>
                <a:gd name="f81" fmla="val 7829"/>
                <a:gd name="f82" fmla="val 10743"/>
                <a:gd name="f83" fmla="val 10144"/>
                <a:gd name="f84" fmla="val 9447"/>
                <a:gd name="f85" fmla="val 12357"/>
                <a:gd name="f86" fmla="val 8496"/>
                <a:gd name="f87" fmla="val 14396"/>
                <a:gd name="f88" fmla="val 7615"/>
                <a:gd name="f89" fmla="val 15847"/>
                <a:gd name="f90" fmla="val 6042"/>
                <a:gd name="f91" fmla="val 17817"/>
                <a:gd name="f92" fmla="val 5213"/>
                <a:gd name="f93" fmla="val 18301"/>
                <a:gd name="f94" fmla="val 4988"/>
                <a:gd name="f95" fmla="val 4452"/>
                <a:gd name="f96" fmla="val 18612"/>
                <a:gd name="f97" fmla="val 3848"/>
                <a:gd name="f98" fmla="val 18539"/>
                <a:gd name="f99" fmla="val 3538"/>
                <a:gd name="f100" fmla="val 18402"/>
                <a:gd name="f101" fmla="val 3442"/>
                <a:gd name="f102" fmla="val 18239"/>
                <a:gd name="f103" fmla="val 18019"/>
                <a:gd name="f104" fmla="val 17752"/>
                <a:gd name="f105" fmla="val 3615"/>
                <a:gd name="f106" fmla="val 17524"/>
                <a:gd name="f107" fmla="val 3675"/>
                <a:gd name="f108" fmla="val 17487"/>
                <a:gd name="f109" fmla="val 3682"/>
                <a:gd name="f110" fmla="val 17451"/>
                <a:gd name="f111" fmla="val 3686"/>
                <a:gd name="f112" fmla="val 17417"/>
                <a:gd name="f113" fmla="val 17207"/>
                <a:gd name="f114" fmla="val 17050"/>
                <a:gd name="f115" fmla="val 3554"/>
                <a:gd name="f116" fmla="val 17109"/>
                <a:gd name="f117" fmla="val 3346"/>
                <a:gd name="f118" fmla="val 17385"/>
                <a:gd name="f119" fmla="val 2431"/>
                <a:gd name="f120" fmla="val 16625"/>
                <a:gd name="f121" fmla="val 1791"/>
                <a:gd name="f122" fmla="val 16556"/>
                <a:gd name="f123" fmla="val 962"/>
                <a:gd name="f124" fmla="val 16526"/>
                <a:gd name="f125" fmla="val 461"/>
                <a:gd name="f126" fmla="val 16229"/>
                <a:gd name="f127" fmla="*/ f0 1 18751"/>
                <a:gd name="f128" fmla="*/ f1 1 14182"/>
                <a:gd name="f129" fmla="val f2"/>
                <a:gd name="f130" fmla="val f3"/>
                <a:gd name="f131" fmla="val f4"/>
                <a:gd name="f132" fmla="+- f131 0 f129"/>
                <a:gd name="f133" fmla="+- f130 0 f129"/>
                <a:gd name="f134" fmla="*/ f133 1 18751"/>
                <a:gd name="f135" fmla="*/ f132 1 14182"/>
                <a:gd name="f136" fmla="*/ f129 1 f134"/>
                <a:gd name="f137" fmla="*/ f130 1 f134"/>
                <a:gd name="f138" fmla="*/ f129 1 f135"/>
                <a:gd name="f139" fmla="*/ f131 1 f135"/>
                <a:gd name="f140" fmla="*/ f136 f127 1"/>
                <a:gd name="f141" fmla="*/ f137 f127 1"/>
                <a:gd name="f142" fmla="*/ f139 f128 1"/>
                <a:gd name="f143" fmla="*/ f138 f1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0" t="f143" r="f141" b="f142"/>
              <a:pathLst>
                <a:path w="18751" h="1418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25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43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2" y="f67"/>
                    <a:pt x="f68" y="f69"/>
                  </a:cubicBezTo>
                  <a:cubicBezTo>
                    <a:pt x="f70" y="f71"/>
                    <a:pt x="f72" y="f73"/>
                    <a:pt x="f74" y="f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3" y="f95"/>
                    <a:pt x="f96" y="f97"/>
                  </a:cubicBezTo>
                  <a:cubicBezTo>
                    <a:pt x="f98" y="f99"/>
                    <a:pt x="f100" y="f101"/>
                    <a:pt x="f102" y="f101"/>
                  </a:cubicBezTo>
                  <a:cubicBezTo>
                    <a:pt x="f103" y="f101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112" y="f111"/>
                  </a:cubicBezTo>
                  <a:cubicBezTo>
                    <a:pt x="f113" y="f111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125"/>
                    <a:pt x="f126" y="f2"/>
                    <a:pt x="f5" y="f2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772;p38">
              <a:extLst>
                <a:ext uri="{FF2B5EF4-FFF2-40B4-BE49-F238E27FC236}">
                  <a16:creationId xmlns:a16="http://schemas.microsoft.com/office/drawing/2014/main" id="{358884CE-0740-4BFF-B0E5-252CCAFA64E7}"/>
                </a:ext>
              </a:extLst>
            </p:cNvPr>
            <p:cNvSpPr/>
            <p:nvPr/>
          </p:nvSpPr>
          <p:spPr>
            <a:xfrm>
              <a:off x="6025630" y="2413348"/>
              <a:ext cx="135184" cy="223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15"/>
                <a:gd name="f4" fmla="val 15417"/>
                <a:gd name="f5" fmla="val 6907"/>
                <a:gd name="f6" fmla="val 9941"/>
                <a:gd name="f7" fmla="val 6738"/>
                <a:gd name="f8" fmla="val 10523"/>
                <a:gd name="f9" fmla="val 6645"/>
                <a:gd name="f10" fmla="val 11167"/>
                <a:gd name="f11" fmla="val 5910"/>
                <a:gd name="f12" fmla="val 11304"/>
                <a:gd name="f13" fmla="val 5905"/>
                <a:gd name="f14" fmla="val 11305"/>
                <a:gd name="f15" fmla="val 5899"/>
                <a:gd name="f16" fmla="val 5892"/>
                <a:gd name="f17" fmla="val 5767"/>
                <a:gd name="f18" fmla="val 5547"/>
                <a:gd name="f19" fmla="val 11146"/>
                <a:gd name="f20" fmla="val 11097"/>
                <a:gd name="f21" fmla="val 5616"/>
                <a:gd name="f22" fmla="val 10270"/>
                <a:gd name="f23" fmla="val 6304"/>
                <a:gd name="f24" fmla="val 10147"/>
                <a:gd name="f25" fmla="val 2345"/>
                <a:gd name="f26" fmla="val 1"/>
                <a:gd name="f27" fmla="val 2049"/>
                <a:gd name="f28" fmla="val 1708"/>
                <a:gd name="f29" fmla="val 93"/>
                <a:gd name="f30" fmla="val 1419"/>
                <a:gd name="f31" fmla="val 1383"/>
                <a:gd name="f32" fmla="val 1348"/>
                <a:gd name="f33" fmla="val 92"/>
                <a:gd name="f34" fmla="val 1313"/>
                <a:gd name="f35" fmla="val 88"/>
                <a:gd name="f36" fmla="val 1306"/>
                <a:gd name="f37" fmla="val 1299"/>
                <a:gd name="f38" fmla="val 1292"/>
                <a:gd name="f39" fmla="val 885"/>
                <a:gd name="f40" fmla="val 504"/>
                <a:gd name="f41" fmla="val 561"/>
                <a:gd name="f42" fmla="val 639"/>
                <a:gd name="f43" fmla="val 883"/>
                <a:gd name="f44" fmla="val 1244"/>
                <a:gd name="f45" fmla="val 2283"/>
                <a:gd name="f46" fmla="val 3977"/>
                <a:gd name="f47" fmla="val 5273"/>
                <a:gd name="f48" fmla="val 1538"/>
                <a:gd name="f49" fmla="val 5446"/>
                <a:gd name="f50" fmla="val 5964"/>
                <a:gd name="f51" fmla="val 6241"/>
                <a:gd name="f52" fmla="val 1851"/>
                <a:gd name="f53" fmla="val 1941"/>
                <a:gd name="f54" fmla="val 7889"/>
                <a:gd name="f55" fmla="val 2501"/>
                <a:gd name="f56" fmla="val 2623"/>
                <a:gd name="f57" fmla="val 2766"/>
                <a:gd name="f58" fmla="val 7836"/>
                <a:gd name="f59" fmla="val 2938"/>
                <a:gd name="f60" fmla="val 7710"/>
                <a:gd name="f61" fmla="val 3345"/>
                <a:gd name="f62" fmla="val 7411"/>
                <a:gd name="f63" fmla="val 3664"/>
                <a:gd name="f64" fmla="val 7306"/>
                <a:gd name="f65" fmla="val 3951"/>
                <a:gd name="f66" fmla="val 4345"/>
                <a:gd name="f67" fmla="val 4678"/>
                <a:gd name="f68" fmla="val 7505"/>
                <a:gd name="f69" fmla="val 5098"/>
                <a:gd name="f70" fmla="val 7675"/>
                <a:gd name="f71" fmla="val 5375"/>
                <a:gd name="f72" fmla="val 7796"/>
                <a:gd name="f73" fmla="val 5651"/>
                <a:gd name="f74" fmla="val 7848"/>
                <a:gd name="f75" fmla="val 5668"/>
                <a:gd name="f76" fmla="val 8176"/>
                <a:gd name="f77" fmla="val 8297"/>
                <a:gd name="f78" fmla="val 8401"/>
                <a:gd name="f79" fmla="val 5478"/>
                <a:gd name="f80" fmla="val 8504"/>
                <a:gd name="f81" fmla="val 5288"/>
                <a:gd name="f82" fmla="val 8384"/>
                <a:gd name="f83" fmla="val 8263"/>
                <a:gd name="f84" fmla="val 4908"/>
                <a:gd name="f85" fmla="val 8107"/>
                <a:gd name="f86" fmla="val 4670"/>
                <a:gd name="f87" fmla="val 7869"/>
                <a:gd name="f88" fmla="val 4349"/>
                <a:gd name="f89" fmla="val 7740"/>
                <a:gd name="f90" fmla="val 4020"/>
                <a:gd name="f91" fmla="val 3895"/>
                <a:gd name="f92" fmla="val 3770"/>
                <a:gd name="f93" fmla="val 7758"/>
                <a:gd name="f94" fmla="val 3646"/>
                <a:gd name="f95" fmla="val 3059"/>
                <a:gd name="f96" fmla="val 7951"/>
                <a:gd name="f97" fmla="val 3284"/>
                <a:gd name="f98" fmla="val 8470"/>
                <a:gd name="f99" fmla="val 3249"/>
                <a:gd name="f100" fmla="val 8850"/>
                <a:gd name="f101" fmla="val 3180"/>
                <a:gd name="f102" fmla="val 10008"/>
                <a:gd name="f103" fmla="val 4701"/>
                <a:gd name="f104" fmla="val 11270"/>
                <a:gd name="f105" fmla="val 4580"/>
                <a:gd name="f106" fmla="val 11408"/>
                <a:gd name="f107" fmla="val 3042"/>
                <a:gd name="f108" fmla="val 13170"/>
                <a:gd name="f109" fmla="val 4251"/>
                <a:gd name="f110" fmla="val 13205"/>
                <a:gd name="f111" fmla="val 5599"/>
                <a:gd name="f112" fmla="val 13758"/>
                <a:gd name="f113" fmla="val 6014"/>
                <a:gd name="f114" fmla="val 13948"/>
                <a:gd name="f115" fmla="val 6429"/>
                <a:gd name="f116" fmla="val 15244"/>
                <a:gd name="f117" fmla="val 7379"/>
                <a:gd name="f118" fmla="val 15400"/>
                <a:gd name="f119" fmla="val 7454"/>
                <a:gd name="f120" fmla="val 15411"/>
                <a:gd name="f121" fmla="val 7523"/>
                <a:gd name="f122" fmla="val 7586"/>
                <a:gd name="f123" fmla="val 8462"/>
                <a:gd name="f124" fmla="val 8316"/>
                <a:gd name="f125" fmla="val 14362"/>
                <a:gd name="f126" fmla="val 8606"/>
                <a:gd name="f127" fmla="val 13879"/>
                <a:gd name="f128" fmla="val 12687"/>
                <a:gd name="f129" fmla="val 8554"/>
                <a:gd name="f130" fmla="val 11529"/>
                <a:gd name="f131" fmla="val 8105"/>
                <a:gd name="f132" fmla="val 10423"/>
                <a:gd name="f133" fmla="val 7967"/>
                <a:gd name="f134" fmla="val 10058"/>
                <a:gd name="f135" fmla="val 7709"/>
                <a:gd name="f136" fmla="val 9812"/>
                <a:gd name="f137" fmla="val 7353"/>
                <a:gd name="f138" fmla="val 7222"/>
                <a:gd name="f139" fmla="val 7078"/>
                <a:gd name="f140" fmla="val 9845"/>
                <a:gd name="f141" fmla="val 6922"/>
                <a:gd name="f142" fmla="val 9917"/>
                <a:gd name="f143" fmla="val 7290"/>
                <a:gd name="f144" fmla="val 9072"/>
                <a:gd name="f145" fmla="val 8114"/>
                <a:gd name="f146" fmla="val 7913"/>
                <a:gd name="f147" fmla="val 7103"/>
                <a:gd name="f148" fmla="val 7433"/>
                <a:gd name="f149" fmla="val 5789"/>
                <a:gd name="f150" fmla="val 6828"/>
                <a:gd name="f151" fmla="val 5530"/>
                <a:gd name="f152" fmla="val 5048"/>
                <a:gd name="f153" fmla="val 3854"/>
                <a:gd name="f154" fmla="val 4927"/>
                <a:gd name="f155" fmla="val 3335"/>
                <a:gd name="f156" fmla="val 4893"/>
                <a:gd name="f157" fmla="val 2886"/>
                <a:gd name="f158" fmla="val 4167"/>
                <a:gd name="f159" fmla="val 3318"/>
                <a:gd name="f160" fmla="val 3424"/>
                <a:gd name="f161" fmla="val 3975"/>
                <a:gd name="f162" fmla="val 2318"/>
                <a:gd name="f163" fmla="val 3353"/>
                <a:gd name="f164" fmla="val 1298"/>
                <a:gd name="f165" fmla="val 2955"/>
                <a:gd name="f166" fmla="val 348"/>
                <a:gd name="f167" fmla="val 2833"/>
                <a:gd name="f168" fmla="val 73"/>
                <a:gd name="f169" fmla="val 2607"/>
                <a:gd name="f170" fmla="*/ f0 1 9315"/>
                <a:gd name="f171" fmla="*/ f1 1 15417"/>
                <a:gd name="f172" fmla="val f2"/>
                <a:gd name="f173" fmla="val f3"/>
                <a:gd name="f174" fmla="val f4"/>
                <a:gd name="f175" fmla="+- f174 0 f172"/>
                <a:gd name="f176" fmla="+- f173 0 f172"/>
                <a:gd name="f177" fmla="*/ f176 1 9315"/>
                <a:gd name="f178" fmla="*/ f175 1 15417"/>
                <a:gd name="f179" fmla="*/ f172 1 f177"/>
                <a:gd name="f180" fmla="*/ f173 1 f177"/>
                <a:gd name="f181" fmla="*/ f172 1 f178"/>
                <a:gd name="f182" fmla="*/ f174 1 f178"/>
                <a:gd name="f183" fmla="*/ f179 f170 1"/>
                <a:gd name="f184" fmla="*/ f180 f170 1"/>
                <a:gd name="f185" fmla="*/ f182 f171 1"/>
                <a:gd name="f186" fmla="*/ f181 f1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3" t="f186" r="f184" b="f185"/>
              <a:pathLst>
                <a:path w="9315" h="15417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4"/>
                    <a:pt x="f16" y="f14"/>
                  </a:cubicBezTo>
                  <a:cubicBezTo>
                    <a:pt x="f17" y="f14"/>
                    <a:pt x="f18" y="f19"/>
                    <a:pt x="f18" y="f20"/>
                  </a:cubicBezTo>
                  <a:cubicBezTo>
                    <a:pt x="f21" y="f22"/>
                    <a:pt x="f23" y="f24"/>
                    <a:pt x="f5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9" y="f35"/>
                    <a:pt x="f40" y="f41"/>
                    <a:pt x="f42" y="f43"/>
                  </a:cubicBezTo>
                  <a:cubicBezTo>
                    <a:pt x="f44" y="f45"/>
                    <a:pt x="f2" y="f46"/>
                    <a:pt x="f32" y="f47"/>
                  </a:cubicBezTo>
                  <a:cubicBezTo>
                    <a:pt x="f48" y="f49"/>
                    <a:pt x="f31" y="f50"/>
                    <a:pt x="f48" y="f51"/>
                  </a:cubicBezTo>
                  <a:cubicBezTo>
                    <a:pt x="f52" y="f7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4"/>
                  </a:cubicBezTo>
                  <a:cubicBezTo>
                    <a:pt x="f66" y="f64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5" y="f77"/>
                    <a:pt x="f18" y="f78"/>
                    <a:pt x="f79" y="f80"/>
                  </a:cubicBezTo>
                  <a:cubicBezTo>
                    <a:pt x="f81" y="f82"/>
                    <a:pt x="f69" y="f83"/>
                    <a:pt x="f84" y="f85"/>
                  </a:cubicBezTo>
                  <a:cubicBezTo>
                    <a:pt x="f86" y="f87"/>
                    <a:pt x="f88" y="f89"/>
                    <a:pt x="f90" y="f89"/>
                  </a:cubicBezTo>
                  <a:cubicBezTo>
                    <a:pt x="f91" y="f89"/>
                    <a:pt x="f92" y="f93"/>
                    <a:pt x="f94" y="f72"/>
                  </a:cubicBezTo>
                  <a:cubicBezTo>
                    <a:pt x="f95" y="f96"/>
                    <a:pt x="f97" y="f98"/>
                    <a:pt x="f99" y="f100"/>
                  </a:cubicBezTo>
                  <a:cubicBezTo>
                    <a:pt x="f101" y="f102"/>
                    <a:pt x="f103" y="f104"/>
                    <a:pt x="f105" y="f106"/>
                  </a:cubicBezTo>
                  <a:cubicBezTo>
                    <a:pt x="f107" y="f108"/>
                    <a:pt x="f109" y="f110"/>
                    <a:pt x="f111" y="f112"/>
                  </a:cubicBezTo>
                  <a:cubicBezTo>
                    <a:pt x="f113" y="f114"/>
                    <a:pt x="f115" y="f116"/>
                    <a:pt x="f117" y="f118"/>
                  </a:cubicBezTo>
                  <a:cubicBezTo>
                    <a:pt x="f119" y="f120"/>
                    <a:pt x="f121" y="f4"/>
                    <a:pt x="f122" y="f4"/>
                  </a:cubicBezTo>
                  <a:cubicBezTo>
                    <a:pt x="f123" y="f4"/>
                    <a:pt x="f124" y="f125"/>
                    <a:pt x="f126" y="f127"/>
                  </a:cubicBezTo>
                  <a:cubicBezTo>
                    <a:pt x="f3" y="f128"/>
                    <a:pt x="f129" y="f130"/>
                    <a:pt x="f131" y="f132"/>
                  </a:cubicBezTo>
                  <a:cubicBezTo>
                    <a:pt x="f133" y="f134"/>
                    <a:pt x="f135" y="f136"/>
                    <a:pt x="f137" y="f136"/>
                  </a:cubicBezTo>
                  <a:cubicBezTo>
                    <a:pt x="f138" y="f136"/>
                    <a:pt x="f139" y="f140"/>
                    <a:pt x="f141" y="f142"/>
                  </a:cubicBezTo>
                  <a:lnTo>
                    <a:pt x="f141" y="f142"/>
                  </a:lnTo>
                  <a:cubicBezTo>
                    <a:pt x="f143" y="f144"/>
                    <a:pt x="f145" y="f146"/>
                    <a:pt x="f147" y="f148"/>
                  </a:cubicBezTo>
                  <a:cubicBezTo>
                    <a:pt x="f149" y="f150"/>
                    <a:pt x="f151" y="f152"/>
                    <a:pt x="f153" y="f154"/>
                  </a:cubicBezTo>
                  <a:cubicBezTo>
                    <a:pt x="f155" y="f156"/>
                    <a:pt x="f157" y="f158"/>
                    <a:pt x="f159" y="f160"/>
                  </a:cubicBezTo>
                  <a:cubicBezTo>
                    <a:pt x="f161" y="f162"/>
                    <a:pt x="f163" y="f164"/>
                    <a:pt x="f165" y="f166"/>
                  </a:cubicBezTo>
                  <a:cubicBezTo>
                    <a:pt x="f167" y="f168"/>
                    <a:pt x="f169" y="f26"/>
                    <a:pt x="f25" y="f26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773;p38">
              <a:extLst>
                <a:ext uri="{FF2B5EF4-FFF2-40B4-BE49-F238E27FC236}">
                  <a16:creationId xmlns:a16="http://schemas.microsoft.com/office/drawing/2014/main" id="{9FDC20B0-9256-42F8-AA6F-A44E3A8A9F79}"/>
                </a:ext>
              </a:extLst>
            </p:cNvPr>
            <p:cNvSpPr/>
            <p:nvPr/>
          </p:nvSpPr>
          <p:spPr>
            <a:xfrm>
              <a:off x="5929070" y="2717368"/>
              <a:ext cx="107606" cy="132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15"/>
                <a:gd name="f4" fmla="val 9097"/>
                <a:gd name="f5" fmla="val 6576"/>
                <a:gd name="f6" fmla="val 6440"/>
                <a:gd name="f7" fmla="val 6314"/>
                <a:gd name="f8" fmla="val 46"/>
                <a:gd name="f9" fmla="val 6222"/>
                <a:gd name="f10" fmla="val 154"/>
                <a:gd name="f11" fmla="val 5928"/>
                <a:gd name="f12" fmla="val 483"/>
                <a:gd name="f13" fmla="val 5611"/>
                <a:gd name="f14" fmla="val 592"/>
                <a:gd name="f15" fmla="val 5290"/>
                <a:gd name="f16" fmla="val 4988"/>
                <a:gd name="f17" fmla="val 4683"/>
                <a:gd name="f18" fmla="val 496"/>
                <a:gd name="f19" fmla="val 4390"/>
                <a:gd name="f20" fmla="val 396"/>
                <a:gd name="f21" fmla="val 3964"/>
                <a:gd name="f22" fmla="val 242"/>
                <a:gd name="f23" fmla="val 3597"/>
                <a:gd name="f24" fmla="val 173"/>
                <a:gd name="f25" fmla="val 3279"/>
                <a:gd name="f26" fmla="val 1986"/>
                <a:gd name="f27" fmla="val 1492"/>
                <a:gd name="f28" fmla="val 1318"/>
                <a:gd name="f29" fmla="val 1020"/>
                <a:gd name="f30" fmla="val 2608"/>
                <a:gd name="f31" fmla="val 364"/>
                <a:gd name="f32" fmla="val 4353"/>
                <a:gd name="f33" fmla="val 1"/>
                <a:gd name="f34" fmla="val 6064"/>
                <a:gd name="f35" fmla="val 796"/>
                <a:gd name="f36" fmla="val 7360"/>
                <a:gd name="f37" fmla="val 847"/>
                <a:gd name="f38" fmla="val 8362"/>
                <a:gd name="f39" fmla="val 761"/>
                <a:gd name="f40" fmla="val 8984"/>
                <a:gd name="f41" fmla="val 1470"/>
                <a:gd name="f42" fmla="val 9088"/>
                <a:gd name="f43" fmla="val 1519"/>
                <a:gd name="f44" fmla="val 9094"/>
                <a:gd name="f45" fmla="val 1568"/>
                <a:gd name="f46" fmla="val 1614"/>
                <a:gd name="f47" fmla="val 2117"/>
                <a:gd name="f48" fmla="val 2435"/>
                <a:gd name="f49" fmla="val 8762"/>
                <a:gd name="f50" fmla="val 2593"/>
                <a:gd name="f51" fmla="val 8224"/>
                <a:gd name="f52" fmla="val 2634"/>
                <a:gd name="f53" fmla="val 8075"/>
                <a:gd name="f54" fmla="val 2578"/>
                <a:gd name="f55" fmla="val 7743"/>
                <a:gd name="f56" fmla="val 2746"/>
                <a:gd name="f57" fmla="val 2792"/>
                <a:gd name="f58" fmla="val 2854"/>
                <a:gd name="f59" fmla="val 7768"/>
                <a:gd name="f60" fmla="val 2938"/>
                <a:gd name="f61" fmla="val 7827"/>
                <a:gd name="f62" fmla="val 3173"/>
                <a:gd name="f63" fmla="val 7995"/>
                <a:gd name="f64" fmla="val 3380"/>
                <a:gd name="f65" fmla="val 8062"/>
                <a:gd name="f66" fmla="val 3567"/>
                <a:gd name="f67" fmla="val 4013"/>
                <a:gd name="f68" fmla="val 4340"/>
                <a:gd name="f69" fmla="val 7677"/>
                <a:gd name="f70" fmla="val 4632"/>
                <a:gd name="f71" fmla="val 5116"/>
                <a:gd name="f72" fmla="val 6842"/>
                <a:gd name="f73" fmla="val 4563"/>
                <a:gd name="f74" fmla="val 6358"/>
                <a:gd name="f75" fmla="val 4373"/>
                <a:gd name="f76" fmla="val 5839"/>
                <a:gd name="f77" fmla="val 4183"/>
                <a:gd name="f78" fmla="val 5321"/>
                <a:gd name="f79" fmla="val 3491"/>
                <a:gd name="f80" fmla="val 4750"/>
                <a:gd name="f81" fmla="val 4442"/>
                <a:gd name="f82" fmla="val 4249"/>
                <a:gd name="f83" fmla="val 4943"/>
                <a:gd name="f84" fmla="val 3990"/>
                <a:gd name="f85" fmla="val 5790"/>
                <a:gd name="f86" fmla="val 3852"/>
                <a:gd name="f87" fmla="val 5427"/>
                <a:gd name="f88" fmla="val 3057"/>
                <a:gd name="f89" fmla="val 5274"/>
                <a:gd name="f90" fmla="val 2713"/>
                <a:gd name="f91" fmla="val 5030"/>
                <a:gd name="f92" fmla="val 2616"/>
                <a:gd name="f93" fmla="val 4752"/>
                <a:gd name="f94" fmla="val 4400"/>
                <a:gd name="f95" fmla="val 3994"/>
                <a:gd name="f96" fmla="val 2771"/>
                <a:gd name="f97" fmla="val 3647"/>
                <a:gd name="f98" fmla="val 2780"/>
                <a:gd name="f99" fmla="val 3388"/>
                <a:gd name="f100" fmla="val 2815"/>
                <a:gd name="f101" fmla="val 3129"/>
                <a:gd name="f102" fmla="val 2850"/>
                <a:gd name="f103" fmla="val 2887"/>
                <a:gd name="f104" fmla="val 2919"/>
                <a:gd name="f105" fmla="val 2800"/>
                <a:gd name="f106" fmla="val 2487"/>
                <a:gd name="f107" fmla="val 3111"/>
                <a:gd name="f108" fmla="val 2262"/>
                <a:gd name="f109" fmla="val 3405"/>
                <a:gd name="f110" fmla="val 2037"/>
                <a:gd name="f111" fmla="val 3664"/>
                <a:gd name="f112" fmla="val 4321"/>
                <a:gd name="f113" fmla="val 2055"/>
                <a:gd name="f114" fmla="val 4995"/>
                <a:gd name="f115" fmla="val 5634"/>
                <a:gd name="f116" fmla="val 6481"/>
                <a:gd name="f117" fmla="val 6861"/>
                <a:gd name="f118" fmla="val 1553"/>
                <a:gd name="f119" fmla="val 7242"/>
                <a:gd name="f120" fmla="val 931"/>
                <a:gd name="f121" fmla="val 7414"/>
                <a:gd name="f122" fmla="val 689"/>
                <a:gd name="f123" fmla="val 7328"/>
                <a:gd name="f124" fmla="val 344"/>
                <a:gd name="f125" fmla="val 7086"/>
                <a:gd name="f126" fmla="val 188"/>
                <a:gd name="f127" fmla="val 6932"/>
                <a:gd name="f128" fmla="val 73"/>
                <a:gd name="f129" fmla="val 6746"/>
                <a:gd name="f130" fmla="*/ f0 1 7415"/>
                <a:gd name="f131" fmla="*/ f1 1 9097"/>
                <a:gd name="f132" fmla="val f2"/>
                <a:gd name="f133" fmla="val f3"/>
                <a:gd name="f134" fmla="val f4"/>
                <a:gd name="f135" fmla="+- f134 0 f132"/>
                <a:gd name="f136" fmla="+- f133 0 f132"/>
                <a:gd name="f137" fmla="*/ f136 1 7415"/>
                <a:gd name="f138" fmla="*/ f135 1 9097"/>
                <a:gd name="f139" fmla="*/ f132 1 f137"/>
                <a:gd name="f140" fmla="*/ f133 1 f137"/>
                <a:gd name="f141" fmla="*/ f132 1 f138"/>
                <a:gd name="f142" fmla="*/ f134 1 f138"/>
                <a:gd name="f143" fmla="*/ f139 f130 1"/>
                <a:gd name="f144" fmla="*/ f140 f130 1"/>
                <a:gd name="f145" fmla="*/ f142 f131 1"/>
                <a:gd name="f146" fmla="*/ f141 f1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3" t="f146" r="f144" b="f145"/>
              <a:pathLst>
                <a:path w="7415" h="909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"/>
                    <a:pt x="f46" y="f4"/>
                  </a:cubicBezTo>
                  <a:cubicBezTo>
                    <a:pt x="f47" y="f4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5"/>
                  </a:cubicBezTo>
                  <a:cubicBezTo>
                    <a:pt x="f67" y="f65"/>
                    <a:pt x="f68" y="f69"/>
                    <a:pt x="f70" y="f36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93" y="f92"/>
                  </a:cubicBezTo>
                  <a:cubicBezTo>
                    <a:pt x="f94" y="f92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3" y="f56"/>
                    <a:pt x="f105" y="f106"/>
                    <a:pt x="f103" y="f48"/>
                  </a:cubicBezTo>
                  <a:cubicBezTo>
                    <a:pt x="f107" y="f108"/>
                    <a:pt x="f109" y="f110"/>
                    <a:pt x="f111" y="f110"/>
                  </a:cubicBezTo>
                  <a:cubicBezTo>
                    <a:pt x="f112" y="f113"/>
                    <a:pt x="f114" y="f108"/>
                    <a:pt x="f115" y="f108"/>
                  </a:cubicBezTo>
                  <a:cubicBezTo>
                    <a:pt x="f116" y="f108"/>
                    <a:pt x="f117" y="f118"/>
                    <a:pt x="f119" y="f120"/>
                  </a:cubicBezTo>
                  <a:cubicBezTo>
                    <a:pt x="f121" y="f122"/>
                    <a:pt x="f123" y="f124"/>
                    <a:pt x="f125" y="f126"/>
                  </a:cubicBezTo>
                  <a:cubicBezTo>
                    <a:pt x="f127" y="f128"/>
                    <a:pt x="f129" y="f2"/>
                    <a:pt x="f5" y="f2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774;p38">
              <a:extLst>
                <a:ext uri="{FF2B5EF4-FFF2-40B4-BE49-F238E27FC236}">
                  <a16:creationId xmlns:a16="http://schemas.microsoft.com/office/drawing/2014/main" id="{D32C1AF2-AE90-43FE-8696-04D23D3112FF}"/>
                </a:ext>
              </a:extLst>
            </p:cNvPr>
            <p:cNvSpPr/>
            <p:nvPr/>
          </p:nvSpPr>
          <p:spPr>
            <a:xfrm>
              <a:off x="4872700" y="1498710"/>
              <a:ext cx="151004" cy="94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5"/>
                <a:gd name="f4" fmla="val 6520"/>
                <a:gd name="f5" fmla="val 8970"/>
                <a:gd name="f6" fmla="val 1"/>
                <a:gd name="f7" fmla="val 6620"/>
                <a:gd name="f8" fmla="val 778"/>
                <a:gd name="f9" fmla="val 3786"/>
                <a:gd name="f10" fmla="val 294"/>
                <a:gd name="f11" fmla="val 1764"/>
                <a:gd name="f12" fmla="val 2576"/>
                <a:gd name="f13" fmla="val 502"/>
                <a:gd name="f14" fmla="val 3993"/>
                <a:gd name="f15" fmla="val 5410"/>
                <a:gd name="f16" fmla="val 1038"/>
                <a:gd name="f17" fmla="val 5876"/>
                <a:gd name="f18" fmla="val 2057"/>
                <a:gd name="f19" fmla="val 6274"/>
                <a:gd name="f20" fmla="val 3146"/>
                <a:gd name="f21" fmla="val 6499"/>
                <a:gd name="f22" fmla="val 4252"/>
                <a:gd name="f23" fmla="val 6516"/>
                <a:gd name="f24" fmla="val 4303"/>
                <a:gd name="f25" fmla="val 6518"/>
                <a:gd name="f26" fmla="val 4355"/>
                <a:gd name="f27" fmla="val 4406"/>
                <a:gd name="f28" fmla="val 4717"/>
                <a:gd name="f29" fmla="val 5012"/>
                <a:gd name="f30" fmla="val 6455"/>
                <a:gd name="f31" fmla="val 5116"/>
                <a:gd name="f32" fmla="val 6084"/>
                <a:gd name="f33" fmla="val 5237"/>
                <a:gd name="f34" fmla="val 5652"/>
                <a:gd name="f35" fmla="val 4892"/>
                <a:gd name="f36" fmla="val 5479"/>
                <a:gd name="f37" fmla="val 4563"/>
                <a:gd name="f38" fmla="val 5323"/>
                <a:gd name="f39" fmla="val 3094"/>
                <a:gd name="f40" fmla="val 4598"/>
                <a:gd name="f41" fmla="val 3630"/>
                <a:gd name="f42" fmla="val 3924"/>
                <a:gd name="f43" fmla="val 3198"/>
                <a:gd name="f44" fmla="val 5980"/>
                <a:gd name="f45" fmla="val 2144"/>
                <a:gd name="f46" fmla="val 7726"/>
                <a:gd name="f47" fmla="val 2126"/>
                <a:gd name="f48" fmla="val 9264"/>
                <a:gd name="f49" fmla="val 1487"/>
                <a:gd name="f50" fmla="val 9696"/>
                <a:gd name="f51" fmla="val 1331"/>
                <a:gd name="f52" fmla="val 10404"/>
                <a:gd name="f53" fmla="val 1556"/>
                <a:gd name="f54" fmla="val 10352"/>
                <a:gd name="f55" fmla="val 796"/>
                <a:gd name="f56" fmla="val 10301"/>
                <a:gd name="f57" fmla="val 35"/>
                <a:gd name="f58" fmla="val 9627"/>
                <a:gd name="f59" fmla="val 70"/>
                <a:gd name="f60" fmla="*/ f0 1 10405"/>
                <a:gd name="f61" fmla="*/ f1 1 6520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0405"/>
                <a:gd name="f68" fmla="*/ f65 1 6520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0405" h="652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6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0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5" y="f6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775;p38">
              <a:extLst>
                <a:ext uri="{FF2B5EF4-FFF2-40B4-BE49-F238E27FC236}">
                  <a16:creationId xmlns:a16="http://schemas.microsoft.com/office/drawing/2014/main" id="{AA4DF119-4C69-4D08-9D08-50115D99A5CD}"/>
                </a:ext>
              </a:extLst>
            </p:cNvPr>
            <p:cNvSpPr/>
            <p:nvPr/>
          </p:nvSpPr>
          <p:spPr>
            <a:xfrm>
              <a:off x="4458138" y="1462719"/>
              <a:ext cx="142966" cy="51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851"/>
                <a:gd name="f4" fmla="val 3551"/>
                <a:gd name="f5" fmla="val 3896"/>
                <a:gd name="f6" fmla="val 1"/>
                <a:gd name="f7" fmla="val 2951"/>
                <a:gd name="f8" fmla="val 1998"/>
                <a:gd name="f9" fmla="val 113"/>
                <a:gd name="f10" fmla="val 1055"/>
                <a:gd name="f11" fmla="val 130"/>
                <a:gd name="f12" fmla="val 674"/>
                <a:gd name="f13" fmla="val 260"/>
                <a:gd name="f14" fmla="val 217"/>
                <a:gd name="f15" fmla="val 121"/>
                <a:gd name="f16" fmla="val 649"/>
                <a:gd name="f17" fmla="val 1046"/>
                <a:gd name="f18" fmla="val 173"/>
                <a:gd name="f19" fmla="val 1461"/>
                <a:gd name="f20" fmla="val 536"/>
                <a:gd name="f21" fmla="val 1651"/>
                <a:gd name="f22" fmla="val 1487"/>
                <a:gd name="f23" fmla="val 2256"/>
                <a:gd name="f24" fmla="val 2489"/>
                <a:gd name="f25" fmla="val 2792"/>
                <a:gd name="f26" fmla="val 3474"/>
                <a:gd name="f27" fmla="val 3345"/>
                <a:gd name="f28" fmla="val 3715"/>
                <a:gd name="f29" fmla="val 3472"/>
                <a:gd name="f30" fmla="val 3939"/>
                <a:gd name="f31" fmla="val 4149"/>
                <a:gd name="f32" fmla="val 4450"/>
                <a:gd name="f33" fmla="val 4723"/>
                <a:gd name="f34" fmla="val 3389"/>
                <a:gd name="f35" fmla="val 4978"/>
                <a:gd name="f36" fmla="val 2982"/>
                <a:gd name="f37" fmla="val 5203"/>
                <a:gd name="f38" fmla="val 2650"/>
                <a:gd name="f39" fmla="val 5511"/>
                <a:gd name="f40" fmla="val 2104"/>
                <a:gd name="f41" fmla="val 5931"/>
                <a:gd name="f42" fmla="val 6058"/>
                <a:gd name="f43" fmla="val 6195"/>
                <a:gd name="f44" fmla="val 2153"/>
                <a:gd name="f45" fmla="val 6343"/>
                <a:gd name="f46" fmla="val 2273"/>
                <a:gd name="f47" fmla="val 6982"/>
                <a:gd name="f48" fmla="val 2809"/>
                <a:gd name="f49" fmla="val 7673"/>
                <a:gd name="f50" fmla="val 2826"/>
                <a:gd name="f51" fmla="val 8365"/>
                <a:gd name="f52" fmla="val 2895"/>
                <a:gd name="f53" fmla="val 8588"/>
                <a:gd name="f54" fmla="val 2920"/>
                <a:gd name="f55" fmla="val 8869"/>
                <a:gd name="f56" fmla="val 3004"/>
                <a:gd name="f57" fmla="val 9118"/>
                <a:gd name="f58" fmla="val 9390"/>
                <a:gd name="f59" fmla="val 9623"/>
                <a:gd name="f60" fmla="val 2904"/>
                <a:gd name="f61" fmla="val 9695"/>
                <a:gd name="f62" fmla="val 2515"/>
                <a:gd name="f63" fmla="val 1789"/>
                <a:gd name="f64" fmla="val 9142"/>
                <a:gd name="f65" fmla="val 1668"/>
                <a:gd name="f66" fmla="val 8641"/>
                <a:gd name="f67" fmla="val 1478"/>
                <a:gd name="f68" fmla="val 6585"/>
                <a:gd name="f69" fmla="val 493"/>
                <a:gd name="f70" fmla="val 5704"/>
                <a:gd name="f71" fmla="val 104"/>
                <a:gd name="f72" fmla="val 4803"/>
                <a:gd name="f73" fmla="*/ f0 1 9851"/>
                <a:gd name="f74" fmla="*/ f1 1 3551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9851"/>
                <a:gd name="f81" fmla="*/ f78 1 3551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9851" h="355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1"/>
                    <a:pt x="f13" y="f14"/>
                    <a:pt x="f15" y="f16"/>
                  </a:cubicBezTo>
                  <a:cubicBezTo>
                    <a:pt x="f2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4"/>
                    <a:pt x="f31" y="f4"/>
                  </a:cubicBezTo>
                  <a:cubicBezTo>
                    <a:pt x="f32" y="f4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3" y="f63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70" y="f71"/>
                    <a:pt x="f72" y="f6"/>
                    <a:pt x="f5" y="f6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776;p38">
              <a:extLst>
                <a:ext uri="{FF2B5EF4-FFF2-40B4-BE49-F238E27FC236}">
                  <a16:creationId xmlns:a16="http://schemas.microsoft.com/office/drawing/2014/main" id="{1430A0DC-67F1-42D5-AC51-84A9585EA79D}"/>
                </a:ext>
              </a:extLst>
            </p:cNvPr>
            <p:cNvSpPr/>
            <p:nvPr/>
          </p:nvSpPr>
          <p:spPr>
            <a:xfrm>
              <a:off x="4200058" y="1808436"/>
              <a:ext cx="67235" cy="67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33"/>
                <a:gd name="f4" fmla="val 2966"/>
                <a:gd name="f5" fmla="val 1"/>
                <a:gd name="f6" fmla="val 2951"/>
                <a:gd name="f7" fmla="val 2936"/>
                <a:gd name="f8" fmla="val 2921"/>
                <a:gd name="f9" fmla="val 1729"/>
                <a:gd name="f10" fmla="val 36"/>
                <a:gd name="f11" fmla="val 2421"/>
                <a:gd name="f12" fmla="val 139"/>
                <a:gd name="f13" fmla="val 3803"/>
                <a:gd name="f14" fmla="val 4252"/>
                <a:gd name="f15" fmla="val 502"/>
                <a:gd name="f16" fmla="val 4615"/>
                <a:gd name="f17" fmla="val 951"/>
                <a:gd name="f18" fmla="val 2956"/>
                <a:gd name="f19" fmla="val 4581"/>
                <a:gd name="f20" fmla="val 4632"/>
                <a:gd name="f21" fmla="val 3026"/>
                <a:gd name="f22" fmla="val 4529"/>
                <a:gd name="f23" fmla="val 1297"/>
                <a:gd name="f24" fmla="val 4478"/>
                <a:gd name="f25" fmla="val 482"/>
                <a:gd name="f26" fmla="val 3809"/>
                <a:gd name="f27" fmla="*/ f0 1 4633"/>
                <a:gd name="f28" fmla="*/ f1 1 4633"/>
                <a:gd name="f29" fmla="val f2"/>
                <a:gd name="f30" fmla="val f3"/>
                <a:gd name="f31" fmla="+- f30 0 f29"/>
                <a:gd name="f32" fmla="*/ f31 1 4633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633" h="4633">
                  <a:moveTo>
                    <a:pt x="f4" y="f5"/>
                  </a:moveTo>
                  <a:cubicBezTo>
                    <a:pt x="f6" y="f5"/>
                    <a:pt x="f7" y="f5"/>
                    <a:pt x="f8" y="f5"/>
                  </a:cubicBezTo>
                  <a:cubicBezTo>
                    <a:pt x="f9" y="f10"/>
                    <a:pt x="f5" y="f11"/>
                    <a:pt x="f12" y="f13"/>
                  </a:cubicBezTo>
                  <a:cubicBezTo>
                    <a:pt x="f12" y="f14"/>
                    <a:pt x="f15" y="f16"/>
                    <a:pt x="f17" y="f3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5"/>
                    <a:pt x="f4" y="f5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777;p38">
              <a:extLst>
                <a:ext uri="{FF2B5EF4-FFF2-40B4-BE49-F238E27FC236}">
                  <a16:creationId xmlns:a16="http://schemas.microsoft.com/office/drawing/2014/main" id="{A4B1E750-1B2A-478D-9CCB-A43D0062B499}"/>
                </a:ext>
              </a:extLst>
            </p:cNvPr>
            <p:cNvSpPr/>
            <p:nvPr/>
          </p:nvSpPr>
          <p:spPr>
            <a:xfrm>
              <a:off x="5896032" y="2879793"/>
              <a:ext cx="125007" cy="478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14"/>
                <a:gd name="f4" fmla="val 3295"/>
                <a:gd name="f5" fmla="val 8412"/>
                <a:gd name="f6" fmla="val 834"/>
                <a:gd name="f7" fmla="val 8408"/>
                <a:gd name="f8" fmla="val 835"/>
                <a:gd name="f9" fmla="val 8404"/>
                <a:gd name="f10" fmla="val 836"/>
                <a:gd name="f11" fmla="val 8401"/>
                <a:gd name="f12" fmla="val 837"/>
                <a:gd name="f13" fmla="val 8399"/>
                <a:gd name="f14" fmla="val 842"/>
                <a:gd name="f15" fmla="val 8396"/>
                <a:gd name="f16" fmla="val 846"/>
                <a:gd name="f17" fmla="val 8394"/>
                <a:gd name="f18" fmla="val 851"/>
                <a:gd name="f19" fmla="val 6441"/>
                <a:gd name="f20" fmla="val 1"/>
                <a:gd name="f21" fmla="val 5426"/>
                <a:gd name="f22" fmla="val 4424"/>
                <a:gd name="f23" fmla="val 103"/>
                <a:gd name="f24" fmla="val 3504"/>
                <a:gd name="f25" fmla="val 557"/>
                <a:gd name="f26" fmla="val 3268"/>
                <a:gd name="f27" fmla="val 683"/>
                <a:gd name="f28" fmla="val 3156"/>
                <a:gd name="f29" fmla="val 756"/>
                <a:gd name="f30" fmla="val 3064"/>
                <a:gd name="f31" fmla="val 2968"/>
                <a:gd name="f32" fmla="val 2895"/>
                <a:gd name="f33" fmla="val 675"/>
                <a:gd name="f34" fmla="val 2726"/>
                <a:gd name="f35" fmla="val 488"/>
                <a:gd name="f36" fmla="val 2440"/>
                <a:gd name="f37" fmla="val 160"/>
                <a:gd name="f38" fmla="val 2158"/>
                <a:gd name="f39" fmla="val 41"/>
                <a:gd name="f40" fmla="val 1882"/>
                <a:gd name="f41" fmla="val 1373"/>
                <a:gd name="f42" fmla="val 881"/>
                <a:gd name="f43" fmla="val 443"/>
                <a:gd name="f44" fmla="val 410"/>
                <a:gd name="f45" fmla="val 678"/>
                <a:gd name="f46" fmla="val 866"/>
                <a:gd name="f47" fmla="val 164"/>
                <a:gd name="f48" fmla="val 1612"/>
                <a:gd name="f49" fmla="val 452"/>
                <a:gd name="f50" fmla="val 455"/>
                <a:gd name="f51" fmla="val 459"/>
                <a:gd name="f52" fmla="val 462"/>
                <a:gd name="f53" fmla="val 518"/>
                <a:gd name="f54" fmla="val 1607"/>
                <a:gd name="f55" fmla="val 572"/>
                <a:gd name="f56" fmla="val 1605"/>
                <a:gd name="f57" fmla="val 625"/>
                <a:gd name="f58" fmla="val 1895"/>
                <a:gd name="f59" fmla="val 2508"/>
                <a:gd name="f60" fmla="val 2753"/>
                <a:gd name="f61" fmla="val 3184"/>
                <a:gd name="f62" fmla="val 3665"/>
                <a:gd name="f63" fmla="val 3259"/>
                <a:gd name="f64" fmla="val 3818"/>
                <a:gd name="f65" fmla="val 3955"/>
                <a:gd name="f66" fmla="val 4389"/>
                <a:gd name="f67" fmla="val 4667"/>
                <a:gd name="f68" fmla="val 2934"/>
                <a:gd name="f69" fmla="val 4575"/>
                <a:gd name="f70" fmla="val 2303"/>
                <a:gd name="f71" fmla="val 4523"/>
                <a:gd name="f72" fmla="val 1905"/>
                <a:gd name="f73" fmla="val 4541"/>
                <a:gd name="f74" fmla="val 1784"/>
                <a:gd name="f75" fmla="val 4973"/>
                <a:gd name="f76" fmla="val 1698"/>
                <a:gd name="f77" fmla="val 6127"/>
                <a:gd name="f78" fmla="val 1457"/>
                <a:gd name="f79" fmla="val 7264"/>
                <a:gd name="f80" fmla="val 1130"/>
                <a:gd name="f81" fmla="val 8535"/>
                <a:gd name="f82" fmla="val 525"/>
                <a:gd name="f83" fmla="val 8613"/>
                <a:gd name="f84" fmla="val 56"/>
                <a:gd name="f85" fmla="val 8256"/>
                <a:gd name="f86" fmla="val 7656"/>
                <a:gd name="f87" fmla="val 37"/>
                <a:gd name="f88" fmla="val 7046"/>
                <a:gd name="f89" fmla="*/ f0 1 8614"/>
                <a:gd name="f90" fmla="*/ f1 1 3295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8614"/>
                <a:gd name="f97" fmla="*/ f94 1 3295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8614" h="3295">
                  <a:moveTo>
                    <a:pt x="f5" y="f6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8"/>
                  </a:cubicBezTo>
                  <a:lnTo>
                    <a:pt x="f5" y="f6"/>
                  </a:lnTo>
                  <a:close/>
                  <a:moveTo>
                    <a:pt x="f19" y="f20"/>
                  </a:moveTo>
                  <a:cubicBezTo>
                    <a:pt x="f21" y="f20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39"/>
                  </a:cubicBezTo>
                  <a:cubicBezTo>
                    <a:pt x="f41" y="f39"/>
                    <a:pt x="f42" y="f43"/>
                    <a:pt x="f44" y="f45"/>
                  </a:cubicBezTo>
                  <a:cubicBezTo>
                    <a:pt x="f2" y="f46"/>
                    <a:pt x="f47" y="f48"/>
                    <a:pt x="f49" y="f48"/>
                  </a:cubicBezTo>
                  <a:cubicBezTo>
                    <a:pt x="f50" y="f48"/>
                    <a:pt x="f51" y="f48"/>
                    <a:pt x="f52" y="f48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24" y="f61"/>
                  </a:cubicBezTo>
                  <a:cubicBezTo>
                    <a:pt x="f62" y="f63"/>
                    <a:pt x="f64" y="f4"/>
                    <a:pt x="f65" y="f4"/>
                  </a:cubicBezTo>
                  <a:cubicBezTo>
                    <a:pt x="f66" y="f4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11" y="f12"/>
                  </a:cubicBezTo>
                  <a:lnTo>
                    <a:pt x="f11" y="f12"/>
                  </a:lnTo>
                  <a:cubicBezTo>
                    <a:pt x="f81" y="f82"/>
                    <a:pt x="f83" y="f84"/>
                    <a:pt x="f85" y="f84"/>
                  </a:cubicBezTo>
                  <a:cubicBezTo>
                    <a:pt x="f86" y="f87"/>
                    <a:pt x="f88" y="f20"/>
                    <a:pt x="f19" y="f20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778;p38">
              <a:extLst>
                <a:ext uri="{FF2B5EF4-FFF2-40B4-BE49-F238E27FC236}">
                  <a16:creationId xmlns:a16="http://schemas.microsoft.com/office/drawing/2014/main" id="{3C2090AE-F77F-40E1-83C2-915516D6C095}"/>
                </a:ext>
              </a:extLst>
            </p:cNvPr>
            <p:cNvSpPr/>
            <p:nvPr/>
          </p:nvSpPr>
          <p:spPr>
            <a:xfrm>
              <a:off x="5689369" y="1513002"/>
              <a:ext cx="152192" cy="318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87"/>
                <a:gd name="f4" fmla="val 2193"/>
                <a:gd name="f5" fmla="val 2675"/>
                <a:gd name="f6" fmla="val 1"/>
                <a:gd name="f7" fmla="val 2260"/>
                <a:gd name="f8" fmla="val 122"/>
                <a:gd name="f9" fmla="val 1984"/>
                <a:gd name="f10" fmla="val 208"/>
                <a:gd name="f11" fmla="val 1707"/>
                <a:gd name="f12" fmla="val 260"/>
                <a:gd name="f13" fmla="val 1625"/>
                <a:gd name="f14" fmla="val 276"/>
                <a:gd name="f15" fmla="val 1533"/>
                <a:gd name="f16" fmla="val 281"/>
                <a:gd name="f17" fmla="val 1436"/>
                <a:gd name="f18" fmla="val 1238"/>
                <a:gd name="f19" fmla="val 1018"/>
                <a:gd name="f20" fmla="val 259"/>
                <a:gd name="f21" fmla="val 814"/>
                <a:gd name="f22" fmla="val 370"/>
                <a:gd name="f23" fmla="val 367"/>
                <a:gd name="f24" fmla="val 83"/>
                <a:gd name="f25" fmla="val 1055"/>
                <a:gd name="f26" fmla="val 160"/>
                <a:gd name="f27" fmla="val 1671"/>
                <a:gd name="f28" fmla="val 629"/>
                <a:gd name="f29" fmla="val 1783"/>
                <a:gd name="f30" fmla="val 1147"/>
                <a:gd name="f31" fmla="val 1443"/>
                <a:gd name="f32" fmla="val 1754"/>
                <a:gd name="f33" fmla="val 1746"/>
                <a:gd name="f34" fmla="val 2018"/>
                <a:gd name="f35" fmla="val 3176"/>
                <a:gd name="f36" fmla="val 1729"/>
                <a:gd name="f37" fmla="val 4334"/>
                <a:gd name="f38" fmla="val 5488"/>
                <a:gd name="f39" fmla="val 6641"/>
                <a:gd name="f40" fmla="val 7790"/>
                <a:gd name="f41" fmla="val 8931"/>
                <a:gd name="f42" fmla="val 2126"/>
                <a:gd name="f43" fmla="val 9064"/>
                <a:gd name="f44" fmla="val 2171"/>
                <a:gd name="f45" fmla="val 9201"/>
                <a:gd name="f46" fmla="val 2192"/>
                <a:gd name="f47" fmla="val 9336"/>
                <a:gd name="f48" fmla="val 9780"/>
                <a:gd name="f49" fmla="val 10194"/>
                <a:gd name="f50" fmla="val 1955"/>
                <a:gd name="f51" fmla="val 10314"/>
                <a:gd name="f52" fmla="val 1504"/>
                <a:gd name="f53" fmla="val 10486"/>
                <a:gd name="f54" fmla="val 813"/>
                <a:gd name="f55" fmla="val 9761"/>
                <a:gd name="f56" fmla="val 744"/>
                <a:gd name="f57" fmla="val 9294"/>
                <a:gd name="f58" fmla="val 606"/>
                <a:gd name="f59" fmla="val 8746"/>
                <a:gd name="f60" fmla="val 426"/>
                <a:gd name="f61" fmla="val 8189"/>
                <a:gd name="f62" fmla="val 7630"/>
                <a:gd name="f63" fmla="val 6715"/>
                <a:gd name="f64" fmla="val 5795"/>
                <a:gd name="f65" fmla="val 519"/>
                <a:gd name="f66" fmla="val 4900"/>
                <a:gd name="f67" fmla="val 4133"/>
                <a:gd name="f68" fmla="val 3384"/>
                <a:gd name="f69" fmla="val 409"/>
                <a:gd name="f70" fmla="*/ f0 1 10487"/>
                <a:gd name="f71" fmla="*/ f1 1 2193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0487"/>
                <a:gd name="f78" fmla="*/ f75 1 2193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0487" h="2193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0"/>
                  </a:cubicBezTo>
                  <a:cubicBezTo>
                    <a:pt x="f22" y="f20"/>
                    <a:pt x="f6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3"/>
                  </a:cubicBezTo>
                  <a:cubicBezTo>
                    <a:pt x="f35" y="f36"/>
                    <a:pt x="f37" y="f13"/>
                    <a:pt x="f38" y="f13"/>
                  </a:cubicBezTo>
                  <a:cubicBezTo>
                    <a:pt x="f39" y="f13"/>
                    <a:pt x="f40" y="f36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2"/>
                    <a:pt x="f62" y="f22"/>
                  </a:cubicBezTo>
                  <a:cubicBezTo>
                    <a:pt x="f63" y="f22"/>
                    <a:pt x="f64" y="f65"/>
                    <a:pt x="f66" y="f65"/>
                  </a:cubicBezTo>
                  <a:cubicBezTo>
                    <a:pt x="f67" y="f65"/>
                    <a:pt x="f68" y="f69"/>
                    <a:pt x="f5" y="f6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779;p38">
              <a:extLst>
                <a:ext uri="{FF2B5EF4-FFF2-40B4-BE49-F238E27FC236}">
                  <a16:creationId xmlns:a16="http://schemas.microsoft.com/office/drawing/2014/main" id="{2B11A4E3-2650-4103-AFDF-B6DAC44A9A33}"/>
                </a:ext>
              </a:extLst>
            </p:cNvPr>
            <p:cNvSpPr/>
            <p:nvPr/>
          </p:nvSpPr>
          <p:spPr>
            <a:xfrm>
              <a:off x="6136986" y="3421501"/>
              <a:ext cx="72987" cy="565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29"/>
                <a:gd name="f4" fmla="val 3895"/>
                <a:gd name="f5" fmla="val 4062"/>
                <a:gd name="f6" fmla="val 3557"/>
                <a:gd name="f7" fmla="val 2937"/>
                <a:gd name="f8" fmla="val 491"/>
                <a:gd name="f9" fmla="val 2445"/>
                <a:gd name="f10" fmla="val 2234"/>
                <a:gd name="f11" fmla="val 2046"/>
                <a:gd name="f12" fmla="val 401"/>
                <a:gd name="f13" fmla="val 1901"/>
                <a:gd name="f14" fmla="val 144"/>
                <a:gd name="f15" fmla="val 403"/>
                <a:gd name="f16" fmla="val 570"/>
                <a:gd name="f17" fmla="val 1975"/>
                <a:gd name="f18" fmla="val 225"/>
                <a:gd name="f19" fmla="val 2960"/>
                <a:gd name="f20" fmla="val 38"/>
                <a:gd name="f21" fmla="val 3485"/>
                <a:gd name="f22" fmla="val 566"/>
                <a:gd name="f23" fmla="val 3894"/>
                <a:gd name="f24" fmla="val 1172"/>
                <a:gd name="f25" fmla="val 1185"/>
                <a:gd name="f26" fmla="val 1197"/>
                <a:gd name="f27" fmla="val 1210"/>
                <a:gd name="f28" fmla="val 2298"/>
                <a:gd name="f29" fmla="val 3876"/>
                <a:gd name="f30" fmla="val 1630"/>
                <a:gd name="f31" fmla="val 4804"/>
                <a:gd name="f32" fmla="val 783"/>
                <a:gd name="f33" fmla="val 4638"/>
                <a:gd name="f34" fmla="val 185"/>
                <a:gd name="f35" fmla="val 4372"/>
                <a:gd name="f36" fmla="*/ f0 1 5029"/>
                <a:gd name="f37" fmla="*/ f1 1 3895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5029"/>
                <a:gd name="f44" fmla="*/ f41 1 3895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5029" h="3895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11" y="f12"/>
                    <a:pt x="f13" y="f14"/>
                  </a:cubicBezTo>
                  <a:cubicBezTo>
                    <a:pt x="f2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3"/>
                    <a:pt x="f27" y="f23"/>
                  </a:cubicBezTo>
                  <a:cubicBezTo>
                    <a:pt x="f28" y="f29"/>
                    <a:pt x="f3" y="f30"/>
                    <a:pt x="f31" y="f32"/>
                  </a:cubicBez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780;p38">
              <a:extLst>
                <a:ext uri="{FF2B5EF4-FFF2-40B4-BE49-F238E27FC236}">
                  <a16:creationId xmlns:a16="http://schemas.microsoft.com/office/drawing/2014/main" id="{2DEC5220-A204-45F8-BA27-5A33F234E900}"/>
                </a:ext>
              </a:extLst>
            </p:cNvPr>
            <p:cNvSpPr/>
            <p:nvPr/>
          </p:nvSpPr>
          <p:spPr>
            <a:xfrm>
              <a:off x="5461839" y="2559323"/>
              <a:ext cx="47658" cy="743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84"/>
                <a:gd name="f4" fmla="val 5122"/>
                <a:gd name="f5" fmla="val 519"/>
                <a:gd name="f6" fmla="val 1"/>
                <a:gd name="f7" fmla="val 380"/>
                <a:gd name="f8" fmla="val 139"/>
                <a:gd name="f9" fmla="val 104"/>
                <a:gd name="f10" fmla="val 1452"/>
                <a:gd name="f11" fmla="val 2766"/>
                <a:gd name="f12" fmla="val 4062"/>
                <a:gd name="f13" fmla="val 534"/>
                <a:gd name="f14" fmla="val 4660"/>
                <a:gd name="f15" fmla="val 796"/>
                <a:gd name="f16" fmla="val 1420"/>
                <a:gd name="f17" fmla="val 1500"/>
                <a:gd name="f18" fmla="val 1585"/>
                <a:gd name="f19" fmla="val 5114"/>
                <a:gd name="f20" fmla="val 1676"/>
                <a:gd name="f21" fmla="val 5099"/>
                <a:gd name="f22" fmla="val 2471"/>
                <a:gd name="f23" fmla="val 4978"/>
                <a:gd name="f24" fmla="val 4408"/>
                <a:gd name="f25" fmla="val 3111"/>
                <a:gd name="f26" fmla="val 3734"/>
                <a:gd name="f27" fmla="val 2748"/>
                <a:gd name="f28" fmla="val 2213"/>
                <a:gd name="f29" fmla="val 2108"/>
                <a:gd name="f30" fmla="val 744"/>
                <a:gd name="f31" fmla="*/ f0 1 3284"/>
                <a:gd name="f32" fmla="*/ f1 1 512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3284"/>
                <a:gd name="f39" fmla="*/ f36 1 512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284" h="5122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2" y="f11"/>
                    <a:pt x="f7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cubicBezTo>
                    <a:pt x="f22" y="f23"/>
                    <a:pt x="f3" y="f24"/>
                    <a:pt x="f25" y="f26"/>
                  </a:cubicBezTo>
                  <a:cubicBezTo>
                    <a:pt x="f27" y="f28"/>
                    <a:pt x="f29" y="f30"/>
                    <a:pt x="f5" y="f6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781;p38">
              <a:extLst>
                <a:ext uri="{FF2B5EF4-FFF2-40B4-BE49-F238E27FC236}">
                  <a16:creationId xmlns:a16="http://schemas.microsoft.com/office/drawing/2014/main" id="{C4C5A8A7-A066-4985-9522-AE301ADBEE9F}"/>
                </a:ext>
              </a:extLst>
            </p:cNvPr>
            <p:cNvSpPr/>
            <p:nvPr/>
          </p:nvSpPr>
          <p:spPr>
            <a:xfrm>
              <a:off x="5191469" y="1451299"/>
              <a:ext cx="93314" cy="38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30"/>
                <a:gd name="f4" fmla="val 2646"/>
                <a:gd name="f5" fmla="val 1040"/>
                <a:gd name="f6" fmla="val 1"/>
                <a:gd name="f7" fmla="val 589"/>
                <a:gd name="f8" fmla="val 239"/>
                <a:gd name="f9" fmla="val 358"/>
                <a:gd name="f10" fmla="val 104"/>
                <a:gd name="f11" fmla="val 814"/>
                <a:gd name="f12" fmla="val 1108"/>
                <a:gd name="f13" fmla="val 191"/>
                <a:gd name="f14" fmla="val 1419"/>
                <a:gd name="f15" fmla="val 502"/>
                <a:gd name="f16" fmla="val 1470"/>
                <a:gd name="f17" fmla="val 1971"/>
                <a:gd name="f18" fmla="val 1885"/>
                <a:gd name="f19" fmla="val 3440"/>
                <a:gd name="f20" fmla="val 2283"/>
                <a:gd name="f21" fmla="val 4736"/>
                <a:gd name="f22" fmla="val 5427"/>
                <a:gd name="f23" fmla="val 2611"/>
                <a:gd name="f24" fmla="val 5928"/>
                <a:gd name="f25" fmla="val 6239"/>
                <a:gd name="f26" fmla="val 2127"/>
                <a:gd name="f27" fmla="val 6429"/>
                <a:gd name="f28" fmla="val 1851"/>
                <a:gd name="f29" fmla="val 6308"/>
                <a:gd name="f30" fmla="val 6066"/>
                <a:gd name="f31" fmla="val 4373"/>
                <a:gd name="f32" fmla="val 1021"/>
                <a:gd name="f33" fmla="val 2852"/>
                <a:gd name="f34" fmla="val 36"/>
                <a:gd name="f35" fmla="val 1072"/>
                <a:gd name="f36" fmla="val 2"/>
                <a:gd name="f37" fmla="val 1061"/>
                <a:gd name="f38" fmla="val 1051"/>
                <a:gd name="f39" fmla="*/ f0 1 6430"/>
                <a:gd name="f40" fmla="*/ f1 1 2646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6430"/>
                <a:gd name="f47" fmla="*/ f44 1 2646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6430" h="264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4"/>
                  </a:cubicBezTo>
                  <a:cubicBezTo>
                    <a:pt x="f22" y="f23"/>
                    <a:pt x="f24" y="f23"/>
                    <a:pt x="f25" y="f26"/>
                  </a:cubicBezTo>
                  <a:cubicBezTo>
                    <a:pt x="f27" y="f28"/>
                    <a:pt x="f29" y="f16"/>
                    <a:pt x="f30" y="f14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6"/>
                    <a:pt x="f38" y="f6"/>
                    <a:pt x="f5" y="f6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782;p38">
              <a:extLst>
                <a:ext uri="{FF2B5EF4-FFF2-40B4-BE49-F238E27FC236}">
                  <a16:creationId xmlns:a16="http://schemas.microsoft.com/office/drawing/2014/main" id="{88860446-5FB2-4F8B-9764-B612E53B789F}"/>
                </a:ext>
              </a:extLst>
            </p:cNvPr>
            <p:cNvSpPr/>
            <p:nvPr/>
          </p:nvSpPr>
          <p:spPr>
            <a:xfrm>
              <a:off x="4549679" y="1451829"/>
              <a:ext cx="68488" cy="32351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4719"/>
                <a:gd name="f5" fmla="val 2229"/>
                <a:gd name="f6" fmla="val 747"/>
                <a:gd name="f7" fmla="val 407"/>
                <a:gd name="f8" fmla="val 65"/>
                <a:gd name="f9" fmla="val 161"/>
                <a:gd name="f10" fmla="val 18"/>
                <a:gd name="f11" fmla="val 690"/>
                <a:gd name="f12" fmla="val 863"/>
                <a:gd name="f13" fmla="val 190"/>
                <a:gd name="f14" fmla="val 1053"/>
                <a:gd name="f15" fmla="val 277"/>
                <a:gd name="f16" fmla="val 1243"/>
                <a:gd name="f17" fmla="val 2333"/>
                <a:gd name="f18" fmla="val 2228"/>
                <a:gd name="f19" fmla="val 2437"/>
                <a:gd name="f20" fmla="val 2220"/>
                <a:gd name="f21" fmla="val 2541"/>
                <a:gd name="f22" fmla="val 2644"/>
                <a:gd name="f23" fmla="val 2748"/>
                <a:gd name="f24" fmla="val 2852"/>
                <a:gd name="f25" fmla="val 2955"/>
                <a:gd name="f26" fmla="val 2211"/>
                <a:gd name="f27" fmla="val 3647"/>
                <a:gd name="f28" fmla="val 2142"/>
                <a:gd name="f29" fmla="val 4718"/>
                <a:gd name="f30" fmla="val 2090"/>
                <a:gd name="f31" fmla="val 4511"/>
                <a:gd name="f32" fmla="val 1261"/>
                <a:gd name="f33" fmla="val 4255"/>
                <a:gd name="f34" fmla="val 308"/>
                <a:gd name="f35" fmla="val 3582"/>
                <a:gd name="f36" fmla="val 187"/>
                <a:gd name="f37" fmla="val 2842"/>
                <a:gd name="f38" fmla="val 2589"/>
                <a:gd name="f39" fmla="val 2328"/>
                <a:gd name="f40" fmla="val 201"/>
                <a:gd name="f41" fmla="val 2074"/>
                <a:gd name="f42" fmla="val 1762"/>
                <a:gd name="f43" fmla="val 1460"/>
                <a:gd name="f44" fmla="val 1193"/>
                <a:gd name="f45" fmla="val 85"/>
                <a:gd name="f46" fmla="val 1066"/>
                <a:gd name="f47" fmla="val 36"/>
                <a:gd name="f48" fmla="val 907"/>
                <a:gd name="f49" fmla="*/ f1 1 4719"/>
                <a:gd name="f50" fmla="*/ f2 1 2229"/>
                <a:gd name="f51" fmla="val f3"/>
                <a:gd name="f52" fmla="val f4"/>
                <a:gd name="f53" fmla="val f5"/>
                <a:gd name="f54" fmla="+- f53 0 f51"/>
                <a:gd name="f55" fmla="+- f52 0 f51"/>
                <a:gd name="f56" fmla="*/ f55 1 4719"/>
                <a:gd name="f57" fmla="*/ f54 1 222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4719" h="2229">
                  <a:moveTo>
                    <a:pt x="f6" y="f3"/>
                  </a:moveTo>
                  <a:cubicBezTo>
                    <a:pt x="f7" y="f3"/>
                    <a:pt x="f8" y="f9"/>
                    <a:pt x="f10" y="f11"/>
                  </a:cubicBezTo>
                  <a:cubicBezTo>
                    <a:pt x="f3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21" y="f20"/>
                    <a:pt x="f22" y="f20"/>
                  </a:cubicBezTo>
                  <a:cubicBezTo>
                    <a:pt x="f23" y="f20"/>
                    <a:pt x="f24" y="f20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40"/>
                    <a:pt x="f41" y="f40"/>
                  </a:cubicBezTo>
                  <a:cubicBezTo>
                    <a:pt x="f42" y="f40"/>
                    <a:pt x="f43" y="f0"/>
                    <a:pt x="f44" y="f45"/>
                  </a:cubicBezTo>
                  <a:cubicBezTo>
                    <a:pt x="f46" y="f47"/>
                    <a:pt x="f48" y="f3"/>
                    <a:pt x="f6" y="f3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783;p38">
              <a:extLst>
                <a:ext uri="{FF2B5EF4-FFF2-40B4-BE49-F238E27FC236}">
                  <a16:creationId xmlns:a16="http://schemas.microsoft.com/office/drawing/2014/main" id="{AEC73A37-4346-49EC-8987-FAF12A71072C}"/>
                </a:ext>
              </a:extLst>
            </p:cNvPr>
            <p:cNvSpPr/>
            <p:nvPr/>
          </p:nvSpPr>
          <p:spPr>
            <a:xfrm>
              <a:off x="5990024" y="2882591"/>
              <a:ext cx="74249" cy="444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16"/>
                <a:gd name="f4" fmla="val 3066"/>
                <a:gd name="f5" fmla="val 4184"/>
                <a:gd name="f6" fmla="val 1"/>
                <a:gd name="f7" fmla="val 4093"/>
                <a:gd name="f8" fmla="val 4000"/>
                <a:gd name="f9" fmla="val 13"/>
                <a:gd name="f10" fmla="val 3906"/>
                <a:gd name="f11" fmla="val 36"/>
                <a:gd name="f12" fmla="val 3232"/>
                <a:gd name="f13" fmla="val 209"/>
                <a:gd name="f14" fmla="val 2575"/>
                <a:gd name="f15" fmla="val 416"/>
                <a:gd name="f16" fmla="val 1918"/>
                <a:gd name="f17" fmla="val 641"/>
                <a:gd name="f18" fmla="val 1936"/>
                <a:gd name="f19" fmla="val 1659"/>
                <a:gd name="f20" fmla="val 848"/>
                <a:gd name="f21" fmla="val 1383"/>
                <a:gd name="f22" fmla="val 1038"/>
                <a:gd name="f23" fmla="val 1089"/>
                <a:gd name="f24" fmla="val 1194"/>
                <a:gd name="f25" fmla="val 432"/>
                <a:gd name="f26" fmla="val 1505"/>
                <a:gd name="f27" fmla="val 2093"/>
                <a:gd name="f28" fmla="val 311"/>
                <a:gd name="f29" fmla="val 2680"/>
                <a:gd name="f30" fmla="val 460"/>
                <a:gd name="f31" fmla="val 2964"/>
                <a:gd name="f32" fmla="val 650"/>
                <a:gd name="f33" fmla="val 3065"/>
                <a:gd name="f34" fmla="val 856"/>
                <a:gd name="f35" fmla="val 1178"/>
                <a:gd name="f36" fmla="val 1537"/>
                <a:gd name="f37" fmla="val 2818"/>
                <a:gd name="f38" fmla="val 1832"/>
                <a:gd name="f39" fmla="val 2628"/>
                <a:gd name="f40" fmla="val 2558"/>
                <a:gd name="f41" fmla="val 3370"/>
                <a:gd name="f42" fmla="val 1695"/>
                <a:gd name="f43" fmla="val 4234"/>
                <a:gd name="f44" fmla="val 1436"/>
                <a:gd name="f45" fmla="val 4631"/>
                <a:gd name="f46" fmla="val 1332"/>
                <a:gd name="f47" fmla="val 5115"/>
                <a:gd name="f48" fmla="val 1108"/>
                <a:gd name="f49" fmla="val 4994"/>
                <a:gd name="f50" fmla="val 606"/>
                <a:gd name="f51" fmla="val 4883"/>
                <a:gd name="f52" fmla="val 203"/>
                <a:gd name="f53" fmla="val 4559"/>
                <a:gd name="f54" fmla="*/ f0 1 5116"/>
                <a:gd name="f55" fmla="*/ f1 1 3066"/>
                <a:gd name="f56" fmla="val f2"/>
                <a:gd name="f57" fmla="val f3"/>
                <a:gd name="f58" fmla="val f4"/>
                <a:gd name="f59" fmla="+- f58 0 f56"/>
                <a:gd name="f60" fmla="+- f57 0 f56"/>
                <a:gd name="f61" fmla="*/ f60 1 5116"/>
                <a:gd name="f62" fmla="*/ f59 1 3066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116" h="30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7"/>
                  </a:ln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39"/>
                  </a:cubicBezTo>
                  <a:cubicBezTo>
                    <a:pt x="f40" y="f27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6"/>
                    <a:pt x="f5" y="f6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784;p38">
              <a:extLst>
                <a:ext uri="{FF2B5EF4-FFF2-40B4-BE49-F238E27FC236}">
                  <a16:creationId xmlns:a16="http://schemas.microsoft.com/office/drawing/2014/main" id="{0CCBCA5D-A5E6-4899-8661-9BB8F638CD2B}"/>
                </a:ext>
              </a:extLst>
            </p:cNvPr>
            <p:cNvSpPr/>
            <p:nvPr/>
          </p:nvSpPr>
          <p:spPr>
            <a:xfrm>
              <a:off x="6014383" y="2302760"/>
              <a:ext cx="39346" cy="544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1"/>
                <a:gd name="f4" fmla="val 3754"/>
                <a:gd name="f5" fmla="val 1532"/>
                <a:gd name="f6" fmla="val 1516"/>
                <a:gd name="f7" fmla="val 1500"/>
                <a:gd name="f8" fmla="val 1484"/>
                <a:gd name="f9" fmla="val 1"/>
                <a:gd name="f10" fmla="val 187"/>
                <a:gd name="f11" fmla="val 53"/>
                <a:gd name="f12" fmla="val 239"/>
                <a:gd name="f13" fmla="val 1332"/>
                <a:gd name="f14" fmla="val 101"/>
                <a:gd name="f15" fmla="val 2265"/>
                <a:gd name="f16" fmla="val 3066"/>
                <a:gd name="f17" fmla="val 465"/>
                <a:gd name="f18" fmla="val 1243"/>
                <a:gd name="f19" fmla="val 1271"/>
                <a:gd name="f20" fmla="val 1299"/>
                <a:gd name="f21" fmla="val 3753"/>
                <a:gd name="f22" fmla="val 1328"/>
                <a:gd name="f23" fmla="val 3751"/>
                <a:gd name="f24" fmla="val 3682"/>
                <a:gd name="f25" fmla="val 1967"/>
                <a:gd name="f26" fmla="val 2403"/>
                <a:gd name="f27" fmla="val 2313"/>
                <a:gd name="f28" fmla="val 1815"/>
                <a:gd name="f29" fmla="val 2228"/>
                <a:gd name="f30" fmla="val 1050"/>
                <a:gd name="f31" fmla="val 2528"/>
                <a:gd name="f32" fmla="*/ f0 1 2711"/>
                <a:gd name="f33" fmla="*/ f1 1 3754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2711"/>
                <a:gd name="f40" fmla="*/ f37 1 3754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2711" h="3754">
                  <a:moveTo>
                    <a:pt x="f5" y="f2"/>
                  </a:moveTo>
                  <a:cubicBezTo>
                    <a:pt x="f6" y="f2"/>
                    <a:pt x="f7" y="f2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9" y="f16"/>
                    <a:pt x="f17" y="f4"/>
                    <a:pt x="f18" y="f4"/>
                  </a:cubicBezTo>
                  <a:cubicBezTo>
                    <a:pt x="f19" y="f4"/>
                    <a:pt x="f20" y="f21"/>
                    <a:pt x="f22" y="f23"/>
                  </a:cubicBezTo>
                  <a:cubicBezTo>
                    <a:pt x="f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785;p38">
              <a:extLst>
                <a:ext uri="{FF2B5EF4-FFF2-40B4-BE49-F238E27FC236}">
                  <a16:creationId xmlns:a16="http://schemas.microsoft.com/office/drawing/2014/main" id="{14255AB6-6DDD-45D4-9486-0ECC456FB759}"/>
                </a:ext>
              </a:extLst>
            </p:cNvPr>
            <p:cNvSpPr/>
            <p:nvPr/>
          </p:nvSpPr>
          <p:spPr>
            <a:xfrm>
              <a:off x="6010076" y="2533244"/>
              <a:ext cx="43900" cy="564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25"/>
                <a:gd name="f4" fmla="val 3891"/>
                <a:gd name="f5" fmla="val 2403"/>
                <a:gd name="f6" fmla="val 1"/>
                <a:gd name="f7" fmla="val 2178"/>
                <a:gd name="f8" fmla="val 1971"/>
                <a:gd name="f9" fmla="val 104"/>
                <a:gd name="f10" fmla="val 1850"/>
                <a:gd name="f11" fmla="val 277"/>
                <a:gd name="f12" fmla="val 1504"/>
                <a:gd name="f13" fmla="val 1193"/>
                <a:gd name="f14" fmla="val 882"/>
                <a:gd name="f15" fmla="val 1884"/>
                <a:gd name="f16" fmla="val 2610"/>
                <a:gd name="f17" fmla="val 35"/>
                <a:gd name="f18" fmla="val 2869"/>
                <a:gd name="f19" fmla="val 3284"/>
                <a:gd name="f20" fmla="val 208"/>
                <a:gd name="f21" fmla="val 3578"/>
                <a:gd name="f22" fmla="val 326"/>
                <a:gd name="f23" fmla="val 3766"/>
                <a:gd name="f24" fmla="val 507"/>
                <a:gd name="f25" fmla="val 3890"/>
                <a:gd name="f26" fmla="val 682"/>
                <a:gd name="f27" fmla="val 764"/>
                <a:gd name="f28" fmla="val 845"/>
                <a:gd name="f29" fmla="val 3863"/>
                <a:gd name="f30" fmla="val 916"/>
                <a:gd name="f31" fmla="val 3802"/>
                <a:gd name="f32" fmla="val 1815"/>
                <a:gd name="f33" fmla="val 3128"/>
                <a:gd name="f34" fmla="val 2731"/>
                <a:gd name="f35" fmla="val 2420"/>
                <a:gd name="f36" fmla="val 1452"/>
                <a:gd name="f37" fmla="val 2973"/>
                <a:gd name="f38" fmla="val 744"/>
                <a:gd name="f39" fmla="val 2921"/>
                <a:gd name="f40" fmla="val 225"/>
                <a:gd name="f41" fmla="*/ f0 1 3025"/>
                <a:gd name="f42" fmla="*/ f1 1 3891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025"/>
                <a:gd name="f49" fmla="*/ f46 1 3891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025" h="389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1" y="f16"/>
                  </a:cubicBezTo>
                  <a:cubicBezTo>
                    <a:pt x="f17" y="f18"/>
                    <a:pt x="f6" y="f19"/>
                    <a:pt x="f20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9"/>
                    <a:pt x="f30" y="f31"/>
                  </a:cubicBezTo>
                  <a:cubicBezTo>
                    <a:pt x="f32" y="f33"/>
                    <a:pt x="f34" y="f35"/>
                    <a:pt x="f3" y="f36"/>
                  </a:cubicBezTo>
                  <a:cubicBezTo>
                    <a:pt x="f37" y="f38"/>
                    <a:pt x="f39" y="f40"/>
                    <a:pt x="f5" y="f6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786;p38">
              <a:extLst>
                <a:ext uri="{FF2B5EF4-FFF2-40B4-BE49-F238E27FC236}">
                  <a16:creationId xmlns:a16="http://schemas.microsoft.com/office/drawing/2014/main" id="{1F88F037-9E97-4C74-B1BC-DD4B9356CE0E}"/>
                </a:ext>
              </a:extLst>
            </p:cNvPr>
            <p:cNvSpPr/>
            <p:nvPr/>
          </p:nvSpPr>
          <p:spPr>
            <a:xfrm>
              <a:off x="4771128" y="1449799"/>
              <a:ext cx="64730" cy="274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60"/>
                <a:gd name="f4" fmla="val 1893"/>
                <a:gd name="f5" fmla="val 1539"/>
                <a:gd name="f6" fmla="val 105"/>
                <a:gd name="f7" fmla="val 969"/>
                <a:gd name="f8" fmla="val 243"/>
                <a:gd name="f9" fmla="val 139"/>
                <a:gd name="f10" fmla="val 1"/>
                <a:gd name="f11" fmla="val 70"/>
                <a:gd name="f12" fmla="val 744"/>
                <a:gd name="f13" fmla="val 1418"/>
                <a:gd name="f14" fmla="val 813"/>
                <a:gd name="f15" fmla="val 1332"/>
                <a:gd name="f16" fmla="val 1556"/>
                <a:gd name="f17" fmla="val 1764"/>
                <a:gd name="f18" fmla="val 1677"/>
                <a:gd name="f19" fmla="val 2213"/>
                <a:gd name="f20" fmla="val 2645"/>
                <a:gd name="f21" fmla="val 1815"/>
                <a:gd name="f22" fmla="val 2898"/>
                <a:gd name="f23" fmla="val 1847"/>
                <a:gd name="f24" fmla="val 3179"/>
                <a:gd name="f25" fmla="val 3440"/>
                <a:gd name="f26" fmla="val 3890"/>
                <a:gd name="f27" fmla="val 4279"/>
                <a:gd name="f28" fmla="val 1756"/>
                <a:gd name="f29" fmla="val 4356"/>
                <a:gd name="f30" fmla="val 1176"/>
                <a:gd name="f31" fmla="val 4459"/>
                <a:gd name="f32" fmla="val 346"/>
                <a:gd name="f33" fmla="val 3561"/>
                <a:gd name="f34" fmla="val 416"/>
                <a:gd name="f35" fmla="val 2956"/>
                <a:gd name="f36" fmla="val 329"/>
                <a:gd name="f37" fmla="*/ f0 1 4460"/>
                <a:gd name="f38" fmla="*/ f1 1 1893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460"/>
                <a:gd name="f45" fmla="*/ f42 1 1893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460" h="1893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0" y="f13"/>
                    <a:pt x="f14" y="f13"/>
                    <a:pt x="f15" y="f16"/>
                  </a:cubicBezTo>
                  <a:cubicBezTo>
                    <a:pt x="f17" y="f18"/>
                    <a:pt x="f19" y="f17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787;p38">
              <a:extLst>
                <a:ext uri="{FF2B5EF4-FFF2-40B4-BE49-F238E27FC236}">
                  <a16:creationId xmlns:a16="http://schemas.microsoft.com/office/drawing/2014/main" id="{705D0003-8E54-4B51-82A0-54A4A913632B}"/>
                </a:ext>
              </a:extLst>
            </p:cNvPr>
            <p:cNvSpPr/>
            <p:nvPr/>
          </p:nvSpPr>
          <p:spPr>
            <a:xfrm>
              <a:off x="6552453" y="3080064"/>
              <a:ext cx="43004" cy="46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63"/>
                <a:gd name="f4" fmla="val 3202"/>
                <a:gd name="f5" fmla="val 573"/>
                <a:gd name="f6" fmla="val 1"/>
                <a:gd name="f7" fmla="val 233"/>
                <a:gd name="f8" fmla="val 333"/>
                <a:gd name="f9" fmla="val 59"/>
                <a:gd name="f10" fmla="val 704"/>
                <a:gd name="f11" fmla="val 284"/>
                <a:gd name="f12" fmla="val 1965"/>
                <a:gd name="f13" fmla="val 1096"/>
                <a:gd name="f14" fmla="val 2777"/>
                <a:gd name="f15" fmla="val 2289"/>
                <a:gd name="f16" fmla="val 3175"/>
                <a:gd name="f17" fmla="val 2343"/>
                <a:gd name="f18" fmla="val 3193"/>
                <a:gd name="f19" fmla="val 2395"/>
                <a:gd name="f20" fmla="val 2445"/>
                <a:gd name="f21" fmla="val 2729"/>
                <a:gd name="f22" fmla="val 2933"/>
                <a:gd name="f23" fmla="val 2914"/>
                <a:gd name="f24" fmla="val 2414"/>
                <a:gd name="f25" fmla="val 2341"/>
                <a:gd name="f26" fmla="val 1619"/>
                <a:gd name="f27" fmla="val 1960"/>
                <a:gd name="f28" fmla="val 427"/>
                <a:gd name="f29" fmla="val 751"/>
                <a:gd name="f30" fmla="val 30"/>
                <a:gd name="f31" fmla="val 689"/>
                <a:gd name="f32" fmla="val 10"/>
                <a:gd name="f33" fmla="val 630"/>
                <a:gd name="f34" fmla="*/ f0 1 2963"/>
                <a:gd name="f35" fmla="*/ f1 1 3202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963"/>
                <a:gd name="f42" fmla="*/ f39 1 3202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963" h="3202">
                  <a:moveTo>
                    <a:pt x="f5" y="f6"/>
                  </a:moveTo>
                  <a:cubicBezTo>
                    <a:pt x="f7" y="f6"/>
                    <a:pt x="f2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6"/>
                    <a:pt x="f5" y="f6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788;p38">
              <a:extLst>
                <a:ext uri="{FF2B5EF4-FFF2-40B4-BE49-F238E27FC236}">
                  <a16:creationId xmlns:a16="http://schemas.microsoft.com/office/drawing/2014/main" id="{890E6284-54ED-4B5F-A479-840E7A3A1E03}"/>
                </a:ext>
              </a:extLst>
            </p:cNvPr>
            <p:cNvSpPr/>
            <p:nvPr/>
          </p:nvSpPr>
          <p:spPr>
            <a:xfrm>
              <a:off x="6162589" y="2682419"/>
              <a:ext cx="38359" cy="463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3"/>
                <a:gd name="f4" fmla="val 3192"/>
                <a:gd name="f5" fmla="val 1295"/>
                <a:gd name="f6" fmla="val 1"/>
                <a:gd name="f7" fmla="val 1273"/>
                <a:gd name="f8" fmla="val 1250"/>
                <a:gd name="f9" fmla="val 2"/>
                <a:gd name="f10" fmla="val 1226"/>
                <a:gd name="f11" fmla="val 4"/>
                <a:gd name="f12" fmla="val 275"/>
                <a:gd name="f13" fmla="val 108"/>
                <a:gd name="f14" fmla="val 51"/>
                <a:gd name="f15" fmla="val 954"/>
                <a:gd name="f16" fmla="val 33"/>
                <a:gd name="f17" fmla="val 1732"/>
                <a:gd name="f18" fmla="val 2354"/>
                <a:gd name="f19" fmla="val 200"/>
                <a:gd name="f20" fmla="val 910"/>
                <a:gd name="f21" fmla="val 950"/>
                <a:gd name="f22" fmla="val 992"/>
                <a:gd name="f23" fmla="val 3189"/>
                <a:gd name="f24" fmla="val 1036"/>
                <a:gd name="f25" fmla="val 3184"/>
                <a:gd name="f26" fmla="val 2959"/>
                <a:gd name="f27" fmla="val 1640"/>
                <a:gd name="f28" fmla="val 1767"/>
                <a:gd name="f29" fmla="val 1110"/>
                <a:gd name="f30" fmla="val 1740"/>
                <a:gd name="f31" fmla="val 547"/>
                <a:gd name="f32" fmla="val 1792"/>
                <a:gd name="f33" fmla="*/ f0 1 2643"/>
                <a:gd name="f34" fmla="*/ f1 1 319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2643"/>
                <a:gd name="f41" fmla="*/ f38 1 319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2643" h="319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6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3" y="f26"/>
                    <a:pt x="f27" y="f28"/>
                    <a:pt x="f27" y="f29"/>
                  </a:cubicBezTo>
                  <a:cubicBezTo>
                    <a:pt x="f30" y="f31"/>
                    <a:pt x="f32" y="f6"/>
                    <a:pt x="f5" y="f6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789;p38">
              <a:extLst>
                <a:ext uri="{FF2B5EF4-FFF2-40B4-BE49-F238E27FC236}">
                  <a16:creationId xmlns:a16="http://schemas.microsoft.com/office/drawing/2014/main" id="{FFA7302D-5E55-41A4-9AA5-49DC82A04149}"/>
                </a:ext>
              </a:extLst>
            </p:cNvPr>
            <p:cNvSpPr/>
            <p:nvPr/>
          </p:nvSpPr>
          <p:spPr>
            <a:xfrm>
              <a:off x="4848377" y="1445291"/>
              <a:ext cx="50630" cy="29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89"/>
                <a:gd name="f4" fmla="val 2006"/>
                <a:gd name="f5" fmla="val 2519"/>
                <a:gd name="f6" fmla="val 46"/>
                <a:gd name="f7" fmla="val 2407"/>
                <a:gd name="f8" fmla="val 2296"/>
                <a:gd name="f9" fmla="val 60"/>
                <a:gd name="f10" fmla="val 2195"/>
                <a:gd name="f11" fmla="val 87"/>
                <a:gd name="f12" fmla="val 1435"/>
                <a:gd name="f13" fmla="val 312"/>
                <a:gd name="f14" fmla="val 191"/>
                <a:gd name="f15" fmla="val 1"/>
                <a:gd name="f16" fmla="val 1107"/>
                <a:gd name="f17" fmla="val 1798"/>
                <a:gd name="f18" fmla="val 986"/>
                <a:gd name="f19" fmla="val 1746"/>
                <a:gd name="f20" fmla="val 1642"/>
                <a:gd name="f21" fmla="val 1781"/>
                <a:gd name="f22" fmla="val 2299"/>
                <a:gd name="f23" fmla="val 1556"/>
                <a:gd name="f24" fmla="val 3422"/>
                <a:gd name="f25" fmla="val 2005"/>
                <a:gd name="f26" fmla="val 3474"/>
                <a:gd name="f27" fmla="val 813"/>
                <a:gd name="f28" fmla="val 3488"/>
                <a:gd name="f29" fmla="val 284"/>
                <a:gd name="f30" fmla="val 2986"/>
                <a:gd name="f31" fmla="*/ f0 1 3489"/>
                <a:gd name="f32" fmla="*/ f1 1 2006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3489"/>
                <a:gd name="f39" fmla="*/ f36 1 2006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489" h="20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1" y="f16"/>
                  </a:cubicBezTo>
                  <a:cubicBezTo>
                    <a:pt x="f15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790;p38">
              <a:extLst>
                <a:ext uri="{FF2B5EF4-FFF2-40B4-BE49-F238E27FC236}">
                  <a16:creationId xmlns:a16="http://schemas.microsoft.com/office/drawing/2014/main" id="{7D57D5EF-16F9-478D-90E0-3808B27C4308}"/>
                </a:ext>
              </a:extLst>
            </p:cNvPr>
            <p:cNvSpPr/>
            <p:nvPr/>
          </p:nvSpPr>
          <p:spPr>
            <a:xfrm>
              <a:off x="6193715" y="1571195"/>
              <a:ext cx="47064" cy="242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43"/>
                <a:gd name="f4" fmla="val 1672"/>
                <a:gd name="f5" fmla="val 1466"/>
                <a:gd name="f6" fmla="val 121"/>
                <a:gd name="f7" fmla="val 1366"/>
                <a:gd name="f8" fmla="val 163"/>
                <a:gd name="f9" fmla="val 1241"/>
                <a:gd name="f10" fmla="val 173"/>
                <a:gd name="f11" fmla="val 1106"/>
                <a:gd name="f12" fmla="val 987"/>
                <a:gd name="f13" fmla="val 861"/>
                <a:gd name="f14" fmla="val 165"/>
                <a:gd name="f15" fmla="val 738"/>
                <a:gd name="f16" fmla="val 371"/>
                <a:gd name="f17" fmla="val 34"/>
                <a:gd name="f18" fmla="val 234"/>
                <a:gd name="f19" fmla="val 14"/>
                <a:gd name="f20" fmla="val 778"/>
                <a:gd name="f21" fmla="val 1593"/>
                <a:gd name="f22" fmla="val 628"/>
                <a:gd name="f23" fmla="val 1660"/>
                <a:gd name="f24" fmla="val 1232"/>
                <a:gd name="f25" fmla="val 1352"/>
                <a:gd name="f26" fmla="val 1472"/>
                <a:gd name="f27" fmla="val 1658"/>
                <a:gd name="f28" fmla="val 1585"/>
                <a:gd name="f29" fmla="val 1627"/>
                <a:gd name="f30" fmla="val 1668"/>
                <a:gd name="f31" fmla="val 1708"/>
                <a:gd name="f32" fmla="val 1659"/>
                <a:gd name="f33" fmla="val 1826"/>
                <a:gd name="f34" fmla="val 1666"/>
                <a:gd name="f35" fmla="val 1954"/>
                <a:gd name="f36" fmla="val 2085"/>
                <a:gd name="f37" fmla="val 2644"/>
                <a:gd name="f38" fmla="val 3242"/>
                <a:gd name="f39" fmla="val 1563"/>
                <a:gd name="f40" fmla="val 3228"/>
                <a:gd name="f41" fmla="val 933"/>
                <a:gd name="f42" fmla="val 3194"/>
                <a:gd name="f43" fmla="val 2209"/>
                <a:gd name="f44" fmla="val 207"/>
                <a:gd name="f45" fmla="*/ f0 1 3243"/>
                <a:gd name="f46" fmla="*/ f1 1 1672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3243"/>
                <a:gd name="f53" fmla="*/ f50 1 1672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3243" h="1672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7"/>
                  </a:cubicBezTo>
                  <a:cubicBezTo>
                    <a:pt x="f29" y="f27"/>
                    <a:pt x="f30" y="f27"/>
                    <a:pt x="f31" y="f32"/>
                  </a:cubicBez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9"/>
                    <a:pt x="f40" y="f41"/>
                  </a:cubicBezTo>
                  <a:cubicBezTo>
                    <a:pt x="f42" y="f2"/>
                    <a:pt x="f43" y="f44"/>
                    <a:pt x="f5" y="f6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791;p38">
              <a:extLst>
                <a:ext uri="{FF2B5EF4-FFF2-40B4-BE49-F238E27FC236}">
                  <a16:creationId xmlns:a16="http://schemas.microsoft.com/office/drawing/2014/main" id="{8024EC99-06F9-4906-A146-FD0E8B2C2382}"/>
                </a:ext>
              </a:extLst>
            </p:cNvPr>
            <p:cNvSpPr/>
            <p:nvPr/>
          </p:nvSpPr>
          <p:spPr>
            <a:xfrm>
              <a:off x="5290864" y="1472814"/>
              <a:ext cx="47338" cy="272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62"/>
                <a:gd name="f4" fmla="val 1879"/>
                <a:gd name="f5" fmla="val 1625"/>
                <a:gd name="f6" fmla="val 1"/>
                <a:gd name="f7" fmla="val 803"/>
                <a:gd name="f8" fmla="val 279"/>
                <a:gd name="f9" fmla="val 461"/>
                <a:gd name="f10" fmla="val 99"/>
                <a:gd name="f11" fmla="val 1249"/>
                <a:gd name="f12" fmla="val 1616"/>
                <a:gd name="f13" fmla="val 339"/>
                <a:gd name="f14" fmla="val 645"/>
                <a:gd name="f15" fmla="val 714"/>
                <a:gd name="f16" fmla="val 781"/>
                <a:gd name="f17" fmla="val 1865"/>
                <a:gd name="f18" fmla="val 842"/>
                <a:gd name="f19" fmla="val 1837"/>
                <a:gd name="f20" fmla="val 1620"/>
                <a:gd name="f21" fmla="val 1474"/>
                <a:gd name="f22" fmla="val 2829"/>
                <a:gd name="f23" fmla="val 1750"/>
                <a:gd name="f24" fmla="val 3106"/>
                <a:gd name="f25" fmla="val 800"/>
                <a:gd name="f26" fmla="val 3261"/>
                <a:gd name="f27" fmla="val 229"/>
                <a:gd name="f28" fmla="val 2363"/>
                <a:gd name="f29" fmla="val 22"/>
                <a:gd name="f30" fmla="val 1758"/>
                <a:gd name="f31" fmla="val 5"/>
                <a:gd name="f32" fmla="val 1713"/>
                <a:gd name="f33" fmla="val 2"/>
                <a:gd name="f34" fmla="val 1668"/>
                <a:gd name="f35" fmla="*/ f0 1 3262"/>
                <a:gd name="f36" fmla="*/ f1 1 1879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3262"/>
                <a:gd name="f43" fmla="*/ f40 1 1879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3262" h="187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4"/>
                    <a:pt x="f14" y="f4"/>
                  </a:cubicBezTo>
                  <a:cubicBezTo>
                    <a:pt x="f15" y="f4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792;p38">
              <a:extLst>
                <a:ext uri="{FF2B5EF4-FFF2-40B4-BE49-F238E27FC236}">
                  <a16:creationId xmlns:a16="http://schemas.microsoft.com/office/drawing/2014/main" id="{0AD0507C-FAC8-49B6-8F51-2A323D61A78C}"/>
                </a:ext>
              </a:extLst>
            </p:cNvPr>
            <p:cNvSpPr/>
            <p:nvPr/>
          </p:nvSpPr>
          <p:spPr>
            <a:xfrm>
              <a:off x="6069083" y="2789304"/>
              <a:ext cx="45162" cy="233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12"/>
                <a:gd name="f4" fmla="val 1609"/>
                <a:gd name="f5" fmla="val 843"/>
                <a:gd name="f6" fmla="val 80"/>
                <a:gd name="f7" fmla="val 352"/>
                <a:gd name="f8" fmla="val 1"/>
                <a:gd name="f9" fmla="val 466"/>
                <a:gd name="f10" fmla="val 65"/>
                <a:gd name="f11" fmla="val 882"/>
                <a:gd name="f12" fmla="val 161"/>
                <a:gd name="f13" fmla="val 1545"/>
                <a:gd name="f14" fmla="val 602"/>
                <a:gd name="f15" fmla="val 1578"/>
                <a:gd name="f16" fmla="val 1054"/>
                <a:gd name="f17" fmla="val 1103"/>
                <a:gd name="f18" fmla="val 1152"/>
                <a:gd name="f19" fmla="val 1577"/>
                <a:gd name="f20" fmla="val 1201"/>
                <a:gd name="f21" fmla="val 1347"/>
                <a:gd name="f22" fmla="val 1491"/>
                <a:gd name="f23" fmla="val 1581"/>
                <a:gd name="f24" fmla="val 1620"/>
                <a:gd name="f25" fmla="val 1608"/>
                <a:gd name="f26" fmla="val 1746"/>
                <a:gd name="f27" fmla="val 1549"/>
                <a:gd name="f28" fmla="val 1903"/>
                <a:gd name="f29" fmla="val 1535"/>
                <a:gd name="f30" fmla="val 2065"/>
                <a:gd name="f31" fmla="val 2212"/>
                <a:gd name="f32" fmla="val 2363"/>
                <a:gd name="f33" fmla="val 1547"/>
                <a:gd name="f34" fmla="val 2502"/>
                <a:gd name="f35" fmla="val 2845"/>
                <a:gd name="f36" fmla="val 1478"/>
                <a:gd name="f37" fmla="val 3037"/>
                <a:gd name="f38" fmla="val 1003"/>
                <a:gd name="f39" fmla="val 2882"/>
                <a:gd name="f40" fmla="val 1741"/>
                <a:gd name="f41" fmla="val 191"/>
                <a:gd name="f42" fmla="val 963"/>
                <a:gd name="f43" fmla="val 87"/>
                <a:gd name="f44" fmla="val 923"/>
                <a:gd name="f45" fmla="val 82"/>
                <a:gd name="f46" fmla="*/ f0 1 3112"/>
                <a:gd name="f47" fmla="*/ f1 1 1609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112"/>
                <a:gd name="f54" fmla="*/ f51 1 1609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112" h="16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3"/>
                  </a:cubicBezTo>
                  <a:cubicBezTo>
                    <a:pt x="f35" y="f33"/>
                    <a:pt x="f3" y="f36"/>
                    <a:pt x="f37" y="f38"/>
                  </a:cubicBezTo>
                  <a:cubicBezTo>
                    <a:pt x="f39" y="f8"/>
                    <a:pt x="f40" y="f41"/>
                    <a:pt x="f42" y="f43"/>
                  </a:cubicBezTo>
                  <a:cubicBezTo>
                    <a:pt x="f44" y="f45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793;p38">
              <a:extLst>
                <a:ext uri="{FF2B5EF4-FFF2-40B4-BE49-F238E27FC236}">
                  <a16:creationId xmlns:a16="http://schemas.microsoft.com/office/drawing/2014/main" id="{D05E990B-CD38-43B8-A242-DA3C1B4FD439}"/>
                </a:ext>
              </a:extLst>
            </p:cNvPr>
            <p:cNvSpPr/>
            <p:nvPr/>
          </p:nvSpPr>
          <p:spPr>
            <a:xfrm>
              <a:off x="4910337" y="1450805"/>
              <a:ext cx="36009" cy="230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81"/>
                <a:gd name="f4" fmla="val 1591"/>
                <a:gd name="f5" fmla="val 1811"/>
                <a:gd name="f6" fmla="val 155"/>
                <a:gd name="f7" fmla="val 1713"/>
                <a:gd name="f8" fmla="val 1613"/>
                <a:gd name="f9" fmla="val 168"/>
                <a:gd name="f10" fmla="val 1521"/>
                <a:gd name="f11" fmla="val 191"/>
                <a:gd name="f12" fmla="val 985"/>
                <a:gd name="f13" fmla="val 312"/>
                <a:gd name="f14" fmla="val 121"/>
                <a:gd name="f15" fmla="val 1"/>
                <a:gd name="f16" fmla="val 52"/>
                <a:gd name="f17" fmla="val 917"/>
                <a:gd name="f18" fmla="val 1487"/>
                <a:gd name="f19" fmla="val 536"/>
                <a:gd name="f20" fmla="val 1574"/>
                <a:gd name="f21" fmla="val 1054"/>
                <a:gd name="f22" fmla="val 1573"/>
                <a:gd name="f23" fmla="val 1418"/>
                <a:gd name="f24" fmla="val 2385"/>
                <a:gd name="f25" fmla="val 1556"/>
                <a:gd name="f26" fmla="val 2454"/>
                <a:gd name="f27" fmla="val 727"/>
                <a:gd name="f28" fmla="val 311"/>
                <a:gd name="f29" fmla="val 2153"/>
                <a:gd name="f30" fmla="*/ f0 1 2481"/>
                <a:gd name="f31" fmla="*/ f1 1 159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2481"/>
                <a:gd name="f38" fmla="*/ f35 1 159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2481" h="159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2" y="f18"/>
                    <a:pt x="f19" y="f20"/>
                    <a:pt x="f21" y="f4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3" y="f28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794;p38">
              <a:extLst>
                <a:ext uri="{FF2B5EF4-FFF2-40B4-BE49-F238E27FC236}">
                  <a16:creationId xmlns:a16="http://schemas.microsoft.com/office/drawing/2014/main" id="{6BD1F0E0-9CE5-4522-8481-D93721B97D04}"/>
                </a:ext>
              </a:extLst>
            </p:cNvPr>
            <p:cNvSpPr/>
            <p:nvPr/>
          </p:nvSpPr>
          <p:spPr>
            <a:xfrm>
              <a:off x="3584356" y="1455331"/>
              <a:ext cx="301971" cy="55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808"/>
                <a:gd name="f4" fmla="val 3802"/>
                <a:gd name="f5" fmla="val 20756"/>
                <a:gd name="f6" fmla="val 20738"/>
                <a:gd name="f7" fmla="val 17"/>
                <a:gd name="f8" fmla="val 20773"/>
                <a:gd name="f9" fmla="val 1"/>
                <a:gd name="f10" fmla="val 3785"/>
                <a:gd name="f11" fmla="val 18"/>
                <a:gd name="f12" fmla="*/ f0 1 20808"/>
                <a:gd name="f13" fmla="*/ f1 1 380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0808"/>
                <a:gd name="f20" fmla="*/ f17 1 380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0808" h="3802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lnTo>
                    <a:pt x="f3" y="f2"/>
                  </a:lnTo>
                  <a:close/>
                  <a:moveTo>
                    <a:pt x="f9" y="f10"/>
                  </a:moveTo>
                  <a:lnTo>
                    <a:pt x="f9" y="f4"/>
                  </a:lnTo>
                  <a:lnTo>
                    <a:pt x="f11" y="f4"/>
                  </a:lnTo>
                  <a:lnTo>
                    <a:pt x="f11" y="f10"/>
                  </a:ln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795;p38">
              <a:extLst>
                <a:ext uri="{FF2B5EF4-FFF2-40B4-BE49-F238E27FC236}">
                  <a16:creationId xmlns:a16="http://schemas.microsoft.com/office/drawing/2014/main" id="{3BE83FBD-21A7-47E5-81FE-82F2412DE99F}"/>
                </a:ext>
              </a:extLst>
            </p:cNvPr>
            <p:cNvSpPr/>
            <p:nvPr/>
          </p:nvSpPr>
          <p:spPr>
            <a:xfrm>
              <a:off x="2500399" y="1423254"/>
              <a:ext cx="1876495" cy="22072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02"/>
                <a:gd name="f4" fmla="val 152092"/>
                <a:gd name="f5" fmla="val 97270"/>
                <a:gd name="f6" fmla="val 1644"/>
                <a:gd name="f7" fmla="val 97347"/>
                <a:gd name="f8" fmla="val 97424"/>
                <a:gd name="f9" fmla="val 1648"/>
                <a:gd name="f10" fmla="val 97503"/>
                <a:gd name="f11" fmla="val 1657"/>
                <a:gd name="f12" fmla="val 97555"/>
                <a:gd name="f13" fmla="val 1674"/>
                <a:gd name="f14" fmla="val 97607"/>
                <a:gd name="f15" fmla="val 1692"/>
                <a:gd name="f16" fmla="val 97642"/>
                <a:gd name="f17" fmla="val 1709"/>
                <a:gd name="f18" fmla="val 95601"/>
                <a:gd name="f19" fmla="val 2170"/>
                <a:gd name="f20" fmla="val 96129"/>
                <a:gd name="f21" fmla="val 1917"/>
                <a:gd name="f22" fmla="val 96661"/>
                <a:gd name="f23" fmla="val 95473"/>
                <a:gd name="f24" fmla="val 2210"/>
                <a:gd name="f25" fmla="val 95447"/>
                <a:gd name="f26" fmla="val 2227"/>
                <a:gd name="f27" fmla="val 95429"/>
                <a:gd name="f28" fmla="val 95464"/>
                <a:gd name="f29" fmla="val 68358"/>
                <a:gd name="f30" fmla="val 8951"/>
                <a:gd name="f31" fmla="val 68553"/>
                <a:gd name="f32" fmla="val 68761"/>
                <a:gd name="f33" fmla="val 9049"/>
                <a:gd name="f34" fmla="val 68989"/>
                <a:gd name="f35" fmla="val 9313"/>
                <a:gd name="f36" fmla="val 69208"/>
                <a:gd name="f37" fmla="val 9280"/>
                <a:gd name="f38" fmla="val 69420"/>
                <a:gd name="f39" fmla="val 9268"/>
                <a:gd name="f40" fmla="val 69634"/>
                <a:gd name="f41" fmla="val 69758"/>
                <a:gd name="f42" fmla="val 69882"/>
                <a:gd name="f43" fmla="val 9272"/>
                <a:gd name="f44" fmla="val 70008"/>
                <a:gd name="f45" fmla="val 9278"/>
                <a:gd name="f46" fmla="val 70061"/>
                <a:gd name="f47" fmla="val 9286"/>
                <a:gd name="f48" fmla="val 70117"/>
                <a:gd name="f49" fmla="val 9289"/>
                <a:gd name="f50" fmla="val 70177"/>
                <a:gd name="f51" fmla="val 70522"/>
                <a:gd name="f52" fmla="val 70965"/>
                <a:gd name="f53" fmla="val 9176"/>
                <a:gd name="f54" fmla="val 71318"/>
                <a:gd name="f55" fmla="val 71841"/>
                <a:gd name="f56" fmla="val 72167"/>
                <a:gd name="f57" fmla="val 9425"/>
                <a:gd name="f58" fmla="val 71685"/>
                <a:gd name="f59" fmla="val 10661"/>
                <a:gd name="f60" fmla="val 71581"/>
                <a:gd name="f61" fmla="val 10937"/>
                <a:gd name="f62" fmla="val 71823"/>
                <a:gd name="f63" fmla="val 11265"/>
                <a:gd name="f64" fmla="val 72151"/>
                <a:gd name="f65" fmla="val 11386"/>
                <a:gd name="f66" fmla="val 72428"/>
                <a:gd name="f67" fmla="val 11438"/>
                <a:gd name="f68" fmla="val 72722"/>
                <a:gd name="f69" fmla="val 11490"/>
                <a:gd name="f70" fmla="val 72998"/>
                <a:gd name="f71" fmla="val 11507"/>
                <a:gd name="f72" fmla="val 72652"/>
                <a:gd name="f73" fmla="val 11922"/>
                <a:gd name="f74" fmla="val 72359"/>
                <a:gd name="f75" fmla="val 12406"/>
                <a:gd name="f76" fmla="val 71927"/>
                <a:gd name="f77" fmla="val 12717"/>
                <a:gd name="f78" fmla="val 71831"/>
                <a:gd name="f79" fmla="val 12786"/>
                <a:gd name="f80" fmla="val 71741"/>
                <a:gd name="f81" fmla="val 12813"/>
                <a:gd name="f82" fmla="val 71654"/>
                <a:gd name="f83" fmla="val 71349"/>
                <a:gd name="f84" fmla="val 71090"/>
                <a:gd name="f85" fmla="val 12473"/>
                <a:gd name="f86" fmla="val 70821"/>
                <a:gd name="f87" fmla="val 69127"/>
                <a:gd name="f88" fmla="val 11939"/>
                <a:gd name="f89" fmla="val 69334"/>
                <a:gd name="f90" fmla="val 10488"/>
                <a:gd name="f91" fmla="val 67330"/>
                <a:gd name="f92" fmla="val 9520"/>
                <a:gd name="f93" fmla="val 67668"/>
                <a:gd name="f94" fmla="val 9295"/>
                <a:gd name="f95" fmla="val 67992"/>
                <a:gd name="f96" fmla="val 51546"/>
                <a:gd name="f97" fmla="val 12467"/>
                <a:gd name="f98" fmla="val 51593"/>
                <a:gd name="f99" fmla="val 51647"/>
                <a:gd name="f100" fmla="val 12470"/>
                <a:gd name="f101" fmla="val 51707"/>
                <a:gd name="f102" fmla="val 12475"/>
                <a:gd name="f103" fmla="val 51897"/>
                <a:gd name="f104" fmla="val 12648"/>
                <a:gd name="f105" fmla="val 52157"/>
                <a:gd name="f106" fmla="val 12890"/>
                <a:gd name="f107" fmla="val 52433"/>
                <a:gd name="f108" fmla="val 13115"/>
                <a:gd name="f109" fmla="val 52260"/>
                <a:gd name="f110" fmla="val 13270"/>
                <a:gd name="f111" fmla="val 52053"/>
                <a:gd name="f112" fmla="val 13374"/>
                <a:gd name="f113" fmla="val 51845"/>
                <a:gd name="f114" fmla="val 13460"/>
                <a:gd name="f115" fmla="val 51802"/>
                <a:gd name="f116" fmla="val 13467"/>
                <a:gd name="f117" fmla="val 51764"/>
                <a:gd name="f118" fmla="val 13470"/>
                <a:gd name="f119" fmla="val 51729"/>
                <a:gd name="f120" fmla="val 51300"/>
                <a:gd name="f121" fmla="val 51439"/>
                <a:gd name="f122" fmla="val 13007"/>
                <a:gd name="f123" fmla="val 51327"/>
                <a:gd name="f124" fmla="val 12752"/>
                <a:gd name="f125" fmla="val 51225"/>
                <a:gd name="f126" fmla="val 12548"/>
                <a:gd name="f127" fmla="val 51295"/>
                <a:gd name="f128" fmla="val 55481"/>
                <a:gd name="f129" fmla="val 12549"/>
                <a:gd name="f130" fmla="val 55526"/>
                <a:gd name="f131" fmla="val 55570"/>
                <a:gd name="f132" fmla="val 12553"/>
                <a:gd name="f133" fmla="val 55613"/>
                <a:gd name="f134" fmla="val 12562"/>
                <a:gd name="f135" fmla="val 54576"/>
                <a:gd name="f136" fmla="val 13789"/>
                <a:gd name="f137" fmla="val 53954"/>
                <a:gd name="f138" fmla="val 13184"/>
                <a:gd name="f139" fmla="val 54420"/>
                <a:gd name="f140" fmla="val 12976"/>
                <a:gd name="f141" fmla="val 54870"/>
                <a:gd name="f142" fmla="val 55336"/>
                <a:gd name="f143" fmla="val 55388"/>
                <a:gd name="f144" fmla="val 55436"/>
                <a:gd name="f145" fmla="val 116966"/>
                <a:gd name="f146" fmla="val 112339"/>
                <a:gd name="f147" fmla="val 107712"/>
                <a:gd name="f148" fmla="val 747"/>
                <a:gd name="f149" fmla="val 103085"/>
                <a:gd name="f150" fmla="val 1035"/>
                <a:gd name="f151" fmla="val 101910"/>
                <a:gd name="f152" fmla="val 1104"/>
                <a:gd name="f153" fmla="val 100735"/>
                <a:gd name="f154" fmla="val 983"/>
                <a:gd name="f155" fmla="val 99542"/>
                <a:gd name="f156" fmla="val 1260"/>
                <a:gd name="f157" fmla="val 99533"/>
                <a:gd name="f158" fmla="val 1262"/>
                <a:gd name="f159" fmla="val 99523"/>
                <a:gd name="f160" fmla="val 1263"/>
                <a:gd name="f161" fmla="val 99512"/>
                <a:gd name="f162" fmla="val 99194"/>
                <a:gd name="f163" fmla="val 98389"/>
                <a:gd name="f164" fmla="val 307"/>
                <a:gd name="f165" fmla="val 240"/>
                <a:gd name="f166" fmla="val 96554"/>
                <a:gd name="f167" fmla="val 172"/>
                <a:gd name="f168" fmla="val 95607"/>
                <a:gd name="f169" fmla="val 143"/>
                <a:gd name="f170" fmla="val 94661"/>
                <a:gd name="f171" fmla="val 91541"/>
                <a:gd name="f172" fmla="val 88432"/>
                <a:gd name="f173" fmla="val 459"/>
                <a:gd name="f174" fmla="val 85303"/>
                <a:gd name="f175" fmla="val 724"/>
                <a:gd name="f176" fmla="val 83379"/>
                <a:gd name="f177" fmla="val 875"/>
                <a:gd name="f178" fmla="val 81549"/>
                <a:gd name="f179" fmla="val 1637"/>
                <a:gd name="f180" fmla="val 79578"/>
                <a:gd name="f181" fmla="val 79300"/>
                <a:gd name="f182" fmla="val 79020"/>
                <a:gd name="f183" fmla="val 1622"/>
                <a:gd name="f184" fmla="val 78736"/>
                <a:gd name="f185" fmla="val 1588"/>
                <a:gd name="f186" fmla="val 78573"/>
                <a:gd name="f187" fmla="val 1568"/>
                <a:gd name="f188" fmla="val 78403"/>
                <a:gd name="f189" fmla="val 1557"/>
                <a:gd name="f190" fmla="val 78229"/>
                <a:gd name="f191" fmla="val 77349"/>
                <a:gd name="f192" fmla="val 76386"/>
                <a:gd name="f193" fmla="val 1840"/>
                <a:gd name="f194" fmla="val 75953"/>
                <a:gd name="f195" fmla="val 2677"/>
                <a:gd name="f196" fmla="val 75538"/>
                <a:gd name="f197" fmla="val 3489"/>
                <a:gd name="f198" fmla="val 76333"/>
                <a:gd name="f199" fmla="val 4163"/>
                <a:gd name="f200" fmla="val 76956"/>
                <a:gd name="f201" fmla="val 4750"/>
                <a:gd name="f202" fmla="val 77215"/>
                <a:gd name="f203" fmla="val 4992"/>
                <a:gd name="f204" fmla="val 77232"/>
                <a:gd name="f205" fmla="val 5511"/>
                <a:gd name="f206" fmla="val 77370"/>
                <a:gd name="f207" fmla="val 5891"/>
                <a:gd name="f208" fmla="val 77348"/>
                <a:gd name="f209" fmla="val 5890"/>
                <a:gd name="f210" fmla="val 77325"/>
                <a:gd name="f211" fmla="val 5889"/>
                <a:gd name="f212" fmla="val 77301"/>
                <a:gd name="f213" fmla="val 77154"/>
                <a:gd name="f214" fmla="val 76988"/>
                <a:gd name="f215" fmla="val 5912"/>
                <a:gd name="f216" fmla="val 76844"/>
                <a:gd name="f217" fmla="val 76726"/>
                <a:gd name="f218" fmla="val 76623"/>
                <a:gd name="f219" fmla="val 5896"/>
                <a:gd name="f220" fmla="val 76558"/>
                <a:gd name="f221" fmla="val 5839"/>
                <a:gd name="f222" fmla="val 76285"/>
                <a:gd name="f223" fmla="val 5586"/>
                <a:gd name="f224" fmla="val 76034"/>
                <a:gd name="f225" fmla="val 5489"/>
                <a:gd name="f226" fmla="val 75796"/>
                <a:gd name="f227" fmla="val 75417"/>
                <a:gd name="f228" fmla="val 75070"/>
                <a:gd name="f229" fmla="val 5733"/>
                <a:gd name="f230" fmla="val 74709"/>
                <a:gd name="f231" fmla="val 5977"/>
                <a:gd name="f232" fmla="val 5995"/>
                <a:gd name="f233" fmla="val 74692"/>
                <a:gd name="f234" fmla="val 74415"/>
                <a:gd name="f235" fmla="val 6358"/>
                <a:gd name="f236" fmla="val 73707"/>
                <a:gd name="f237" fmla="val 6479"/>
                <a:gd name="f238" fmla="val 73897"/>
                <a:gd name="f239" fmla="val 7066"/>
                <a:gd name="f240" fmla="val 74104"/>
                <a:gd name="f241" fmla="val 7654"/>
                <a:gd name="f242" fmla="val 74761"/>
                <a:gd name="f243" fmla="val 7671"/>
                <a:gd name="f244" fmla="val 75331"/>
                <a:gd name="f245" fmla="val 7723"/>
                <a:gd name="f246" fmla="val 75625"/>
                <a:gd name="f247" fmla="val 77146"/>
                <a:gd name="f248" fmla="val 7982"/>
                <a:gd name="f249" fmla="val 76904"/>
                <a:gd name="f250" fmla="val 8068"/>
                <a:gd name="f251" fmla="val 76662"/>
                <a:gd name="f252" fmla="val 8120"/>
                <a:gd name="f253" fmla="val 76403"/>
                <a:gd name="f254" fmla="val 76178"/>
                <a:gd name="f255" fmla="val 8103"/>
                <a:gd name="f256" fmla="val 75970"/>
                <a:gd name="f257" fmla="val 7930"/>
                <a:gd name="f258" fmla="val 75729"/>
                <a:gd name="f259" fmla="val 7861"/>
                <a:gd name="f260" fmla="val 75594"/>
                <a:gd name="f261" fmla="val 7823"/>
                <a:gd name="f262" fmla="val 75464"/>
                <a:gd name="f263" fmla="val 7807"/>
                <a:gd name="f264" fmla="val 75337"/>
                <a:gd name="f265" fmla="val 74777"/>
                <a:gd name="f266" fmla="val 74273"/>
                <a:gd name="f267" fmla="val 8116"/>
                <a:gd name="f268" fmla="val 73724"/>
                <a:gd name="f269" fmla="val 8172"/>
                <a:gd name="f270" fmla="val 73717"/>
                <a:gd name="f271" fmla="val 8173"/>
                <a:gd name="f272" fmla="val 73710"/>
                <a:gd name="f273" fmla="val 8174"/>
                <a:gd name="f274" fmla="val 73702"/>
                <a:gd name="f275" fmla="val 73450"/>
                <a:gd name="f276" fmla="val 72913"/>
                <a:gd name="f277" fmla="val 7613"/>
                <a:gd name="f278" fmla="val 72946"/>
                <a:gd name="f279" fmla="val 7394"/>
                <a:gd name="f280" fmla="val 73102"/>
                <a:gd name="f281" fmla="val 73810"/>
                <a:gd name="f282" fmla="val 6098"/>
                <a:gd name="f283" fmla="val 74674"/>
                <a:gd name="f284" fmla="val 74726"/>
                <a:gd name="f285" fmla="val 5545"/>
                <a:gd name="f286" fmla="val 74830"/>
                <a:gd name="f287" fmla="val 5113"/>
                <a:gd name="f288" fmla="val 74951"/>
                <a:gd name="f289" fmla="val 4681"/>
                <a:gd name="f290" fmla="val 75072"/>
                <a:gd name="f291" fmla="val 4370"/>
                <a:gd name="f292" fmla="val 75435"/>
                <a:gd name="f293" fmla="val 4076"/>
                <a:gd name="f294" fmla="val 75124"/>
                <a:gd name="f295" fmla="val 3748"/>
                <a:gd name="f296" fmla="val 74832"/>
                <a:gd name="f297" fmla="val 3467"/>
                <a:gd name="f298" fmla="val 74483"/>
                <a:gd name="f299" fmla="val 3396"/>
                <a:gd name="f300" fmla="val 74119"/>
                <a:gd name="f301" fmla="val 73856"/>
                <a:gd name="f302" fmla="val 73587"/>
                <a:gd name="f303" fmla="val 3433"/>
                <a:gd name="f304" fmla="val 73326"/>
                <a:gd name="f305" fmla="val 3454"/>
                <a:gd name="f306" fmla="val 3506"/>
                <a:gd name="f307" fmla="val 72756"/>
                <a:gd name="f308" fmla="val 72704"/>
                <a:gd name="f309" fmla="val 4180"/>
                <a:gd name="f310" fmla="val 72601"/>
                <a:gd name="f311" fmla="val 5252"/>
                <a:gd name="f312" fmla="val 72134"/>
                <a:gd name="f313" fmla="val 70959"/>
                <a:gd name="f314" fmla="val 6340"/>
                <a:gd name="f315" fmla="val 70855"/>
                <a:gd name="f316" fmla="val 6427"/>
                <a:gd name="f317" fmla="val 70769"/>
                <a:gd name="f318" fmla="val 6513"/>
                <a:gd name="f319" fmla="val 70665"/>
                <a:gd name="f320" fmla="val 6617"/>
                <a:gd name="f321" fmla="val 70786"/>
                <a:gd name="f322" fmla="val 6859"/>
                <a:gd name="f323" fmla="val 70924"/>
                <a:gd name="f324" fmla="val 7083"/>
                <a:gd name="f325" fmla="val 71097"/>
                <a:gd name="f326" fmla="val 7291"/>
                <a:gd name="f327" fmla="val 71304"/>
                <a:gd name="f328" fmla="val 7412"/>
                <a:gd name="f329" fmla="val 71546"/>
                <a:gd name="f330" fmla="val 7515"/>
                <a:gd name="f331" fmla="val 71788"/>
                <a:gd name="f332" fmla="val 7567"/>
                <a:gd name="f333" fmla="val 71650"/>
                <a:gd name="f334" fmla="val 7550"/>
                <a:gd name="f335" fmla="val 71512"/>
                <a:gd name="f336" fmla="val 7541"/>
                <a:gd name="f337" fmla="val 71374"/>
                <a:gd name="f338" fmla="val 71235"/>
                <a:gd name="f339" fmla="val 70569"/>
                <a:gd name="f340" fmla="val 70173"/>
                <a:gd name="f341" fmla="val 7708"/>
                <a:gd name="f342" fmla="val 69775"/>
                <a:gd name="f343" fmla="val 68812"/>
                <a:gd name="f344" fmla="val 67832"/>
                <a:gd name="f345" fmla="val 7494"/>
                <a:gd name="f346" fmla="val 66868"/>
                <a:gd name="f347" fmla="val 66108"/>
                <a:gd name="f348" fmla="val 65357"/>
                <a:gd name="f349" fmla="val 7627"/>
                <a:gd name="f350" fmla="val 64634"/>
                <a:gd name="f351" fmla="val 64271"/>
                <a:gd name="f352" fmla="val 8345"/>
                <a:gd name="f353" fmla="val 63580"/>
                <a:gd name="f354" fmla="val 8379"/>
                <a:gd name="f355" fmla="val 63666"/>
                <a:gd name="f356" fmla="val 8863"/>
                <a:gd name="f357" fmla="val 63752"/>
                <a:gd name="f358" fmla="val 9382"/>
                <a:gd name="f359" fmla="val 64167"/>
                <a:gd name="f360" fmla="val 9900"/>
                <a:gd name="f361" fmla="val 64547"/>
                <a:gd name="f362" fmla="val 10315"/>
                <a:gd name="f363" fmla="val 64666"/>
                <a:gd name="f364" fmla="val 10447"/>
                <a:gd name="f365" fmla="val 64798"/>
                <a:gd name="f366" fmla="val 10498"/>
                <a:gd name="f367" fmla="val 64939"/>
                <a:gd name="f368" fmla="val 65148"/>
                <a:gd name="f369" fmla="val 65375"/>
                <a:gd name="f370" fmla="val 10387"/>
                <a:gd name="f371" fmla="val 65602"/>
                <a:gd name="f372" fmla="val 10263"/>
                <a:gd name="f373" fmla="val 66124"/>
                <a:gd name="f374" fmla="val 9977"/>
                <a:gd name="f375" fmla="val 66711"/>
                <a:gd name="f376" fmla="val 9789"/>
                <a:gd name="f377" fmla="val 67269"/>
                <a:gd name="f378" fmla="val 9556"/>
                <a:gd name="f379" fmla="val 66173"/>
                <a:gd name="f380" fmla="val 11022"/>
                <a:gd name="f381" fmla="val 64072"/>
                <a:gd name="f382" fmla="val 10911"/>
                <a:gd name="f383" fmla="val 62975"/>
                <a:gd name="f384" fmla="val 11974"/>
                <a:gd name="f385" fmla="val 62086"/>
                <a:gd name="f386" fmla="val 12850"/>
                <a:gd name="f387" fmla="val 61268"/>
                <a:gd name="f388" fmla="val 13162"/>
                <a:gd name="f389" fmla="val 60357"/>
                <a:gd name="f390" fmla="val 59993"/>
                <a:gd name="f391" fmla="val 59613"/>
                <a:gd name="f392" fmla="val 13112"/>
                <a:gd name="f393" fmla="val 59207"/>
                <a:gd name="f394" fmla="val 13028"/>
                <a:gd name="f395" fmla="val 58430"/>
                <a:gd name="f396" fmla="val 12873"/>
                <a:gd name="f397" fmla="val 57687"/>
                <a:gd name="f398" fmla="val 12510"/>
                <a:gd name="f399" fmla="val 56926"/>
                <a:gd name="f400" fmla="val 12233"/>
                <a:gd name="f401" fmla="val 57173"/>
                <a:gd name="f402" fmla="val 12050"/>
                <a:gd name="f403" fmla="val 57402"/>
                <a:gd name="f404" fmla="val 11981"/>
                <a:gd name="f405" fmla="val 57619"/>
                <a:gd name="f406" fmla="val 58162"/>
                <a:gd name="f407" fmla="val 58632"/>
                <a:gd name="f408" fmla="val 12416"/>
                <a:gd name="f409" fmla="val 59138"/>
                <a:gd name="f410" fmla="val 12613"/>
                <a:gd name="f411" fmla="val 59332"/>
                <a:gd name="f412" fmla="val 12687"/>
                <a:gd name="f413" fmla="val 59512"/>
                <a:gd name="f414" fmla="val 12718"/>
                <a:gd name="f415" fmla="val 59680"/>
                <a:gd name="f416" fmla="val 60502"/>
                <a:gd name="f417" fmla="val 61062"/>
                <a:gd name="f418" fmla="val 11967"/>
                <a:gd name="f419" fmla="val 61765"/>
                <a:gd name="f420" fmla="val 11680"/>
                <a:gd name="f421" fmla="val 62404"/>
                <a:gd name="f422" fmla="val 11421"/>
                <a:gd name="f423" fmla="val 61903"/>
                <a:gd name="f424" fmla="val 10851"/>
                <a:gd name="f425" fmla="val 61661"/>
                <a:gd name="f426" fmla="val 10384"/>
                <a:gd name="f427" fmla="val 61454"/>
                <a:gd name="f428" fmla="val 9987"/>
                <a:gd name="f429" fmla="val 61921"/>
                <a:gd name="f430" fmla="val 9745"/>
                <a:gd name="f431" fmla="val 62249"/>
                <a:gd name="f432" fmla="val 9537"/>
                <a:gd name="f433" fmla="val 62664"/>
                <a:gd name="f434" fmla="val 63441"/>
                <a:gd name="f435" fmla="val 9226"/>
                <a:gd name="f436" fmla="val 63182"/>
                <a:gd name="f437" fmla="val 8518"/>
                <a:gd name="f438" fmla="val 63018"/>
                <a:gd name="f439" fmla="val 8098"/>
                <a:gd name="f440" fmla="val 62703"/>
                <a:gd name="f441" fmla="val 8030"/>
                <a:gd name="f442" fmla="val 62354"/>
                <a:gd name="f443" fmla="val 62187"/>
                <a:gd name="f444" fmla="val 62013"/>
                <a:gd name="f445" fmla="val 8045"/>
                <a:gd name="f446" fmla="val 61845"/>
                <a:gd name="f447" fmla="val 61771"/>
                <a:gd name="f448" fmla="val 61698"/>
                <a:gd name="f449" fmla="val 8042"/>
                <a:gd name="f450" fmla="val 61627"/>
                <a:gd name="f451" fmla="val 8034"/>
                <a:gd name="f452" fmla="val 61564"/>
                <a:gd name="f453" fmla="val 8027"/>
                <a:gd name="f454" fmla="val 61502"/>
                <a:gd name="f455" fmla="val 8024"/>
                <a:gd name="f456" fmla="val 61440"/>
                <a:gd name="f457" fmla="val 60620"/>
                <a:gd name="f458" fmla="val 59973"/>
                <a:gd name="f459" fmla="val 8583"/>
                <a:gd name="f460" fmla="val 59080"/>
                <a:gd name="f461" fmla="val 59004"/>
                <a:gd name="f462" fmla="val 58925"/>
                <a:gd name="f463" fmla="val 8579"/>
                <a:gd name="f464" fmla="val 58844"/>
                <a:gd name="f465" fmla="val 8570"/>
                <a:gd name="f466" fmla="val 57410"/>
                <a:gd name="f467" fmla="val 8414"/>
                <a:gd name="f468" fmla="val 56391"/>
                <a:gd name="f469" fmla="val 55181"/>
                <a:gd name="f470" fmla="val 7187"/>
                <a:gd name="f471" fmla="val 54440"/>
                <a:gd name="f472" fmla="val 6892"/>
                <a:gd name="f473" fmla="val 53723"/>
                <a:gd name="f474" fmla="val 6767"/>
                <a:gd name="f475" fmla="val 53025"/>
                <a:gd name="f476" fmla="val 51022"/>
                <a:gd name="f477" fmla="val 49177"/>
                <a:gd name="f478" fmla="val 7799"/>
                <a:gd name="f479" fmla="val 47370"/>
                <a:gd name="f480" fmla="val 8812"/>
                <a:gd name="f481" fmla="val 46903"/>
                <a:gd name="f482" fmla="val 9071"/>
                <a:gd name="f483" fmla="val 46765"/>
                <a:gd name="f484" fmla="val 9434"/>
                <a:gd name="f485" fmla="val 46972"/>
                <a:gd name="f486" fmla="val 9969"/>
                <a:gd name="f487" fmla="val 47155"/>
                <a:gd name="f488" fmla="val 10426"/>
                <a:gd name="f489" fmla="val 47351"/>
                <a:gd name="f490" fmla="val 10748"/>
                <a:gd name="f491" fmla="val 47819"/>
                <a:gd name="f492" fmla="val 47883"/>
                <a:gd name="f493" fmla="val 47952"/>
                <a:gd name="f494" fmla="val 10742"/>
                <a:gd name="f495" fmla="val 48026"/>
                <a:gd name="f496" fmla="val 10730"/>
                <a:gd name="f497" fmla="val 50498"/>
                <a:gd name="f498" fmla="val 10280"/>
                <a:gd name="f499" fmla="val 50618"/>
                <a:gd name="f500" fmla="val 50739"/>
                <a:gd name="f501" fmla="val 10229"/>
                <a:gd name="f502" fmla="val 50878"/>
                <a:gd name="f503" fmla="val 10194"/>
                <a:gd name="f504" fmla="val 10298"/>
                <a:gd name="f505" fmla="val 50860"/>
                <a:gd name="f506" fmla="val 10401"/>
                <a:gd name="f507" fmla="val 10505"/>
                <a:gd name="f508" fmla="val 50614"/>
                <a:gd name="f509" fmla="val 11663"/>
                <a:gd name="f510" fmla="val 50148"/>
                <a:gd name="f511" fmla="val 12321"/>
                <a:gd name="f512" fmla="val 49280"/>
                <a:gd name="f513" fmla="val 48931"/>
                <a:gd name="f514" fmla="val 48517"/>
                <a:gd name="f515" fmla="val 12214"/>
                <a:gd name="f516" fmla="val 11991"/>
                <a:gd name="f517" fmla="val 46374"/>
                <a:gd name="f518" fmla="val 11254"/>
                <a:gd name="f519" fmla="val 44693"/>
                <a:gd name="f520" fmla="val 10979"/>
                <a:gd name="f521" fmla="val 42955"/>
                <a:gd name="f522" fmla="val 42002"/>
                <a:gd name="f523" fmla="val 41033"/>
                <a:gd name="f524" fmla="val 11062"/>
                <a:gd name="f525" fmla="val 40042"/>
                <a:gd name="f526" fmla="val 11196"/>
                <a:gd name="f527" fmla="val 38536"/>
                <a:gd name="f528" fmla="val 11404"/>
                <a:gd name="f529" fmla="val 37062"/>
                <a:gd name="f530" fmla="val 12285"/>
                <a:gd name="f531" fmla="val 35569"/>
                <a:gd name="f532" fmla="val 35195"/>
                <a:gd name="f533" fmla="val 34820"/>
                <a:gd name="f534" fmla="val 12230"/>
                <a:gd name="f535" fmla="val 34443"/>
                <a:gd name="f536" fmla="val 12095"/>
                <a:gd name="f537" fmla="val 32698"/>
                <a:gd name="f538" fmla="val 30900"/>
                <a:gd name="f539" fmla="val 11110"/>
                <a:gd name="f540" fmla="val 29068"/>
                <a:gd name="f541" fmla="val 10920"/>
                <a:gd name="f542" fmla="val 27080"/>
                <a:gd name="f543" fmla="val 10698"/>
                <a:gd name="f544" fmla="val 25171"/>
                <a:gd name="f545" fmla="val 10202"/>
                <a:gd name="f546" fmla="val 23146"/>
                <a:gd name="f547" fmla="val 22337"/>
                <a:gd name="f548" fmla="val 21510"/>
                <a:gd name="f549" fmla="val 10281"/>
                <a:gd name="f550" fmla="val 20652"/>
                <a:gd name="f551" fmla="val 18383"/>
                <a:gd name="f552" fmla="val 11055"/>
                <a:gd name="f553" fmla="val 16215"/>
                <a:gd name="f554" fmla="val 12269"/>
                <a:gd name="f555" fmla="val 13793"/>
                <a:gd name="f556" fmla="val 13559"/>
                <a:gd name="f557" fmla="val 13322"/>
                <a:gd name="f558" fmla="val 12258"/>
                <a:gd name="f559" fmla="val 13083"/>
                <a:gd name="f560" fmla="val 13049"/>
                <a:gd name="f561" fmla="val 13015"/>
                <a:gd name="f562" fmla="val 12229"/>
                <a:gd name="f563" fmla="val 12982"/>
                <a:gd name="f564" fmla="val 12176"/>
                <a:gd name="f565" fmla="val 12605"/>
                <a:gd name="f566" fmla="val 12323"/>
                <a:gd name="f567" fmla="val 13287"/>
                <a:gd name="f568" fmla="val 12498"/>
                <a:gd name="f569" fmla="val 14071"/>
                <a:gd name="f570" fmla="val 12325"/>
                <a:gd name="f571" fmla="val 14707"/>
                <a:gd name="f572" fmla="val 11687"/>
                <a:gd name="f573" fmla="val 11510"/>
                <a:gd name="f574" fmla="val 11296"/>
                <a:gd name="f575" fmla="val 14658"/>
                <a:gd name="f576" fmla="val 11044"/>
                <a:gd name="f577" fmla="val 14549"/>
                <a:gd name="f578" fmla="val 10655"/>
                <a:gd name="f579" fmla="val 14378"/>
                <a:gd name="f580" fmla="val 10292"/>
                <a:gd name="f581" fmla="val 14308"/>
                <a:gd name="f582" fmla="val 9947"/>
                <a:gd name="f583" fmla="val 9034"/>
                <a:gd name="f584" fmla="val 8242"/>
                <a:gd name="f585" fmla="val 14801"/>
                <a:gd name="f586" fmla="val 7415"/>
                <a:gd name="f587" fmla="val 15240"/>
                <a:gd name="f588" fmla="val 6965"/>
                <a:gd name="f589" fmla="val 15482"/>
                <a:gd name="f590" fmla="val 6672"/>
                <a:gd name="f591" fmla="val 15914"/>
                <a:gd name="f592" fmla="val 6879"/>
                <a:gd name="f593" fmla="val 16467"/>
                <a:gd name="f594" fmla="val 7027"/>
                <a:gd name="f595" fmla="val 16886"/>
                <a:gd name="f596" fmla="val 7334"/>
                <a:gd name="f597" fmla="val 16988"/>
                <a:gd name="f598" fmla="val 7700"/>
                <a:gd name="f599" fmla="val 7802"/>
                <a:gd name="f600" fmla="val 7910"/>
                <a:gd name="f601" fmla="val 16980"/>
                <a:gd name="f602" fmla="val 8020"/>
                <a:gd name="f603" fmla="val 16968"/>
                <a:gd name="f604" fmla="val 8305"/>
                <a:gd name="f605" fmla="val 16929"/>
                <a:gd name="f606" fmla="val 8590"/>
                <a:gd name="f607" fmla="val 16910"/>
                <a:gd name="f608" fmla="val 8875"/>
                <a:gd name="f609" fmla="val 8970"/>
                <a:gd name="f610" fmla="val 9065"/>
                <a:gd name="f611" fmla="val 16912"/>
                <a:gd name="f612" fmla="val 9160"/>
                <a:gd name="f613" fmla="val 16917"/>
                <a:gd name="f614" fmla="val 9186"/>
                <a:gd name="f615" fmla="val 16919"/>
                <a:gd name="f616" fmla="val 9214"/>
                <a:gd name="f617" fmla="val 16920"/>
                <a:gd name="f618" fmla="val 9242"/>
                <a:gd name="f619" fmla="val 9458"/>
                <a:gd name="f620" fmla="val 9735"/>
                <a:gd name="f621" fmla="val 16862"/>
                <a:gd name="f622" fmla="val 10131"/>
                <a:gd name="f623" fmla="val 10266"/>
                <a:gd name="f624" fmla="val 16906"/>
                <a:gd name="f625" fmla="val 17072"/>
                <a:gd name="f626" fmla="val 17498"/>
                <a:gd name="f627" fmla="val 9728"/>
                <a:gd name="f628" fmla="val 17637"/>
                <a:gd name="f629" fmla="val 9291"/>
                <a:gd name="f630" fmla="val 9141"/>
                <a:gd name="f631" fmla="val 17633"/>
                <a:gd name="f632" fmla="val 9074"/>
                <a:gd name="f633" fmla="val 17625"/>
                <a:gd name="f634" fmla="val 8873"/>
                <a:gd name="f635" fmla="val 17604"/>
                <a:gd name="f636" fmla="val 8677"/>
                <a:gd name="f637" fmla="val 17594"/>
                <a:gd name="f638" fmla="val 8484"/>
                <a:gd name="f639" fmla="val 6314"/>
                <a:gd name="f640" fmla="val 4587"/>
                <a:gd name="f641" fmla="val 18859"/>
                <a:gd name="f642" fmla="val 2714"/>
                <a:gd name="f643" fmla="val 19716"/>
                <a:gd name="f644" fmla="val 1193"/>
                <a:gd name="f645" fmla="val 20407"/>
                <a:gd name="f646" fmla="val 2351"/>
                <a:gd name="f647" fmla="val 21548"/>
                <a:gd name="f648" fmla="val 2282"/>
                <a:gd name="f649" fmla="val 22429"/>
                <a:gd name="f650" fmla="val 2264"/>
                <a:gd name="f651" fmla="val 22814"/>
                <a:gd name="f652" fmla="val 2455"/>
                <a:gd name="f653" fmla="val 22907"/>
                <a:gd name="f654" fmla="val 2706"/>
                <a:gd name="f655" fmla="val 2939"/>
                <a:gd name="f656" fmla="val 3223"/>
                <a:gd name="f657" fmla="val 22827"/>
                <a:gd name="f658" fmla="val 3440"/>
                <a:gd name="f659" fmla="val 3665"/>
                <a:gd name="f660" fmla="val 3872"/>
                <a:gd name="f661" fmla="val 22982"/>
                <a:gd name="f662" fmla="val 4079"/>
                <a:gd name="f663" fmla="val 23069"/>
                <a:gd name="f664" fmla="val 3924"/>
                <a:gd name="f665" fmla="val 23242"/>
                <a:gd name="f666" fmla="val 3751"/>
                <a:gd name="f667" fmla="val 23380"/>
                <a:gd name="f668" fmla="val 3544"/>
                <a:gd name="f669" fmla="val 23501"/>
                <a:gd name="f670" fmla="val 2610"/>
                <a:gd name="f671" fmla="val 23881"/>
                <a:gd name="f672" fmla="val 1643"/>
                <a:gd name="f673" fmla="val 24192"/>
                <a:gd name="f674" fmla="val 709"/>
                <a:gd name="f675" fmla="val 24589"/>
                <a:gd name="f676" fmla="val 329"/>
                <a:gd name="f677" fmla="val 24745"/>
                <a:gd name="f678" fmla="val 1"/>
                <a:gd name="f679" fmla="val 25142"/>
                <a:gd name="f680" fmla="val 226"/>
                <a:gd name="f681" fmla="val 25609"/>
                <a:gd name="f682" fmla="val 325"/>
                <a:gd name="f683" fmla="val 25816"/>
                <a:gd name="f684" fmla="val 462"/>
                <a:gd name="f685" fmla="val 25880"/>
                <a:gd name="f686" fmla="val 615"/>
                <a:gd name="f687" fmla="val 807"/>
                <a:gd name="f688" fmla="val 1026"/>
                <a:gd name="f689" fmla="val 25778"/>
                <a:gd name="f690" fmla="val 1228"/>
                <a:gd name="f691" fmla="val 25730"/>
                <a:gd name="f692" fmla="val 2248"/>
                <a:gd name="f693" fmla="val 25454"/>
                <a:gd name="f694" fmla="val 3354"/>
                <a:gd name="f695" fmla="val 25350"/>
                <a:gd name="f696" fmla="val 4252"/>
                <a:gd name="f697" fmla="val 24866"/>
                <a:gd name="f698" fmla="val 4601"/>
                <a:gd name="f699" fmla="val 24679"/>
                <a:gd name="f700" fmla="val 4965"/>
                <a:gd name="f701" fmla="val 24620"/>
                <a:gd name="f702" fmla="val 5336"/>
                <a:gd name="f703" fmla="val 5952"/>
                <a:gd name="f704" fmla="val 6585"/>
                <a:gd name="f705" fmla="val 24782"/>
                <a:gd name="f706" fmla="val 7191"/>
                <a:gd name="f707" fmla="val 7702"/>
                <a:gd name="f708" fmla="val 8195"/>
                <a:gd name="f709" fmla="val 24667"/>
                <a:gd name="f710" fmla="val 8642"/>
                <a:gd name="f711" fmla="val 24244"/>
                <a:gd name="f712" fmla="val 9143"/>
                <a:gd name="f713" fmla="val 23760"/>
                <a:gd name="f714" fmla="val 9627"/>
                <a:gd name="f715" fmla="val 23276"/>
                <a:gd name="f716" fmla="val 10128"/>
                <a:gd name="f717" fmla="val 22809"/>
                <a:gd name="f718" fmla="val 10518"/>
                <a:gd name="f719" fmla="val 22438"/>
                <a:gd name="f720" fmla="val 10935"/>
                <a:gd name="f721" fmla="val 22335"/>
                <a:gd name="f722" fmla="val 11366"/>
                <a:gd name="f723" fmla="val 11904"/>
                <a:gd name="f724" fmla="val 12465"/>
                <a:gd name="f725" fmla="val 22495"/>
                <a:gd name="f726" fmla="val 13026"/>
                <a:gd name="f727" fmla="val 13515"/>
                <a:gd name="f728" fmla="val 22465"/>
                <a:gd name="f729" fmla="val 13757"/>
                <a:gd name="f730" fmla="val 22377"/>
                <a:gd name="f731" fmla="val 14876"/>
                <a:gd name="f732" fmla="val 21972"/>
                <a:gd name="f733" fmla="val 15968"/>
                <a:gd name="f734" fmla="val 21278"/>
                <a:gd name="f735" fmla="val 17215"/>
                <a:gd name="f736" fmla="val 17721"/>
                <a:gd name="f737" fmla="val 18252"/>
                <a:gd name="f738" fmla="val 21392"/>
                <a:gd name="f739" fmla="val 18820"/>
                <a:gd name="f740" fmla="val 21686"/>
                <a:gd name="f741" fmla="val 20272"/>
                <a:gd name="f742" fmla="val 22242"/>
                <a:gd name="f743" fmla="val 22343"/>
                <a:gd name="f744" fmla="val 21966"/>
                <a:gd name="f745" fmla="val 24780"/>
                <a:gd name="f746" fmla="val 21914"/>
                <a:gd name="f747" fmla="val 25212"/>
                <a:gd name="f748" fmla="val 22104"/>
                <a:gd name="f749" fmla="val 25868"/>
                <a:gd name="f750" fmla="val 22415"/>
                <a:gd name="f751" fmla="val 26127"/>
                <a:gd name="f752" fmla="val 23746"/>
                <a:gd name="f753" fmla="val 27251"/>
                <a:gd name="f754" fmla="val 23659"/>
                <a:gd name="f755" fmla="val 29411"/>
                <a:gd name="f756" fmla="val 23210"/>
                <a:gd name="f757" fmla="val 29981"/>
                <a:gd name="f758" fmla="val 22052"/>
                <a:gd name="f759" fmla="val 31485"/>
                <a:gd name="f760" fmla="val 22484"/>
                <a:gd name="f761" fmla="val 32573"/>
                <a:gd name="f762" fmla="val 22985"/>
                <a:gd name="f763" fmla="val 33973"/>
                <a:gd name="f764" fmla="val 23124"/>
                <a:gd name="f765" fmla="val 34405"/>
                <a:gd name="f766" fmla="val 22795"/>
                <a:gd name="f767" fmla="val 35045"/>
                <a:gd name="f768" fmla="val 22553"/>
                <a:gd name="f769" fmla="val 35529"/>
                <a:gd name="f770" fmla="val 21447"/>
                <a:gd name="f771" fmla="val 37844"/>
                <a:gd name="f772" fmla="val 19356"/>
                <a:gd name="f773" fmla="val 39469"/>
                <a:gd name="f774" fmla="val 18233"/>
                <a:gd name="f775" fmla="val 41802"/>
                <a:gd name="f776" fmla="val 17455"/>
                <a:gd name="f777" fmla="val 43409"/>
                <a:gd name="f778" fmla="val 17058"/>
                <a:gd name="f779" fmla="val 48783"/>
                <a:gd name="f780" fmla="val 18354"/>
                <a:gd name="f781" fmla="val 49734"/>
                <a:gd name="f782" fmla="val 20220"/>
                <a:gd name="f783" fmla="val 51116"/>
                <a:gd name="f784" fmla="val 19927"/>
                <a:gd name="f785" fmla="val 52862"/>
                <a:gd name="f786" fmla="val 20238"/>
                <a:gd name="f787" fmla="val 54659"/>
                <a:gd name="f788" fmla="val 20428"/>
                <a:gd name="f789" fmla="val 55748"/>
                <a:gd name="f790" fmla="val 20410"/>
                <a:gd name="f791" fmla="val 57528"/>
                <a:gd name="f792" fmla="val 20687"/>
                <a:gd name="f793" fmla="val 57752"/>
                <a:gd name="f794" fmla="val 22380"/>
                <a:gd name="f795" fmla="val 59083"/>
                <a:gd name="f796" fmla="val 61364"/>
                <a:gd name="f797" fmla="val 23625"/>
                <a:gd name="f798" fmla="val 62764"/>
                <a:gd name="f799" fmla="val 23915"/>
                <a:gd name="f800" fmla="val 63066"/>
                <a:gd name="f801" fmla="val 24197"/>
                <a:gd name="f802" fmla="val 63258"/>
                <a:gd name="f803" fmla="val 24508"/>
                <a:gd name="f804" fmla="val 24660"/>
                <a:gd name="f805" fmla="val 24820"/>
                <a:gd name="f806" fmla="val 63212"/>
                <a:gd name="f807" fmla="val 24990"/>
                <a:gd name="f808" fmla="val 63110"/>
                <a:gd name="f809" fmla="val 25508"/>
                <a:gd name="f810" fmla="val 62816"/>
                <a:gd name="f811" fmla="val 25526"/>
                <a:gd name="f812" fmla="val 62246"/>
                <a:gd name="f813" fmla="val 25197"/>
                <a:gd name="f814" fmla="val 61831"/>
                <a:gd name="f815" fmla="val 23607"/>
                <a:gd name="f816" fmla="val 59671"/>
                <a:gd name="f817" fmla="val 56888"/>
                <a:gd name="f818" fmla="val 22536"/>
                <a:gd name="f819" fmla="val 54590"/>
                <a:gd name="f820" fmla="val 54348"/>
                <a:gd name="f821" fmla="val 22605"/>
                <a:gd name="f822" fmla="val 53933"/>
                <a:gd name="f823" fmla="val 22692"/>
                <a:gd name="f824" fmla="val 53605"/>
                <a:gd name="f825" fmla="val 22704"/>
                <a:gd name="f826" fmla="val 53568"/>
                <a:gd name="f827" fmla="val 22878"/>
                <a:gd name="f828" fmla="val 53539"/>
                <a:gd name="f829" fmla="val 22981"/>
                <a:gd name="f830" fmla="val 23021"/>
                <a:gd name="f831" fmla="val 23050"/>
                <a:gd name="f832" fmla="val 53543"/>
                <a:gd name="f833" fmla="val 23054"/>
                <a:gd name="f834" fmla="val 53553"/>
                <a:gd name="f835" fmla="val 23175"/>
                <a:gd name="f836" fmla="val 53812"/>
                <a:gd name="f837" fmla="val 23366"/>
                <a:gd name="f838" fmla="val 54106"/>
                <a:gd name="f839" fmla="val 54400"/>
                <a:gd name="f840" fmla="val 23383"/>
                <a:gd name="f841" fmla="val 56819"/>
                <a:gd name="f842" fmla="val 24973"/>
                <a:gd name="f843" fmla="val 58617"/>
                <a:gd name="f844" fmla="val 26027"/>
                <a:gd name="f845" fmla="val 60569"/>
                <a:gd name="f846" fmla="val 26977"/>
                <a:gd name="f847" fmla="val 62297"/>
                <a:gd name="f848" fmla="val 28654"/>
                <a:gd name="f849" fmla="val 63663"/>
                <a:gd name="f850" fmla="val 27720"/>
                <a:gd name="f851" fmla="val 65978"/>
                <a:gd name="f852" fmla="val 27530"/>
                <a:gd name="f853" fmla="val 66445"/>
                <a:gd name="f854" fmla="val 27928"/>
                <a:gd name="f855" fmla="val 66791"/>
                <a:gd name="f856" fmla="val 28273"/>
                <a:gd name="f857" fmla="val 67136"/>
                <a:gd name="f858" fmla="val 29138"/>
                <a:gd name="f859" fmla="val 68000"/>
                <a:gd name="f860" fmla="val 30226"/>
                <a:gd name="f861" fmla="val 68536"/>
                <a:gd name="f862" fmla="val 31246"/>
                <a:gd name="f863" fmla="val 69193"/>
                <a:gd name="f864" fmla="val 32910"/>
                <a:gd name="f865" fmla="val 70222"/>
                <a:gd name="f866" fmla="val 34447"/>
                <a:gd name="f867" fmla="val 71516"/>
                <a:gd name="f868" fmla="val 36422"/>
                <a:gd name="f869" fmla="val 36867"/>
                <a:gd name="f870" fmla="val 37334"/>
                <a:gd name="f871" fmla="val 71451"/>
                <a:gd name="f872" fmla="val 37830"/>
                <a:gd name="f873" fmla="val 71301"/>
                <a:gd name="f874" fmla="val 37930"/>
                <a:gd name="f875" fmla="val 71272"/>
                <a:gd name="f876" fmla="val 38022"/>
                <a:gd name="f877" fmla="val 71258"/>
                <a:gd name="f878" fmla="val 38107"/>
                <a:gd name="f879" fmla="val 38527"/>
                <a:gd name="f880" fmla="val 38793"/>
                <a:gd name="f881" fmla="val 71582"/>
                <a:gd name="f882" fmla="val 39023"/>
                <a:gd name="f883" fmla="val 71941"/>
                <a:gd name="f884" fmla="val 39748"/>
                <a:gd name="f885" fmla="val 73098"/>
                <a:gd name="f886" fmla="val 40768"/>
                <a:gd name="f887" fmla="val 73721"/>
                <a:gd name="f888" fmla="val 42116"/>
                <a:gd name="f889" fmla="val 74032"/>
                <a:gd name="f890" fmla="val 43585"/>
                <a:gd name="f891" fmla="val 74360"/>
                <a:gd name="f892" fmla="val 45296"/>
                <a:gd name="f893" fmla="val 74775"/>
                <a:gd name="f894" fmla="val 45745"/>
                <a:gd name="f895" fmla="val 76399"/>
                <a:gd name="f896" fmla="val 46194"/>
                <a:gd name="f897" fmla="val 78110"/>
                <a:gd name="f898" fmla="val 47439"/>
                <a:gd name="f899" fmla="val 79112"/>
                <a:gd name="f900" fmla="val 48648"/>
                <a:gd name="f901" fmla="val 79907"/>
                <a:gd name="f902" fmla="val 49237"/>
                <a:gd name="f903" fmla="val 80296"/>
                <a:gd name="f904" fmla="val 50039"/>
                <a:gd name="f905" fmla="val 81326"/>
                <a:gd name="f906" fmla="val 50895"/>
                <a:gd name="f907" fmla="val 51372"/>
                <a:gd name="f908" fmla="val 51865"/>
                <a:gd name="f909" fmla="val 81007"/>
                <a:gd name="f910" fmla="val 52347"/>
                <a:gd name="f911" fmla="val 80080"/>
                <a:gd name="f912" fmla="val 52462"/>
                <a:gd name="f913" fmla="val 79850"/>
                <a:gd name="f914" fmla="val 52631"/>
                <a:gd name="f915" fmla="val 79714"/>
                <a:gd name="f916" fmla="val 52813"/>
                <a:gd name="f917" fmla="val 53013"/>
                <a:gd name="f918" fmla="val 53228"/>
                <a:gd name="f919" fmla="val 79880"/>
                <a:gd name="f920" fmla="val 53401"/>
                <a:gd name="f921" fmla="val 80270"/>
                <a:gd name="f922" fmla="val 54593"/>
                <a:gd name="f923" fmla="val 83156"/>
                <a:gd name="f924" fmla="val 53919"/>
                <a:gd name="f925" fmla="val 85697"/>
                <a:gd name="f926" fmla="val 51621"/>
                <a:gd name="f927" fmla="val 87943"/>
                <a:gd name="f928" fmla="val 89049"/>
                <a:gd name="f929" fmla="val 49806"/>
                <a:gd name="f930" fmla="val 90604"/>
                <a:gd name="f931" fmla="val 50774"/>
                <a:gd name="f932" fmla="val 92194"/>
                <a:gd name="f933" fmla="val 51085"/>
                <a:gd name="f934" fmla="val 92730"/>
                <a:gd name="f935" fmla="val 51068"/>
                <a:gd name="f936" fmla="val 92886"/>
                <a:gd name="f937" fmla="val 50688"/>
                <a:gd name="f938" fmla="val 93283"/>
                <a:gd name="f939" fmla="val 49685"/>
                <a:gd name="f940" fmla="val 94337"/>
                <a:gd name="f941" fmla="val 49703"/>
                <a:gd name="f942" fmla="val 95875"/>
                <a:gd name="f943" fmla="val 50567"/>
                <a:gd name="f944" fmla="val 96636"/>
                <a:gd name="f945" fmla="val 52208"/>
                <a:gd name="f946" fmla="val 98087"/>
                <a:gd name="f947" fmla="val 52986"/>
                <a:gd name="f948" fmla="val 99971"/>
                <a:gd name="f949" fmla="val 53971"/>
                <a:gd name="f950" fmla="val 101803"/>
                <a:gd name="f951" fmla="val 55440"/>
                <a:gd name="f952" fmla="val 104516"/>
                <a:gd name="f953" fmla="val 56771"/>
                <a:gd name="f954" fmla="val 107281"/>
                <a:gd name="f955" fmla="val 59933"/>
                <a:gd name="f956" fmla="val 108629"/>
                <a:gd name="f957" fmla="val 109372"/>
                <a:gd name="f958" fmla="val 62629"/>
                <a:gd name="f959" fmla="val 111014"/>
                <a:gd name="f960" fmla="val 113122"/>
                <a:gd name="f961" fmla="val 62716"/>
                <a:gd name="f962" fmla="val 116319"/>
                <a:gd name="f963" fmla="val 62871"/>
                <a:gd name="f964" fmla="val 119516"/>
                <a:gd name="f965" fmla="val 63096"/>
                <a:gd name="f966" fmla="val 122713"/>
                <a:gd name="f967" fmla="val 63251"/>
                <a:gd name="f968" fmla="val 125115"/>
                <a:gd name="f969" fmla="val 64426"/>
                <a:gd name="f970" fmla="val 127431"/>
                <a:gd name="f971" fmla="val 63631"/>
                <a:gd name="f972" fmla="val 129920"/>
                <a:gd name="f973" fmla="val 63303"/>
                <a:gd name="f974" fmla="val 130922"/>
                <a:gd name="f975" fmla="val 63459"/>
                <a:gd name="f976" fmla="val 131907"/>
                <a:gd name="f977" fmla="val 63839"/>
                <a:gd name="f978" fmla="val 132875"/>
                <a:gd name="f979" fmla="val 64323"/>
                <a:gd name="f980" fmla="val 134067"/>
                <a:gd name="f981" fmla="val 64461"/>
                <a:gd name="f982" fmla="val 135363"/>
                <a:gd name="f983" fmla="val 64288"/>
                <a:gd name="f984" fmla="val 136642"/>
                <a:gd name="f985" fmla="val 64184"/>
                <a:gd name="f986" fmla="val 137593"/>
                <a:gd name="f987" fmla="val 64582"/>
                <a:gd name="f988" fmla="val 138664"/>
                <a:gd name="f989" fmla="val 65653"/>
                <a:gd name="f990" fmla="val 139148"/>
                <a:gd name="f991" fmla="val 65680"/>
                <a:gd name="f992" fmla="val 139159"/>
                <a:gd name="f993" fmla="val 65711"/>
                <a:gd name="f994" fmla="val 139163"/>
                <a:gd name="f995" fmla="val 65743"/>
                <a:gd name="f996" fmla="val 65886"/>
                <a:gd name="f997" fmla="val 66069"/>
                <a:gd name="f998" fmla="val 139076"/>
                <a:gd name="f999" fmla="val 66205"/>
                <a:gd name="f1000" fmla="val 66332"/>
                <a:gd name="f1001" fmla="val 66419"/>
                <a:gd name="f1002" fmla="val 139151"/>
                <a:gd name="f1003" fmla="val 66397"/>
                <a:gd name="f1004" fmla="val 139442"/>
                <a:gd name="f1005" fmla="val 66362"/>
                <a:gd name="f1006" fmla="val 139995"/>
                <a:gd name="f1007" fmla="val 67071"/>
                <a:gd name="f1008" fmla="val 140565"/>
                <a:gd name="f1009" fmla="val 66293"/>
                <a:gd name="f1010" fmla="val 141135"/>
                <a:gd name="f1011" fmla="val 65895"/>
                <a:gd name="f1012" fmla="val 141412"/>
                <a:gd name="f1013" fmla="val 65360"/>
                <a:gd name="f1014" fmla="val 142259"/>
                <a:gd name="f1015" fmla="val 65774"/>
                <a:gd name="f1016" fmla="val 142414"/>
                <a:gd name="f1017" fmla="val 66898"/>
                <a:gd name="f1018" fmla="val 142846"/>
                <a:gd name="f1019" fmla="val 66500"/>
                <a:gd name="f1020" fmla="val 143797"/>
                <a:gd name="f1021" fmla="val 66777"/>
                <a:gd name="f1022" fmla="val 144488"/>
                <a:gd name="f1023" fmla="val 67468"/>
                <a:gd name="f1024" fmla="val 146164"/>
                <a:gd name="f1025" fmla="val 68505"/>
                <a:gd name="f1026" fmla="val 147668"/>
                <a:gd name="f1027" fmla="val 69801"/>
                <a:gd name="f1028" fmla="val 148929"/>
                <a:gd name="f1029" fmla="val 150906"/>
                <a:gd name="f1030" fmla="val 74091"/>
                <a:gd name="f1031" fmla="val 152091"/>
                <a:gd name="f1032" fmla="val 76808"/>
                <a:gd name="f1033" fmla="val 77226"/>
                <a:gd name="f1034" fmla="val 77656"/>
                <a:gd name="f1035" fmla="val 152063"/>
                <a:gd name="f1036" fmla="val 78096"/>
                <a:gd name="f1037" fmla="val 152005"/>
                <a:gd name="f1038" fmla="val 78355"/>
                <a:gd name="f1039" fmla="val 151953"/>
                <a:gd name="f1040" fmla="val 78580"/>
                <a:gd name="f1041" fmla="val 151781"/>
                <a:gd name="f1042" fmla="val 78718"/>
                <a:gd name="f1043" fmla="val 151556"/>
                <a:gd name="f1044" fmla="val 78874"/>
                <a:gd name="f1045" fmla="val 151262"/>
                <a:gd name="f1046" fmla="val 78615"/>
                <a:gd name="f1047" fmla="val 151038"/>
                <a:gd name="f1048" fmla="val 150882"/>
                <a:gd name="f1049" fmla="val 77595"/>
                <a:gd name="f1050" fmla="val 150415"/>
                <a:gd name="f1051" fmla="val 76835"/>
                <a:gd name="f1052" fmla="val 149914"/>
                <a:gd name="f1053" fmla="val 76040"/>
                <a:gd name="f1054" fmla="val 149482"/>
                <a:gd name="f1055" fmla="val 73914"/>
                <a:gd name="f1056" fmla="val 148342"/>
                <a:gd name="f1057" fmla="val 73551"/>
                <a:gd name="f1058" fmla="val 146648"/>
                <a:gd name="f1059" fmla="val 74899"/>
                <a:gd name="f1060" fmla="val 144695"/>
                <a:gd name="f1061" fmla="val 75608"/>
                <a:gd name="f1062" fmla="val 143658"/>
                <a:gd name="f1063" fmla="val 75694"/>
                <a:gd name="f1064" fmla="val 142570"/>
                <a:gd name="f1065" fmla="val 74173"/>
                <a:gd name="f1066" fmla="val 142017"/>
                <a:gd name="f1067" fmla="val 141861"/>
                <a:gd name="f1068" fmla="val 72929"/>
                <a:gd name="f1069" fmla="val 141550"/>
                <a:gd name="f1070" fmla="val 140997"/>
                <a:gd name="f1071" fmla="val 74260"/>
                <a:gd name="f1072" fmla="val 140340"/>
                <a:gd name="f1073" fmla="val 139597"/>
                <a:gd name="f1074" fmla="val 138837"/>
                <a:gd name="f1075" fmla="val 74605"/>
                <a:gd name="f1076" fmla="val 137783"/>
                <a:gd name="f1077" fmla="val 73534"/>
                <a:gd name="f1078" fmla="val 136193"/>
                <a:gd name="f1079" fmla="val 75677"/>
                <a:gd name="f1080" fmla="val 135985"/>
                <a:gd name="f1081" fmla="val 75746"/>
                <a:gd name="f1082" fmla="val 75850"/>
                <a:gd name="f1083" fmla="val 135588"/>
                <a:gd name="f1084" fmla="val 75798"/>
                <a:gd name="f1085" fmla="val 135432"/>
                <a:gd name="f1086" fmla="val 75444"/>
                <a:gd name="f1087" fmla="val 134260"/>
                <a:gd name="f1088" fmla="val 75867"/>
                <a:gd name="f1089" fmla="val 133923"/>
                <a:gd name="f1090" fmla="val 76900"/>
                <a:gd name="f1091" fmla="val 76978"/>
                <a:gd name="f1092" fmla="val 77060"/>
                <a:gd name="f1093" fmla="val 133925"/>
                <a:gd name="f1094" fmla="val 133929"/>
                <a:gd name="f1095" fmla="val 77188"/>
                <a:gd name="f1096" fmla="val 133931"/>
                <a:gd name="f1097" fmla="val 77231"/>
                <a:gd name="f1098" fmla="val 133932"/>
                <a:gd name="f1099" fmla="val 77272"/>
                <a:gd name="f1100" fmla="val 78202"/>
                <a:gd name="f1101" fmla="val 78980"/>
                <a:gd name="f1102" fmla="val 133388"/>
                <a:gd name="f1103" fmla="val 79427"/>
                <a:gd name="f1104" fmla="val 132512"/>
                <a:gd name="f1105" fmla="val 79859"/>
                <a:gd name="f1106" fmla="val 131648"/>
                <a:gd name="f1107" fmla="val 79738"/>
                <a:gd name="f1108" fmla="val 130836"/>
                <a:gd name="f1109" fmla="val 79047"/>
                <a:gd name="f1110" fmla="val 130110"/>
                <a:gd name="f1111" fmla="val 78857"/>
                <a:gd name="f1112" fmla="val 129902"/>
                <a:gd name="f1113" fmla="val 78822"/>
                <a:gd name="f1114" fmla="val 129557"/>
                <a:gd name="f1115" fmla="val 78701"/>
                <a:gd name="f1116" fmla="val 129280"/>
                <a:gd name="f1117" fmla="val 78977"/>
                <a:gd name="f1118" fmla="val 129298"/>
                <a:gd name="f1119" fmla="val 79237"/>
                <a:gd name="f1120" fmla="val 129332"/>
                <a:gd name="f1121" fmla="val 79513"/>
                <a:gd name="f1122" fmla="val 129384"/>
                <a:gd name="f1123" fmla="val 79669"/>
                <a:gd name="f1124" fmla="val 129427"/>
                <a:gd name="f1125" fmla="val 79830"/>
                <a:gd name="f1126" fmla="val 129448"/>
                <a:gd name="f1127" fmla="val 79991"/>
                <a:gd name="f1128" fmla="val 80347"/>
                <a:gd name="f1129" fmla="val 80702"/>
                <a:gd name="f1130" fmla="val 129344"/>
                <a:gd name="f1131" fmla="val 80999"/>
                <a:gd name="f1132" fmla="val 129142"/>
                <a:gd name="f1133" fmla="val 82900"/>
                <a:gd name="f1134" fmla="val 128001"/>
                <a:gd name="f1135" fmla="val 83350"/>
                <a:gd name="f1136" fmla="val 125841"/>
                <a:gd name="f1137" fmla="val 84473"/>
                <a:gd name="f1138" fmla="val 124148"/>
                <a:gd name="f1139" fmla="val 85216"/>
                <a:gd name="f1140" fmla="val 123024"/>
                <a:gd name="f1141" fmla="val 86149"/>
                <a:gd name="f1142" fmla="val 121815"/>
                <a:gd name="f1143" fmla="val 85544"/>
                <a:gd name="f1144" fmla="val 120225"/>
                <a:gd name="f1145" fmla="val 85026"/>
                <a:gd name="f1146" fmla="val 118808"/>
                <a:gd name="f1147" fmla="val 85959"/>
                <a:gd name="f1148" fmla="val 118186"/>
                <a:gd name="f1149" fmla="val 86927"/>
                <a:gd name="f1150" fmla="val 117356"/>
                <a:gd name="f1151" fmla="val 88258"/>
                <a:gd name="f1152" fmla="val 116233"/>
                <a:gd name="f1153" fmla="val 90314"/>
                <a:gd name="f1154" fmla="val 116371"/>
                <a:gd name="f1155" fmla="val 91230"/>
                <a:gd name="f1156" fmla="val 115213"/>
                <a:gd name="f1157" fmla="val 93096"/>
                <a:gd name="f1158" fmla="val 112846"/>
                <a:gd name="f1159" fmla="val 93788"/>
                <a:gd name="f1160" fmla="val 109908"/>
                <a:gd name="f1161" fmla="val 93874"/>
                <a:gd name="f1162" fmla="val 106866"/>
                <a:gd name="f1163" fmla="val 93909"/>
                <a:gd name="f1164" fmla="val 105743"/>
                <a:gd name="f1165" fmla="val 93563"/>
                <a:gd name="f1166" fmla="val 104637"/>
                <a:gd name="f1167" fmla="val 94635"/>
                <a:gd name="f1168" fmla="val 103635"/>
                <a:gd name="f1169" fmla="val 95637"/>
                <a:gd name="f1170" fmla="val 102650"/>
                <a:gd name="f1171" fmla="val 96432"/>
                <a:gd name="f1172" fmla="val 101492"/>
                <a:gd name="f1173" fmla="val 97002"/>
                <a:gd name="f1174" fmla="val 100213"/>
                <a:gd name="f1175" fmla="val 98350"/>
                <a:gd name="f1176" fmla="val 97189"/>
                <a:gd name="f1177" fmla="val 95668"/>
                <a:gd name="f1178" fmla="val 93770"/>
                <a:gd name="f1179" fmla="val 93404"/>
                <a:gd name="f1180" fmla="val 92864"/>
                <a:gd name="f1181" fmla="val 92866"/>
                <a:gd name="f1182" fmla="val 92012"/>
                <a:gd name="f1183" fmla="val 92178"/>
                <a:gd name="f1184" fmla="val 90923"/>
                <a:gd name="f1185" fmla="val 90787"/>
                <a:gd name="f1186" fmla="val 90648"/>
                <a:gd name="f1187" fmla="val 92189"/>
                <a:gd name="f1188" fmla="val 90504"/>
                <a:gd name="f1189" fmla="val 92212"/>
                <a:gd name="f1190" fmla="val 90375"/>
                <a:gd name="f1191" fmla="val 92232"/>
                <a:gd name="f1192" fmla="val 90250"/>
                <a:gd name="f1193" fmla="val 92241"/>
                <a:gd name="f1194" fmla="val 90128"/>
                <a:gd name="f1195" fmla="val 89316"/>
                <a:gd name="f1196" fmla="val 88640"/>
                <a:gd name="f1197" fmla="val 91827"/>
                <a:gd name="f1198" fmla="val 87964"/>
                <a:gd name="f1199" fmla="val 91451"/>
                <a:gd name="f1200" fmla="val 86720"/>
                <a:gd name="f1201" fmla="val 90760"/>
                <a:gd name="f1202" fmla="val 85423"/>
                <a:gd name="f1203" fmla="val 90190"/>
                <a:gd name="f1204" fmla="val 84076"/>
                <a:gd name="f1205" fmla="val 89740"/>
                <a:gd name="f1206" fmla="val 83419"/>
                <a:gd name="f1207" fmla="val 89533"/>
                <a:gd name="f1208" fmla="val 82365"/>
                <a:gd name="f1209" fmla="val 89412"/>
                <a:gd name="f1210" fmla="val 82226"/>
                <a:gd name="f1211" fmla="val 88306"/>
                <a:gd name="f1212" fmla="val 81898"/>
                <a:gd name="f1213" fmla="val 85511"/>
                <a:gd name="f1214" fmla="val 80349"/>
                <a:gd name="f1215" fmla="val 82231"/>
                <a:gd name="f1216" fmla="val 77208"/>
                <a:gd name="f1217" fmla="val 77047"/>
                <a:gd name="f1218" fmla="val 76883"/>
                <a:gd name="f1219" fmla="val 82240"/>
                <a:gd name="f1220" fmla="val 76714"/>
                <a:gd name="f1221" fmla="val 82258"/>
                <a:gd name="f1222" fmla="val 76610"/>
                <a:gd name="f1223" fmla="val 82274"/>
                <a:gd name="f1224" fmla="val 76507"/>
                <a:gd name="f1225" fmla="val 82282"/>
                <a:gd name="f1226" fmla="val 76405"/>
                <a:gd name="f1227" fmla="val 75873"/>
                <a:gd name="f1228" fmla="val 75365"/>
                <a:gd name="f1229" fmla="val 82061"/>
                <a:gd name="f1230" fmla="val 75003"/>
                <a:gd name="f1231" fmla="val 81670"/>
                <a:gd name="f1232" fmla="val 80478"/>
                <a:gd name="f1233" fmla="val 79147"/>
                <a:gd name="f1234" fmla="val 71356"/>
                <a:gd name="f1235" fmla="val 78179"/>
                <a:gd name="f1236" fmla="val 70652"/>
                <a:gd name="f1237" fmla="val 77672"/>
                <a:gd name="f1238" fmla="val 69937"/>
                <a:gd name="f1239" fmla="val 68958"/>
                <a:gd name="f1240" fmla="val 68735"/>
                <a:gd name="f1241" fmla="val 68499"/>
                <a:gd name="f1242" fmla="val 76887"/>
                <a:gd name="f1243" fmla="val 68246"/>
                <a:gd name="f1244" fmla="val 76987"/>
                <a:gd name="f1245" fmla="val 68013"/>
                <a:gd name="f1246" fmla="val 77081"/>
                <a:gd name="f1247" fmla="val 67785"/>
                <a:gd name="f1248" fmla="val 77113"/>
                <a:gd name="f1249" fmla="val 67562"/>
                <a:gd name="f1250" fmla="val 67089"/>
                <a:gd name="f1251" fmla="val 66635"/>
                <a:gd name="f1252" fmla="val 76969"/>
                <a:gd name="f1253" fmla="val 66189"/>
                <a:gd name="f1254" fmla="val 64783"/>
                <a:gd name="f1255" fmla="val 63941"/>
                <a:gd name="f1256" fmla="val 75706"/>
                <a:gd name="f1257" fmla="val 62605"/>
                <a:gd name="f1258" fmla="val 62579"/>
                <a:gd name="f1259" fmla="val 62552"/>
                <a:gd name="f1260" fmla="val 75707"/>
                <a:gd name="f1261" fmla="val 62525"/>
                <a:gd name="f1262" fmla="val 75708"/>
                <a:gd name="f1263" fmla="val 62280"/>
                <a:gd name="f1264" fmla="val 61828"/>
                <a:gd name="f1265" fmla="val 76012"/>
                <a:gd name="f1266" fmla="val 61511"/>
                <a:gd name="f1267" fmla="val 61248"/>
                <a:gd name="f1268" fmla="val 61077"/>
                <a:gd name="f1269" fmla="val 75802"/>
                <a:gd name="f1270" fmla="val 61195"/>
                <a:gd name="f1271" fmla="val 75034"/>
                <a:gd name="f1272" fmla="val 61232"/>
                <a:gd name="f1273" fmla="val 74788"/>
                <a:gd name="f1274" fmla="val 60883"/>
                <a:gd name="f1275" fmla="val 74612"/>
                <a:gd name="f1276" fmla="val 60617"/>
                <a:gd name="f1277" fmla="val 60509"/>
                <a:gd name="f1278" fmla="val 60415"/>
                <a:gd name="f1279" fmla="val 74641"/>
                <a:gd name="f1280" fmla="val 60365"/>
                <a:gd name="f1281" fmla="val 74706"/>
                <a:gd name="f1282" fmla="val 59225"/>
                <a:gd name="f1283" fmla="val 76088"/>
                <a:gd name="f1284" fmla="val 57099"/>
                <a:gd name="f1285" fmla="val 76071"/>
                <a:gd name="f1286" fmla="val 56166"/>
                <a:gd name="f1287" fmla="val 77747"/>
                <a:gd name="f1288" fmla="val 55842"/>
                <a:gd name="f1289" fmla="val 78325"/>
                <a:gd name="f1290" fmla="val 55457"/>
                <a:gd name="f1291" fmla="val 78771"/>
                <a:gd name="f1292" fmla="val 54917"/>
                <a:gd name="f1293" fmla="val 54649"/>
                <a:gd name="f1294" fmla="val 54343"/>
                <a:gd name="f1295" fmla="val 78661"/>
                <a:gd name="f1296" fmla="val 53988"/>
                <a:gd name="f1297" fmla="val 78404"/>
                <a:gd name="f1298" fmla="val 53637"/>
                <a:gd name="f1299" fmla="val 78125"/>
                <a:gd name="f1300" fmla="val 53206"/>
                <a:gd name="f1301" fmla="val 77982"/>
                <a:gd name="f1302" fmla="val 52772"/>
                <a:gd name="f1303" fmla="val 52480"/>
                <a:gd name="f1304" fmla="val 52186"/>
                <a:gd name="f1305" fmla="val 78047"/>
                <a:gd name="f1306" fmla="val 51915"/>
                <a:gd name="f1307" fmla="val 51373"/>
                <a:gd name="f1308" fmla="val 78410"/>
                <a:gd name="f1309" fmla="val 50918"/>
                <a:gd name="f1310" fmla="val 78527"/>
                <a:gd name="f1311" fmla="val 50541"/>
                <a:gd name="f1312" fmla="val 49618"/>
                <a:gd name="f1313" fmla="val 49166"/>
                <a:gd name="f1314" fmla="val 77825"/>
                <a:gd name="f1315" fmla="val 49080"/>
                <a:gd name="f1316" fmla="val 76365"/>
                <a:gd name="f1317" fmla="val 49046"/>
                <a:gd name="f1318" fmla="val 75397"/>
                <a:gd name="f1319" fmla="val 49184"/>
                <a:gd name="f1320" fmla="val 74446"/>
                <a:gd name="f1321" fmla="val 49478"/>
                <a:gd name="f1322" fmla="val 73530"/>
                <a:gd name="f1323" fmla="val 50012"/>
                <a:gd name="f1324" fmla="val 71861"/>
                <a:gd name="f1325" fmla="val 49095"/>
                <a:gd name="f1326" fmla="val 70692"/>
                <a:gd name="f1327" fmla="val 47366"/>
                <a:gd name="f1328" fmla="val 47305"/>
                <a:gd name="f1329" fmla="val 47243"/>
                <a:gd name="f1330" fmla="val 70693"/>
                <a:gd name="f1331" fmla="val 47179"/>
                <a:gd name="f1332" fmla="val 70696"/>
                <a:gd name="f1333" fmla="val 46730"/>
                <a:gd name="f1334" fmla="val 70714"/>
                <a:gd name="f1335" fmla="val 46281"/>
                <a:gd name="f1336" fmla="val 70765"/>
                <a:gd name="f1337" fmla="val 45814"/>
                <a:gd name="f1338" fmla="val 70783"/>
                <a:gd name="f1339" fmla="val 45755"/>
                <a:gd name="f1340" fmla="val 70784"/>
                <a:gd name="f1341" fmla="val 45699"/>
                <a:gd name="f1342" fmla="val 45645"/>
                <a:gd name="f1343" fmla="val 45148"/>
                <a:gd name="f1344" fmla="val 44886"/>
                <a:gd name="f1345" fmla="val 70683"/>
                <a:gd name="f1346" fmla="val 45088"/>
                <a:gd name="f1347" fmla="val 69919"/>
                <a:gd name="f1348" fmla="val 45469"/>
                <a:gd name="f1349" fmla="val 68484"/>
                <a:gd name="f1350" fmla="val 46143"/>
                <a:gd name="f1351" fmla="val 67240"/>
                <a:gd name="f1352" fmla="val 46886"/>
                <a:gd name="f1353" fmla="val 65996"/>
                <a:gd name="f1354" fmla="val 47214"/>
                <a:gd name="f1355" fmla="val 65443"/>
                <a:gd name="f1356" fmla="val 47231"/>
                <a:gd name="f1357" fmla="val 64993"/>
                <a:gd name="f1358" fmla="val 46747"/>
                <a:gd name="f1359" fmla="val 64613"/>
                <a:gd name="f1360" fmla="val 46406"/>
                <a:gd name="f1361" fmla="val 64334"/>
                <a:gd name="f1362" fmla="val 45929"/>
                <a:gd name="f1363" fmla="val 64209"/>
                <a:gd name="f1364" fmla="val 45417"/>
                <a:gd name="f1365" fmla="val 44221"/>
                <a:gd name="f1366" fmla="val 42833"/>
                <a:gd name="f1367" fmla="val 64889"/>
                <a:gd name="f1368" fmla="val 42531"/>
                <a:gd name="f1369" fmla="val 65857"/>
                <a:gd name="f1370" fmla="val 42161"/>
                <a:gd name="f1371" fmla="val 67044"/>
                <a:gd name="f1372" fmla="val 40793"/>
                <a:gd name="f1373" fmla="val 67929"/>
                <a:gd name="f1374" fmla="val 39553"/>
                <a:gd name="f1375" fmla="val 39113"/>
                <a:gd name="f1376" fmla="val 38689"/>
                <a:gd name="f1377" fmla="val 67817"/>
                <a:gd name="f1378" fmla="val 38331"/>
                <a:gd name="f1379" fmla="val 67568"/>
                <a:gd name="f1380" fmla="val 36966"/>
                <a:gd name="f1381" fmla="val 66601"/>
                <a:gd name="f1382" fmla="val 35998"/>
                <a:gd name="f1383" fmla="val 64872"/>
                <a:gd name="f1384" fmla="val 36517"/>
                <a:gd name="f1385" fmla="val 63455"/>
                <a:gd name="f1386" fmla="val 37571"/>
                <a:gd name="f1387" fmla="val 37986"/>
                <a:gd name="f1388" fmla="val 56802"/>
                <a:gd name="f1389" fmla="val 41822"/>
                <a:gd name="f1390" fmla="val 56093"/>
                <a:gd name="f1391" fmla="val 44259"/>
                <a:gd name="f1392" fmla="val 55627"/>
                <a:gd name="f1393" fmla="val 46696"/>
                <a:gd name="f1394" fmla="val 55299"/>
                <a:gd name="f1395" fmla="val 49167"/>
                <a:gd name="f1396" fmla="val 55126"/>
                <a:gd name="f1397" fmla="val 49252"/>
                <a:gd name="f1398" fmla="val 55120"/>
                <a:gd name="f1399" fmla="val 49338"/>
                <a:gd name="f1400" fmla="val 55117"/>
                <a:gd name="f1401" fmla="val 49425"/>
                <a:gd name="f1402" fmla="val 50819"/>
                <a:gd name="f1403" fmla="val 52364"/>
                <a:gd name="f1404" fmla="val 55920"/>
                <a:gd name="f1405" fmla="val 51811"/>
                <a:gd name="f1406" fmla="val 58133"/>
                <a:gd name="f1407" fmla="val 58582"/>
                <a:gd name="f1408" fmla="val 52087"/>
                <a:gd name="f1409" fmla="val 59204"/>
                <a:gd name="f1410" fmla="val 52329"/>
                <a:gd name="f1411" fmla="val 59688"/>
                <a:gd name="f1412" fmla="val 52602"/>
                <a:gd name="f1413" fmla="val 60250"/>
                <a:gd name="f1414" fmla="val 52992"/>
                <a:gd name="f1415" fmla="val 60846"/>
                <a:gd name="f1416" fmla="val 53666"/>
                <a:gd name="f1417" fmla="val 53675"/>
                <a:gd name="f1418" fmla="val 53685"/>
                <a:gd name="f1419" fmla="val 53695"/>
                <a:gd name="f1420" fmla="val 54455"/>
                <a:gd name="f1421" fmla="val 60811"/>
                <a:gd name="f1422" fmla="val 54628"/>
                <a:gd name="f1423" fmla="val 60085"/>
                <a:gd name="f1424" fmla="val 54852"/>
                <a:gd name="f1425" fmla="val 59498"/>
                <a:gd name="f1426" fmla="val 55146"/>
                <a:gd name="f1427" fmla="val 58703"/>
                <a:gd name="f1428" fmla="val 57822"/>
                <a:gd name="f1429" fmla="val 54887"/>
                <a:gd name="f1430" fmla="val 57027"/>
                <a:gd name="f1431" fmla="val 54127"/>
                <a:gd name="f1432" fmla="val 54642"/>
                <a:gd name="f1433" fmla="val 54922"/>
                <a:gd name="f1434" fmla="val 53017"/>
                <a:gd name="f1435" fmla="val 57116"/>
                <a:gd name="f1436" fmla="val 51894"/>
                <a:gd name="f1437" fmla="val 58291"/>
                <a:gd name="f1438" fmla="val 51307"/>
                <a:gd name="f1439" fmla="val 59328"/>
                <a:gd name="f1440" fmla="val 50442"/>
                <a:gd name="f1441" fmla="val 60469"/>
                <a:gd name="f1442" fmla="val 49786"/>
                <a:gd name="f1443" fmla="val 62128"/>
                <a:gd name="f1444" fmla="val 48818"/>
                <a:gd name="f1445" fmla="val 61575"/>
                <a:gd name="f1446" fmla="val 46641"/>
                <a:gd name="f1447" fmla="val 45448"/>
                <a:gd name="f1448" fmla="val 64720"/>
                <a:gd name="f1449" fmla="val 44169"/>
                <a:gd name="f1450" fmla="val 65757"/>
                <a:gd name="f1451" fmla="val 42113"/>
                <a:gd name="f1452" fmla="val 68194"/>
                <a:gd name="f1453" fmla="val 42061"/>
                <a:gd name="f1454" fmla="val 68574"/>
                <a:gd name="f1455" fmla="val 42044"/>
                <a:gd name="f1456" fmla="val 69006"/>
                <a:gd name="f1457" fmla="val 41888"/>
                <a:gd name="f1458" fmla="val 69075"/>
                <a:gd name="f1459" fmla="val 41456"/>
                <a:gd name="f1460" fmla="val 69369"/>
                <a:gd name="f1461" fmla="val 39711"/>
                <a:gd name="f1462" fmla="val 39417"/>
                <a:gd name="f1463" fmla="val 38760"/>
                <a:gd name="f1464" fmla="val 72321"/>
                <a:gd name="f1465" fmla="val 38667"/>
                <a:gd name="f1466" fmla="val 72565"/>
                <a:gd name="f1467" fmla="val 38512"/>
                <a:gd name="f1468" fmla="val 72753"/>
                <a:gd name="f1469" fmla="val 72950"/>
                <a:gd name="f1470" fmla="val 73086"/>
                <a:gd name="f1471" fmla="val 38680"/>
                <a:gd name="f1472" fmla="val 73015"/>
                <a:gd name="f1473" fmla="val 39261"/>
                <a:gd name="f1474" fmla="val 72956"/>
                <a:gd name="f1475" fmla="val 39796"/>
                <a:gd name="f1476" fmla="val 73330"/>
                <a:gd name="f1477" fmla="val 40078"/>
                <a:gd name="f1478" fmla="val 73743"/>
                <a:gd name="f1479" fmla="val 73931"/>
                <a:gd name="f1480" fmla="val 74127"/>
                <a:gd name="f1481" fmla="val 40020"/>
                <a:gd name="f1482" fmla="val 74294"/>
                <a:gd name="f1483" fmla="val 39901"/>
                <a:gd name="f1484" fmla="val 38898"/>
                <a:gd name="f1485" fmla="val 77457"/>
                <a:gd name="f1486" fmla="val 38501"/>
                <a:gd name="f1487" fmla="val 78995"/>
                <a:gd name="f1488" fmla="val 37723"/>
                <a:gd name="f1489" fmla="val 37326"/>
                <a:gd name="f1490" fmla="val 80291"/>
                <a:gd name="f1491" fmla="val 36773"/>
                <a:gd name="f1492" fmla="val 79790"/>
                <a:gd name="f1493" fmla="val 35995"/>
                <a:gd name="f1494" fmla="val 79597"/>
                <a:gd name="f1495" fmla="val 35708"/>
                <a:gd name="f1496" fmla="val 79414"/>
                <a:gd name="f1497" fmla="val 35603"/>
                <a:gd name="f1498" fmla="val 79239"/>
                <a:gd name="f1499" fmla="val 78865"/>
                <a:gd name="f1500" fmla="val 78524"/>
                <a:gd name="f1501" fmla="val 36083"/>
                <a:gd name="f1502" fmla="val 78183"/>
                <a:gd name="f1503" fmla="val 36306"/>
                <a:gd name="f1504" fmla="val 77820"/>
                <a:gd name="f1505" fmla="val 36545"/>
                <a:gd name="f1506" fmla="val 77447"/>
                <a:gd name="f1507" fmla="val 36741"/>
                <a:gd name="f1508" fmla="val 77083"/>
                <a:gd name="f1509" fmla="val 76789"/>
                <a:gd name="f1510" fmla="val 76501"/>
                <a:gd name="f1511" fmla="val 36612"/>
                <a:gd name="f1512" fmla="val 76230"/>
                <a:gd name="f1513" fmla="val 36272"/>
                <a:gd name="f1514" fmla="val 35563"/>
                <a:gd name="f1515" fmla="val 76126"/>
                <a:gd name="f1516" fmla="val 35148"/>
                <a:gd name="f1517" fmla="val 76731"/>
                <a:gd name="f1518" fmla="val 34751"/>
                <a:gd name="f1519" fmla="val 77318"/>
                <a:gd name="f1520" fmla="val 34371"/>
                <a:gd name="f1521" fmla="val 77284"/>
                <a:gd name="f1522" fmla="val 33818"/>
                <a:gd name="f1523" fmla="val 77025"/>
                <a:gd name="f1524" fmla="val 33196"/>
                <a:gd name="f1525" fmla="val 76921"/>
                <a:gd name="f1526" fmla="val 32919"/>
                <a:gd name="f1527" fmla="val 76161"/>
                <a:gd name="f1528" fmla="val 33023"/>
                <a:gd name="f1529" fmla="val 76593"/>
                <a:gd name="f1530" fmla="val 32643"/>
                <a:gd name="f1531" fmla="val 76708"/>
                <a:gd name="f1532" fmla="val 32536"/>
                <a:gd name="f1533" fmla="val 76805"/>
                <a:gd name="f1534" fmla="val 32492"/>
                <a:gd name="f1535" fmla="val 76888"/>
                <a:gd name="f1536" fmla="val 77143"/>
                <a:gd name="f1537" fmla="val 77279"/>
                <a:gd name="f1538" fmla="val 32892"/>
                <a:gd name="f1539" fmla="val 77474"/>
                <a:gd name="f1540" fmla="val 33126"/>
                <a:gd name="f1541" fmla="val 77830"/>
                <a:gd name="f1542" fmla="val 33563"/>
                <a:gd name="f1543" fmla="val 78559"/>
                <a:gd name="f1544" fmla="val 33892"/>
                <a:gd name="f1545" fmla="val 79019"/>
                <a:gd name="f1546" fmla="val 79251"/>
                <a:gd name="f1547" fmla="val 79415"/>
                <a:gd name="f1548" fmla="val 33808"/>
                <a:gd name="f1549" fmla="val 33610"/>
                <a:gd name="f1550" fmla="val 79485"/>
                <a:gd name="f1551" fmla="val 32639"/>
                <a:gd name="f1552" fmla="val 79866"/>
                <a:gd name="f1553" fmla="val 32465"/>
                <a:gd name="f1554" fmla="val 80317"/>
                <a:gd name="f1555" fmla="val 80569"/>
                <a:gd name="f1556" fmla="val 80843"/>
                <a:gd name="f1557" fmla="val 32519"/>
                <a:gd name="f1558" fmla="val 81095"/>
                <a:gd name="f1559" fmla="val 81194"/>
                <a:gd name="f1560" fmla="val 81290"/>
                <a:gd name="f1561" fmla="val 32511"/>
                <a:gd name="f1562" fmla="val 81380"/>
                <a:gd name="f1563" fmla="val 32487"/>
                <a:gd name="f1564" fmla="val 81894"/>
                <a:gd name="f1565" fmla="val 32340"/>
                <a:gd name="f1566" fmla="val 82271"/>
                <a:gd name="f1567" fmla="val 31830"/>
                <a:gd name="f1568" fmla="val 82830"/>
                <a:gd name="f1569" fmla="val 82928"/>
                <a:gd name="f1570" fmla="val 83031"/>
                <a:gd name="f1571" fmla="val 31846"/>
                <a:gd name="f1572" fmla="val 83142"/>
                <a:gd name="f1573" fmla="val 31882"/>
                <a:gd name="f1574" fmla="val 82658"/>
                <a:gd name="f1575" fmla="val 32470"/>
                <a:gd name="f1576" fmla="val 82192"/>
                <a:gd name="f1577" fmla="val 33075"/>
                <a:gd name="f1578" fmla="val 81708"/>
                <a:gd name="f1579" fmla="val 33679"/>
                <a:gd name="f1580" fmla="val 81604"/>
                <a:gd name="f1581" fmla="val 33766"/>
                <a:gd name="f1582" fmla="val 81483"/>
                <a:gd name="f1583" fmla="val 33835"/>
                <a:gd name="f1584" fmla="val 81362"/>
                <a:gd name="f1585" fmla="val 33904"/>
                <a:gd name="f1586" fmla="val 81034"/>
                <a:gd name="f1587" fmla="val 34129"/>
                <a:gd name="f1588" fmla="val 80775"/>
                <a:gd name="f1589" fmla="val 34423"/>
                <a:gd name="f1590" fmla="val 80878"/>
                <a:gd name="f1591" fmla="val 34872"/>
                <a:gd name="f1592" fmla="val 35304"/>
                <a:gd name="f1593" fmla="val 35252"/>
                <a:gd name="f1594" fmla="val 81673"/>
                <a:gd name="f1595" fmla="val 35425"/>
                <a:gd name="f1596" fmla="val 81973"/>
                <a:gd name="f1597" fmla="val 35596"/>
                <a:gd name="f1598" fmla="val 82292"/>
                <a:gd name="f1599" fmla="val 35648"/>
                <a:gd name="f1600" fmla="val 82615"/>
                <a:gd name="f1601" fmla="val 83130"/>
                <a:gd name="f1602" fmla="val 83658"/>
                <a:gd name="f1603" fmla="val 35514"/>
                <a:gd name="f1604" fmla="val 84141"/>
                <a:gd name="f1605" fmla="val 84489"/>
                <a:gd name="f1606" fmla="val 84814"/>
                <a:gd name="f1607" fmla="val 35584"/>
                <a:gd name="f1608" fmla="val 85095"/>
                <a:gd name="f1609" fmla="val 35822"/>
                <a:gd name="f1610" fmla="val 85535"/>
                <a:gd name="f1611" fmla="val 36187"/>
                <a:gd name="f1612" fmla="val 85875"/>
                <a:gd name="f1613" fmla="val 36332"/>
                <a:gd name="f1614" fmla="val 86134"/>
                <a:gd name="f1615" fmla="val 86710"/>
                <a:gd name="f1616" fmla="val 86887"/>
                <a:gd name="f1617" fmla="val 35618"/>
                <a:gd name="f1618" fmla="val 86875"/>
                <a:gd name="f1619" fmla="val 35010"/>
                <a:gd name="f1620" fmla="val 86858"/>
                <a:gd name="f1621" fmla="val 34215"/>
                <a:gd name="f1622" fmla="val 87601"/>
                <a:gd name="f1623" fmla="val 32729"/>
                <a:gd name="f1624" fmla="val 85665"/>
                <a:gd name="f1625" fmla="val 32625"/>
                <a:gd name="f1626" fmla="val 84991"/>
                <a:gd name="f1627" fmla="val 32591"/>
                <a:gd name="f1628" fmla="val 85130"/>
                <a:gd name="f1629" fmla="val 31986"/>
                <a:gd name="f1630" fmla="val 85596"/>
                <a:gd name="f1631" fmla="val 87186"/>
                <a:gd name="f1632" fmla="val 29791"/>
                <a:gd name="f1633" fmla="val 86650"/>
                <a:gd name="f1634" fmla="val 27527"/>
                <a:gd name="f1635" fmla="val 84508"/>
                <a:gd name="f1636" fmla="val 26767"/>
                <a:gd name="f1637" fmla="val 84006"/>
                <a:gd name="f1638" fmla="val 26594"/>
                <a:gd name="f1639" fmla="val 83557"/>
                <a:gd name="f1640" fmla="val 26214"/>
                <a:gd name="f1641" fmla="val 83661"/>
                <a:gd name="f1642" fmla="val 25834"/>
                <a:gd name="f1643" fmla="val 83972"/>
                <a:gd name="f1644" fmla="val 24503"/>
                <a:gd name="f1645" fmla="val 83039"/>
                <a:gd name="f1646" fmla="val 23432"/>
                <a:gd name="f1647" fmla="val 83090"/>
                <a:gd name="f1648" fmla="val 22170"/>
                <a:gd name="f1649" fmla="val 83108"/>
                <a:gd name="f1650" fmla="val 21773"/>
                <a:gd name="f1651" fmla="val 83073"/>
                <a:gd name="f1652" fmla="val 21375"/>
                <a:gd name="f1653" fmla="val 82624"/>
                <a:gd name="f1654" fmla="val 21220"/>
                <a:gd name="f1655" fmla="val 82529"/>
                <a:gd name="f1656" fmla="val 21188"/>
                <a:gd name="f1657" fmla="val 82437"/>
                <a:gd name="f1658" fmla="val 21174"/>
                <a:gd name="f1659" fmla="val 82348"/>
                <a:gd name="f1660" fmla="val 82049"/>
                <a:gd name="f1661" fmla="val 81787"/>
                <a:gd name="f1662" fmla="val 21339"/>
                <a:gd name="f1663" fmla="val 81587"/>
                <a:gd name="f1664" fmla="val 21565"/>
                <a:gd name="f1665" fmla="val 81086"/>
                <a:gd name="f1666" fmla="val 22135"/>
                <a:gd name="f1667" fmla="val 80464"/>
                <a:gd name="f1668" fmla="val 22602"/>
                <a:gd name="f1669" fmla="val 79755"/>
                <a:gd name="f1670" fmla="val 22913"/>
                <a:gd name="f1671" fmla="val 79583"/>
                <a:gd name="f1672" fmla="val 22995"/>
                <a:gd name="f1673" fmla="val 79411"/>
                <a:gd name="f1674" fmla="val 23071"/>
                <a:gd name="f1675" fmla="val 79247"/>
                <a:gd name="f1676" fmla="val 79097"/>
                <a:gd name="f1677" fmla="val 78954"/>
                <a:gd name="f1678" fmla="val 23008"/>
                <a:gd name="f1679" fmla="val 78563"/>
                <a:gd name="f1680" fmla="val 22498"/>
                <a:gd name="f1681" fmla="val 78753"/>
                <a:gd name="f1682" fmla="val 22274"/>
                <a:gd name="f1683" fmla="val 78960"/>
                <a:gd name="f1684" fmla="val 22015"/>
                <a:gd name="f1685" fmla="val 79496"/>
                <a:gd name="f1686" fmla="val 21254"/>
                <a:gd name="f1687" fmla="val 79254"/>
                <a:gd name="f1688" fmla="val 20736"/>
                <a:gd name="f1689" fmla="val 78459"/>
                <a:gd name="f1690" fmla="val 20338"/>
                <a:gd name="f1691" fmla="val 78131"/>
                <a:gd name="f1692" fmla="val 20165"/>
                <a:gd name="f1693" fmla="val 77837"/>
                <a:gd name="f1694" fmla="val 19941"/>
                <a:gd name="f1695" fmla="val 77578"/>
                <a:gd name="f1696" fmla="val 19664"/>
                <a:gd name="f1697" fmla="val 77168"/>
                <a:gd name="f1698" fmla="val 19146"/>
                <a:gd name="f1699" fmla="val 76356"/>
                <a:gd name="f1700" fmla="val 18913"/>
                <a:gd name="f1701" fmla="val 75491"/>
                <a:gd name="f1702" fmla="val 74278"/>
                <a:gd name="f1703" fmla="val 72961"/>
                <a:gd name="f1704" fmla="val 19371"/>
                <a:gd name="f1705" fmla="val 72497"/>
                <a:gd name="f1706" fmla="val 20148"/>
                <a:gd name="f1707" fmla="val 72065"/>
                <a:gd name="f1708" fmla="val 20874"/>
                <a:gd name="f1709" fmla="val 21824"/>
                <a:gd name="f1710" fmla="val 70803"/>
                <a:gd name="f1711" fmla="val 70354"/>
                <a:gd name="f1712" fmla="val 22326"/>
                <a:gd name="f1713" fmla="val 70043"/>
                <a:gd name="f1714" fmla="val 22792"/>
                <a:gd name="f1715" fmla="val 70337"/>
                <a:gd name="f1716" fmla="val 25004"/>
                <a:gd name="f1717" fmla="val 25488"/>
                <a:gd name="f1718" fmla="val 68902"/>
                <a:gd name="f1719" fmla="val 26024"/>
                <a:gd name="f1720" fmla="val 67693"/>
                <a:gd name="f1721" fmla="val 26577"/>
                <a:gd name="f1722" fmla="val 66241"/>
                <a:gd name="f1723" fmla="val 26801"/>
                <a:gd name="f1724" fmla="val 66345"/>
                <a:gd name="f1725" fmla="val 28685"/>
                <a:gd name="f1726" fmla="val 66379"/>
                <a:gd name="f1727" fmla="val 29117"/>
                <a:gd name="f1728" fmla="val 29601"/>
                <a:gd name="f1729" fmla="val 65584"/>
                <a:gd name="f1730" fmla="val 30016"/>
                <a:gd name="f1731" fmla="val 65442"/>
                <a:gd name="f1732" fmla="val 30197"/>
                <a:gd name="f1733" fmla="val 65232"/>
                <a:gd name="f1734" fmla="val 30465"/>
                <a:gd name="f1735" fmla="val 64983"/>
                <a:gd name="f1736" fmla="val 64899"/>
                <a:gd name="f1737" fmla="val 64811"/>
                <a:gd name="f1738" fmla="val 30435"/>
                <a:gd name="f1739" fmla="val 30361"/>
                <a:gd name="f1740" fmla="val 64409"/>
                <a:gd name="f1741" fmla="val 30120"/>
                <a:gd name="f1742" fmla="val 29705"/>
                <a:gd name="f1743" fmla="val 29342"/>
                <a:gd name="f1744" fmla="val 64893"/>
                <a:gd name="f1745" fmla="val 27596"/>
                <a:gd name="f1746" fmla="val 65083"/>
                <a:gd name="f1747" fmla="val 25989"/>
                <a:gd name="f1748" fmla="val 62508"/>
                <a:gd name="f1749" fmla="val 25903"/>
                <a:gd name="f1750" fmla="val 61938"/>
                <a:gd name="f1751" fmla="val 25644"/>
                <a:gd name="f1752" fmla="val 61748"/>
                <a:gd name="f1753" fmla="val 25436"/>
                <a:gd name="f1754" fmla="val 61084"/>
                <a:gd name="f1755" fmla="val 24759"/>
                <a:gd name="f1756" fmla="val 60400"/>
                <a:gd name="f1757" fmla="val 24243"/>
                <a:gd name="f1758" fmla="val 59552"/>
                <a:gd name="f1759" fmla="val 59252"/>
                <a:gd name="f1760" fmla="val 58932"/>
                <a:gd name="f1761" fmla="val 24307"/>
                <a:gd name="f1762" fmla="val 58585"/>
                <a:gd name="f1763" fmla="val 24451"/>
                <a:gd name="f1764" fmla="val 58566"/>
                <a:gd name="f1765" fmla="val 24457"/>
                <a:gd name="f1766" fmla="val 58545"/>
                <a:gd name="f1767" fmla="val 24459"/>
                <a:gd name="f1768" fmla="val 58523"/>
                <a:gd name="f1769" fmla="val 58409"/>
                <a:gd name="f1770" fmla="val 58269"/>
                <a:gd name="f1771" fmla="val 24394"/>
                <a:gd name="f1772" fmla="val 58153"/>
                <a:gd name="f1773" fmla="val 24365"/>
                <a:gd name="f1774" fmla="val 58758"/>
                <a:gd name="f1775" fmla="val 58827"/>
                <a:gd name="f1776" fmla="val 21462"/>
                <a:gd name="f1777" fmla="val 61800"/>
                <a:gd name="f1778" fmla="val 18990"/>
                <a:gd name="f1779" fmla="val 18558"/>
                <a:gd name="f1780" fmla="val 68781"/>
                <a:gd name="f1781" fmla="val 16294"/>
                <a:gd name="f1782" fmla="val 69455"/>
                <a:gd name="f1783" fmla="val 15828"/>
                <a:gd name="f1784" fmla="val 15586"/>
                <a:gd name="f1785" fmla="val 71218"/>
                <a:gd name="f1786" fmla="val 15206"/>
                <a:gd name="f1787" fmla="val 72117"/>
                <a:gd name="f1788" fmla="val 15119"/>
                <a:gd name="f1789" fmla="val 74346"/>
                <a:gd name="f1790" fmla="val 14912"/>
                <a:gd name="f1791" fmla="val 13910"/>
                <a:gd name="f1792" fmla="val 75262"/>
                <a:gd name="f1793" fmla="val 11767"/>
                <a:gd name="f1794" fmla="val 11596"/>
                <a:gd name="f1795" fmla="val 75299"/>
                <a:gd name="f1796" fmla="val 11543"/>
                <a:gd name="f1797" fmla="val 75353"/>
                <a:gd name="f1798" fmla="val 75441"/>
                <a:gd name="f1799" fmla="val 75574"/>
                <a:gd name="f1800" fmla="val 75659"/>
                <a:gd name="f1801" fmla="val 11698"/>
                <a:gd name="f1802" fmla="val 11749"/>
                <a:gd name="f1803" fmla="val 77733"/>
                <a:gd name="f1804" fmla="val 12683"/>
                <a:gd name="f1805" fmla="val 78943"/>
                <a:gd name="f1806" fmla="val 79461"/>
                <a:gd name="f1807" fmla="val 12769"/>
                <a:gd name="f1808" fmla="val 79945"/>
                <a:gd name="f1809" fmla="val 13391"/>
                <a:gd name="f1810" fmla="val 80412"/>
                <a:gd name="f1811" fmla="val 80395"/>
                <a:gd name="f1812" fmla="val 13944"/>
                <a:gd name="f1813" fmla="val 80325"/>
                <a:gd name="f1814" fmla="val 14082"/>
                <a:gd name="f1815" fmla="val 80204"/>
                <a:gd name="f1816" fmla="val 14203"/>
                <a:gd name="f1817" fmla="val 79099"/>
                <a:gd name="f1818" fmla="val 14649"/>
                <a:gd name="f1819" fmla="val 78211"/>
                <a:gd name="f1820" fmla="val 15599"/>
                <a:gd name="f1821" fmla="val 76924"/>
                <a:gd name="f1822" fmla="val 76763"/>
                <a:gd name="f1823" fmla="val 76595"/>
                <a:gd name="f1824" fmla="val 15584"/>
                <a:gd name="f1825" fmla="val 76420"/>
                <a:gd name="f1826" fmla="val 15551"/>
                <a:gd name="f1827" fmla="val 76325"/>
                <a:gd name="f1828" fmla="val 15534"/>
                <a:gd name="f1829" fmla="val 76229"/>
                <a:gd name="f1830" fmla="val 15525"/>
                <a:gd name="f1831" fmla="val 76135"/>
                <a:gd name="f1832" fmla="val 75478"/>
                <a:gd name="f1833" fmla="val 74895"/>
                <a:gd name="f1834" fmla="val 15947"/>
                <a:gd name="f1835" fmla="val 74985"/>
                <a:gd name="f1836" fmla="val 16778"/>
                <a:gd name="f1837" fmla="val 75041"/>
                <a:gd name="f1838" fmla="val 17437"/>
                <a:gd name="f1839" fmla="val 75422"/>
                <a:gd name="f1840" fmla="val 17620"/>
                <a:gd name="f1841" fmla="val 75866"/>
                <a:gd name="f1842" fmla="val 76109"/>
                <a:gd name="f1843" fmla="val 76372"/>
                <a:gd name="f1844" fmla="val 17565"/>
                <a:gd name="f1845" fmla="val 17504"/>
                <a:gd name="f1846" fmla="val 76822"/>
                <a:gd name="f1847" fmla="val 17451"/>
                <a:gd name="f1848" fmla="val 77015"/>
                <a:gd name="f1849" fmla="val 17425"/>
                <a:gd name="f1850" fmla="val 77193"/>
                <a:gd name="f1851" fmla="val 77828"/>
                <a:gd name="f1852" fmla="val 78286"/>
                <a:gd name="f1853" fmla="val 17750"/>
                <a:gd name="f1854" fmla="val 78839"/>
                <a:gd name="f1855" fmla="val 18316"/>
                <a:gd name="f1856" fmla="val 79617"/>
                <a:gd name="f1857" fmla="val 19094"/>
                <a:gd name="f1858" fmla="val 80723"/>
                <a:gd name="f1859" fmla="val 19612"/>
                <a:gd name="f1860" fmla="val 81794"/>
                <a:gd name="f1861" fmla="val 19993"/>
                <a:gd name="f1862" fmla="val 81906"/>
                <a:gd name="f1863" fmla="val 20034"/>
                <a:gd name="f1864" fmla="val 82005"/>
                <a:gd name="f1865" fmla="val 20053"/>
                <a:gd name="f1866" fmla="val 82094"/>
                <a:gd name="f1867" fmla="val 82595"/>
                <a:gd name="f1868" fmla="val 82747"/>
                <a:gd name="f1869" fmla="val 19445"/>
                <a:gd name="f1870" fmla="val 82762"/>
                <a:gd name="f1871" fmla="val 18887"/>
                <a:gd name="f1872" fmla="val 82805"/>
                <a:gd name="f1873" fmla="val 18878"/>
                <a:gd name="f1874" fmla="val 82849"/>
                <a:gd name="f1875" fmla="val 18874"/>
                <a:gd name="f1876" fmla="val 82892"/>
                <a:gd name="f1877" fmla="val 82935"/>
                <a:gd name="f1878" fmla="val 82978"/>
                <a:gd name="f1879" fmla="val 83021"/>
                <a:gd name="f1880" fmla="val 83375"/>
                <a:gd name="f1881" fmla="val 18985"/>
                <a:gd name="f1882" fmla="val 83662"/>
                <a:gd name="f1883" fmla="val 19030"/>
                <a:gd name="f1884" fmla="val 83892"/>
                <a:gd name="f1885" fmla="val 85038"/>
                <a:gd name="f1886" fmla="val 84816"/>
                <a:gd name="f1887" fmla="val 17932"/>
                <a:gd name="f1888" fmla="val 84629"/>
                <a:gd name="f1889" fmla="val 16882"/>
                <a:gd name="f1890" fmla="val 84577"/>
                <a:gd name="f1891" fmla="val 16588"/>
                <a:gd name="f1892" fmla="val 84404"/>
                <a:gd name="f1893" fmla="val 16122"/>
                <a:gd name="f1894" fmla="val 84525"/>
                <a:gd name="f1895" fmla="val 16018"/>
                <a:gd name="f1896" fmla="val 84606"/>
                <a:gd name="f1897" fmla="val 15948"/>
                <a:gd name="f1898" fmla="val 84680"/>
                <a:gd name="f1899" fmla="val 15920"/>
                <a:gd name="f1900" fmla="val 84749"/>
                <a:gd name="f1901" fmla="val 84985"/>
                <a:gd name="f1902" fmla="val 85161"/>
                <a:gd name="f1903" fmla="val 16252"/>
                <a:gd name="f1904" fmla="val 85389"/>
                <a:gd name="f1905" fmla="val 16346"/>
                <a:gd name="f1906" fmla="val 85637"/>
                <a:gd name="f1907" fmla="val 16436"/>
                <a:gd name="f1908" fmla="val 85876"/>
                <a:gd name="f1909" fmla="val 16474"/>
                <a:gd name="f1910" fmla="val 86110"/>
                <a:gd name="f1911" fmla="val 86771"/>
                <a:gd name="f1912" fmla="val 87381"/>
                <a:gd name="f1913" fmla="val 16174"/>
                <a:gd name="f1914" fmla="val 87981"/>
                <a:gd name="f1915" fmla="val 15931"/>
                <a:gd name="f1916" fmla="val 88344"/>
                <a:gd name="f1917" fmla="val 15793"/>
                <a:gd name="f1918" fmla="val 88500"/>
                <a:gd name="f1919" fmla="val 15275"/>
                <a:gd name="f1920" fmla="val 15033"/>
                <a:gd name="f1921" fmla="val 87065"/>
                <a:gd name="f1922" fmla="val 13754"/>
                <a:gd name="f1923" fmla="val 85976"/>
                <a:gd name="f1924" fmla="val 84819"/>
                <a:gd name="f1925" fmla="val 84162"/>
                <a:gd name="f1926" fmla="val 10350"/>
                <a:gd name="f1927" fmla="val 83160"/>
                <a:gd name="f1928" fmla="val 9779"/>
                <a:gd name="f1929" fmla="val 82537"/>
                <a:gd name="f1930" fmla="val 8915"/>
                <a:gd name="f1931" fmla="val 82209"/>
                <a:gd name="f1932" fmla="val 81639"/>
                <a:gd name="f1933" fmla="val 81017"/>
                <a:gd name="f1934" fmla="val 7999"/>
                <a:gd name="f1935" fmla="val 80983"/>
                <a:gd name="f1936" fmla="val 7995"/>
                <a:gd name="f1937" fmla="val 80950"/>
                <a:gd name="f1938" fmla="val 7994"/>
                <a:gd name="f1939" fmla="val 80916"/>
                <a:gd name="f1940" fmla="val 80688"/>
                <a:gd name="f1941" fmla="val 80453"/>
                <a:gd name="f1942" fmla="val 8074"/>
                <a:gd name="f1943" fmla="val 80228"/>
                <a:gd name="f1944" fmla="val 80056"/>
                <a:gd name="f1945" fmla="val 79890"/>
                <a:gd name="f1946" fmla="val 80170"/>
                <a:gd name="f1947" fmla="val 7757"/>
                <a:gd name="f1948" fmla="val 80602"/>
                <a:gd name="f1949" fmla="val 7585"/>
                <a:gd name="f1950" fmla="val 81518"/>
                <a:gd name="f1951" fmla="val 7481"/>
                <a:gd name="f1952" fmla="val 82278"/>
                <a:gd name="f1953" fmla="val 6202"/>
                <a:gd name="f1954" fmla="val 6167"/>
                <a:gd name="f1955" fmla="val 81207"/>
                <a:gd name="f1956" fmla="val 6046"/>
                <a:gd name="f1957" fmla="val 6012"/>
                <a:gd name="f1958" fmla="val 80948"/>
                <a:gd name="f1959" fmla="val 5960"/>
                <a:gd name="f1960" fmla="val 80844"/>
                <a:gd name="f1961" fmla="val 80958"/>
                <a:gd name="f1962" fmla="val 5878"/>
                <a:gd name="f1963" fmla="val 81101"/>
                <a:gd name="f1964" fmla="val 5837"/>
                <a:gd name="f1965" fmla="val 81223"/>
                <a:gd name="f1966" fmla="val 81267"/>
                <a:gd name="f1967" fmla="val 81309"/>
                <a:gd name="f1968" fmla="val 5843"/>
                <a:gd name="f1969" fmla="val 81345"/>
                <a:gd name="f1970" fmla="val 5856"/>
                <a:gd name="f1971" fmla="val 81816"/>
                <a:gd name="f1972" fmla="val 6065"/>
                <a:gd name="f1973" fmla="val 82272"/>
                <a:gd name="f1974" fmla="val 6151"/>
                <a:gd name="f1975" fmla="val 82714"/>
                <a:gd name="f1976" fmla="val 83993"/>
                <a:gd name="f1977" fmla="val 85157"/>
                <a:gd name="f1978" fmla="val 5437"/>
                <a:gd name="f1979" fmla="val 86236"/>
                <a:gd name="f1980" fmla="val 4923"/>
                <a:gd name="f1981" fmla="val 89182"/>
                <a:gd name="f1982" fmla="val 3528"/>
                <a:gd name="f1983" fmla="val 92334"/>
                <a:gd name="f1984" fmla="val 3094"/>
                <a:gd name="f1985" fmla="val 95401"/>
                <a:gd name="f1986" fmla="val 2235"/>
                <a:gd name="f1987" fmla="val 93986"/>
                <a:gd name="f1988" fmla="val 3267"/>
                <a:gd name="f1989" fmla="val 92263"/>
                <a:gd name="f1990" fmla="val 3834"/>
                <a:gd name="f1991" fmla="val 90401"/>
                <a:gd name="f1992" fmla="val 90295"/>
                <a:gd name="f1993" fmla="val 3831"/>
                <a:gd name="f1994" fmla="val 90191"/>
                <a:gd name="f1995" fmla="val 89827"/>
                <a:gd name="f1996" fmla="val 89479"/>
                <a:gd name="f1997" fmla="val 3873"/>
                <a:gd name="f1998" fmla="val 89277"/>
                <a:gd name="f1999" fmla="val 4249"/>
                <a:gd name="f2000" fmla="val 89018"/>
                <a:gd name="f2001" fmla="val 4802"/>
                <a:gd name="f2002" fmla="val 89467"/>
                <a:gd name="f2003" fmla="val 89744"/>
                <a:gd name="f2004" fmla="val 5528"/>
                <a:gd name="f2005" fmla="val 90251"/>
                <a:gd name="f2006" fmla="val 6307"/>
                <a:gd name="f2007" fmla="val 90887"/>
                <a:gd name="f2008" fmla="val 6586"/>
                <a:gd name="f2009" fmla="val 91608"/>
                <a:gd name="f2010" fmla="val 91943"/>
                <a:gd name="f2011" fmla="val 92297"/>
                <a:gd name="f2012" fmla="val 6525"/>
                <a:gd name="f2013" fmla="val 92664"/>
                <a:gd name="f2014" fmla="val 93037"/>
                <a:gd name="f2015" fmla="val 6322"/>
                <a:gd name="f2016" fmla="val 6272"/>
                <a:gd name="f2017" fmla="val 93755"/>
                <a:gd name="f2018" fmla="val 95314"/>
                <a:gd name="f2019" fmla="val 96561"/>
                <a:gd name="f2020" fmla="val 7243"/>
                <a:gd name="f2021" fmla="val 96518"/>
                <a:gd name="f2022" fmla="val 8639"/>
                <a:gd name="f2023" fmla="val 96501"/>
                <a:gd name="f2024" fmla="val 9123"/>
                <a:gd name="f2025" fmla="val 96000"/>
                <a:gd name="f2026" fmla="val 9710"/>
                <a:gd name="f2027" fmla="val 96155"/>
                <a:gd name="f2028" fmla="val 10073"/>
                <a:gd name="f2029" fmla="val 96656"/>
                <a:gd name="f2030" fmla="val 11300"/>
                <a:gd name="f2031" fmla="val 95758"/>
                <a:gd name="f2032" fmla="val 12302"/>
                <a:gd name="f2033" fmla="val 95378"/>
                <a:gd name="f2034" fmla="val 13045"/>
                <a:gd name="f2035" fmla="val 94393"/>
                <a:gd name="f2036" fmla="val 15016"/>
                <a:gd name="f2037" fmla="val 93649"/>
                <a:gd name="f2038" fmla="val 16709"/>
                <a:gd name="f2039" fmla="val 95412"/>
                <a:gd name="f2040" fmla="val 18541"/>
                <a:gd name="f2041" fmla="val 95602"/>
                <a:gd name="f2042" fmla="val 18714"/>
                <a:gd name="f2043" fmla="val 95723"/>
                <a:gd name="f2044" fmla="val 18938"/>
                <a:gd name="f2045" fmla="val 19180"/>
                <a:gd name="f2046" fmla="val 95810"/>
                <a:gd name="f2047" fmla="val 21358"/>
                <a:gd name="f2048" fmla="val 97901"/>
                <a:gd name="f2049" fmla="val 20788"/>
                <a:gd name="f2050" fmla="val 99007"/>
                <a:gd name="f2051" fmla="val 21479"/>
                <a:gd name="f2052" fmla="val 99192"/>
                <a:gd name="f2053" fmla="val 21597"/>
                <a:gd name="f2054" fmla="val 99367"/>
                <a:gd name="f2055" fmla="val 21648"/>
                <a:gd name="f2056" fmla="val 99531"/>
                <a:gd name="f2057" fmla="val 100207"/>
                <a:gd name="f2058" fmla="val 100708"/>
                <a:gd name="f2059" fmla="val 20784"/>
                <a:gd name="f2060" fmla="val 101098"/>
                <a:gd name="f2061" fmla="val 20200"/>
                <a:gd name="f2062" fmla="val 102256"/>
                <a:gd name="f2063" fmla="val 18472"/>
                <a:gd name="f2064" fmla="val 104088"/>
                <a:gd name="f2065" fmla="val 17055"/>
                <a:gd name="f2066" fmla="val 105729"/>
                <a:gd name="f2067" fmla="val 16536"/>
                <a:gd name="f2068" fmla="val 109220"/>
                <a:gd name="f2069" fmla="val 15396"/>
                <a:gd name="f2070" fmla="val 112486"/>
                <a:gd name="f2071" fmla="val 13547"/>
                <a:gd name="f2072" fmla="val 116254"/>
                <a:gd name="f2073" fmla="val 117965"/>
                <a:gd name="f2074" fmla="val 12907"/>
                <a:gd name="f2075" fmla="val 119935"/>
                <a:gd name="f2076" fmla="val 12320"/>
                <a:gd name="f2077" fmla="val 120021"/>
                <a:gd name="f2078" fmla="val 9883"/>
                <a:gd name="f2079" fmla="val 9693"/>
                <a:gd name="f2080" fmla="val 120349"/>
                <a:gd name="f2081" fmla="val 9485"/>
                <a:gd name="f2082" fmla="val 120557"/>
                <a:gd name="f2083" fmla="val 9330"/>
                <a:gd name="f2084" fmla="val 121663"/>
                <a:gd name="f2085" fmla="val 8552"/>
                <a:gd name="f2086" fmla="val 123132"/>
                <a:gd name="f2087" fmla="val 122631"/>
                <a:gd name="f2088" fmla="val 122594"/>
                <a:gd name="f2089" fmla="val 6055"/>
                <a:gd name="f2090" fmla="val 122626"/>
                <a:gd name="f2091" fmla="val 6020"/>
                <a:gd name="f2092" fmla="val 122682"/>
                <a:gd name="f2093" fmla="val 122731"/>
                <a:gd name="f2094" fmla="val 122799"/>
                <a:gd name="f2095" fmla="val 122855"/>
                <a:gd name="f2096" fmla="val 122928"/>
                <a:gd name="f2097" fmla="val 6051"/>
                <a:gd name="f2098" fmla="val 122998"/>
                <a:gd name="f2099" fmla="val 6053"/>
                <a:gd name="f2100" fmla="val 123064"/>
                <a:gd name="f2101" fmla="val 124269"/>
                <a:gd name="f2102" fmla="val 124381"/>
                <a:gd name="f2103" fmla="val 5321"/>
                <a:gd name="f2104" fmla="val 123840"/>
                <a:gd name="f2105" fmla="val 4387"/>
                <a:gd name="f2106" fmla="val 123581"/>
                <a:gd name="f2107" fmla="val 3921"/>
                <a:gd name="f2108" fmla="val 123875"/>
                <a:gd name="f2109" fmla="val 3955"/>
                <a:gd name="f2110" fmla="val 124048"/>
                <a:gd name="f2111" fmla="val 3817"/>
                <a:gd name="f2112" fmla="val 125240"/>
                <a:gd name="f2113" fmla="val 2867"/>
                <a:gd name="f2114" fmla="val 126640"/>
                <a:gd name="f2115" fmla="val 2728"/>
                <a:gd name="f2116" fmla="val 128092"/>
                <a:gd name="f2117" fmla="val 2659"/>
                <a:gd name="f2118" fmla="val 128575"/>
                <a:gd name="f2119" fmla="val 2625"/>
                <a:gd name="f2120" fmla="val 129180"/>
                <a:gd name="f2121" fmla="val 2521"/>
                <a:gd name="f2122" fmla="val 129249"/>
                <a:gd name="f2123" fmla="val 1934"/>
                <a:gd name="f2124" fmla="val 129301"/>
                <a:gd name="f2125" fmla="val 1363"/>
                <a:gd name="f2126" fmla="val 128714"/>
                <a:gd name="f2127" fmla="val 1242"/>
                <a:gd name="f2128" fmla="val 128299"/>
                <a:gd name="f2129" fmla="val 1190"/>
                <a:gd name="f2130" fmla="val 125707"/>
                <a:gd name="f2131" fmla="val 948"/>
                <a:gd name="f2132" fmla="val 430"/>
                <a:gd name="f2133" fmla="val 171"/>
                <a:gd name="f2134" fmla="val 119360"/>
                <a:gd name="f2135" fmla="val 50"/>
                <a:gd name="f2136" fmla="val 118163"/>
                <a:gd name="f2137" fmla="*/ f0 1 129302"/>
                <a:gd name="f2138" fmla="*/ f1 1 152092"/>
                <a:gd name="f2139" fmla="val f2"/>
                <a:gd name="f2140" fmla="val f3"/>
                <a:gd name="f2141" fmla="val f4"/>
                <a:gd name="f2142" fmla="+- f2141 0 f2139"/>
                <a:gd name="f2143" fmla="+- f2140 0 f2139"/>
                <a:gd name="f2144" fmla="*/ f2143 1 129302"/>
                <a:gd name="f2145" fmla="*/ f2142 1 152092"/>
                <a:gd name="f2146" fmla="*/ f2139 1 f2144"/>
                <a:gd name="f2147" fmla="*/ f2140 1 f2144"/>
                <a:gd name="f2148" fmla="*/ f2139 1 f2145"/>
                <a:gd name="f2149" fmla="*/ f2141 1 f2145"/>
                <a:gd name="f2150" fmla="*/ f2146 f2137 1"/>
                <a:gd name="f2151" fmla="*/ f2147 f2137 1"/>
                <a:gd name="f2152" fmla="*/ f2149 f2138 1"/>
                <a:gd name="f2153" fmla="*/ f2148 f21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50" t="f2153" r="f2151" b="f2152"/>
              <a:pathLst>
                <a:path w="129302" h="15209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18" y="f19"/>
                  </a:ln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4"/>
                  </a:moveTo>
                  <a:lnTo>
                    <a:pt x="f25" y="f26"/>
                  </a:lnTo>
                  <a:lnTo>
                    <a:pt x="f27" y="f26"/>
                  </a:lnTo>
                  <a:lnTo>
                    <a:pt x="f28" y="f24"/>
                  </a:lnTo>
                  <a:close/>
                  <a:moveTo>
                    <a:pt x="f29" y="f30"/>
                  </a:moveTo>
                  <a:cubicBezTo>
                    <a:pt x="f31" y="f30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39"/>
                  </a:cubicBezTo>
                  <a:cubicBezTo>
                    <a:pt x="f41" y="f39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53"/>
                    <a:pt x="f54" y="f53"/>
                  </a:cubicBezTo>
                  <a:cubicBezTo>
                    <a:pt x="f55" y="f53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75"/>
                    <a:pt x="f76" y="f77"/>
                  </a:cubicBezTo>
                  <a:cubicBezTo>
                    <a:pt x="f78" y="f79"/>
                    <a:pt x="f80" y="f81"/>
                    <a:pt x="f82" y="f81"/>
                  </a:cubicBezTo>
                  <a:cubicBezTo>
                    <a:pt x="f83" y="f81"/>
                    <a:pt x="f84" y="f85"/>
                    <a:pt x="f86" y="f75"/>
                  </a:cubicBezTo>
                  <a:cubicBezTo>
                    <a:pt x="f87" y="f88"/>
                    <a:pt x="f89" y="f90"/>
                    <a:pt x="f34" y="f35"/>
                  </a:cubicBezTo>
                  <a:lnTo>
                    <a:pt x="f91" y="f92"/>
                  </a:lnTo>
                  <a:cubicBezTo>
                    <a:pt x="f93" y="f94"/>
                    <a:pt x="f95" y="f30"/>
                    <a:pt x="f29" y="f30"/>
                  </a:cubicBezTo>
                  <a:close/>
                  <a:moveTo>
                    <a:pt x="f96" y="f97"/>
                  </a:moveTo>
                  <a:cubicBezTo>
                    <a:pt x="f98" y="f97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13" y="f114"/>
                  </a:cubicBezTo>
                  <a:cubicBezTo>
                    <a:pt x="f115" y="f116"/>
                    <a:pt x="f117" y="f118"/>
                    <a:pt x="f119" y="f118"/>
                  </a:cubicBezTo>
                  <a:cubicBezTo>
                    <a:pt x="f120" y="f118"/>
                    <a:pt x="f121" y="f122"/>
                    <a:pt x="f123" y="f124"/>
                  </a:cubicBezTo>
                  <a:cubicBezTo>
                    <a:pt x="f125" y="f126"/>
                    <a:pt x="f127" y="f97"/>
                    <a:pt x="f96" y="f97"/>
                  </a:cubicBezTo>
                  <a:close/>
                  <a:moveTo>
                    <a:pt x="f128" y="f129"/>
                  </a:moveTo>
                  <a:cubicBezTo>
                    <a:pt x="f130" y="f129"/>
                    <a:pt x="f131" y="f132"/>
                    <a:pt x="f133" y="f134"/>
                  </a:cubicBezTo>
                  <a:lnTo>
                    <a:pt x="f135" y="f136"/>
                  </a:lnTo>
                  <a:lnTo>
                    <a:pt x="f137" y="f138"/>
                  </a:lnTo>
                  <a:cubicBezTo>
                    <a:pt x="f139" y="f140"/>
                    <a:pt x="f141" y="f124"/>
                    <a:pt x="f142" y="f134"/>
                  </a:cubicBezTo>
                  <a:cubicBezTo>
                    <a:pt x="f143" y="f132"/>
                    <a:pt x="f144" y="f129"/>
                    <a:pt x="f128" y="f129"/>
                  </a:cubicBezTo>
                  <a:close/>
                  <a:moveTo>
                    <a:pt x="f145" y="f2"/>
                  </a:moveTo>
                  <a:cubicBezTo>
                    <a:pt x="f146" y="f2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0"/>
                  </a:cubicBezTo>
                  <a:cubicBezTo>
                    <a:pt x="f162" y="f160"/>
                    <a:pt x="f163" y="f164"/>
                    <a:pt x="f10" y="f165"/>
                  </a:cubicBezTo>
                  <a:cubicBezTo>
                    <a:pt x="f166" y="f167"/>
                    <a:pt x="f168" y="f169"/>
                    <a:pt x="f170" y="f169"/>
                  </a:cubicBezTo>
                  <a:cubicBezTo>
                    <a:pt x="f171" y="f169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80" y="f179"/>
                  </a:cubicBezTo>
                  <a:cubicBezTo>
                    <a:pt x="f181" y="f179"/>
                    <a:pt x="f182" y="f183"/>
                    <a:pt x="f184" y="f185"/>
                  </a:cubicBezTo>
                  <a:cubicBezTo>
                    <a:pt x="f186" y="f187"/>
                    <a:pt x="f188" y="f189"/>
                    <a:pt x="f190" y="f189"/>
                  </a:cubicBezTo>
                  <a:cubicBezTo>
                    <a:pt x="f191" y="f189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cubicBezTo>
                    <a:pt x="f202" y="f203"/>
                    <a:pt x="f204" y="f205"/>
                    <a:pt x="f206" y="f207"/>
                  </a:cubicBezTo>
                  <a:cubicBezTo>
                    <a:pt x="f208" y="f209"/>
                    <a:pt x="f210" y="f211"/>
                    <a:pt x="f212" y="f211"/>
                  </a:cubicBezTo>
                  <a:cubicBezTo>
                    <a:pt x="f213" y="f211"/>
                    <a:pt x="f214" y="f215"/>
                    <a:pt x="f216" y="f215"/>
                  </a:cubicBezTo>
                  <a:cubicBezTo>
                    <a:pt x="f217" y="f215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5"/>
                  </a:cubicBezTo>
                  <a:cubicBezTo>
                    <a:pt x="f227" y="f225"/>
                    <a:pt x="f228" y="f229"/>
                    <a:pt x="f230" y="f231"/>
                  </a:cubicBezTo>
                  <a:lnTo>
                    <a:pt x="f230" y="f232"/>
                  </a:lnTo>
                  <a:lnTo>
                    <a:pt x="f233" y="f232"/>
                  </a:lnTo>
                  <a:cubicBezTo>
                    <a:pt x="f234" y="f235"/>
                    <a:pt x="f236" y="f237"/>
                    <a:pt x="f238" y="f239"/>
                  </a:cubicBezTo>
                  <a:cubicBezTo>
                    <a:pt x="f240" y="f241"/>
                    <a:pt x="f242" y="f243"/>
                    <a:pt x="f244" y="f245"/>
                  </a:cubicBezTo>
                  <a:lnTo>
                    <a:pt x="f246" y="f245"/>
                  </a:lnTo>
                  <a:lnTo>
                    <a:pt x="f247" y="f248"/>
                  </a:lnTo>
                  <a:cubicBezTo>
                    <a:pt x="f249" y="f250"/>
                    <a:pt x="f251" y="f252"/>
                    <a:pt x="f253" y="f252"/>
                  </a:cubicBezTo>
                  <a:cubicBezTo>
                    <a:pt x="f254" y="f255"/>
                    <a:pt x="f256" y="f257"/>
                    <a:pt x="f258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69"/>
                  </a:cubicBezTo>
                  <a:cubicBezTo>
                    <a:pt x="f270" y="f271"/>
                    <a:pt x="f272" y="f273"/>
                    <a:pt x="f274" y="f273"/>
                  </a:cubicBezTo>
                  <a:cubicBezTo>
                    <a:pt x="f275" y="f273"/>
                    <a:pt x="f276" y="f277"/>
                    <a:pt x="f278" y="f279"/>
                  </a:cubicBezTo>
                  <a:cubicBezTo>
                    <a:pt x="f280" y="f237"/>
                    <a:pt x="f281" y="f282"/>
                    <a:pt x="f283" y="f232"/>
                  </a:cubicBezTo>
                  <a:lnTo>
                    <a:pt x="f283" y="f231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299"/>
                  </a:cubicBezTo>
                  <a:cubicBezTo>
                    <a:pt x="f301" y="f299"/>
                    <a:pt x="f302" y="f303"/>
                    <a:pt x="f304" y="f305"/>
                  </a:cubicBezTo>
                  <a:cubicBezTo>
                    <a:pt x="f278" y="f306"/>
                    <a:pt x="f307" y="f295"/>
                    <a:pt x="f308" y="f309"/>
                  </a:cubicBezTo>
                  <a:cubicBezTo>
                    <a:pt x="f310" y="f311"/>
                    <a:pt x="f312" y="f282"/>
                    <a:pt x="f313" y="f314"/>
                  </a:cubicBez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cubicBezTo>
                    <a:pt x="f327" y="f328"/>
                    <a:pt x="f329" y="f330"/>
                    <a:pt x="f331" y="f332"/>
                  </a:cubicBezTo>
                  <a:cubicBezTo>
                    <a:pt x="f333" y="f334"/>
                    <a:pt x="f335" y="f336"/>
                    <a:pt x="f337" y="f336"/>
                  </a:cubicBezTo>
                  <a:cubicBezTo>
                    <a:pt x="f338" y="f336"/>
                    <a:pt x="f325" y="f334"/>
                    <a:pt x="f313" y="f332"/>
                  </a:cubicBezTo>
                  <a:cubicBezTo>
                    <a:pt x="f339" y="f243"/>
                    <a:pt x="f340" y="f341"/>
                    <a:pt x="f342" y="f341"/>
                  </a:cubicBezTo>
                  <a:cubicBezTo>
                    <a:pt x="f343" y="f341"/>
                    <a:pt x="f344" y="f345"/>
                    <a:pt x="f346" y="f345"/>
                  </a:cubicBezTo>
                  <a:cubicBezTo>
                    <a:pt x="f347" y="f345"/>
                    <a:pt x="f348" y="f349"/>
                    <a:pt x="f350" y="f255"/>
                  </a:cubicBezTo>
                  <a:cubicBezTo>
                    <a:pt x="f351" y="f352"/>
                    <a:pt x="f353" y="f354"/>
                    <a:pt x="f355" y="f356"/>
                  </a:cubicBezTo>
                  <a:cubicBezTo>
                    <a:pt x="f357" y="f358"/>
                    <a:pt x="f359" y="f360"/>
                    <a:pt x="f361" y="f362"/>
                  </a:cubicBezTo>
                  <a:cubicBezTo>
                    <a:pt x="f363" y="f364"/>
                    <a:pt x="f365" y="f366"/>
                    <a:pt x="f367" y="f366"/>
                  </a:cubicBezTo>
                  <a:cubicBezTo>
                    <a:pt x="f368" y="f366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7" y="f378"/>
                  </a:lnTo>
                  <a:cubicBezTo>
                    <a:pt x="f379" y="f380"/>
                    <a:pt x="f381" y="f382"/>
                    <a:pt x="f383" y="f384"/>
                  </a:cubicBezTo>
                  <a:cubicBezTo>
                    <a:pt x="f385" y="f386"/>
                    <a:pt x="f387" y="f388"/>
                    <a:pt x="f389" y="f388"/>
                  </a:cubicBezTo>
                  <a:cubicBezTo>
                    <a:pt x="f390" y="f388"/>
                    <a:pt x="f391" y="f392"/>
                    <a:pt x="f393" y="f394"/>
                  </a:cubicBezTo>
                  <a:cubicBezTo>
                    <a:pt x="f395" y="f396"/>
                    <a:pt x="f397" y="f398"/>
                    <a:pt x="f399" y="f400"/>
                  </a:cubicBezTo>
                  <a:cubicBezTo>
                    <a:pt x="f401" y="f402"/>
                    <a:pt x="f403" y="f404"/>
                    <a:pt x="f405" y="f404"/>
                  </a:cubicBezTo>
                  <a:cubicBezTo>
                    <a:pt x="f406" y="f404"/>
                    <a:pt x="f407" y="f408"/>
                    <a:pt x="f409" y="f410"/>
                  </a:cubicBezTo>
                  <a:cubicBezTo>
                    <a:pt x="f411" y="f412"/>
                    <a:pt x="f413" y="f414"/>
                    <a:pt x="f415" y="f414"/>
                  </a:cubicBezTo>
                  <a:cubicBezTo>
                    <a:pt x="f416" y="f414"/>
                    <a:pt x="f417" y="f418"/>
                    <a:pt x="f419" y="f420"/>
                  </a:cubicBezTo>
                  <a:cubicBezTo>
                    <a:pt x="f421" y="f422"/>
                    <a:pt x="f423" y="f424"/>
                    <a:pt x="f425" y="f426"/>
                  </a:cubicBezTo>
                  <a:cubicBezTo>
                    <a:pt x="f427" y="f428"/>
                    <a:pt x="f429" y="f430"/>
                    <a:pt x="f431" y="f432"/>
                  </a:cubicBezTo>
                  <a:cubicBezTo>
                    <a:pt x="f433" y="f94"/>
                    <a:pt x="f434" y="f435"/>
                    <a:pt x="f436" y="f437"/>
                  </a:cubicBezTo>
                  <a:cubicBezTo>
                    <a:pt x="f438" y="f439"/>
                    <a:pt x="f440" y="f441"/>
                    <a:pt x="f442" y="f441"/>
                  </a:cubicBezTo>
                  <a:cubicBezTo>
                    <a:pt x="f443" y="f441"/>
                    <a:pt x="f444" y="f445"/>
                    <a:pt x="f446" y="f445"/>
                  </a:cubicBezTo>
                  <a:cubicBezTo>
                    <a:pt x="f447" y="f445"/>
                    <a:pt x="f448" y="f449"/>
                    <a:pt x="f450" y="f451"/>
                  </a:cubicBezTo>
                  <a:cubicBezTo>
                    <a:pt x="f452" y="f453"/>
                    <a:pt x="f454" y="f455"/>
                    <a:pt x="f456" y="f455"/>
                  </a:cubicBezTo>
                  <a:cubicBezTo>
                    <a:pt x="f457" y="f455"/>
                    <a:pt x="f458" y="f459"/>
                    <a:pt x="f460" y="f459"/>
                  </a:cubicBezTo>
                  <a:cubicBezTo>
                    <a:pt x="f461" y="f459"/>
                    <a:pt x="f462" y="f463"/>
                    <a:pt x="f464" y="f465"/>
                  </a:cubicBezTo>
                  <a:cubicBezTo>
                    <a:pt x="f466" y="f467"/>
                    <a:pt x="f468" y="f243"/>
                    <a:pt x="f469" y="f470"/>
                  </a:cubicBezTo>
                  <a:cubicBezTo>
                    <a:pt x="f471" y="f472"/>
                    <a:pt x="f473" y="f474"/>
                    <a:pt x="f475" y="f474"/>
                  </a:cubicBezTo>
                  <a:cubicBezTo>
                    <a:pt x="f476" y="f474"/>
                    <a:pt x="f477" y="f478"/>
                    <a:pt x="f479" y="f480"/>
                  </a:cubicBezTo>
                  <a:cubicBezTo>
                    <a:pt x="f481" y="f482"/>
                    <a:pt x="f483" y="f484"/>
                    <a:pt x="f485" y="f486"/>
                  </a:cubicBezTo>
                  <a:cubicBezTo>
                    <a:pt x="f487" y="f488"/>
                    <a:pt x="f489" y="f490"/>
                    <a:pt x="f491" y="f490"/>
                  </a:cubicBezTo>
                  <a:cubicBezTo>
                    <a:pt x="f492" y="f490"/>
                    <a:pt x="f493" y="f494"/>
                    <a:pt x="f495" y="f496"/>
                  </a:cubicBezTo>
                  <a:lnTo>
                    <a:pt x="f497" y="f498"/>
                  </a:lnTo>
                  <a:cubicBezTo>
                    <a:pt x="f499" y="f372"/>
                    <a:pt x="f500" y="f501"/>
                    <a:pt x="f502" y="f503"/>
                  </a:cubicBezTo>
                  <a:lnTo>
                    <a:pt x="f502" y="f503"/>
                  </a:lnTo>
                  <a:cubicBezTo>
                    <a:pt x="f502" y="f504"/>
                    <a:pt x="f505" y="f506"/>
                    <a:pt x="f505" y="f507"/>
                  </a:cubicBezTo>
                  <a:cubicBezTo>
                    <a:pt x="f508" y="f509"/>
                    <a:pt x="f510" y="f511"/>
                    <a:pt x="f512" y="f511"/>
                  </a:cubicBezTo>
                  <a:cubicBezTo>
                    <a:pt x="f513" y="f511"/>
                    <a:pt x="f514" y="f515"/>
                    <a:pt x="f495" y="f516"/>
                  </a:cubicBezTo>
                  <a:cubicBezTo>
                    <a:pt x="f517" y="f518"/>
                    <a:pt x="f519" y="f520"/>
                    <a:pt x="f521" y="f520"/>
                  </a:cubicBezTo>
                  <a:cubicBezTo>
                    <a:pt x="f522" y="f520"/>
                    <a:pt x="f523" y="f524"/>
                    <a:pt x="f525" y="f526"/>
                  </a:cubicBezTo>
                  <a:cubicBezTo>
                    <a:pt x="f527" y="f528"/>
                    <a:pt x="f529" y="f530"/>
                    <a:pt x="f531" y="f530"/>
                  </a:cubicBezTo>
                  <a:cubicBezTo>
                    <a:pt x="f532" y="f530"/>
                    <a:pt x="f533" y="f534"/>
                    <a:pt x="f535" y="f536"/>
                  </a:cubicBezTo>
                  <a:cubicBezTo>
                    <a:pt x="f537" y="f69"/>
                    <a:pt x="f538" y="f539"/>
                    <a:pt x="f540" y="f541"/>
                  </a:cubicBezTo>
                  <a:cubicBezTo>
                    <a:pt x="f542" y="f543"/>
                    <a:pt x="f544" y="f545"/>
                    <a:pt x="f546" y="f545"/>
                  </a:cubicBezTo>
                  <a:cubicBezTo>
                    <a:pt x="f547" y="f545"/>
                    <a:pt x="f548" y="f549"/>
                    <a:pt x="f550" y="f90"/>
                  </a:cubicBezTo>
                  <a:cubicBezTo>
                    <a:pt x="f551" y="f552"/>
                    <a:pt x="f553" y="f554"/>
                    <a:pt x="f555" y="f554"/>
                  </a:cubicBezTo>
                  <a:cubicBezTo>
                    <a:pt x="f556" y="f554"/>
                    <a:pt x="f557" y="f558"/>
                    <a:pt x="f559" y="f400"/>
                  </a:cubicBezTo>
                  <a:cubicBezTo>
                    <a:pt x="f560" y="f534"/>
                    <a:pt x="f561" y="f562"/>
                    <a:pt x="f563" y="f562"/>
                  </a:cubicBezTo>
                  <a:cubicBezTo>
                    <a:pt x="f85" y="f562"/>
                    <a:pt x="f564" y="f565"/>
                    <a:pt x="f566" y="f567"/>
                  </a:cubicBezTo>
                  <a:cubicBezTo>
                    <a:pt x="f568" y="f569"/>
                    <a:pt x="f570" y="f571"/>
                    <a:pt x="f572" y="f571"/>
                  </a:cubicBezTo>
                  <a:cubicBezTo>
                    <a:pt x="f573" y="f571"/>
                    <a:pt x="f574" y="f575"/>
                    <a:pt x="f576" y="f577"/>
                  </a:cubicBezTo>
                  <a:cubicBezTo>
                    <a:pt x="f578" y="f579"/>
                    <a:pt x="f580" y="f581"/>
                    <a:pt x="f582" y="f581"/>
                  </a:cubicBezTo>
                  <a:cubicBezTo>
                    <a:pt x="f583" y="f581"/>
                    <a:pt x="f584" y="f585"/>
                    <a:pt x="f586" y="f587"/>
                  </a:cubicBezTo>
                  <a:cubicBezTo>
                    <a:pt x="f588" y="f589"/>
                    <a:pt x="f590" y="f591"/>
                    <a:pt x="f592" y="f593"/>
                  </a:cubicBezTo>
                  <a:cubicBezTo>
                    <a:pt x="f594" y="f595"/>
                    <a:pt x="f596" y="f597"/>
                    <a:pt x="f598" y="f597"/>
                  </a:cubicBezTo>
                  <a:cubicBezTo>
                    <a:pt x="f599" y="f597"/>
                    <a:pt x="f600" y="f601"/>
                    <a:pt x="f602" y="f603"/>
                  </a:cubicBezTo>
                  <a:cubicBezTo>
                    <a:pt x="f604" y="f605"/>
                    <a:pt x="f606" y="f607"/>
                    <a:pt x="f608" y="f607"/>
                  </a:cubicBezTo>
                  <a:cubicBezTo>
                    <a:pt x="f609" y="f607"/>
                    <a:pt x="f610" y="f611"/>
                    <a:pt x="f612" y="f613"/>
                  </a:cubicBezTo>
                  <a:cubicBezTo>
                    <a:pt x="f614" y="f615"/>
                    <a:pt x="f616" y="f617"/>
                    <a:pt x="f618" y="f617"/>
                  </a:cubicBezTo>
                  <a:cubicBezTo>
                    <a:pt x="f619" y="f617"/>
                    <a:pt x="f620" y="f621"/>
                    <a:pt x="f582" y="f621"/>
                  </a:cubicBezTo>
                  <a:cubicBezTo>
                    <a:pt x="f622" y="f621"/>
                    <a:pt x="f623" y="f624"/>
                    <a:pt x="f623" y="f625"/>
                  </a:cubicBezTo>
                  <a:cubicBezTo>
                    <a:pt x="f623" y="f626"/>
                    <a:pt x="f627" y="f628"/>
                    <a:pt x="f629" y="f628"/>
                  </a:cubicBezTo>
                  <a:cubicBezTo>
                    <a:pt x="f616" y="f628"/>
                    <a:pt x="f630" y="f631"/>
                    <a:pt x="f632" y="f633"/>
                  </a:cubicBezTo>
                  <a:cubicBezTo>
                    <a:pt x="f634" y="f635"/>
                    <a:pt x="f636" y="f637"/>
                    <a:pt x="f638" y="f637"/>
                  </a:cubicBezTo>
                  <a:cubicBezTo>
                    <a:pt x="f639" y="f637"/>
                    <a:pt x="f640" y="f641"/>
                    <a:pt x="f642" y="f643"/>
                  </a:cubicBezTo>
                  <a:cubicBezTo>
                    <a:pt x="f644" y="f645"/>
                    <a:pt x="f646" y="f647"/>
                    <a:pt x="f648" y="f649"/>
                  </a:cubicBezTo>
                  <a:cubicBezTo>
                    <a:pt x="f650" y="f651"/>
                    <a:pt x="f652" y="f653"/>
                    <a:pt x="f654" y="f653"/>
                  </a:cubicBezTo>
                  <a:cubicBezTo>
                    <a:pt x="f655" y="f653"/>
                    <a:pt x="f656" y="f657"/>
                    <a:pt x="f658" y="f657"/>
                  </a:cubicBezTo>
                  <a:cubicBezTo>
                    <a:pt x="f659" y="f657"/>
                    <a:pt x="f660" y="f661"/>
                    <a:pt x="f662" y="f663"/>
                  </a:cubicBezTo>
                  <a:cubicBezTo>
                    <a:pt x="f664" y="f665"/>
                    <a:pt x="f666" y="f667"/>
                    <a:pt x="f668" y="f669"/>
                  </a:cubicBezTo>
                  <a:cubicBezTo>
                    <a:pt x="f670" y="f671"/>
                    <a:pt x="f672" y="f673"/>
                    <a:pt x="f674" y="f675"/>
                  </a:cubicBezTo>
                  <a:cubicBezTo>
                    <a:pt x="f676" y="f677"/>
                    <a:pt x="f678" y="f679"/>
                    <a:pt x="f680" y="f681"/>
                  </a:cubicBezTo>
                  <a:cubicBezTo>
                    <a:pt x="f682" y="f683"/>
                    <a:pt x="f684" y="f685"/>
                    <a:pt x="f686" y="f685"/>
                  </a:cubicBezTo>
                  <a:cubicBezTo>
                    <a:pt x="f687" y="f685"/>
                    <a:pt x="f688" y="f689"/>
                    <a:pt x="f690" y="f691"/>
                  </a:cubicBezTo>
                  <a:cubicBezTo>
                    <a:pt x="f692" y="f693"/>
                    <a:pt x="f694" y="f695"/>
                    <a:pt x="f696" y="f697"/>
                  </a:cubicBezTo>
                  <a:cubicBezTo>
                    <a:pt x="f698" y="f699"/>
                    <a:pt x="f700" y="f701"/>
                    <a:pt x="f702" y="f701"/>
                  </a:cubicBezTo>
                  <a:cubicBezTo>
                    <a:pt x="f703" y="f701"/>
                    <a:pt x="f704" y="f705"/>
                    <a:pt x="f706" y="f705"/>
                  </a:cubicBezTo>
                  <a:cubicBezTo>
                    <a:pt x="f707" y="f705"/>
                    <a:pt x="f708" y="f709"/>
                    <a:pt x="f710" y="f711"/>
                  </a:cubicBezTo>
                  <a:cubicBezTo>
                    <a:pt x="f712" y="f713"/>
                    <a:pt x="f714" y="f715"/>
                    <a:pt x="f716" y="f717"/>
                  </a:cubicBezTo>
                  <a:cubicBezTo>
                    <a:pt x="f718" y="f719"/>
                    <a:pt x="f720" y="f721"/>
                    <a:pt x="f722" y="f721"/>
                  </a:cubicBezTo>
                  <a:cubicBezTo>
                    <a:pt x="f723" y="f721"/>
                    <a:pt x="f724" y="f725"/>
                    <a:pt x="f726" y="f725"/>
                  </a:cubicBezTo>
                  <a:cubicBezTo>
                    <a:pt x="f110" y="f725"/>
                    <a:pt x="f727" y="f728"/>
                    <a:pt x="f729" y="f730"/>
                  </a:cubicBezTo>
                  <a:cubicBezTo>
                    <a:pt x="f731" y="f732"/>
                    <a:pt x="f733" y="f734"/>
                    <a:pt x="f735" y="f734"/>
                  </a:cubicBezTo>
                  <a:cubicBezTo>
                    <a:pt x="f736" y="f734"/>
                    <a:pt x="f737" y="f738"/>
                    <a:pt x="f739" y="f740"/>
                  </a:cubicBezTo>
                  <a:cubicBezTo>
                    <a:pt x="f741" y="f649"/>
                    <a:pt x="f742" y="f743"/>
                    <a:pt x="f744" y="f745"/>
                  </a:cubicBezTo>
                  <a:cubicBezTo>
                    <a:pt x="f746" y="f747"/>
                    <a:pt x="f748" y="f749"/>
                    <a:pt x="f750" y="f751"/>
                  </a:cubicBezTo>
                  <a:cubicBezTo>
                    <a:pt x="f752" y="f753"/>
                    <a:pt x="f754" y="f755"/>
                    <a:pt x="f756" y="f757"/>
                  </a:cubicBezTo>
                  <a:cubicBezTo>
                    <a:pt x="f758" y="f759"/>
                    <a:pt x="f760" y="f761"/>
                    <a:pt x="f762" y="f763"/>
                  </a:cubicBezTo>
                  <a:cubicBezTo>
                    <a:pt x="f764" y="f765"/>
                    <a:pt x="f766" y="f767"/>
                    <a:pt x="f768" y="f769"/>
                  </a:cubicBezTo>
                  <a:cubicBezTo>
                    <a:pt x="f770" y="f771"/>
                    <a:pt x="f772" y="f773"/>
                    <a:pt x="f774" y="f775"/>
                  </a:cubicBezTo>
                  <a:cubicBezTo>
                    <a:pt x="f776" y="f777"/>
                    <a:pt x="f778" y="f779"/>
                    <a:pt x="f780" y="f781"/>
                  </a:cubicBezTo>
                  <a:cubicBezTo>
                    <a:pt x="f782" y="f783"/>
                    <a:pt x="f784" y="f785"/>
                    <a:pt x="f786" y="f787"/>
                  </a:cubicBezTo>
                  <a:cubicBezTo>
                    <a:pt x="f788" y="f789"/>
                    <a:pt x="f790" y="f791"/>
                    <a:pt x="f792" y="f793"/>
                  </a:cubicBezTo>
                  <a:cubicBezTo>
                    <a:pt x="f794" y="f795"/>
                    <a:pt x="f742" y="f796"/>
                    <a:pt x="f797" y="f798"/>
                  </a:cubicBezTo>
                  <a:cubicBezTo>
                    <a:pt x="f799" y="f800"/>
                    <a:pt x="f801" y="f802"/>
                    <a:pt x="f803" y="f802"/>
                  </a:cubicBezTo>
                  <a:cubicBezTo>
                    <a:pt x="f804" y="f802"/>
                    <a:pt x="f805" y="f806"/>
                    <a:pt x="f807" y="f808"/>
                  </a:cubicBezTo>
                  <a:cubicBezTo>
                    <a:pt x="f809" y="f810"/>
                    <a:pt x="f811" y="f812"/>
                    <a:pt x="f813" y="f814"/>
                  </a:cubicBezTo>
                  <a:cubicBezTo>
                    <a:pt x="f815" y="f816"/>
                    <a:pt x="f752" y="f817"/>
                    <a:pt x="f818" y="f819"/>
                  </a:cubicBezTo>
                  <a:cubicBezTo>
                    <a:pt x="f750" y="f820"/>
                    <a:pt x="f821" y="f822"/>
                    <a:pt x="f823" y="f824"/>
                  </a:cubicBezTo>
                  <a:cubicBezTo>
                    <a:pt x="f825" y="f826"/>
                    <a:pt x="f827" y="f828"/>
                    <a:pt x="f829" y="f828"/>
                  </a:cubicBezTo>
                  <a:cubicBezTo>
                    <a:pt x="f830" y="f828"/>
                    <a:pt x="f831" y="f832"/>
                    <a:pt x="f833" y="f834"/>
                  </a:cubicBezTo>
                  <a:cubicBezTo>
                    <a:pt x="f835" y="f836"/>
                    <a:pt x="f837" y="f838"/>
                    <a:pt x="f837" y="f839"/>
                  </a:cubicBezTo>
                  <a:cubicBezTo>
                    <a:pt x="f840" y="f841"/>
                    <a:pt x="f842" y="f843"/>
                    <a:pt x="f844" y="f845"/>
                  </a:cubicBezTo>
                  <a:cubicBezTo>
                    <a:pt x="f846" y="f847"/>
                    <a:pt x="f848" y="f849"/>
                    <a:pt x="f850" y="f851"/>
                  </a:cubicBezTo>
                  <a:cubicBezTo>
                    <a:pt x="f852" y="f853"/>
                    <a:pt x="f854" y="f855"/>
                    <a:pt x="f856" y="f857"/>
                  </a:cubicBezTo>
                  <a:cubicBezTo>
                    <a:pt x="f858" y="f859"/>
                    <a:pt x="f860" y="f861"/>
                    <a:pt x="f862" y="f863"/>
                  </a:cubicBezTo>
                  <a:cubicBezTo>
                    <a:pt x="f864" y="f865"/>
                    <a:pt x="f866" y="f867"/>
                    <a:pt x="f868" y="f867"/>
                  </a:cubicBezTo>
                  <a:cubicBezTo>
                    <a:pt x="f869" y="f867"/>
                    <a:pt x="f870" y="f871"/>
                    <a:pt x="f872" y="f873"/>
                  </a:cubicBezTo>
                  <a:cubicBezTo>
                    <a:pt x="f874" y="f875"/>
                    <a:pt x="f876" y="f877"/>
                    <a:pt x="f878" y="f877"/>
                  </a:cubicBezTo>
                  <a:cubicBezTo>
                    <a:pt x="f879" y="f877"/>
                    <a:pt x="f880" y="f881"/>
                    <a:pt x="f882" y="f883"/>
                  </a:cubicBezTo>
                  <a:cubicBezTo>
                    <a:pt x="f884" y="f885"/>
                    <a:pt x="f886" y="f887"/>
                    <a:pt x="f888" y="f889"/>
                  </a:cubicBezTo>
                  <a:cubicBezTo>
                    <a:pt x="f890" y="f891"/>
                    <a:pt x="f892" y="f893"/>
                    <a:pt x="f894" y="f895"/>
                  </a:cubicBezTo>
                  <a:cubicBezTo>
                    <a:pt x="f896" y="f897"/>
                    <a:pt x="f898" y="f899"/>
                    <a:pt x="f900" y="f901"/>
                  </a:cubicBezTo>
                  <a:cubicBezTo>
                    <a:pt x="f902" y="f903"/>
                    <a:pt x="f904" y="f905"/>
                    <a:pt x="f906" y="f905"/>
                  </a:cubicBezTo>
                  <a:cubicBezTo>
                    <a:pt x="f907" y="f905"/>
                    <a:pt x="f908" y="f909"/>
                    <a:pt x="f910" y="f911"/>
                  </a:cubicBezTo>
                  <a:cubicBezTo>
                    <a:pt x="f912" y="f913"/>
                    <a:pt x="f914" y="f915"/>
                    <a:pt x="f916" y="f915"/>
                  </a:cubicBezTo>
                  <a:cubicBezTo>
                    <a:pt x="f917" y="f915"/>
                    <a:pt x="f918" y="f919"/>
                    <a:pt x="f920" y="f921"/>
                  </a:cubicBezTo>
                  <a:cubicBezTo>
                    <a:pt x="f922" y="f923"/>
                    <a:pt x="f924" y="f925"/>
                    <a:pt x="f926" y="f927"/>
                  </a:cubicBezTo>
                  <a:cubicBezTo>
                    <a:pt x="f497" y="f928"/>
                    <a:pt x="f929" y="f930"/>
                    <a:pt x="f931" y="f932"/>
                  </a:cubicBezTo>
                  <a:cubicBezTo>
                    <a:pt x="f933" y="f934"/>
                    <a:pt x="f935" y="f936"/>
                    <a:pt x="f937" y="f938"/>
                  </a:cubicBezTo>
                  <a:cubicBezTo>
                    <a:pt x="f939" y="f940"/>
                    <a:pt x="f941" y="f942"/>
                    <a:pt x="f943" y="f944"/>
                  </a:cubicBezTo>
                  <a:cubicBezTo>
                    <a:pt x="f945" y="f946"/>
                    <a:pt x="f947" y="f948"/>
                    <a:pt x="f949" y="f950"/>
                  </a:cubicBezTo>
                  <a:cubicBezTo>
                    <a:pt x="f951" y="f952"/>
                    <a:pt x="f953" y="f954"/>
                    <a:pt x="f955" y="f956"/>
                  </a:cubicBezTo>
                  <a:cubicBezTo>
                    <a:pt x="f425" y="f957"/>
                    <a:pt x="f958" y="f959"/>
                    <a:pt x="f433" y="f960"/>
                  </a:cubicBezTo>
                  <a:cubicBezTo>
                    <a:pt x="f961" y="f962"/>
                    <a:pt x="f963" y="f964"/>
                    <a:pt x="f965" y="f966"/>
                  </a:cubicBezTo>
                  <a:cubicBezTo>
                    <a:pt x="f967" y="f968"/>
                    <a:pt x="f969" y="f970"/>
                    <a:pt x="f971" y="f972"/>
                  </a:cubicBezTo>
                  <a:cubicBezTo>
                    <a:pt x="f973" y="f974"/>
                    <a:pt x="f975" y="f976"/>
                    <a:pt x="f977" y="f978"/>
                  </a:cubicBezTo>
                  <a:cubicBezTo>
                    <a:pt x="f979" y="f980"/>
                    <a:pt x="f981" y="f982"/>
                    <a:pt x="f983" y="f984"/>
                  </a:cubicBezTo>
                  <a:cubicBezTo>
                    <a:pt x="f985" y="f986"/>
                    <a:pt x="f987" y="f988"/>
                    <a:pt x="f989" y="f990"/>
                  </a:cubicBezTo>
                  <a:cubicBezTo>
                    <a:pt x="f991" y="f992"/>
                    <a:pt x="f993" y="f994"/>
                    <a:pt x="f995" y="f994"/>
                  </a:cubicBezTo>
                  <a:cubicBezTo>
                    <a:pt x="f996" y="f994"/>
                    <a:pt x="f997" y="f998"/>
                    <a:pt x="f999" y="f998"/>
                  </a:cubicBezTo>
                  <a:cubicBezTo>
                    <a:pt x="f1000" y="f998"/>
                    <a:pt x="f1001" y="f1002"/>
                    <a:pt x="f1003" y="f1004"/>
                  </a:cubicBezTo>
                  <a:cubicBezTo>
                    <a:pt x="f1005" y="f1006"/>
                    <a:pt x="f1007" y="f1008"/>
                    <a:pt x="f1009" y="f1010"/>
                  </a:cubicBezTo>
                  <a:cubicBezTo>
                    <a:pt x="f1011" y="f1012"/>
                    <a:pt x="f1013" y="f1014"/>
                    <a:pt x="f1015" y="f1016"/>
                  </a:cubicBezTo>
                  <a:cubicBezTo>
                    <a:pt x="f1017" y="f1018"/>
                    <a:pt x="f1019" y="f1020"/>
                    <a:pt x="f1021" y="f1022"/>
                  </a:cubicBezTo>
                  <a:cubicBezTo>
                    <a:pt x="f1023" y="f1024"/>
                    <a:pt x="f1025" y="f1026"/>
                    <a:pt x="f1027" y="f1028"/>
                  </a:cubicBezTo>
                  <a:cubicBezTo>
                    <a:pt x="f62" y="f1029"/>
                    <a:pt x="f1030" y="f1031"/>
                    <a:pt x="f1032" y="f1031"/>
                  </a:cubicBezTo>
                  <a:cubicBezTo>
                    <a:pt x="f1033" y="f1031"/>
                    <a:pt x="f1034" y="f1035"/>
                    <a:pt x="f1036" y="f1037"/>
                  </a:cubicBezTo>
                  <a:cubicBezTo>
                    <a:pt x="f1038" y="f1039"/>
                    <a:pt x="f1040" y="f1041"/>
                    <a:pt x="f1042" y="f1043"/>
                  </a:cubicBezTo>
                  <a:cubicBezTo>
                    <a:pt x="f1044" y="f1045"/>
                    <a:pt x="f1046" y="f1047"/>
                    <a:pt x="f1038" y="f1048"/>
                  </a:cubicBezTo>
                  <a:cubicBezTo>
                    <a:pt x="f1049" y="f1050"/>
                    <a:pt x="f1051" y="f1052"/>
                    <a:pt x="f1053" y="f1054"/>
                  </a:cubicBezTo>
                  <a:cubicBezTo>
                    <a:pt x="f1055" y="f1056"/>
                    <a:pt x="f1057" y="f1058"/>
                    <a:pt x="f1059" y="f1060"/>
                  </a:cubicBezTo>
                  <a:cubicBezTo>
                    <a:pt x="f1061" y="f1062"/>
                    <a:pt x="f1063" y="f1064"/>
                    <a:pt x="f1065" y="f1066"/>
                  </a:cubicBezTo>
                  <a:cubicBezTo>
                    <a:pt x="f236" y="f1067"/>
                    <a:pt x="f1068" y="f1069"/>
                    <a:pt x="f1057" y="f1070"/>
                  </a:cubicBezTo>
                  <a:cubicBezTo>
                    <a:pt x="f1071" y="f1072"/>
                    <a:pt x="f1071" y="f1073"/>
                    <a:pt x="f234" y="f1074"/>
                  </a:cubicBezTo>
                  <a:cubicBezTo>
                    <a:pt x="f1075" y="f1076"/>
                    <a:pt x="f1077" y="f1078"/>
                    <a:pt x="f1079" y="f1080"/>
                  </a:cubicBezTo>
                  <a:cubicBezTo>
                    <a:pt x="f1081" y="f1080"/>
                    <a:pt x="f1082" y="f1083"/>
                    <a:pt x="f1084" y="f1085"/>
                  </a:cubicBezTo>
                  <a:cubicBezTo>
                    <a:pt x="f1086" y="f1087"/>
                    <a:pt x="f1088" y="f1089"/>
                    <a:pt x="f1090" y="f1089"/>
                  </a:cubicBezTo>
                  <a:cubicBezTo>
                    <a:pt x="f1091" y="f1089"/>
                    <a:pt x="f1092" y="f1093"/>
                    <a:pt x="f247" y="f1094"/>
                  </a:cubicBezTo>
                  <a:cubicBezTo>
                    <a:pt x="f1095" y="f1096"/>
                    <a:pt x="f1097" y="f1098"/>
                    <a:pt x="f1099" y="f1098"/>
                  </a:cubicBezTo>
                  <a:cubicBezTo>
                    <a:pt x="f1100" y="f1098"/>
                    <a:pt x="f1101" y="f1102"/>
                    <a:pt x="f1103" y="f1104"/>
                  </a:cubicBezTo>
                  <a:cubicBezTo>
                    <a:pt x="f1105" y="f1106"/>
                    <a:pt x="f1107" y="f1108"/>
                    <a:pt x="f1109" y="f1110"/>
                  </a:cubicBezTo>
                  <a:cubicBezTo>
                    <a:pt x="f1111" y="f1112"/>
                    <a:pt x="f1113" y="f1114"/>
                    <a:pt x="f1115" y="f1116"/>
                  </a:cubicBezTo>
                  <a:lnTo>
                    <a:pt x="f1115" y="f1116"/>
                  </a:lnTo>
                  <a:cubicBezTo>
                    <a:pt x="f1117" y="f1118"/>
                    <a:pt x="f1119" y="f1120"/>
                    <a:pt x="f1121" y="f1122"/>
                  </a:cubicBezTo>
                  <a:cubicBezTo>
                    <a:pt x="f1123" y="f1124"/>
                    <a:pt x="f1125" y="f1126"/>
                    <a:pt x="f1127" y="f1126"/>
                  </a:cubicBezTo>
                  <a:cubicBezTo>
                    <a:pt x="f1128" y="f1126"/>
                    <a:pt x="f1129" y="f1130"/>
                    <a:pt x="f1131" y="f1132"/>
                  </a:cubicBezTo>
                  <a:cubicBezTo>
                    <a:pt x="f1133" y="f1134"/>
                    <a:pt x="f1135" y="f1136"/>
                    <a:pt x="f1137" y="f1138"/>
                  </a:cubicBezTo>
                  <a:cubicBezTo>
                    <a:pt x="f1139" y="f1140"/>
                    <a:pt x="f1141" y="f1142"/>
                    <a:pt x="f1143" y="f1144"/>
                  </a:cubicBezTo>
                  <a:cubicBezTo>
                    <a:pt x="f1145" y="f1146"/>
                    <a:pt x="f1147" y="f1148"/>
                    <a:pt x="f1149" y="f1150"/>
                  </a:cubicBezTo>
                  <a:cubicBezTo>
                    <a:pt x="f1151" y="f1152"/>
                    <a:pt x="f1153" y="f1154"/>
                    <a:pt x="f1155" y="f1156"/>
                  </a:cubicBezTo>
                  <a:cubicBezTo>
                    <a:pt x="f1157" y="f1158"/>
                    <a:pt x="f1159" y="f1160"/>
                    <a:pt x="f1161" y="f1162"/>
                  </a:cubicBezTo>
                  <a:cubicBezTo>
                    <a:pt x="f1163" y="f1164"/>
                    <a:pt x="f1165" y="f1166"/>
                    <a:pt x="f1167" y="f1168"/>
                  </a:cubicBezTo>
                  <a:cubicBezTo>
                    <a:pt x="f1169" y="f1170"/>
                    <a:pt x="f1171" y="f1172"/>
                    <a:pt x="f1173" y="f1174"/>
                  </a:cubicBezTo>
                  <a:cubicBezTo>
                    <a:pt x="f1175" y="f1176"/>
                    <a:pt x="f12" y="f1177"/>
                    <a:pt x="f1178" y="f1179"/>
                  </a:cubicBezTo>
                  <a:cubicBezTo>
                    <a:pt x="f1180" y="f1181"/>
                    <a:pt x="f1182" y="f1183"/>
                    <a:pt x="f1184" y="f1183"/>
                  </a:cubicBezTo>
                  <a:cubicBezTo>
                    <a:pt x="f1185" y="f1183"/>
                    <a:pt x="f1186" y="f1187"/>
                    <a:pt x="f1188" y="f1189"/>
                  </a:cubicBezTo>
                  <a:cubicBezTo>
                    <a:pt x="f1190" y="f1191"/>
                    <a:pt x="f1192" y="f1193"/>
                    <a:pt x="f1194" y="f1193"/>
                  </a:cubicBezTo>
                  <a:cubicBezTo>
                    <a:pt x="f1195" y="f1193"/>
                    <a:pt x="f1196" y="f1197"/>
                    <a:pt x="f1198" y="f1199"/>
                  </a:cubicBezTo>
                  <a:cubicBezTo>
                    <a:pt x="f1200" y="f1201"/>
                    <a:pt x="f1202" y="f1203"/>
                    <a:pt x="f1204" y="f1205"/>
                  </a:cubicBezTo>
                  <a:cubicBezTo>
                    <a:pt x="f1206" y="f1207"/>
                    <a:pt x="f1208" y="f1209"/>
                    <a:pt x="f1210" y="f1211"/>
                  </a:cubicBezTo>
                  <a:cubicBezTo>
                    <a:pt x="f1212" y="f1213"/>
                    <a:pt x="f1214" y="f1215"/>
                    <a:pt x="f1216" y="f1215"/>
                  </a:cubicBezTo>
                  <a:cubicBezTo>
                    <a:pt x="f1217" y="f1215"/>
                    <a:pt x="f1218" y="f1219"/>
                    <a:pt x="f1220" y="f1221"/>
                  </a:cubicBezTo>
                  <a:cubicBezTo>
                    <a:pt x="f1222" y="f1223"/>
                    <a:pt x="f1224" y="f1225"/>
                    <a:pt x="f1226" y="f1225"/>
                  </a:cubicBezTo>
                  <a:cubicBezTo>
                    <a:pt x="f1227" y="f1225"/>
                    <a:pt x="f1228" y="f1229"/>
                    <a:pt x="f1230" y="f1231"/>
                  </a:cubicBezTo>
                  <a:cubicBezTo>
                    <a:pt x="f281" y="f1232"/>
                    <a:pt x="f68" y="f1233"/>
                    <a:pt x="f1234" y="f1235"/>
                  </a:cubicBezTo>
                  <a:cubicBezTo>
                    <a:pt x="f1236" y="f1237"/>
                    <a:pt x="f1238" y="f216"/>
                    <a:pt x="f1239" y="f216"/>
                  </a:cubicBezTo>
                  <a:cubicBezTo>
                    <a:pt x="f1240" y="f216"/>
                    <a:pt x="f1241" y="f1242"/>
                    <a:pt x="f1243" y="f1244"/>
                  </a:cubicBezTo>
                  <a:cubicBezTo>
                    <a:pt x="f1245" y="f1246"/>
                    <a:pt x="f1247" y="f1248"/>
                    <a:pt x="f1249" y="f1248"/>
                  </a:cubicBezTo>
                  <a:cubicBezTo>
                    <a:pt x="f1250" y="f1248"/>
                    <a:pt x="f1251" y="f1252"/>
                    <a:pt x="f1253" y="f1252"/>
                  </a:cubicBezTo>
                  <a:cubicBezTo>
                    <a:pt x="f1254" y="f1252"/>
                    <a:pt x="f1255" y="f1256"/>
                    <a:pt x="f1257" y="f1256"/>
                  </a:cubicBezTo>
                  <a:cubicBezTo>
                    <a:pt x="f1258" y="f1256"/>
                    <a:pt x="f1259" y="f1260"/>
                    <a:pt x="f1261" y="f1262"/>
                  </a:cubicBezTo>
                  <a:cubicBezTo>
                    <a:pt x="f1263" y="f1262"/>
                    <a:pt x="f1264" y="f1265"/>
                    <a:pt x="f1266" y="f1265"/>
                  </a:cubicBezTo>
                  <a:cubicBezTo>
                    <a:pt x="f1267" y="f1265"/>
                    <a:pt x="f1268" y="f1269"/>
                    <a:pt x="f1270" y="f1271"/>
                  </a:cubicBezTo>
                  <a:cubicBezTo>
                    <a:pt x="f1272" y="f1273"/>
                    <a:pt x="f1274" y="f1275"/>
                    <a:pt x="f1276" y="f1275"/>
                  </a:cubicBezTo>
                  <a:cubicBezTo>
                    <a:pt x="f1277" y="f1275"/>
                    <a:pt x="f1278" y="f1279"/>
                    <a:pt x="f1280" y="f1281"/>
                  </a:cubicBezTo>
                  <a:cubicBezTo>
                    <a:pt x="f1282" y="f1283"/>
                    <a:pt x="f1284" y="f1285"/>
                    <a:pt x="f1286" y="f1287"/>
                  </a:cubicBezTo>
                  <a:cubicBezTo>
                    <a:pt x="f1288" y="f1289"/>
                    <a:pt x="f1290" y="f1291"/>
                    <a:pt x="f1292" y="f1291"/>
                  </a:cubicBezTo>
                  <a:cubicBezTo>
                    <a:pt x="f1293" y="f1291"/>
                    <a:pt x="f1294" y="f1295"/>
                    <a:pt x="f1296" y="f1297"/>
                  </a:cubicBezTo>
                  <a:cubicBezTo>
                    <a:pt x="f1298" y="f1299"/>
                    <a:pt x="f1300" y="f1301"/>
                    <a:pt x="f1302" y="f1301"/>
                  </a:cubicBezTo>
                  <a:cubicBezTo>
                    <a:pt x="f1303" y="f1301"/>
                    <a:pt x="f1304" y="f1305"/>
                    <a:pt x="f1306" y="f1235"/>
                  </a:cubicBezTo>
                  <a:cubicBezTo>
                    <a:pt x="f1307" y="f1308"/>
                    <a:pt x="f1309" y="f1310"/>
                    <a:pt x="f1311" y="f1310"/>
                  </a:cubicBezTo>
                  <a:cubicBezTo>
                    <a:pt x="f1312" y="f1310"/>
                    <a:pt x="f1313" y="f1314"/>
                    <a:pt x="f1315" y="f1316"/>
                  </a:cubicBezTo>
                  <a:cubicBezTo>
                    <a:pt x="f1317" y="f1318"/>
                    <a:pt x="f1319" y="f1320"/>
                    <a:pt x="f1321" y="f1322"/>
                  </a:cubicBezTo>
                  <a:cubicBezTo>
                    <a:pt x="f1323" y="f1324"/>
                    <a:pt x="f1325" y="f1326"/>
                    <a:pt x="f1327" y="f1326"/>
                  </a:cubicBezTo>
                  <a:cubicBezTo>
                    <a:pt x="f1328" y="f1326"/>
                    <a:pt x="f1329" y="f1330"/>
                    <a:pt x="f1331" y="f1332"/>
                  </a:cubicBezTo>
                  <a:cubicBezTo>
                    <a:pt x="f1333" y="f1334"/>
                    <a:pt x="f1335" y="f1336"/>
                    <a:pt x="f1337" y="f1338"/>
                  </a:cubicBezTo>
                  <a:cubicBezTo>
                    <a:pt x="f1339" y="f1340"/>
                    <a:pt x="f1341" y="f321"/>
                    <a:pt x="f1342" y="f321"/>
                  </a:cubicBezTo>
                  <a:cubicBezTo>
                    <a:pt x="f1343" y="f321"/>
                    <a:pt x="f1344" y="f1345"/>
                    <a:pt x="f1346" y="f1347"/>
                  </a:cubicBezTo>
                  <a:cubicBezTo>
                    <a:pt x="f1348" y="f1349"/>
                    <a:pt x="f1350" y="f1351"/>
                    <a:pt x="f1352" y="f1353"/>
                  </a:cubicBezTo>
                  <a:cubicBezTo>
                    <a:pt x="f1354" y="f1355"/>
                    <a:pt x="f1356" y="f1357"/>
                    <a:pt x="f1358" y="f1359"/>
                  </a:cubicBezTo>
                  <a:cubicBezTo>
                    <a:pt x="f1360" y="f1361"/>
                    <a:pt x="f1362" y="f1363"/>
                    <a:pt x="f1364" y="f1363"/>
                  </a:cubicBezTo>
                  <a:cubicBezTo>
                    <a:pt x="f1365" y="f1363"/>
                    <a:pt x="f1366" y="f1367"/>
                    <a:pt x="f1368" y="f1369"/>
                  </a:cubicBezTo>
                  <a:cubicBezTo>
                    <a:pt x="f1370" y="f1371"/>
                    <a:pt x="f1372" y="f1373"/>
                    <a:pt x="f1374" y="f1373"/>
                  </a:cubicBezTo>
                  <a:cubicBezTo>
                    <a:pt x="f1375" y="f1373"/>
                    <a:pt x="f1376" y="f1377"/>
                    <a:pt x="f1378" y="f1379"/>
                  </a:cubicBezTo>
                  <a:cubicBezTo>
                    <a:pt x="f1380" y="f1381"/>
                    <a:pt x="f1382" y="f1383"/>
                    <a:pt x="f1384" y="f1385"/>
                  </a:cubicBezTo>
                  <a:cubicBezTo>
                    <a:pt x="f1386" y="f845"/>
                    <a:pt x="f1387" y="f1388"/>
                    <a:pt x="f1389" y="f1390"/>
                  </a:cubicBezTo>
                  <a:cubicBezTo>
                    <a:pt x="f1391" y="f1392"/>
                    <a:pt x="f1393" y="f1394"/>
                    <a:pt x="f1395" y="f1396"/>
                  </a:cubicBezTo>
                  <a:cubicBezTo>
                    <a:pt x="f1397" y="f1398"/>
                    <a:pt x="f1399" y="f1400"/>
                    <a:pt x="f1401" y="f1400"/>
                  </a:cubicBezTo>
                  <a:cubicBezTo>
                    <a:pt x="f1402" y="f1400"/>
                    <a:pt x="f1403" y="f1404"/>
                    <a:pt x="f1405" y="f1406"/>
                  </a:cubicBezTo>
                  <a:cubicBezTo>
                    <a:pt x="f101" y="f1407"/>
                    <a:pt x="f1408" y="f1409"/>
                    <a:pt x="f1410" y="f1411"/>
                  </a:cubicBezTo>
                  <a:cubicBezTo>
                    <a:pt x="f1412" y="f1413"/>
                    <a:pt x="f1414" y="f1415"/>
                    <a:pt x="f1416" y="f1415"/>
                  </a:cubicBezTo>
                  <a:cubicBezTo>
                    <a:pt x="f1417" y="f1415"/>
                    <a:pt x="f1418" y="f1415"/>
                    <a:pt x="f1419" y="f1415"/>
                  </a:cubicBezTo>
                  <a:cubicBezTo>
                    <a:pt x="f1420" y="f1421"/>
                    <a:pt x="f1422" y="f1423"/>
                    <a:pt x="f1424" y="f1425"/>
                  </a:cubicBezTo>
                  <a:cubicBezTo>
                    <a:pt x="f1426" y="f1427"/>
                    <a:pt x="f1426" y="f1428"/>
                    <a:pt x="f1429" y="f1430"/>
                  </a:cubicBezTo>
                  <a:cubicBezTo>
                    <a:pt x="f1431" y="f1432"/>
                    <a:pt x="f1433" y="f1434"/>
                    <a:pt x="f1435" y="f1436"/>
                  </a:cubicBezTo>
                  <a:cubicBezTo>
                    <a:pt x="f1437" y="f1438"/>
                    <a:pt x="f1439" y="f1440"/>
                    <a:pt x="f1441" y="f1442"/>
                  </a:cubicBezTo>
                  <a:cubicBezTo>
                    <a:pt x="f1443" y="f1444"/>
                    <a:pt x="f1445" y="f1446"/>
                    <a:pt x="f965" y="f1447"/>
                  </a:cubicBezTo>
                  <a:cubicBezTo>
                    <a:pt x="f1448" y="f1449"/>
                    <a:pt x="f1450" y="f1451"/>
                    <a:pt x="f1452" y="f1453"/>
                  </a:cubicBezTo>
                  <a:cubicBezTo>
                    <a:pt x="f1454" y="f1455"/>
                    <a:pt x="f1456" y="f1457"/>
                    <a:pt x="f1458" y="f1459"/>
                  </a:cubicBezTo>
                  <a:cubicBezTo>
                    <a:pt x="f1460" y="f1461"/>
                    <a:pt x="f323" y="f1462"/>
                    <a:pt x="f64" y="f1463"/>
                  </a:cubicBezTo>
                  <a:cubicBezTo>
                    <a:pt x="f1464" y="f1465"/>
                    <a:pt x="f1466" y="f1467"/>
                    <a:pt x="f1468" y="f1467"/>
                  </a:cubicBezTo>
                  <a:cubicBezTo>
                    <a:pt x="f1469" y="f1467"/>
                    <a:pt x="f1470" y="f1471"/>
                    <a:pt x="f1472" y="f1473"/>
                  </a:cubicBezTo>
                  <a:cubicBezTo>
                    <a:pt x="f1474" y="f1475"/>
                    <a:pt x="f1476" y="f1477"/>
                    <a:pt x="f1478" y="f1477"/>
                  </a:cubicBezTo>
                  <a:cubicBezTo>
                    <a:pt x="f1479" y="f1477"/>
                    <a:pt x="f1480" y="f1481"/>
                    <a:pt x="f1482" y="f1483"/>
                  </a:cubicBezTo>
                  <a:cubicBezTo>
                    <a:pt x="f1081" y="f1484"/>
                    <a:pt x="f1485" y="f1486"/>
                    <a:pt x="f1487" y="f1488"/>
                  </a:cubicBezTo>
                  <a:cubicBezTo>
                    <a:pt x="f1107" y="f1489"/>
                    <a:pt x="f1490" y="f1491"/>
                    <a:pt x="f1492" y="f1493"/>
                  </a:cubicBezTo>
                  <a:cubicBezTo>
                    <a:pt x="f1494" y="f1495"/>
                    <a:pt x="f1496" y="f1497"/>
                    <a:pt x="f1498" y="f1497"/>
                  </a:cubicBezTo>
                  <a:cubicBezTo>
                    <a:pt x="f1499" y="f1497"/>
                    <a:pt x="f1500" y="f1501"/>
                    <a:pt x="f1502" y="f1503"/>
                  </a:cubicBezTo>
                  <a:cubicBezTo>
                    <a:pt x="f1504" y="f1505"/>
                    <a:pt x="f1506" y="f1507"/>
                    <a:pt x="f1508" y="f1507"/>
                  </a:cubicBezTo>
                  <a:cubicBezTo>
                    <a:pt x="f1509" y="f1507"/>
                    <a:pt x="f1510" y="f1511"/>
                    <a:pt x="f1512" y="f1513"/>
                  </a:cubicBezTo>
                  <a:cubicBezTo>
                    <a:pt x="f1079" y="f1514"/>
                    <a:pt x="f1515" y="f1516"/>
                    <a:pt x="f1517" y="f1518"/>
                  </a:cubicBezTo>
                  <a:cubicBezTo>
                    <a:pt x="f1519" y="f1520"/>
                    <a:pt x="f1521" y="f1522"/>
                    <a:pt x="f1523" y="f1524"/>
                  </a:cubicBezTo>
                  <a:cubicBezTo>
                    <a:pt x="f1525" y="f1526"/>
                    <a:pt x="f1527" y="f1528"/>
                    <a:pt x="f1529" y="f1530"/>
                  </a:cubicBezTo>
                  <a:cubicBezTo>
                    <a:pt x="f1531" y="f1532"/>
                    <a:pt x="f1533" y="f1534"/>
                    <a:pt x="f1535" y="f1534"/>
                  </a:cubicBezTo>
                  <a:cubicBezTo>
                    <a:pt x="f1536" y="f1534"/>
                    <a:pt x="f1537" y="f1538"/>
                    <a:pt x="f1539" y="f1540"/>
                  </a:cubicBezTo>
                  <a:cubicBezTo>
                    <a:pt x="f1541" y="f1542"/>
                    <a:pt x="f1543" y="f1544"/>
                    <a:pt x="f1545" y="f1544"/>
                  </a:cubicBezTo>
                  <a:cubicBezTo>
                    <a:pt x="f1546" y="f1544"/>
                    <a:pt x="f1547" y="f1548"/>
                    <a:pt x="f1103" y="f1549"/>
                  </a:cubicBezTo>
                  <a:cubicBezTo>
                    <a:pt x="f1550" y="f1551"/>
                    <a:pt x="f1552" y="f1553"/>
                    <a:pt x="f1554" y="f1553"/>
                  </a:cubicBezTo>
                  <a:cubicBezTo>
                    <a:pt x="f1555" y="f1553"/>
                    <a:pt x="f1556" y="f1557"/>
                    <a:pt x="f1558" y="f1557"/>
                  </a:cubicBezTo>
                  <a:cubicBezTo>
                    <a:pt x="f1559" y="f1557"/>
                    <a:pt x="f1560" y="f1561"/>
                    <a:pt x="f1562" y="f1563"/>
                  </a:cubicBezTo>
                  <a:cubicBezTo>
                    <a:pt x="f1564" y="f1565"/>
                    <a:pt x="f1566" y="f1567"/>
                    <a:pt x="f1568" y="f1567"/>
                  </a:cubicBezTo>
                  <a:cubicBezTo>
                    <a:pt x="f1569" y="f1567"/>
                    <a:pt x="f1570" y="f1571"/>
                    <a:pt x="f1572" y="f1573"/>
                  </a:cubicBezTo>
                  <a:cubicBezTo>
                    <a:pt x="f1574" y="f1575"/>
                    <a:pt x="f1576" y="f1577"/>
                    <a:pt x="f1578" y="f1579"/>
                  </a:cubicBezTo>
                  <a:cubicBezTo>
                    <a:pt x="f1580" y="f1581"/>
                    <a:pt x="f1582" y="f1583"/>
                    <a:pt x="f1584" y="f1585"/>
                  </a:cubicBezTo>
                  <a:cubicBezTo>
                    <a:pt x="f1586" y="f1587"/>
                    <a:pt x="f1588" y="f1589"/>
                    <a:pt x="f1590" y="f1591"/>
                  </a:cubicBezTo>
                  <a:cubicBezTo>
                    <a:pt x="f1131" y="f1592"/>
                    <a:pt x="f1562" y="f1593"/>
                    <a:pt x="f1594" y="f1595"/>
                  </a:cubicBezTo>
                  <a:cubicBezTo>
                    <a:pt x="f1596" y="f1597"/>
                    <a:pt x="f1598" y="f1599"/>
                    <a:pt x="f1600" y="f1599"/>
                  </a:cubicBezTo>
                  <a:cubicBezTo>
                    <a:pt x="f1601" y="f1599"/>
                    <a:pt x="f1602" y="f1603"/>
                    <a:pt x="f1604" y="f1603"/>
                  </a:cubicBezTo>
                  <a:cubicBezTo>
                    <a:pt x="f1605" y="f1603"/>
                    <a:pt x="f1606" y="f1607"/>
                    <a:pt x="f1608" y="f1609"/>
                  </a:cubicBezTo>
                  <a:cubicBezTo>
                    <a:pt x="f1610" y="f1611"/>
                    <a:pt x="f1612" y="f1613"/>
                    <a:pt x="f1614" y="f1613"/>
                  </a:cubicBezTo>
                  <a:cubicBezTo>
                    <a:pt x="f1615" y="f1613"/>
                    <a:pt x="f1616" y="f1617"/>
                    <a:pt x="f1618" y="f1619"/>
                  </a:cubicBezTo>
                  <a:cubicBezTo>
                    <a:pt x="f1620" y="f1621"/>
                    <a:pt x="f1622" y="f1623"/>
                    <a:pt x="f1624" y="f1625"/>
                  </a:cubicBezTo>
                  <a:cubicBezTo>
                    <a:pt x="f1626" y="f1627"/>
                    <a:pt x="f1628" y="f1629"/>
                    <a:pt x="f1630" y="f759"/>
                  </a:cubicBezTo>
                  <a:cubicBezTo>
                    <a:pt x="f1631" y="f1632"/>
                    <a:pt x="f1633" y="f1634"/>
                    <a:pt x="f1635" y="f1636"/>
                  </a:cubicBezTo>
                  <a:cubicBezTo>
                    <a:pt x="f1637" y="f1638"/>
                    <a:pt x="f1639" y="f1640"/>
                    <a:pt x="f1641" y="f1642"/>
                  </a:cubicBezTo>
                  <a:cubicBezTo>
                    <a:pt x="f1643" y="f1644"/>
                    <a:pt x="f1645" y="f1646"/>
                    <a:pt x="f1647" y="f1648"/>
                  </a:cubicBezTo>
                  <a:cubicBezTo>
                    <a:pt x="f1649" y="f1650"/>
                    <a:pt x="f1651" y="f1652"/>
                    <a:pt x="f1653" y="f1654"/>
                  </a:cubicBezTo>
                  <a:cubicBezTo>
                    <a:pt x="f1655" y="f1656"/>
                    <a:pt x="f1657" y="f1658"/>
                    <a:pt x="f1659" y="f1658"/>
                  </a:cubicBezTo>
                  <a:cubicBezTo>
                    <a:pt x="f1660" y="f1658"/>
                    <a:pt x="f1661" y="f1662"/>
                    <a:pt x="f1663" y="f1664"/>
                  </a:cubicBezTo>
                  <a:cubicBezTo>
                    <a:pt x="f1665" y="f1666"/>
                    <a:pt x="f1667" y="f1668"/>
                    <a:pt x="f1669" y="f1670"/>
                  </a:cubicBezTo>
                  <a:cubicBezTo>
                    <a:pt x="f1671" y="f1672"/>
                    <a:pt x="f1673" y="f1674"/>
                    <a:pt x="f1675" y="f1674"/>
                  </a:cubicBezTo>
                  <a:cubicBezTo>
                    <a:pt x="f1676" y="f1674"/>
                    <a:pt x="f1677" y="f1678"/>
                    <a:pt x="f1113" y="f657"/>
                  </a:cubicBezTo>
                  <a:cubicBezTo>
                    <a:pt x="f1679" y="f1680"/>
                    <a:pt x="f1681" y="f1682"/>
                    <a:pt x="f1683" y="f1684"/>
                  </a:cubicBezTo>
                  <a:cubicBezTo>
                    <a:pt x="f1685" y="f1686"/>
                    <a:pt x="f1687" y="f1688"/>
                    <a:pt x="f1689" y="f1690"/>
                  </a:cubicBezTo>
                  <a:cubicBezTo>
                    <a:pt x="f1691" y="f1692"/>
                    <a:pt x="f1693" y="f1694"/>
                    <a:pt x="f1695" y="f1696"/>
                  </a:cubicBezTo>
                  <a:cubicBezTo>
                    <a:pt x="f1697" y="f1698"/>
                    <a:pt x="f1699" y="f1700"/>
                    <a:pt x="f1701" y="f1700"/>
                  </a:cubicBezTo>
                  <a:cubicBezTo>
                    <a:pt x="f1702" y="f1700"/>
                    <a:pt x="f1703" y="f1704"/>
                    <a:pt x="f1705" y="f1706"/>
                  </a:cubicBezTo>
                  <a:cubicBezTo>
                    <a:pt x="f1707" y="f1708"/>
                    <a:pt x="f331" y="f1709"/>
                    <a:pt x="f1710" y="f1648"/>
                  </a:cubicBezTo>
                  <a:cubicBezTo>
                    <a:pt x="f1711" y="f1712"/>
                    <a:pt x="f1713" y="f1714"/>
                    <a:pt x="f1715" y="f715"/>
                  </a:cubicBezTo>
                  <a:cubicBezTo>
                    <a:pt x="f1234" y="f1716"/>
                    <a:pt x="f1713" y="f1717"/>
                    <a:pt x="f1718" y="f1719"/>
                  </a:cubicBezTo>
                  <a:cubicBezTo>
                    <a:pt x="f1720" y="f1721"/>
                    <a:pt x="f1722" y="f1723"/>
                    <a:pt x="f1724" y="f1725"/>
                  </a:cubicBezTo>
                  <a:cubicBezTo>
                    <a:pt x="f1726" y="f1727"/>
                    <a:pt x="f1011" y="f1728"/>
                    <a:pt x="f1729" y="f1730"/>
                  </a:cubicBezTo>
                  <a:cubicBezTo>
                    <a:pt x="f1731" y="f1732"/>
                    <a:pt x="f1733" y="f1734"/>
                    <a:pt x="f1735" y="f1734"/>
                  </a:cubicBezTo>
                  <a:cubicBezTo>
                    <a:pt x="f1736" y="f1734"/>
                    <a:pt x="f1737" y="f1738"/>
                    <a:pt x="f1448" y="f1739"/>
                  </a:cubicBezTo>
                  <a:cubicBezTo>
                    <a:pt x="f1740" y="f1741"/>
                    <a:pt x="f983" y="f1742"/>
                    <a:pt x="f1740" y="f1743"/>
                  </a:cubicBezTo>
                  <a:cubicBezTo>
                    <a:pt x="f1744" y="f1745"/>
                    <a:pt x="f1746" y="f1747"/>
                    <a:pt x="f1748" y="f1749"/>
                  </a:cubicBezTo>
                  <a:cubicBezTo>
                    <a:pt x="f431" y="f1749"/>
                    <a:pt x="f1750" y="f1751"/>
                    <a:pt x="f1752" y="f1753"/>
                  </a:cubicBezTo>
                  <a:cubicBezTo>
                    <a:pt x="f1754" y="f1755"/>
                    <a:pt x="f1756" y="f1757"/>
                    <a:pt x="f1758" y="f1757"/>
                  </a:cubicBezTo>
                  <a:cubicBezTo>
                    <a:pt x="f1759" y="f1757"/>
                    <a:pt x="f1760" y="f1761"/>
                    <a:pt x="f1762" y="f1763"/>
                  </a:cubicBezTo>
                  <a:cubicBezTo>
                    <a:pt x="f1764" y="f1765"/>
                    <a:pt x="f1766" y="f1767"/>
                    <a:pt x="f1768" y="f1767"/>
                  </a:cubicBezTo>
                  <a:cubicBezTo>
                    <a:pt x="f1769" y="f1767"/>
                    <a:pt x="f1770" y="f1771"/>
                    <a:pt x="f1772" y="f1773"/>
                  </a:cubicBezTo>
                  <a:cubicBezTo>
                    <a:pt x="f1774" y="f669"/>
                    <a:pt x="f397" y="f649"/>
                    <a:pt x="f1775" y="f1776"/>
                  </a:cubicBezTo>
                  <a:cubicBezTo>
                    <a:pt x="f1777" y="f1778"/>
                    <a:pt x="f1450" y="f1779"/>
                    <a:pt x="f1780" y="f1781"/>
                  </a:cubicBezTo>
                  <a:lnTo>
                    <a:pt x="f1782" y="f1783"/>
                  </a:lnTo>
                  <a:cubicBezTo>
                    <a:pt x="f1715" y="f1784"/>
                    <a:pt x="f1785" y="f1786"/>
                    <a:pt x="f1787" y="f1788"/>
                  </a:cubicBezTo>
                  <a:cubicBezTo>
                    <a:pt x="f1789" y="f1790"/>
                    <a:pt x="f244" y="f1791"/>
                    <a:pt x="f1792" y="f1793"/>
                  </a:cubicBezTo>
                  <a:cubicBezTo>
                    <a:pt x="f1792" y="f1794"/>
                    <a:pt x="f1795" y="f1796"/>
                    <a:pt x="f1797" y="f1796"/>
                  </a:cubicBezTo>
                  <a:cubicBezTo>
                    <a:pt x="f1798" y="f1796"/>
                    <a:pt x="f1799" y="f572"/>
                    <a:pt x="f1800" y="f1801"/>
                  </a:cubicBezTo>
                  <a:cubicBezTo>
                    <a:pt x="f1051" y="f1802"/>
                    <a:pt x="f1803" y="f1804"/>
                    <a:pt x="f1805" y="f124"/>
                  </a:cubicBezTo>
                  <a:cubicBezTo>
                    <a:pt x="f1806" y="f1807"/>
                    <a:pt x="f1808" y="f1809"/>
                    <a:pt x="f1810" y="f136"/>
                  </a:cubicBezTo>
                  <a:cubicBezTo>
                    <a:pt x="f1811" y="f1812"/>
                    <a:pt x="f1813" y="f1814"/>
                    <a:pt x="f1815" y="f1816"/>
                  </a:cubicBezTo>
                  <a:cubicBezTo>
                    <a:pt x="f1817" y="f1818"/>
                    <a:pt x="f1819" y="f1820"/>
                    <a:pt x="f1821" y="f1820"/>
                  </a:cubicBezTo>
                  <a:cubicBezTo>
                    <a:pt x="f1822" y="f1820"/>
                    <a:pt x="f1823" y="f1824"/>
                    <a:pt x="f1825" y="f1826"/>
                  </a:cubicBezTo>
                  <a:cubicBezTo>
                    <a:pt x="f1827" y="f1828"/>
                    <a:pt x="f1829" y="f1830"/>
                    <a:pt x="f1831" y="f1830"/>
                  </a:cubicBezTo>
                  <a:cubicBezTo>
                    <a:pt x="f1832" y="f1830"/>
                    <a:pt x="f1833" y="f1834"/>
                    <a:pt x="f1835" y="f1836"/>
                  </a:cubicBezTo>
                  <a:cubicBezTo>
                    <a:pt x="f1837" y="f1838"/>
                    <a:pt x="f1839" y="f1840"/>
                    <a:pt x="f1841" y="f1840"/>
                  </a:cubicBezTo>
                  <a:cubicBezTo>
                    <a:pt x="f1842" y="f1840"/>
                    <a:pt x="f1843" y="f1844"/>
                    <a:pt x="f1222" y="f1845"/>
                  </a:cubicBezTo>
                  <a:cubicBezTo>
                    <a:pt x="f1846" y="f1847"/>
                    <a:pt x="f1848" y="f1849"/>
                    <a:pt x="f1850" y="f1849"/>
                  </a:cubicBezTo>
                  <a:cubicBezTo>
                    <a:pt x="f1851" y="f1849"/>
                    <a:pt x="f1852" y="f1853"/>
                    <a:pt x="f1854" y="f1855"/>
                  </a:cubicBezTo>
                  <a:cubicBezTo>
                    <a:pt x="f1856" y="f1857"/>
                    <a:pt x="f1858" y="f1859"/>
                    <a:pt x="f1860" y="f1861"/>
                  </a:cubicBezTo>
                  <a:cubicBezTo>
                    <a:pt x="f1862" y="f1863"/>
                    <a:pt x="f1864" y="f1865"/>
                    <a:pt x="f1866" y="f1865"/>
                  </a:cubicBezTo>
                  <a:cubicBezTo>
                    <a:pt x="f1867" y="f1865"/>
                    <a:pt x="f1868" y="f1869"/>
                    <a:pt x="f1870" y="f1871"/>
                  </a:cubicBezTo>
                  <a:cubicBezTo>
                    <a:pt x="f1872" y="f1873"/>
                    <a:pt x="f1874" y="f1875"/>
                    <a:pt x="f1876" y="f1875"/>
                  </a:cubicBezTo>
                  <a:cubicBezTo>
                    <a:pt x="f1877" y="f1875"/>
                    <a:pt x="f1878" y="f1873"/>
                    <a:pt x="f1879" y="f1871"/>
                  </a:cubicBezTo>
                  <a:cubicBezTo>
                    <a:pt x="f1880" y="f1881"/>
                    <a:pt x="f1882" y="f1883"/>
                    <a:pt x="f1884" y="f1883"/>
                  </a:cubicBezTo>
                  <a:cubicBezTo>
                    <a:pt x="f1885" y="f1883"/>
                    <a:pt x="f1886" y="f1887"/>
                    <a:pt x="f1888" y="f1889"/>
                  </a:cubicBezTo>
                  <a:cubicBezTo>
                    <a:pt x="f1890" y="f1891"/>
                    <a:pt x="f1892" y="f1893"/>
                    <a:pt x="f1894" y="f1895"/>
                  </a:cubicBezTo>
                  <a:cubicBezTo>
                    <a:pt x="f1896" y="f1897"/>
                    <a:pt x="f1898" y="f1899"/>
                    <a:pt x="f1900" y="f1899"/>
                  </a:cubicBezTo>
                  <a:cubicBezTo>
                    <a:pt x="f1901" y="f1899"/>
                    <a:pt x="f1902" y="f1903"/>
                    <a:pt x="f1904" y="f1905"/>
                  </a:cubicBezTo>
                  <a:cubicBezTo>
                    <a:pt x="f1906" y="f1907"/>
                    <a:pt x="f1908" y="f1909"/>
                    <a:pt x="f1910" y="f1909"/>
                  </a:cubicBezTo>
                  <a:cubicBezTo>
                    <a:pt x="f1911" y="f1909"/>
                    <a:pt x="f1912" y="f1913"/>
                    <a:pt x="f1914" y="f1915"/>
                  </a:cubicBezTo>
                  <a:cubicBezTo>
                    <a:pt x="f1916" y="f1917"/>
                    <a:pt x="f1918" y="f1919"/>
                    <a:pt x="f1151" y="f1920"/>
                  </a:cubicBezTo>
                  <a:cubicBezTo>
                    <a:pt x="f1921" y="f1922"/>
                    <a:pt x="f1923" y="f75"/>
                    <a:pt x="f1924" y="f539"/>
                  </a:cubicBezTo>
                  <a:cubicBezTo>
                    <a:pt x="f1925" y="f1926"/>
                    <a:pt x="f1927" y="f1928"/>
                    <a:pt x="f1929" y="f1930"/>
                  </a:cubicBezTo>
                  <a:cubicBezTo>
                    <a:pt x="f1931" y="f354"/>
                    <a:pt x="f1932" y="f451"/>
                    <a:pt x="f1933" y="f1934"/>
                  </a:cubicBezTo>
                  <a:cubicBezTo>
                    <a:pt x="f1935" y="f1936"/>
                    <a:pt x="f1937" y="f1938"/>
                    <a:pt x="f1939" y="f1938"/>
                  </a:cubicBezTo>
                  <a:cubicBezTo>
                    <a:pt x="f1940" y="f1938"/>
                    <a:pt x="f1941" y="f1942"/>
                    <a:pt x="f1943" y="f1942"/>
                  </a:cubicBezTo>
                  <a:cubicBezTo>
                    <a:pt x="f1944" y="f1942"/>
                    <a:pt x="f1945" y="f453"/>
                    <a:pt x="f1107" y="f259"/>
                  </a:cubicBezTo>
                  <a:cubicBezTo>
                    <a:pt x="f1946" y="f1947"/>
                    <a:pt x="f1948" y="f241"/>
                    <a:pt x="f1933" y="f1949"/>
                  </a:cubicBezTo>
                  <a:cubicBezTo>
                    <a:pt x="f1950" y="f1951"/>
                    <a:pt x="f1576" y="f332"/>
                    <a:pt x="f1210" y="f322"/>
                  </a:cubicBezTo>
                  <a:cubicBezTo>
                    <a:pt x="f1952" y="f1953"/>
                    <a:pt x="f1594" y="f1954"/>
                    <a:pt x="f1955" y="f1956"/>
                  </a:cubicBezTo>
                  <a:cubicBezTo>
                    <a:pt x="f1665" y="f1957"/>
                    <a:pt x="f1958" y="f1959"/>
                    <a:pt x="f1960" y="f207"/>
                  </a:cubicBezTo>
                  <a:cubicBezTo>
                    <a:pt x="f1961" y="f1962"/>
                    <a:pt x="f1963" y="f1964"/>
                    <a:pt x="f1965" y="f1964"/>
                  </a:cubicBezTo>
                  <a:cubicBezTo>
                    <a:pt x="f1966" y="f1964"/>
                    <a:pt x="f1967" y="f1968"/>
                    <a:pt x="f1969" y="f1970"/>
                  </a:cubicBezTo>
                  <a:cubicBezTo>
                    <a:pt x="f1971" y="f1972"/>
                    <a:pt x="f1973" y="f1974"/>
                    <a:pt x="f1975" y="f1974"/>
                  </a:cubicBezTo>
                  <a:cubicBezTo>
                    <a:pt x="f1976" y="f1974"/>
                    <a:pt x="f1977" y="f1978"/>
                    <a:pt x="f1979" y="f1980"/>
                  </a:cubicBezTo>
                  <a:cubicBezTo>
                    <a:pt x="f1981" y="f1982"/>
                    <a:pt x="f1983" y="f1984"/>
                    <a:pt x="f1985" y="f1986"/>
                  </a:cubicBezTo>
                  <a:lnTo>
                    <a:pt x="f1985" y="f1986"/>
                  </a:lnTo>
                  <a:cubicBezTo>
                    <a:pt x="f1987" y="f1988"/>
                    <a:pt x="f1989" y="f1990"/>
                    <a:pt x="f1188" y="f1990"/>
                  </a:cubicBezTo>
                  <a:cubicBezTo>
                    <a:pt x="f1991" y="f1990"/>
                    <a:pt x="f1992" y="f1993"/>
                    <a:pt x="f1994" y="f1993"/>
                  </a:cubicBezTo>
                  <a:cubicBezTo>
                    <a:pt x="f1995" y="f1993"/>
                    <a:pt x="f1996" y="f1997"/>
                    <a:pt x="f1998" y="f1999"/>
                  </a:cubicBezTo>
                  <a:cubicBezTo>
                    <a:pt x="f2000" y="f2001"/>
                    <a:pt x="f2002" y="f287"/>
                    <a:pt x="f2003" y="f2004"/>
                  </a:cubicBezTo>
                  <a:cubicBezTo>
                    <a:pt x="f2005" y="f2006"/>
                    <a:pt x="f2007" y="f2008"/>
                    <a:pt x="f2009" y="f2008"/>
                  </a:cubicBezTo>
                  <a:cubicBezTo>
                    <a:pt x="f2010" y="f2008"/>
                    <a:pt x="f2011" y="f2012"/>
                    <a:pt x="f2013" y="f316"/>
                  </a:cubicBezTo>
                  <a:cubicBezTo>
                    <a:pt x="f2014" y="f2015"/>
                    <a:pt x="f1179" y="f2016"/>
                    <a:pt x="f2017" y="f2016"/>
                  </a:cubicBezTo>
                  <a:cubicBezTo>
                    <a:pt x="f2018" y="f2016"/>
                    <a:pt x="f2019" y="f2020"/>
                    <a:pt x="f2021" y="f2022"/>
                  </a:cubicBezTo>
                  <a:cubicBezTo>
                    <a:pt x="f2023" y="f2024"/>
                    <a:pt x="f2025" y="f2026"/>
                    <a:pt x="f2027" y="f2028"/>
                  </a:cubicBezTo>
                  <a:cubicBezTo>
                    <a:pt x="f2029" y="f2030"/>
                    <a:pt x="f2031" y="f2032"/>
                    <a:pt x="f2033" y="f2034"/>
                  </a:cubicBezTo>
                  <a:cubicBezTo>
                    <a:pt x="f2035" y="f2036"/>
                    <a:pt x="f2037" y="f2038"/>
                    <a:pt x="f2039" y="f2040"/>
                  </a:cubicBezTo>
                  <a:cubicBezTo>
                    <a:pt x="f2041" y="f2042"/>
                    <a:pt x="f2043" y="f2044"/>
                    <a:pt x="f2031" y="f2045"/>
                  </a:cubicBezTo>
                  <a:cubicBezTo>
                    <a:pt x="f2046" y="f2047"/>
                    <a:pt x="f2048" y="f2049"/>
                    <a:pt x="f2050" y="f2051"/>
                  </a:cubicBezTo>
                  <a:cubicBezTo>
                    <a:pt x="f2052" y="f2053"/>
                    <a:pt x="f2054" y="f2055"/>
                    <a:pt x="f2056" y="f2055"/>
                  </a:cubicBezTo>
                  <a:cubicBezTo>
                    <a:pt x="f2057" y="f2055"/>
                    <a:pt x="f2058" y="f2059"/>
                    <a:pt x="f2060" y="f2061"/>
                  </a:cubicBezTo>
                  <a:cubicBezTo>
                    <a:pt x="f2062" y="f2063"/>
                    <a:pt x="f2064" y="f2065"/>
                    <a:pt x="f2066" y="f2067"/>
                  </a:cubicBezTo>
                  <a:cubicBezTo>
                    <a:pt x="f2068" y="f2069"/>
                    <a:pt x="f2070" y="f2071"/>
                    <a:pt x="f2072" y="f108"/>
                  </a:cubicBezTo>
                  <a:cubicBezTo>
                    <a:pt x="f2073" y="f2074"/>
                    <a:pt x="f2075" y="f2076"/>
                    <a:pt x="f2077" y="f2078"/>
                  </a:cubicBezTo>
                  <a:cubicBezTo>
                    <a:pt x="f2077" y="f2079"/>
                    <a:pt x="f2080" y="f2081"/>
                    <a:pt x="f2082" y="f2083"/>
                  </a:cubicBezTo>
                  <a:cubicBezTo>
                    <a:pt x="f2084" y="f2085"/>
                    <a:pt x="f2086" y="f451"/>
                    <a:pt x="f2087" y="f1953"/>
                  </a:cubicBezTo>
                  <a:cubicBezTo>
                    <a:pt x="f2088" y="f2089"/>
                    <a:pt x="f2090" y="f2091"/>
                    <a:pt x="f2092" y="f2091"/>
                  </a:cubicBezTo>
                  <a:cubicBezTo>
                    <a:pt x="f2093" y="f2091"/>
                    <a:pt x="f2094" y="f1956"/>
                    <a:pt x="f2095" y="f1956"/>
                  </a:cubicBezTo>
                  <a:cubicBezTo>
                    <a:pt x="f2096" y="f2097"/>
                    <a:pt x="f2098" y="f2099"/>
                    <a:pt x="f2100" y="f2099"/>
                  </a:cubicBezTo>
                  <a:cubicBezTo>
                    <a:pt x="f2101" y="f2099"/>
                    <a:pt x="f2102" y="f2103"/>
                    <a:pt x="f2104" y="f2105"/>
                  </a:cubicBezTo>
                  <a:cubicBezTo>
                    <a:pt x="f2106" y="f2107"/>
                    <a:pt x="f2108" y="f2109"/>
                    <a:pt x="f2110" y="f2111"/>
                  </a:cubicBezTo>
                  <a:cubicBezTo>
                    <a:pt x="f2112" y="f2113"/>
                    <a:pt x="f2114" y="f2115"/>
                    <a:pt x="f2116" y="f2117"/>
                  </a:cubicBezTo>
                  <a:cubicBezTo>
                    <a:pt x="f2118" y="f2119"/>
                    <a:pt x="f2120" y="f2121"/>
                    <a:pt x="f2122" y="f2123"/>
                  </a:cubicBezTo>
                  <a:cubicBezTo>
                    <a:pt x="f2124" y="f2125"/>
                    <a:pt x="f2126" y="f2127"/>
                    <a:pt x="f2128" y="f2129"/>
                  </a:cubicBezTo>
                  <a:cubicBezTo>
                    <a:pt x="f2130" y="f2131"/>
                    <a:pt x="f2086" y="f2132"/>
                    <a:pt x="f2082" y="f2133"/>
                  </a:cubicBezTo>
                  <a:cubicBezTo>
                    <a:pt x="f2134" y="f2135"/>
                    <a:pt x="f2136" y="f2"/>
                    <a:pt x="f145" y="f2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796;p38">
              <a:extLst>
                <a:ext uri="{FF2B5EF4-FFF2-40B4-BE49-F238E27FC236}">
                  <a16:creationId xmlns:a16="http://schemas.microsoft.com/office/drawing/2014/main" id="{371E3273-6D7E-4558-88E4-6054880B5635}"/>
                </a:ext>
              </a:extLst>
            </p:cNvPr>
            <p:cNvSpPr/>
            <p:nvPr/>
          </p:nvSpPr>
          <p:spPr>
            <a:xfrm>
              <a:off x="3282906" y="1482397"/>
              <a:ext cx="164281" cy="532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320"/>
                <a:gd name="f4" fmla="val 3667"/>
                <a:gd name="f5" fmla="val 6214"/>
                <a:gd name="f6" fmla="val 5926"/>
                <a:gd name="f7" fmla="val 5584"/>
                <a:gd name="f8" fmla="val 48"/>
                <a:gd name="f9" fmla="val 5219"/>
                <a:gd name="f10" fmla="val 71"/>
                <a:gd name="f11" fmla="val 5082"/>
                <a:gd name="f12" fmla="val 56"/>
                <a:gd name="f13" fmla="val 4943"/>
                <a:gd name="f14" fmla="val 49"/>
                <a:gd name="f15" fmla="val 4804"/>
                <a:gd name="f16" fmla="val 3493"/>
                <a:gd name="f17" fmla="val 2115"/>
                <a:gd name="f18" fmla="val 667"/>
                <a:gd name="f19" fmla="val 709"/>
                <a:gd name="f20" fmla="val 1073"/>
                <a:gd name="f21" fmla="val 432"/>
                <a:gd name="f22" fmla="val 1177"/>
                <a:gd name="f23" fmla="val 208"/>
                <a:gd name="f24" fmla="val 1401"/>
                <a:gd name="f25" fmla="val 69"/>
                <a:gd name="f26" fmla="val 1678"/>
                <a:gd name="f27" fmla="val 1781"/>
                <a:gd name="f28" fmla="val 242"/>
                <a:gd name="f29" fmla="val 2213"/>
                <a:gd name="f30" fmla="val 363"/>
                <a:gd name="f31" fmla="val 2231"/>
                <a:gd name="f32" fmla="val 2163"/>
                <a:gd name="f33" fmla="val 2438"/>
                <a:gd name="f34" fmla="val 3786"/>
                <a:gd name="f35" fmla="val 5640"/>
                <a:gd name="f36" fmla="val 6100"/>
                <a:gd name="f37" fmla="val 6574"/>
                <a:gd name="f38" fmla="val 3591"/>
                <a:gd name="f39" fmla="val 7068"/>
                <a:gd name="f40" fmla="val 3406"/>
                <a:gd name="f41" fmla="val 7396"/>
                <a:gd name="f42" fmla="val 3281"/>
                <a:gd name="f43" fmla="val 7767"/>
                <a:gd name="f44" fmla="val 3236"/>
                <a:gd name="f45" fmla="val 8142"/>
                <a:gd name="f46" fmla="val 8439"/>
                <a:gd name="f47" fmla="val 8738"/>
                <a:gd name="f48" fmla="val 3264"/>
                <a:gd name="f49" fmla="val 9021"/>
                <a:gd name="f50" fmla="val 3302"/>
                <a:gd name="f51" fmla="val 9277"/>
                <a:gd name="f52" fmla="val 3340"/>
                <a:gd name="f53" fmla="val 9523"/>
                <a:gd name="f54" fmla="val 3370"/>
                <a:gd name="f55" fmla="val 9759"/>
                <a:gd name="f56" fmla="val 10271"/>
                <a:gd name="f57" fmla="val 10728"/>
                <a:gd name="f58" fmla="val 3229"/>
                <a:gd name="f59" fmla="val 11095"/>
                <a:gd name="f60" fmla="val 2732"/>
                <a:gd name="f61" fmla="val 2473"/>
                <a:gd name="f62" fmla="val 11268"/>
                <a:gd name="f63" fmla="val 2075"/>
                <a:gd name="f64" fmla="val 10991"/>
                <a:gd name="f65" fmla="val 1885"/>
                <a:gd name="f66" fmla="val 10479"/>
                <a:gd name="f67" fmla="val 1524"/>
                <a:gd name="f68" fmla="val 10006"/>
                <a:gd name="f69" fmla="val 1077"/>
                <a:gd name="f70" fmla="val 9430"/>
                <a:gd name="f71" fmla="val 9151"/>
                <a:gd name="f72" fmla="val 8847"/>
                <a:gd name="f73" fmla="val 1182"/>
                <a:gd name="f74" fmla="val 8503"/>
                <a:gd name="f75" fmla="val 1453"/>
                <a:gd name="f76" fmla="val 8280"/>
                <a:gd name="f77" fmla="val 1626"/>
                <a:gd name="f78" fmla="val 7919"/>
                <a:gd name="f79" fmla="val 1737"/>
                <a:gd name="f80" fmla="val 7612"/>
                <a:gd name="f81" fmla="val 7277"/>
                <a:gd name="f82" fmla="val 7006"/>
                <a:gd name="f83" fmla="val 1605"/>
                <a:gd name="f84" fmla="val 7051"/>
                <a:gd name="f85" fmla="val 1280"/>
                <a:gd name="f86" fmla="val 7179"/>
                <a:gd name="f87" fmla="val 207"/>
                <a:gd name="f88" fmla="val 6812"/>
                <a:gd name="f89" fmla="*/ f0 1 11320"/>
                <a:gd name="f90" fmla="*/ f1 1 3667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11320"/>
                <a:gd name="f97" fmla="*/ f94 1 3667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11320" h="366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" y="f27"/>
                    <a:pt x="f28" y="f29"/>
                    <a:pt x="f30" y="f31"/>
                  </a:cubicBez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3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79"/>
                  </a:cubicBezTo>
                  <a:cubicBezTo>
                    <a:pt x="f81" y="f79"/>
                    <a:pt x="f82" y="f83"/>
                    <a:pt x="f84" y="f85"/>
                  </a:cubicBezTo>
                  <a:cubicBezTo>
                    <a:pt x="f86" y="f87"/>
                    <a:pt x="f88" y="f2"/>
                    <a:pt x="f5" y="f2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797;p38">
              <a:extLst>
                <a:ext uri="{FF2B5EF4-FFF2-40B4-BE49-F238E27FC236}">
                  <a16:creationId xmlns:a16="http://schemas.microsoft.com/office/drawing/2014/main" id="{D25D1A2F-C933-4D64-9A69-D1FEEAF31083}"/>
                </a:ext>
              </a:extLst>
            </p:cNvPr>
            <p:cNvSpPr/>
            <p:nvPr/>
          </p:nvSpPr>
          <p:spPr>
            <a:xfrm>
              <a:off x="4190283" y="1638120"/>
              <a:ext cx="123910" cy="554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8"/>
                <a:gd name="f4" fmla="val 3823"/>
                <a:gd name="f5" fmla="val 6155"/>
                <a:gd name="f6" fmla="val 1"/>
                <a:gd name="f7" fmla="val 6054"/>
                <a:gd name="f8" fmla="val 5950"/>
                <a:gd name="f9" fmla="val 7"/>
                <a:gd name="f10" fmla="val 5842"/>
                <a:gd name="f11" fmla="val 20"/>
                <a:gd name="f12" fmla="val 4846"/>
                <a:gd name="f13" fmla="val 139"/>
                <a:gd name="f14" fmla="val 3874"/>
                <a:gd name="f15" fmla="val 469"/>
                <a:gd name="f16" fmla="val 2859"/>
                <a:gd name="f17" fmla="val 2396"/>
                <a:gd name="f18" fmla="val 1923"/>
                <a:gd name="f19" fmla="val 400"/>
                <a:gd name="f20" fmla="val 1435"/>
                <a:gd name="f21" fmla="val 211"/>
                <a:gd name="f22" fmla="val 1292"/>
                <a:gd name="f23" fmla="val 150"/>
                <a:gd name="f24" fmla="val 1133"/>
                <a:gd name="f25" fmla="val 113"/>
                <a:gd name="f26" fmla="val 974"/>
                <a:gd name="f27" fmla="val 501"/>
                <a:gd name="f28" fmla="val 35"/>
                <a:gd name="f29" fmla="val 441"/>
                <a:gd name="f30" fmla="val 1438"/>
                <a:gd name="f31" fmla="val 3771"/>
                <a:gd name="f32" fmla="val 1573"/>
                <a:gd name="f33" fmla="val 3580"/>
                <a:gd name="f34" fmla="val 3025"/>
                <a:gd name="f35" fmla="val 3822"/>
                <a:gd name="f36" fmla="val 4338"/>
                <a:gd name="f37" fmla="val 3753"/>
                <a:gd name="f38" fmla="val 5617"/>
                <a:gd name="f39" fmla="val 3408"/>
                <a:gd name="f40" fmla="val 6792"/>
                <a:gd name="f41" fmla="val 2837"/>
                <a:gd name="f42" fmla="val 7415"/>
                <a:gd name="f43" fmla="val 2526"/>
                <a:gd name="f44" fmla="val 2474"/>
                <a:gd name="f45" fmla="val 8192"/>
                <a:gd name="f46" fmla="val 1541"/>
                <a:gd name="f47" fmla="val 7892"/>
                <a:gd name="f48" fmla="val 720"/>
                <a:gd name="f49" fmla="val 7218"/>
                <a:gd name="f50" fmla="*/ f0 1 8538"/>
                <a:gd name="f51" fmla="*/ f1 1 3823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8538"/>
                <a:gd name="f58" fmla="*/ f55 1 3823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8538" h="382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9"/>
                    <a:pt x="f28" y="f30"/>
                  </a:cubicBezTo>
                  <a:cubicBezTo>
                    <a:pt x="f6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" y="f44"/>
                    <a:pt x="f45" y="f46"/>
                  </a:cubicBezTo>
                  <a:cubicBezTo>
                    <a:pt x="f47" y="f48"/>
                    <a:pt x="f49" y="f6"/>
                    <a:pt x="f5" y="f6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798;p38">
              <a:extLst>
                <a:ext uri="{FF2B5EF4-FFF2-40B4-BE49-F238E27FC236}">
                  <a16:creationId xmlns:a16="http://schemas.microsoft.com/office/drawing/2014/main" id="{FE380E05-F588-4BAD-9DEC-EFDDC168BB48}"/>
                </a:ext>
              </a:extLst>
            </p:cNvPr>
            <p:cNvSpPr/>
            <p:nvPr/>
          </p:nvSpPr>
          <p:spPr>
            <a:xfrm>
              <a:off x="3208410" y="2328693"/>
              <a:ext cx="153006" cy="65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543"/>
                <a:gd name="f4" fmla="val 4524"/>
                <a:gd name="f5" fmla="val 3451"/>
                <a:gd name="f6" fmla="val 1"/>
                <a:gd name="f7" fmla="val 2445"/>
                <a:gd name="f8" fmla="val 1486"/>
                <a:gd name="f9" fmla="val 228"/>
                <a:gd name="f10" fmla="val 761"/>
                <a:gd name="f11" fmla="val 702"/>
                <a:gd name="f12" fmla="val 398"/>
                <a:gd name="f13" fmla="val 927"/>
                <a:gd name="f14" fmla="val 1186"/>
                <a:gd name="f15" fmla="val 243"/>
                <a:gd name="f16" fmla="val 1687"/>
                <a:gd name="f17" fmla="val 390"/>
                <a:gd name="f18" fmla="val 1972"/>
                <a:gd name="f19" fmla="val 609"/>
                <a:gd name="f20" fmla="val 2083"/>
                <a:gd name="f21" fmla="val 855"/>
                <a:gd name="f22" fmla="val 1012"/>
                <a:gd name="f23" fmla="val 1180"/>
                <a:gd name="f24" fmla="val 2038"/>
                <a:gd name="f25" fmla="val 1349"/>
                <a:gd name="f26" fmla="val 1964"/>
                <a:gd name="f27" fmla="val 1677"/>
                <a:gd name="f28" fmla="val 1828"/>
                <a:gd name="f29" fmla="val 1990"/>
                <a:gd name="f30" fmla="val 1776"/>
                <a:gd name="f31" fmla="val 2298"/>
                <a:gd name="f32" fmla="val 2932"/>
                <a:gd name="f33" fmla="val 3543"/>
                <a:gd name="f34" fmla="val 1997"/>
                <a:gd name="f35" fmla="val 4217"/>
                <a:gd name="f36" fmla="val 2171"/>
                <a:gd name="f37" fmla="val 5708"/>
                <a:gd name="f38" fmla="val 2540"/>
                <a:gd name="f39" fmla="val 6405"/>
                <a:gd name="f40" fmla="val 4523"/>
                <a:gd name="f41" fmla="val 7868"/>
                <a:gd name="f42" fmla="val 8118"/>
                <a:gd name="f43" fmla="val 8391"/>
                <a:gd name="f44" fmla="val 4465"/>
                <a:gd name="f45" fmla="val 8693"/>
                <a:gd name="f46" fmla="val 4332"/>
                <a:gd name="f47" fmla="val 8824"/>
                <a:gd name="f48" fmla="val 4337"/>
                <a:gd name="f49" fmla="val 8947"/>
                <a:gd name="f50" fmla="val 4340"/>
                <a:gd name="f51" fmla="val 9062"/>
                <a:gd name="f52" fmla="val 10032"/>
                <a:gd name="f53" fmla="val 10475"/>
                <a:gd name="f54" fmla="val 4144"/>
                <a:gd name="f55" fmla="val 10491"/>
                <a:gd name="f56" fmla="val 3727"/>
                <a:gd name="f57" fmla="val 10542"/>
                <a:gd name="f58" fmla="val 2897"/>
                <a:gd name="f59" fmla="val 9817"/>
                <a:gd name="f60" fmla="val 2724"/>
                <a:gd name="f61" fmla="val 9264"/>
                <a:gd name="f62" fmla="val 2517"/>
                <a:gd name="f63" fmla="val 8711"/>
                <a:gd name="f64" fmla="val 2292"/>
                <a:gd name="f65" fmla="val 8209"/>
                <a:gd name="f66" fmla="val 7777"/>
                <a:gd name="f67" fmla="val 1567"/>
                <a:gd name="f68" fmla="val 6685"/>
                <a:gd name="f69" fmla="val 547"/>
                <a:gd name="f70" fmla="val 5011"/>
                <a:gd name="f71" fmla="*/ f0 1 10543"/>
                <a:gd name="f72" fmla="*/ f1 1 4524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10543"/>
                <a:gd name="f79" fmla="*/ f76 1 4524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10543" h="45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26"/>
                    <a:pt x="f66" y="f67"/>
                  </a:cubicBezTo>
                  <a:cubicBezTo>
                    <a:pt x="f68" y="f69"/>
                    <a:pt x="f70" y="f6"/>
                    <a:pt x="f5" y="f6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799;p38">
              <a:extLst>
                <a:ext uri="{FF2B5EF4-FFF2-40B4-BE49-F238E27FC236}">
                  <a16:creationId xmlns:a16="http://schemas.microsoft.com/office/drawing/2014/main" id="{A73128C6-EC4C-48F6-8A55-6739BFA0688B}"/>
                </a:ext>
              </a:extLst>
            </p:cNvPr>
            <p:cNvSpPr/>
            <p:nvPr/>
          </p:nvSpPr>
          <p:spPr>
            <a:xfrm>
              <a:off x="3456706" y="1464530"/>
              <a:ext cx="94055" cy="650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81"/>
                <a:gd name="f4" fmla="val 4481"/>
                <a:gd name="f5" fmla="val 4294"/>
                <a:gd name="f6" fmla="val 4062"/>
                <a:gd name="f7" fmla="val 3818"/>
                <a:gd name="f8" fmla="val 44"/>
                <a:gd name="f9" fmla="val 3560"/>
                <a:gd name="f10" fmla="val 144"/>
                <a:gd name="f11" fmla="val 3094"/>
                <a:gd name="f12" fmla="val 317"/>
                <a:gd name="f13" fmla="val 2593"/>
                <a:gd name="f14" fmla="val 541"/>
                <a:gd name="f15" fmla="val 2886"/>
                <a:gd name="f16" fmla="val 1198"/>
                <a:gd name="f17" fmla="val 3042"/>
                <a:gd name="f18" fmla="val 1509"/>
                <a:gd name="f19" fmla="val 3232"/>
                <a:gd name="f20" fmla="val 1820"/>
                <a:gd name="f21" fmla="val 3457"/>
                <a:gd name="f22" fmla="val 2114"/>
                <a:gd name="f23" fmla="val 3147"/>
                <a:gd name="f24" fmla="val 2260"/>
                <a:gd name="f25" fmla="val 2851"/>
                <a:gd name="f26" fmla="val 2348"/>
                <a:gd name="f27" fmla="val 2545"/>
                <a:gd name="f28" fmla="val 2270"/>
                <a:gd name="f29" fmla="val 1987"/>
                <a:gd name="f30" fmla="val 2277"/>
                <a:gd name="f31" fmla="val 1677"/>
                <a:gd name="f32" fmla="val 1531"/>
                <a:gd name="f33" fmla="val 2037"/>
                <a:gd name="f34" fmla="val 1393"/>
                <a:gd name="f35" fmla="val 2002"/>
                <a:gd name="f36" fmla="val 1262"/>
                <a:gd name="f37" fmla="val 867"/>
                <a:gd name="f38" fmla="val 545"/>
                <a:gd name="f39" fmla="val 2320"/>
                <a:gd name="f40" fmla="val 311"/>
                <a:gd name="f41" fmla="val 2736"/>
                <a:gd name="f42" fmla="val 3289"/>
                <a:gd name="f43" fmla="val 467"/>
                <a:gd name="f44" fmla="val 3479"/>
                <a:gd name="f45" fmla="val 813"/>
                <a:gd name="f46" fmla="val 3807"/>
                <a:gd name="f47" fmla="val 1327"/>
                <a:gd name="f48" fmla="val 4309"/>
                <a:gd name="f49" fmla="val 1837"/>
                <a:gd name="f50" fmla="val 4480"/>
                <a:gd name="f51" fmla="val 2344"/>
                <a:gd name="f52" fmla="val 3164"/>
                <a:gd name="f53" fmla="val 3976"/>
                <a:gd name="f54" fmla="val 4032"/>
                <a:gd name="f55" fmla="val 4787"/>
                <a:gd name="f56" fmla="val 5081"/>
                <a:gd name="f57" fmla="val 3514"/>
                <a:gd name="f58" fmla="val 5237"/>
                <a:gd name="f59" fmla="val 2788"/>
                <a:gd name="f60" fmla="val 5098"/>
                <a:gd name="f61" fmla="val 1924"/>
                <a:gd name="f62" fmla="val 6204"/>
                <a:gd name="f63" fmla="val 1734"/>
                <a:gd name="f64" fmla="val 6464"/>
                <a:gd name="f65" fmla="val 1699"/>
                <a:gd name="f66" fmla="val 1129"/>
                <a:gd name="f67" fmla="val 6222"/>
                <a:gd name="f68" fmla="val 921"/>
                <a:gd name="f69" fmla="val 5644"/>
                <a:gd name="f70" fmla="val 436"/>
                <a:gd name="f71" fmla="val 5027"/>
                <a:gd name="f72" fmla="*/ f0 1 6481"/>
                <a:gd name="f73" fmla="*/ f1 1 4481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6481"/>
                <a:gd name="f80" fmla="*/ f77 1 4481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6481" h="44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22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2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0"/>
                  </a:cubicBezTo>
                  <a:cubicBezTo>
                    <a:pt x="f52" y="f50"/>
                    <a:pt x="f53" y="f54"/>
                    <a:pt x="f55" y="f46"/>
                  </a:cubicBezTo>
                  <a:lnTo>
                    <a:pt x="f56" y="f57"/>
                  </a:ln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3" y="f66"/>
                    <a:pt x="f67" y="f68"/>
                  </a:cubicBezTo>
                  <a:cubicBezTo>
                    <a:pt x="f69" y="f70"/>
                    <a:pt x="f71" y="f2"/>
                    <a:pt x="f5" y="f2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800;p38">
              <a:extLst>
                <a:ext uri="{FF2B5EF4-FFF2-40B4-BE49-F238E27FC236}">
                  <a16:creationId xmlns:a16="http://schemas.microsoft.com/office/drawing/2014/main" id="{5C3B4616-A6FF-430A-A27C-CD0B8F0D45A5}"/>
                </a:ext>
              </a:extLst>
            </p:cNvPr>
            <p:cNvSpPr/>
            <p:nvPr/>
          </p:nvSpPr>
          <p:spPr>
            <a:xfrm>
              <a:off x="3345350" y="2383520"/>
              <a:ext cx="95810" cy="429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2958"/>
                <a:gd name="f5" fmla="val 2842"/>
                <a:gd name="f6" fmla="val 2588"/>
                <a:gd name="f7" fmla="val 2332"/>
                <a:gd name="f8" fmla="val 28"/>
                <a:gd name="f9" fmla="val 2074"/>
                <a:gd name="f10" fmla="val 87"/>
                <a:gd name="f11" fmla="val 1452"/>
                <a:gd name="f12" fmla="val 225"/>
                <a:gd name="f13" fmla="val 1055"/>
                <a:gd name="f14" fmla="val 1331"/>
                <a:gd name="f15" fmla="val 1694"/>
                <a:gd name="f16" fmla="val 1798"/>
                <a:gd name="f17" fmla="val 277"/>
                <a:gd name="f18" fmla="val 2247"/>
                <a:gd name="f19" fmla="val 536"/>
                <a:gd name="f20" fmla="val 2454"/>
                <a:gd name="f21" fmla="val 957"/>
                <a:gd name="f22" fmla="val 2789"/>
                <a:gd name="f23" fmla="val 2162"/>
                <a:gd name="f24" fmla="val 3373"/>
                <a:gd name="f25" fmla="val 4599"/>
                <a:gd name="f26" fmla="val 5830"/>
                <a:gd name="f27" fmla="val 2785"/>
                <a:gd name="f28" fmla="val 6256"/>
                <a:gd name="f29" fmla="val 2437"/>
                <a:gd name="f30" fmla="val 6395"/>
                <a:gd name="f31" fmla="val 2282"/>
                <a:gd name="f32" fmla="val 6515"/>
                <a:gd name="f33" fmla="val 2109"/>
                <a:gd name="f34" fmla="val 1919"/>
                <a:gd name="f35" fmla="val 6481"/>
                <a:gd name="f36" fmla="val 1711"/>
                <a:gd name="f37" fmla="val 6429"/>
                <a:gd name="f38" fmla="val 1469"/>
                <a:gd name="f39" fmla="val 6291"/>
                <a:gd name="f40" fmla="val 1366"/>
                <a:gd name="f41" fmla="val 5231"/>
                <a:gd name="f42" fmla="val 636"/>
                <a:gd name="f43" fmla="val 4065"/>
                <a:gd name="f44" fmla="*/ f0 1 6602"/>
                <a:gd name="f45" fmla="*/ f1 1 2958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602"/>
                <a:gd name="f52" fmla="*/ f49 1 2958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602" h="29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2" y="f15"/>
                  </a:cubicBezTo>
                  <a:cubicBezTo>
                    <a:pt x="f2" y="f16"/>
                    <a:pt x="f17" y="f18"/>
                    <a:pt x="f19" y="f20"/>
                  </a:cubicBezTo>
                  <a:cubicBezTo>
                    <a:pt x="f21" y="f22"/>
                    <a:pt x="f23" y="f4"/>
                    <a:pt x="f24" y="f4"/>
                  </a:cubicBezTo>
                  <a:cubicBezTo>
                    <a:pt x="f25" y="f4"/>
                    <a:pt x="f26" y="f27"/>
                    <a:pt x="f28" y="f29"/>
                  </a:cubicBezTo>
                  <a:cubicBezTo>
                    <a:pt x="f30" y="f31"/>
                    <a:pt x="f32" y="f33"/>
                    <a:pt x="f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2"/>
                    <a:pt x="f5" y="f2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801;p38">
              <a:extLst>
                <a:ext uri="{FF2B5EF4-FFF2-40B4-BE49-F238E27FC236}">
                  <a16:creationId xmlns:a16="http://schemas.microsoft.com/office/drawing/2014/main" id="{CD36DCF3-4D0A-4AD3-A96E-D1043F255329}"/>
                </a:ext>
              </a:extLst>
            </p:cNvPr>
            <p:cNvSpPr/>
            <p:nvPr/>
          </p:nvSpPr>
          <p:spPr>
            <a:xfrm>
              <a:off x="3480782" y="1652942"/>
              <a:ext cx="75245" cy="374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85"/>
                <a:gd name="f4" fmla="val 2581"/>
                <a:gd name="f5" fmla="val 1901"/>
                <a:gd name="f6" fmla="val 1"/>
                <a:gd name="f7" fmla="val 1227"/>
                <a:gd name="f8" fmla="val 467"/>
                <a:gd name="f9" fmla="val 934"/>
                <a:gd name="f10" fmla="val 1020"/>
                <a:gd name="f11" fmla="val 1383"/>
                <a:gd name="f12" fmla="val 415"/>
                <a:gd name="f13" fmla="val 2144"/>
                <a:gd name="f14" fmla="val 602"/>
                <a:gd name="f15" fmla="val 2475"/>
                <a:gd name="f16" fmla="val 838"/>
                <a:gd name="f17" fmla="val 1096"/>
                <a:gd name="f18" fmla="val 1482"/>
                <a:gd name="f19" fmla="val 1915"/>
                <a:gd name="f20" fmla="val 2344"/>
                <a:gd name="f21" fmla="val 2299"/>
                <a:gd name="f22" fmla="val 2282"/>
                <a:gd name="f23" fmla="val 2552"/>
                <a:gd name="f24" fmla="val 2236"/>
                <a:gd name="f25" fmla="val 2806"/>
                <a:gd name="f26" fmla="val 2213"/>
                <a:gd name="f27" fmla="val 3064"/>
                <a:gd name="f28" fmla="val 3194"/>
                <a:gd name="f29" fmla="val 3324"/>
                <a:gd name="f30" fmla="val 2219"/>
                <a:gd name="f31" fmla="val 3457"/>
                <a:gd name="f32" fmla="val 2230"/>
                <a:gd name="f33" fmla="val 3730"/>
                <a:gd name="f34" fmla="val 2245"/>
                <a:gd name="f35" fmla="val 4039"/>
                <a:gd name="f36" fmla="val 2324"/>
                <a:gd name="f37" fmla="val 4314"/>
                <a:gd name="f38" fmla="val 4665"/>
                <a:gd name="f39" fmla="val 4959"/>
                <a:gd name="f40" fmla="val 2195"/>
                <a:gd name="f41" fmla="val 5047"/>
                <a:gd name="f42" fmla="val 1643"/>
                <a:gd name="f43" fmla="val 744"/>
                <a:gd name="f44" fmla="val 4563"/>
                <a:gd name="f45" fmla="val 277"/>
                <a:gd name="f46" fmla="val 3768"/>
                <a:gd name="f47" fmla="val 122"/>
                <a:gd name="f48" fmla="val 3146"/>
                <a:gd name="f49" fmla="val 35"/>
                <a:gd name="f50" fmla="val 2523"/>
                <a:gd name="f51" fmla="*/ f0 1 5185"/>
                <a:gd name="f52" fmla="*/ f1 1 2581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185"/>
                <a:gd name="f59" fmla="*/ f56 1 2581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185" h="2581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2" y="f11"/>
                    <a:pt x="f12" y="f13"/>
                  </a:cubicBezTo>
                  <a:cubicBezTo>
                    <a:pt x="f14" y="f15"/>
                    <a:pt x="f16" y="f4"/>
                    <a:pt x="f17" y="f4"/>
                  </a:cubicBezTo>
                  <a:cubicBezTo>
                    <a:pt x="f18" y="f4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40"/>
                    <a:pt x="f41" y="f42"/>
                  </a:cubicBezTo>
                  <a:cubicBezTo>
                    <a:pt x="f3" y="f43"/>
                    <a:pt x="f44" y="f45"/>
                    <a:pt x="f46" y="f47"/>
                  </a:cubicBezTo>
                  <a:cubicBezTo>
                    <a:pt x="f48" y="f49"/>
                    <a:pt x="f50" y="f6"/>
                    <a:pt x="f5" y="f6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802;p38">
              <a:extLst>
                <a:ext uri="{FF2B5EF4-FFF2-40B4-BE49-F238E27FC236}">
                  <a16:creationId xmlns:a16="http://schemas.microsoft.com/office/drawing/2014/main" id="{9BC5E86B-F57C-46EB-A74C-2C21CCFC7B84}"/>
                </a:ext>
              </a:extLst>
            </p:cNvPr>
            <p:cNvSpPr/>
            <p:nvPr/>
          </p:nvSpPr>
          <p:spPr>
            <a:xfrm>
              <a:off x="3402775" y="1470455"/>
              <a:ext cx="54708" cy="260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70"/>
                <a:gd name="f4" fmla="val 1793"/>
                <a:gd name="f5" fmla="val 2929"/>
                <a:gd name="f6" fmla="val 2800"/>
                <a:gd name="f7" fmla="val 2676"/>
                <a:gd name="f8" fmla="val 17"/>
                <a:gd name="f9" fmla="val 2576"/>
                <a:gd name="f10" fmla="val 47"/>
                <a:gd name="f11" fmla="val 2412"/>
                <a:gd name="f12" fmla="val 93"/>
                <a:gd name="f13" fmla="val 2229"/>
                <a:gd name="f14" fmla="val 105"/>
                <a:gd name="f15" fmla="val 2039"/>
                <a:gd name="f16" fmla="val 1817"/>
                <a:gd name="f17" fmla="val 1584"/>
                <a:gd name="f18" fmla="val 88"/>
                <a:gd name="f19" fmla="val 1360"/>
                <a:gd name="f20" fmla="val 763"/>
                <a:gd name="f21" fmla="val 227"/>
                <a:gd name="f22" fmla="val 208"/>
                <a:gd name="f23" fmla="val 1084"/>
                <a:gd name="f24" fmla="val 1"/>
                <a:gd name="f25" fmla="val 1792"/>
                <a:gd name="f26" fmla="val 865"/>
                <a:gd name="f27" fmla="val 1688"/>
                <a:gd name="f28" fmla="val 1504"/>
                <a:gd name="f29" fmla="val 1740"/>
                <a:gd name="f30" fmla="val 2265"/>
                <a:gd name="f31" fmla="val 1568"/>
                <a:gd name="f32" fmla="val 3405"/>
                <a:gd name="f33" fmla="val 3665"/>
                <a:gd name="f34" fmla="val 652"/>
                <a:gd name="f35" fmla="val 3769"/>
                <a:gd name="f36" fmla="val 167"/>
                <a:gd name="f37" fmla="val 3329"/>
                <a:gd name="f38" fmla="*/ f0 1 3770"/>
                <a:gd name="f39" fmla="*/ f1 1 1793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3770"/>
                <a:gd name="f46" fmla="*/ f43 1 1793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3770" h="179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18"/>
                  </a:cubicBezTo>
                  <a:cubicBezTo>
                    <a:pt x="f20" y="f18"/>
                    <a:pt x="f21" y="f22"/>
                    <a:pt x="f14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25"/>
                    <a:pt x="f33" y="f34"/>
                  </a:cubicBezTo>
                  <a:cubicBezTo>
                    <a:pt x="f35" y="f36"/>
                    <a:pt x="f37" y="f2"/>
                    <a:pt x="f5" y="f2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803;p38">
              <a:extLst>
                <a:ext uri="{FF2B5EF4-FFF2-40B4-BE49-F238E27FC236}">
                  <a16:creationId xmlns:a16="http://schemas.microsoft.com/office/drawing/2014/main" id="{FDDC53CF-9842-4C19-A28B-2484FF74EC38}"/>
                </a:ext>
              </a:extLst>
            </p:cNvPr>
            <p:cNvSpPr/>
            <p:nvPr/>
          </p:nvSpPr>
          <p:spPr>
            <a:xfrm>
              <a:off x="3450680" y="2404314"/>
              <a:ext cx="34381" cy="257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69"/>
                <a:gd name="f4" fmla="val 1773"/>
                <a:gd name="f5" fmla="val 922"/>
                <a:gd name="f6" fmla="val 1"/>
                <a:gd name="f7" fmla="val 435"/>
                <a:gd name="f8" fmla="val 156"/>
                <a:gd name="f9" fmla="val 762"/>
                <a:gd name="f10" fmla="val 1414"/>
                <a:gd name="f11" fmla="val 337"/>
                <a:gd name="f12" fmla="val 982"/>
                <a:gd name="f13" fmla="val 1038"/>
                <a:gd name="f14" fmla="val 1097"/>
                <a:gd name="f15" fmla="val 1770"/>
                <a:gd name="f16" fmla="val 1158"/>
                <a:gd name="f17" fmla="val 1765"/>
                <a:gd name="f18" fmla="val 1711"/>
                <a:gd name="f19" fmla="val 1730"/>
                <a:gd name="f20" fmla="val 2368"/>
                <a:gd name="f21" fmla="val 1678"/>
                <a:gd name="f22" fmla="val 2299"/>
                <a:gd name="f23" fmla="val 901"/>
                <a:gd name="f24" fmla="val 2264"/>
                <a:gd name="f25" fmla="val 175"/>
                <a:gd name="f26" fmla="val 1642"/>
                <a:gd name="f27" fmla="val 2"/>
                <a:gd name="f28" fmla="val 1003"/>
                <a:gd name="f29" fmla="val 976"/>
                <a:gd name="f30" fmla="val 949"/>
                <a:gd name="f31" fmla="*/ f0 1 2369"/>
                <a:gd name="f32" fmla="*/ f1 1 1773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369"/>
                <a:gd name="f39" fmla="*/ f36 1 1773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369" h="1773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4"/>
                    <a:pt x="f12" y="f4"/>
                  </a:cubicBezTo>
                  <a:cubicBezTo>
                    <a:pt x="f13" y="f4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6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804;p38">
              <a:extLst>
                <a:ext uri="{FF2B5EF4-FFF2-40B4-BE49-F238E27FC236}">
                  <a16:creationId xmlns:a16="http://schemas.microsoft.com/office/drawing/2014/main" id="{90B49DA5-B0F4-45A0-95F4-DE63068792BA}"/>
                </a:ext>
              </a:extLst>
            </p:cNvPr>
            <p:cNvSpPr/>
            <p:nvPr/>
          </p:nvSpPr>
          <p:spPr>
            <a:xfrm>
              <a:off x="3679655" y="3560006"/>
              <a:ext cx="36383" cy="227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07"/>
                <a:gd name="f4" fmla="val 1569"/>
                <a:gd name="f5" fmla="val 1176"/>
                <a:gd name="f6" fmla="val 52"/>
                <a:gd name="f7" fmla="val 675"/>
                <a:gd name="f8" fmla="val 87"/>
                <a:gd name="f9" fmla="val 1"/>
                <a:gd name="f10" fmla="val 813"/>
                <a:gd name="f11" fmla="val 1241"/>
                <a:gd name="f12" fmla="val 341"/>
                <a:gd name="f13" fmla="val 1568"/>
                <a:gd name="f14" fmla="val 742"/>
                <a:gd name="f15" fmla="val 811"/>
                <a:gd name="f16" fmla="val 881"/>
                <a:gd name="f17" fmla="val 1559"/>
                <a:gd name="f18" fmla="val 951"/>
                <a:gd name="f19" fmla="val 1539"/>
                <a:gd name="f20" fmla="val 1077"/>
                <a:gd name="f21" fmla="val 1515"/>
                <a:gd name="f22" fmla="val 1221"/>
                <a:gd name="f23" fmla="val 1513"/>
                <a:gd name="f24" fmla="val 1369"/>
                <a:gd name="f25" fmla="val 1403"/>
                <a:gd name="f26" fmla="val 1437"/>
                <a:gd name="f27" fmla="val 1471"/>
                <a:gd name="f28" fmla="val 1947"/>
                <a:gd name="f29" fmla="val 2434"/>
                <a:gd name="f30" fmla="val 1491"/>
                <a:gd name="f31" fmla="val 2472"/>
                <a:gd name="f32" fmla="val 830"/>
                <a:gd name="f33" fmla="val 2506"/>
                <a:gd name="f34" fmla="val 1781"/>
                <a:gd name="f35" fmla="*/ f0 1 2507"/>
                <a:gd name="f36" fmla="*/ f1 1 1569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2507"/>
                <a:gd name="f43" fmla="*/ f40 1 1569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2507" h="1569">
                  <a:moveTo>
                    <a:pt x="f5" y="f6"/>
                  </a:moveTo>
                  <a:cubicBezTo>
                    <a:pt x="f7" y="f8"/>
                    <a:pt x="f9" y="f9"/>
                    <a:pt x="f9" y="f10"/>
                  </a:cubicBezTo>
                  <a:cubicBezTo>
                    <a:pt x="f9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3"/>
                    <a:pt x="f27" y="f23"/>
                  </a:cubicBezTo>
                  <a:cubicBezTo>
                    <a:pt x="f28" y="f23"/>
                    <a:pt x="f29" y="f30"/>
                    <a:pt x="f31" y="f32"/>
                  </a:cubicBezTo>
                  <a:cubicBezTo>
                    <a:pt x="f33" y="f6"/>
                    <a:pt x="f34" y="f8"/>
                    <a:pt x="f5" y="f6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805;p38">
              <a:extLst>
                <a:ext uri="{FF2B5EF4-FFF2-40B4-BE49-F238E27FC236}">
                  <a16:creationId xmlns:a16="http://schemas.microsoft.com/office/drawing/2014/main" id="{01BA03A6-86EE-4672-A49F-65F5E8226E22}"/>
                </a:ext>
              </a:extLst>
            </p:cNvPr>
            <p:cNvSpPr/>
            <p:nvPr/>
          </p:nvSpPr>
          <p:spPr>
            <a:xfrm>
              <a:off x="3296192" y="2407843"/>
              <a:ext cx="32607" cy="222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47"/>
                <a:gd name="f4" fmla="val 1531"/>
                <a:gd name="f5" fmla="val 1003"/>
                <a:gd name="f6" fmla="val 1"/>
                <a:gd name="f7" fmla="val 536"/>
                <a:gd name="f8" fmla="val 35"/>
                <a:gd name="f9" fmla="val 17"/>
                <a:gd name="f10" fmla="val 554"/>
                <a:gd name="f11" fmla="val 1297"/>
                <a:gd name="f12" fmla="val 640"/>
                <a:gd name="f13" fmla="val 1452"/>
                <a:gd name="f14" fmla="val 1262"/>
                <a:gd name="f15" fmla="val 1522"/>
                <a:gd name="f16" fmla="val 1319"/>
                <a:gd name="f17" fmla="val 1528"/>
                <a:gd name="f18" fmla="val 1377"/>
                <a:gd name="f19" fmla="val 1434"/>
                <a:gd name="f20" fmla="val 1857"/>
                <a:gd name="f21" fmla="val 1352"/>
                <a:gd name="f22" fmla="val 865"/>
                <a:gd name="f23" fmla="val 18"/>
                <a:gd name="f24" fmla="val 1504"/>
                <a:gd name="f25" fmla="val 139"/>
                <a:gd name="f26" fmla="*/ f0 1 2247"/>
                <a:gd name="f27" fmla="*/ f1 1 153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247"/>
                <a:gd name="f34" fmla="*/ f31 1 153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247" h="1531">
                  <a:moveTo>
                    <a:pt x="f5" y="f6"/>
                  </a:moveTo>
                  <a:cubicBezTo>
                    <a:pt x="f7" y="f8"/>
                    <a:pt x="f2" y="f6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4"/>
                    <a:pt x="f19" y="f4"/>
                  </a:cubicBezTo>
                  <a:cubicBezTo>
                    <a:pt x="f20" y="f4"/>
                    <a:pt x="f3" y="f21"/>
                    <a:pt x="f3" y="f22"/>
                  </a:cubicBezTo>
                  <a:cubicBezTo>
                    <a:pt x="f3" y="f23"/>
                    <a:pt x="f24" y="f25"/>
                    <a:pt x="f5" y="f6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806;p38">
              <a:extLst>
                <a:ext uri="{FF2B5EF4-FFF2-40B4-BE49-F238E27FC236}">
                  <a16:creationId xmlns:a16="http://schemas.microsoft.com/office/drawing/2014/main" id="{FAFA6C25-D7F9-497C-B568-71F3718894B8}"/>
                </a:ext>
              </a:extLst>
            </p:cNvPr>
            <p:cNvSpPr/>
            <p:nvPr/>
          </p:nvSpPr>
          <p:spPr>
            <a:xfrm>
              <a:off x="6454841" y="2836770"/>
              <a:ext cx="27505" cy="31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95"/>
                <a:gd name="f4" fmla="val 2142"/>
                <a:gd name="f5" fmla="val 416"/>
                <a:gd name="f6" fmla="val 1"/>
                <a:gd name="f7" fmla="val 93"/>
                <a:gd name="f8" fmla="val 338"/>
                <a:gd name="f9" fmla="val 63"/>
                <a:gd name="f10" fmla="val 618"/>
                <a:gd name="f11" fmla="val 201"/>
                <a:gd name="f12" fmla="val 1292"/>
                <a:gd name="f13" fmla="val 339"/>
                <a:gd name="f14" fmla="val 2035"/>
                <a:gd name="f15" fmla="val 1203"/>
                <a:gd name="f16" fmla="val 2139"/>
                <a:gd name="f17" fmla="val 1224"/>
                <a:gd name="f18" fmla="val 2141"/>
                <a:gd name="f19" fmla="val 1245"/>
                <a:gd name="f20" fmla="val 1265"/>
                <a:gd name="f21" fmla="val 1645"/>
                <a:gd name="f22" fmla="val 1835"/>
                <a:gd name="f23" fmla="val 1327"/>
                <a:gd name="f24" fmla="val 1670"/>
                <a:gd name="f25" fmla="val 705"/>
                <a:gd name="f26" fmla="val 1273"/>
                <a:gd name="f27" fmla="val 169"/>
                <a:gd name="f28" fmla="val 529"/>
                <a:gd name="f29" fmla="val 13"/>
                <a:gd name="f30" fmla="val 489"/>
                <a:gd name="f31" fmla="val 5"/>
                <a:gd name="f32" fmla="val 451"/>
                <a:gd name="f33" fmla="*/ f0 1 1895"/>
                <a:gd name="f34" fmla="*/ f1 1 214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895"/>
                <a:gd name="f41" fmla="*/ f38 1 214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895" h="2142">
                  <a:moveTo>
                    <a:pt x="f5" y="f6"/>
                  </a:moveTo>
                  <a:cubicBezTo>
                    <a:pt x="f7" y="f6"/>
                    <a:pt x="f2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3" y="f22"/>
                    <a:pt x="f3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6"/>
                    <a:pt x="f5" y="f6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807;p38">
              <a:extLst>
                <a:ext uri="{FF2B5EF4-FFF2-40B4-BE49-F238E27FC236}">
                  <a16:creationId xmlns:a16="http://schemas.microsoft.com/office/drawing/2014/main" id="{E31E110B-FC36-424F-863B-11C34E2DB4D3}"/>
                </a:ext>
              </a:extLst>
            </p:cNvPr>
            <p:cNvSpPr/>
            <p:nvPr/>
          </p:nvSpPr>
          <p:spPr>
            <a:xfrm>
              <a:off x="4856158" y="1598078"/>
              <a:ext cx="31866" cy="220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96"/>
                <a:gd name="f4" fmla="val 1516"/>
                <a:gd name="f5" fmla="val 1013"/>
                <a:gd name="f6" fmla="val 676"/>
                <a:gd name="f7" fmla="val 369"/>
                <a:gd name="f8" fmla="val 181"/>
                <a:gd name="f9" fmla="val 190"/>
                <a:gd name="f10" fmla="val 464"/>
                <a:gd name="f11" fmla="val 706"/>
                <a:gd name="f12" fmla="val 35"/>
                <a:gd name="f13" fmla="val 1034"/>
                <a:gd name="f14" fmla="val 259"/>
                <a:gd name="f15" fmla="val 1224"/>
                <a:gd name="f16" fmla="val 466"/>
                <a:gd name="f17" fmla="val 1444"/>
                <a:gd name="f18" fmla="val 678"/>
                <a:gd name="f19" fmla="val 1515"/>
                <a:gd name="f20" fmla="val 892"/>
                <a:gd name="f21" fmla="val 1233"/>
                <a:gd name="f22" fmla="val 1579"/>
                <a:gd name="f23" fmla="val 1336"/>
                <a:gd name="f24" fmla="val 1919"/>
                <a:gd name="f25" fmla="val 1293"/>
                <a:gd name="f26" fmla="val 2195"/>
                <a:gd name="f27" fmla="val 567"/>
                <a:gd name="f28" fmla="val 1901"/>
                <a:gd name="f29" fmla="val 153"/>
                <a:gd name="f30" fmla="val 1175"/>
                <a:gd name="f31" fmla="val 14"/>
                <a:gd name="f32" fmla="val 1121"/>
                <a:gd name="f33" fmla="val 5"/>
                <a:gd name="f34" fmla="val 1066"/>
                <a:gd name="f35" fmla="*/ f0 1 2196"/>
                <a:gd name="f36" fmla="*/ f1 1 1516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2196"/>
                <a:gd name="f43" fmla="*/ f40 1 1516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2196" h="151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2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2"/>
                    <a:pt x="f5" y="f2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808;p38">
              <a:extLst>
                <a:ext uri="{FF2B5EF4-FFF2-40B4-BE49-F238E27FC236}">
                  <a16:creationId xmlns:a16="http://schemas.microsoft.com/office/drawing/2014/main" id="{ADEDFA7A-3476-4440-8391-19096FC01C62}"/>
                </a:ext>
              </a:extLst>
            </p:cNvPr>
            <p:cNvSpPr/>
            <p:nvPr/>
          </p:nvSpPr>
          <p:spPr>
            <a:xfrm>
              <a:off x="6035661" y="2796500"/>
              <a:ext cx="29096" cy="21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05"/>
                <a:gd name="f4" fmla="val 1493"/>
                <a:gd name="f5" fmla="val 754"/>
                <a:gd name="f6" fmla="val 1"/>
                <a:gd name="f7" fmla="val 409"/>
                <a:gd name="f8" fmla="val 93"/>
                <a:gd name="f9" fmla="val 129"/>
                <a:gd name="f10" fmla="val 52"/>
                <a:gd name="f11" fmla="val 542"/>
                <a:gd name="f12" fmla="val 1198"/>
                <a:gd name="f13" fmla="val 536"/>
                <a:gd name="f14" fmla="val 1371"/>
                <a:gd name="f15" fmla="val 1106"/>
                <a:gd name="f16" fmla="val 1492"/>
                <a:gd name="f17" fmla="val 1504"/>
                <a:gd name="f18" fmla="val 1475"/>
                <a:gd name="f19" fmla="val 1988"/>
                <a:gd name="f20" fmla="val 1440"/>
                <a:gd name="f21" fmla="val 905"/>
                <a:gd name="f22" fmla="val 317"/>
                <a:gd name="f23" fmla="val 110"/>
                <a:gd name="f24" fmla="val 1020"/>
                <a:gd name="f25" fmla="val 23"/>
                <a:gd name="f26" fmla="val 932"/>
                <a:gd name="f27" fmla="val 9"/>
                <a:gd name="f28" fmla="val 842"/>
                <a:gd name="f29" fmla="*/ f0 1 2005"/>
                <a:gd name="f30" fmla="*/ f1 1 1493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2005"/>
                <a:gd name="f37" fmla="*/ f34 1 1493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2005" h="149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3" y="f22"/>
                    <a:pt x="f17" y="f23"/>
                    <a:pt x="f24" y="f25"/>
                  </a:cubicBezTo>
                  <a:cubicBezTo>
                    <a:pt x="f26" y="f27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809;p38">
              <a:extLst>
                <a:ext uri="{FF2B5EF4-FFF2-40B4-BE49-F238E27FC236}">
                  <a16:creationId xmlns:a16="http://schemas.microsoft.com/office/drawing/2014/main" id="{691BF510-2A53-423B-98C4-2E0D032FE51A}"/>
                </a:ext>
              </a:extLst>
            </p:cNvPr>
            <p:cNvSpPr/>
            <p:nvPr/>
          </p:nvSpPr>
          <p:spPr>
            <a:xfrm>
              <a:off x="6242809" y="1969800"/>
              <a:ext cx="26746" cy="24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43"/>
                <a:gd name="f4" fmla="val 1688"/>
                <a:gd name="f5" fmla="val 1376"/>
                <a:gd name="f6" fmla="val 1"/>
                <a:gd name="f7" fmla="val 1345"/>
                <a:gd name="f8" fmla="val 1312"/>
                <a:gd name="f9" fmla="val 4"/>
                <a:gd name="f10" fmla="val 1280"/>
                <a:gd name="f11" fmla="val 11"/>
                <a:gd name="f12" fmla="val 675"/>
                <a:gd name="f13" fmla="val 29"/>
                <a:gd name="f14" fmla="val 156"/>
                <a:gd name="f15" fmla="val 478"/>
                <a:gd name="f16" fmla="val 70"/>
                <a:gd name="f17" fmla="val 1083"/>
                <a:gd name="f18" fmla="val 1446"/>
                <a:gd name="f19" fmla="val 208"/>
                <a:gd name="f20" fmla="val 1670"/>
                <a:gd name="f21" fmla="val 1193"/>
                <a:gd name="f22" fmla="val 1480"/>
                <a:gd name="f23" fmla="val 1643"/>
                <a:gd name="f24" fmla="val 1135"/>
                <a:gd name="f25" fmla="val 1781"/>
                <a:gd name="f26" fmla="val 513"/>
                <a:gd name="f27" fmla="val 250"/>
                <a:gd name="f28" fmla="val 1642"/>
                <a:gd name="f29" fmla="*/ f0 1 1843"/>
                <a:gd name="f30" fmla="*/ f1 1 168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843"/>
                <a:gd name="f37" fmla="*/ f34 1 168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843" h="16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6" y="f18"/>
                    <a:pt x="f19" y="f20"/>
                    <a:pt x="f12" y="f4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3" y="f27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810;p38">
              <a:extLst>
                <a:ext uri="{FF2B5EF4-FFF2-40B4-BE49-F238E27FC236}">
                  <a16:creationId xmlns:a16="http://schemas.microsoft.com/office/drawing/2014/main" id="{3FB3F694-FDF4-402F-8C60-A550ED60F2FE}"/>
                </a:ext>
              </a:extLst>
            </p:cNvPr>
            <p:cNvSpPr/>
            <p:nvPr/>
          </p:nvSpPr>
          <p:spPr>
            <a:xfrm>
              <a:off x="4426281" y="2007327"/>
              <a:ext cx="31117" cy="73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44"/>
                <a:gd name="f4" fmla="val 5047"/>
                <a:gd name="f5" fmla="val 1297"/>
                <a:gd name="f6" fmla="val 778"/>
                <a:gd name="f7" fmla="val 260"/>
                <a:gd name="f8" fmla="val 363"/>
                <a:gd name="f9" fmla="val 364"/>
                <a:gd name="f10" fmla="val 795"/>
                <a:gd name="f11" fmla="val 640"/>
                <a:gd name="f12" fmla="val 1850"/>
                <a:gd name="f13" fmla="val 122"/>
                <a:gd name="f14" fmla="val 2731"/>
                <a:gd name="f15" fmla="val 1"/>
                <a:gd name="f16" fmla="val 3491"/>
                <a:gd name="f17" fmla="val 70"/>
                <a:gd name="f18" fmla="val 4338"/>
                <a:gd name="f19" fmla="val 951"/>
                <a:gd name="f20" fmla="val 1781"/>
                <a:gd name="f21" fmla="val 1971"/>
                <a:gd name="f22" fmla="val 4476"/>
                <a:gd name="f23" fmla="val 2040"/>
                <a:gd name="f24" fmla="val 3785"/>
                <a:gd name="f25" fmla="val 2748"/>
                <a:gd name="f26" fmla="val 1642"/>
                <a:gd name="f27" fmla="val 1746"/>
                <a:gd name="f28" fmla="val 1936"/>
                <a:gd name="f29" fmla="val 692"/>
                <a:gd name="f30" fmla="val 2023"/>
                <a:gd name="f31" fmla="val 381"/>
                <a:gd name="f32" fmla="val 1712"/>
                <a:gd name="f33" fmla="*/ f0 1 2144"/>
                <a:gd name="f34" fmla="*/ f1 1 504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2144"/>
                <a:gd name="f41" fmla="*/ f38 1 504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2144" h="50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4"/>
                    <a:pt x="f19" y="f4"/>
                  </a:cubicBezTo>
                  <a:cubicBezTo>
                    <a:pt x="f20" y="f4"/>
                    <a:pt x="f21" y="f22"/>
                    <a:pt x="f23" y="f24"/>
                  </a:cubicBezTo>
                  <a:cubicBezTo>
                    <a:pt x="f3" y="f25"/>
                    <a:pt x="f26" y="f27"/>
                    <a:pt x="f28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811;p38">
              <a:extLst>
                <a:ext uri="{FF2B5EF4-FFF2-40B4-BE49-F238E27FC236}">
                  <a16:creationId xmlns:a16="http://schemas.microsoft.com/office/drawing/2014/main" id="{F8F4F0AE-8DED-49BF-989B-1B8372056948}"/>
                </a:ext>
              </a:extLst>
            </p:cNvPr>
            <p:cNvSpPr/>
            <p:nvPr/>
          </p:nvSpPr>
          <p:spPr>
            <a:xfrm>
              <a:off x="4634700" y="2126958"/>
              <a:ext cx="54434" cy="263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51"/>
                <a:gd name="f4" fmla="val 1816"/>
                <a:gd name="f5" fmla="val 1383"/>
                <a:gd name="f6" fmla="val 1"/>
                <a:gd name="f7" fmla="val 778"/>
                <a:gd name="f8" fmla="val 87"/>
                <a:gd name="f9" fmla="val 18"/>
                <a:gd name="f10" fmla="val 122"/>
                <a:gd name="f11" fmla="val 640"/>
                <a:gd name="f12" fmla="val 329"/>
                <a:gd name="f13" fmla="val 1625"/>
                <a:gd name="f14" fmla="val 1297"/>
                <a:gd name="f15" fmla="val 1815"/>
                <a:gd name="f16" fmla="val 2195"/>
                <a:gd name="f17" fmla="val 2835"/>
                <a:gd name="f18" fmla="val 1712"/>
                <a:gd name="f19" fmla="val 3613"/>
                <a:gd name="f20" fmla="val 951"/>
                <a:gd name="f21" fmla="val 3466"/>
                <a:gd name="f22" fmla="val 240"/>
                <a:gd name="f23" fmla="val 2970"/>
                <a:gd name="f24" fmla="val 188"/>
                <a:gd name="f25" fmla="val 2455"/>
                <a:gd name="f26" fmla="val 2366"/>
                <a:gd name="f27" fmla="val 2276"/>
                <a:gd name="f28" fmla="val 189"/>
                <a:gd name="f29" fmla="val 2187"/>
                <a:gd name="f30" fmla="val 1880"/>
                <a:gd name="f31" fmla="val 1588"/>
                <a:gd name="f32" fmla="val 170"/>
                <a:gd name="f33" fmla="*/ f0 1 3751"/>
                <a:gd name="f34" fmla="*/ f1 1 1816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3751"/>
                <a:gd name="f41" fmla="*/ f38 1 1816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3751" h="1816">
                  <a:moveTo>
                    <a:pt x="f5" y="f6"/>
                  </a:moveTo>
                  <a:cubicBezTo>
                    <a:pt x="f7" y="f8"/>
                    <a:pt x="f6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3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28"/>
                  </a:cubicBezTo>
                  <a:cubicBezTo>
                    <a:pt x="f30" y="f28"/>
                    <a:pt x="f31" y="f32"/>
                    <a:pt x="f5" y="f6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812;p38">
              <a:extLst>
                <a:ext uri="{FF2B5EF4-FFF2-40B4-BE49-F238E27FC236}">
                  <a16:creationId xmlns:a16="http://schemas.microsoft.com/office/drawing/2014/main" id="{2EA805B3-A279-4E91-AD1B-FAEAA31D29E7}"/>
                </a:ext>
              </a:extLst>
            </p:cNvPr>
            <p:cNvSpPr/>
            <p:nvPr/>
          </p:nvSpPr>
          <p:spPr>
            <a:xfrm>
              <a:off x="4759854" y="2134154"/>
              <a:ext cx="29361" cy="21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23"/>
                <a:gd name="f4" fmla="val 1504"/>
                <a:gd name="f5" fmla="val 1294"/>
                <a:gd name="f6" fmla="val 1"/>
                <a:gd name="f7" fmla="val 1249"/>
                <a:gd name="f8" fmla="val 1204"/>
                <a:gd name="f9" fmla="val 3"/>
                <a:gd name="f10" fmla="val 1158"/>
                <a:gd name="f11" fmla="val 6"/>
                <a:gd name="f12" fmla="val 691"/>
                <a:gd name="f13" fmla="val 144"/>
                <a:gd name="f14" fmla="val 109"/>
                <a:gd name="f15" fmla="val 17"/>
                <a:gd name="f16" fmla="val 904"/>
                <a:gd name="f17" fmla="val 1352"/>
                <a:gd name="f18" fmla="val 364"/>
                <a:gd name="f19" fmla="val 1503"/>
                <a:gd name="f20" fmla="val 748"/>
                <a:gd name="f21" fmla="val 809"/>
                <a:gd name="f22" fmla="val 872"/>
                <a:gd name="f23" fmla="val 1499"/>
                <a:gd name="f24" fmla="val 933"/>
                <a:gd name="f25" fmla="val 1492"/>
                <a:gd name="f26" fmla="val 1486"/>
                <a:gd name="f27" fmla="val 1440"/>
                <a:gd name="f28" fmla="val 2022"/>
                <a:gd name="f29" fmla="val 1233"/>
                <a:gd name="f30" fmla="val 593"/>
                <a:gd name="f31" fmla="val 156"/>
                <a:gd name="f32" fmla="val 1711"/>
                <a:gd name="f33" fmla="*/ f0 1 2023"/>
                <a:gd name="f34" fmla="*/ f1 1 1504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2023"/>
                <a:gd name="f41" fmla="*/ f38 1 1504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2023" h="15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2" y="f14"/>
                    <a:pt x="f15" y="f16"/>
                  </a:cubicBezTo>
                  <a:cubicBezTo>
                    <a:pt x="f1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25"/>
                  </a:cubicBezTo>
                  <a:cubicBezTo>
                    <a:pt x="f26" y="f27"/>
                    <a:pt x="f28" y="f29"/>
                    <a:pt x="f28" y="f30"/>
                  </a:cubicBezTo>
                  <a:cubicBezTo>
                    <a:pt x="f28" y="f31"/>
                    <a:pt x="f32" y="f6"/>
                    <a:pt x="f5" y="f6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813;p38">
              <a:extLst>
                <a:ext uri="{FF2B5EF4-FFF2-40B4-BE49-F238E27FC236}">
                  <a16:creationId xmlns:a16="http://schemas.microsoft.com/office/drawing/2014/main" id="{BDB73070-3442-4C3B-9425-0A852C47F2FF}"/>
                </a:ext>
              </a:extLst>
            </p:cNvPr>
            <p:cNvSpPr/>
            <p:nvPr/>
          </p:nvSpPr>
          <p:spPr>
            <a:xfrm>
              <a:off x="4347798" y="2055461"/>
              <a:ext cx="26078" cy="221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97"/>
                <a:gd name="f4" fmla="val 1527"/>
                <a:gd name="f5" fmla="val 812"/>
                <a:gd name="f6" fmla="val 383"/>
                <a:gd name="f7" fmla="val 1"/>
                <a:gd name="f8" fmla="val 211"/>
                <a:gd name="f9" fmla="val 34"/>
                <a:gd name="f10" fmla="val 710"/>
                <a:gd name="f11" fmla="val 1164"/>
                <a:gd name="f12" fmla="val 400"/>
                <a:gd name="f13" fmla="val 845"/>
                <a:gd name="f14" fmla="val 874"/>
                <a:gd name="f15" fmla="val 903"/>
                <a:gd name="f16" fmla="val 1525"/>
                <a:gd name="f17" fmla="val 933"/>
                <a:gd name="f18" fmla="val 1522"/>
                <a:gd name="f19" fmla="val 1382"/>
                <a:gd name="f20" fmla="val 1745"/>
                <a:gd name="f21" fmla="val 1315"/>
                <a:gd name="f22" fmla="val 796"/>
                <a:gd name="f23" fmla="val 226"/>
                <a:gd name="f24" fmla="val 1330"/>
                <a:gd name="f25" fmla="val 19"/>
                <a:gd name="f26" fmla="val 864"/>
                <a:gd name="f27" fmla="val 847"/>
                <a:gd name="f28" fmla="val 829"/>
                <a:gd name="f29" fmla="*/ f0 1 1797"/>
                <a:gd name="f30" fmla="*/ f1 1 152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797"/>
                <a:gd name="f37" fmla="*/ f34 1 152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797" h="152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9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18"/>
                  </a:cubicBezTo>
                  <a:cubicBezTo>
                    <a:pt x="f19" y="f18"/>
                    <a:pt x="f20" y="f21"/>
                    <a:pt x="f3" y="f22"/>
                  </a:cubicBezTo>
                  <a:cubicBezTo>
                    <a:pt x="f20" y="f23"/>
                    <a:pt x="f24" y="f25"/>
                    <a:pt x="f26" y="f7"/>
                  </a:cubicBezTo>
                  <a:cubicBezTo>
                    <a:pt x="f27" y="f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5" name="Google Shape;814;p38">
            <a:extLst>
              <a:ext uri="{FF2B5EF4-FFF2-40B4-BE49-F238E27FC236}">
                <a16:creationId xmlns:a16="http://schemas.microsoft.com/office/drawing/2014/main" id="{0570557C-3852-4AEC-8636-B41565847113}"/>
              </a:ext>
            </a:extLst>
          </p:cNvPr>
          <p:cNvGrpSpPr/>
          <p:nvPr/>
        </p:nvGrpSpPr>
        <p:grpSpPr>
          <a:xfrm>
            <a:off x="2888799" y="1941326"/>
            <a:ext cx="368402" cy="355253"/>
            <a:chOff x="2888799" y="1941326"/>
            <a:chExt cx="368402" cy="355253"/>
          </a:xfrm>
        </p:grpSpPr>
        <p:sp>
          <p:nvSpPr>
            <p:cNvPr id="56" name="Google Shape;815;p38">
              <a:extLst>
                <a:ext uri="{FF2B5EF4-FFF2-40B4-BE49-F238E27FC236}">
                  <a16:creationId xmlns:a16="http://schemas.microsoft.com/office/drawing/2014/main" id="{26DB5F23-1F43-4B33-96F0-CF1F367AE2CA}"/>
                </a:ext>
              </a:extLst>
            </p:cNvPr>
            <p:cNvSpPr/>
            <p:nvPr/>
          </p:nvSpPr>
          <p:spPr>
            <a:xfrm>
              <a:off x="2888799" y="1941326"/>
              <a:ext cx="368402" cy="3552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975"/>
                <a:gd name="f4" fmla="val 18298"/>
                <a:gd name="f5" fmla="val 9488"/>
                <a:gd name="f6" fmla="val 8835"/>
                <a:gd name="f7" fmla="val 8258"/>
                <a:gd name="f8" fmla="val 427"/>
                <a:gd name="f9" fmla="val 8032"/>
                <a:gd name="f10" fmla="val 1029"/>
                <a:gd name="f11" fmla="val 6275"/>
                <a:gd name="f12" fmla="val 5923"/>
                <a:gd name="f13" fmla="val 1381"/>
                <a:gd name="f14" fmla="val 7680"/>
                <a:gd name="f15" fmla="val 8182"/>
                <a:gd name="f16" fmla="val 10140"/>
                <a:gd name="f17" fmla="val 10617"/>
                <a:gd name="f18" fmla="val 12374"/>
                <a:gd name="f19" fmla="val 17268"/>
                <a:gd name="f20" fmla="val 17870"/>
                <a:gd name="f21" fmla="val 18297"/>
                <a:gd name="f22" fmla="val 10165"/>
                <a:gd name="f23" fmla="val 10743"/>
                <a:gd name="f24" fmla="val 10968"/>
                <a:gd name="f25" fmla="val 12725"/>
                <a:gd name="f26" fmla="val 17595"/>
                <a:gd name="f27" fmla="*/ f0 1 18975"/>
                <a:gd name="f28" fmla="*/ f1 1 1829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8975"/>
                <a:gd name="f35" fmla="*/ f32 1 1829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8975" h="182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2" y="f15"/>
                    <a:pt x="f2" y="f16"/>
                    <a:pt x="f13" y="f17"/>
                  </a:cubicBezTo>
                  <a:lnTo>
                    <a:pt x="f11" y="f18"/>
                  </a:lnTo>
                  <a:lnTo>
                    <a:pt x="f9" y="f19"/>
                  </a:lnTo>
                  <a:cubicBezTo>
                    <a:pt x="f7" y="f20"/>
                    <a:pt x="f6" y="f21"/>
                    <a:pt x="f5" y="f21"/>
                  </a:cubicBezTo>
                  <a:cubicBezTo>
                    <a:pt x="f22" y="f21"/>
                    <a:pt x="f23" y="f20"/>
                    <a:pt x="f24" y="f19"/>
                  </a:cubicBezTo>
                  <a:lnTo>
                    <a:pt x="f25" y="f18"/>
                  </a:lnTo>
                  <a:lnTo>
                    <a:pt x="f26" y="f17"/>
                  </a:lnTo>
                  <a:cubicBezTo>
                    <a:pt x="f3" y="f16"/>
                    <a:pt x="f3" y="f15"/>
                    <a:pt x="f26" y="f14"/>
                  </a:cubicBezTo>
                  <a:lnTo>
                    <a:pt x="f25" y="f12"/>
                  </a:lnTo>
                  <a:lnTo>
                    <a:pt x="f24" y="f10"/>
                  </a:lnTo>
                  <a:cubicBezTo>
                    <a:pt x="f23" y="f8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816;p38">
              <a:extLst>
                <a:ext uri="{FF2B5EF4-FFF2-40B4-BE49-F238E27FC236}">
                  <a16:creationId xmlns:a16="http://schemas.microsoft.com/office/drawing/2014/main" id="{C245C92D-2E66-400B-84BF-5266A977058E}"/>
                </a:ext>
              </a:extLst>
            </p:cNvPr>
            <p:cNvSpPr/>
            <p:nvPr/>
          </p:nvSpPr>
          <p:spPr>
            <a:xfrm>
              <a:off x="2926308" y="1972022"/>
              <a:ext cx="293869" cy="2938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136"/>
                <a:gd name="f4" fmla="val 15135"/>
                <a:gd name="f5" fmla="val 7556"/>
                <a:gd name="f6" fmla="val 5548"/>
                <a:gd name="f7" fmla="val 5572"/>
                <a:gd name="f8" fmla="val 1"/>
                <a:gd name="f9" fmla="val 7580"/>
                <a:gd name="f10" fmla="val 9588"/>
                <a:gd name="f11" fmla="val 9589"/>
                <a:gd name="f12" fmla="*/ f0 1 15136"/>
                <a:gd name="f13" fmla="*/ f1 1 151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5136"/>
                <a:gd name="f20" fmla="*/ f17 1 151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5136" h="15135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6" y="f10"/>
                  </a:lnTo>
                  <a:lnTo>
                    <a:pt x="f5" y="f4"/>
                  </a:lnTo>
                  <a:lnTo>
                    <a:pt x="f11" y="f10"/>
                  </a:lnTo>
                  <a:lnTo>
                    <a:pt x="f4" y="f9"/>
                  </a:lnTo>
                  <a:lnTo>
                    <a:pt x="f11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D581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817;p38">
            <a:extLst>
              <a:ext uri="{FF2B5EF4-FFF2-40B4-BE49-F238E27FC236}">
                <a16:creationId xmlns:a16="http://schemas.microsoft.com/office/drawing/2014/main" id="{526ABE13-9404-4B42-8A60-9EF65B0B42E2}"/>
              </a:ext>
            </a:extLst>
          </p:cNvPr>
          <p:cNvGrpSpPr/>
          <p:nvPr/>
        </p:nvGrpSpPr>
        <p:grpSpPr>
          <a:xfrm>
            <a:off x="4100992" y="1932813"/>
            <a:ext cx="368402" cy="355253"/>
            <a:chOff x="4100992" y="1932813"/>
            <a:chExt cx="368402" cy="355253"/>
          </a:xfrm>
        </p:grpSpPr>
        <p:sp>
          <p:nvSpPr>
            <p:cNvPr id="59" name="Google Shape;818;p38">
              <a:extLst>
                <a:ext uri="{FF2B5EF4-FFF2-40B4-BE49-F238E27FC236}">
                  <a16:creationId xmlns:a16="http://schemas.microsoft.com/office/drawing/2014/main" id="{A3386E1A-FE35-4CF3-9D65-F2A5A6586018}"/>
                </a:ext>
              </a:extLst>
            </p:cNvPr>
            <p:cNvSpPr/>
            <p:nvPr/>
          </p:nvSpPr>
          <p:spPr>
            <a:xfrm>
              <a:off x="4100992" y="1932813"/>
              <a:ext cx="368402" cy="3552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975"/>
                <a:gd name="f4" fmla="val 18298"/>
                <a:gd name="f5" fmla="val 9488"/>
                <a:gd name="f6" fmla="val 8835"/>
                <a:gd name="f7" fmla="val 8258"/>
                <a:gd name="f8" fmla="val 427"/>
                <a:gd name="f9" fmla="val 8032"/>
                <a:gd name="f10" fmla="val 1029"/>
                <a:gd name="f11" fmla="val 6275"/>
                <a:gd name="f12" fmla="val 5923"/>
                <a:gd name="f13" fmla="val 1381"/>
                <a:gd name="f14" fmla="val 7680"/>
                <a:gd name="f15" fmla="val 8182"/>
                <a:gd name="f16" fmla="val 10140"/>
                <a:gd name="f17" fmla="val 10617"/>
                <a:gd name="f18" fmla="val 12374"/>
                <a:gd name="f19" fmla="val 17268"/>
                <a:gd name="f20" fmla="val 17870"/>
                <a:gd name="f21" fmla="val 18297"/>
                <a:gd name="f22" fmla="val 10165"/>
                <a:gd name="f23" fmla="val 10743"/>
                <a:gd name="f24" fmla="val 10968"/>
                <a:gd name="f25" fmla="val 12725"/>
                <a:gd name="f26" fmla="val 17595"/>
                <a:gd name="f27" fmla="*/ f0 1 18975"/>
                <a:gd name="f28" fmla="*/ f1 1 1829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8975"/>
                <a:gd name="f35" fmla="*/ f32 1 1829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8975" h="182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2" y="f15"/>
                    <a:pt x="f2" y="f16"/>
                    <a:pt x="f13" y="f17"/>
                  </a:cubicBezTo>
                  <a:lnTo>
                    <a:pt x="f11" y="f18"/>
                  </a:lnTo>
                  <a:lnTo>
                    <a:pt x="f9" y="f19"/>
                  </a:lnTo>
                  <a:cubicBezTo>
                    <a:pt x="f7" y="f20"/>
                    <a:pt x="f6" y="f21"/>
                    <a:pt x="f5" y="f21"/>
                  </a:cubicBezTo>
                  <a:cubicBezTo>
                    <a:pt x="f22" y="f21"/>
                    <a:pt x="f23" y="f20"/>
                    <a:pt x="f24" y="f19"/>
                  </a:cubicBezTo>
                  <a:lnTo>
                    <a:pt x="f25" y="f18"/>
                  </a:lnTo>
                  <a:lnTo>
                    <a:pt x="f26" y="f17"/>
                  </a:lnTo>
                  <a:cubicBezTo>
                    <a:pt x="f3" y="f16"/>
                    <a:pt x="f3" y="f15"/>
                    <a:pt x="f26" y="f14"/>
                  </a:cubicBezTo>
                  <a:lnTo>
                    <a:pt x="f25" y="f12"/>
                  </a:lnTo>
                  <a:lnTo>
                    <a:pt x="f24" y="f10"/>
                  </a:lnTo>
                  <a:cubicBezTo>
                    <a:pt x="f23" y="f8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819;p38">
              <a:extLst>
                <a:ext uri="{FF2B5EF4-FFF2-40B4-BE49-F238E27FC236}">
                  <a16:creationId xmlns:a16="http://schemas.microsoft.com/office/drawing/2014/main" id="{B82D999A-2445-4578-923F-0F5975051A99}"/>
                </a:ext>
              </a:extLst>
            </p:cNvPr>
            <p:cNvSpPr/>
            <p:nvPr/>
          </p:nvSpPr>
          <p:spPr>
            <a:xfrm>
              <a:off x="4138510" y="1963509"/>
              <a:ext cx="293869" cy="2938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136"/>
                <a:gd name="f4" fmla="val 15135"/>
                <a:gd name="f5" fmla="val 7556"/>
                <a:gd name="f6" fmla="val 5548"/>
                <a:gd name="f7" fmla="val 5572"/>
                <a:gd name="f8" fmla="val 1"/>
                <a:gd name="f9" fmla="val 7580"/>
                <a:gd name="f10" fmla="val 9588"/>
                <a:gd name="f11" fmla="val 9589"/>
                <a:gd name="f12" fmla="*/ f0 1 15136"/>
                <a:gd name="f13" fmla="*/ f1 1 151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5136"/>
                <a:gd name="f20" fmla="*/ f17 1 151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5136" h="15135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6" y="f10"/>
                  </a:lnTo>
                  <a:lnTo>
                    <a:pt x="f5" y="f4"/>
                  </a:lnTo>
                  <a:lnTo>
                    <a:pt x="f11" y="f10"/>
                  </a:lnTo>
                  <a:lnTo>
                    <a:pt x="f4" y="f9"/>
                  </a:lnTo>
                  <a:lnTo>
                    <a:pt x="f11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D581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1" name="Google Shape;820;p38">
            <a:extLst>
              <a:ext uri="{FF2B5EF4-FFF2-40B4-BE49-F238E27FC236}">
                <a16:creationId xmlns:a16="http://schemas.microsoft.com/office/drawing/2014/main" id="{D2F669A0-D3D2-47C9-96B8-ED594B3D168E}"/>
              </a:ext>
            </a:extLst>
          </p:cNvPr>
          <p:cNvGrpSpPr/>
          <p:nvPr/>
        </p:nvGrpSpPr>
        <p:grpSpPr>
          <a:xfrm>
            <a:off x="5876400" y="2971735"/>
            <a:ext cx="368402" cy="355253"/>
            <a:chOff x="5876400" y="2971735"/>
            <a:chExt cx="368402" cy="355253"/>
          </a:xfrm>
        </p:grpSpPr>
        <p:sp>
          <p:nvSpPr>
            <p:cNvPr id="62" name="Google Shape;821;p38">
              <a:extLst>
                <a:ext uri="{FF2B5EF4-FFF2-40B4-BE49-F238E27FC236}">
                  <a16:creationId xmlns:a16="http://schemas.microsoft.com/office/drawing/2014/main" id="{2E0BC1E0-A828-4BD1-9D61-2F251D6ACFCE}"/>
                </a:ext>
              </a:extLst>
            </p:cNvPr>
            <p:cNvSpPr/>
            <p:nvPr/>
          </p:nvSpPr>
          <p:spPr>
            <a:xfrm>
              <a:off x="5876400" y="2971735"/>
              <a:ext cx="368402" cy="3552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975"/>
                <a:gd name="f4" fmla="val 18298"/>
                <a:gd name="f5" fmla="val 9488"/>
                <a:gd name="f6" fmla="val 8835"/>
                <a:gd name="f7" fmla="val 8258"/>
                <a:gd name="f8" fmla="val 427"/>
                <a:gd name="f9" fmla="val 8032"/>
                <a:gd name="f10" fmla="val 1029"/>
                <a:gd name="f11" fmla="val 6275"/>
                <a:gd name="f12" fmla="val 5923"/>
                <a:gd name="f13" fmla="val 1381"/>
                <a:gd name="f14" fmla="val 7680"/>
                <a:gd name="f15" fmla="val 8182"/>
                <a:gd name="f16" fmla="val 10140"/>
                <a:gd name="f17" fmla="val 10617"/>
                <a:gd name="f18" fmla="val 12374"/>
                <a:gd name="f19" fmla="val 17268"/>
                <a:gd name="f20" fmla="val 17870"/>
                <a:gd name="f21" fmla="val 18297"/>
                <a:gd name="f22" fmla="val 10165"/>
                <a:gd name="f23" fmla="val 10743"/>
                <a:gd name="f24" fmla="val 10968"/>
                <a:gd name="f25" fmla="val 12725"/>
                <a:gd name="f26" fmla="val 17595"/>
                <a:gd name="f27" fmla="*/ f0 1 18975"/>
                <a:gd name="f28" fmla="*/ f1 1 1829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8975"/>
                <a:gd name="f35" fmla="*/ f32 1 1829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8975" h="182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2" y="f15"/>
                    <a:pt x="f2" y="f16"/>
                    <a:pt x="f13" y="f17"/>
                  </a:cubicBezTo>
                  <a:lnTo>
                    <a:pt x="f11" y="f18"/>
                  </a:lnTo>
                  <a:lnTo>
                    <a:pt x="f9" y="f19"/>
                  </a:lnTo>
                  <a:cubicBezTo>
                    <a:pt x="f7" y="f20"/>
                    <a:pt x="f6" y="f21"/>
                    <a:pt x="f5" y="f21"/>
                  </a:cubicBezTo>
                  <a:cubicBezTo>
                    <a:pt x="f22" y="f21"/>
                    <a:pt x="f23" y="f20"/>
                    <a:pt x="f24" y="f19"/>
                  </a:cubicBezTo>
                  <a:lnTo>
                    <a:pt x="f25" y="f18"/>
                  </a:lnTo>
                  <a:lnTo>
                    <a:pt x="f26" y="f17"/>
                  </a:lnTo>
                  <a:cubicBezTo>
                    <a:pt x="f3" y="f16"/>
                    <a:pt x="f3" y="f15"/>
                    <a:pt x="f26" y="f14"/>
                  </a:cubicBezTo>
                  <a:lnTo>
                    <a:pt x="f25" y="f12"/>
                  </a:lnTo>
                  <a:lnTo>
                    <a:pt x="f24" y="f10"/>
                  </a:lnTo>
                  <a:cubicBezTo>
                    <a:pt x="f23" y="f8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822;p38">
              <a:extLst>
                <a:ext uri="{FF2B5EF4-FFF2-40B4-BE49-F238E27FC236}">
                  <a16:creationId xmlns:a16="http://schemas.microsoft.com/office/drawing/2014/main" id="{3C855C47-AFAA-4D68-8D8B-53A9FF7BDD3B}"/>
                </a:ext>
              </a:extLst>
            </p:cNvPr>
            <p:cNvSpPr/>
            <p:nvPr/>
          </p:nvSpPr>
          <p:spPr>
            <a:xfrm>
              <a:off x="5913909" y="3002432"/>
              <a:ext cx="293869" cy="2938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136"/>
                <a:gd name="f4" fmla="val 15135"/>
                <a:gd name="f5" fmla="val 7556"/>
                <a:gd name="f6" fmla="val 5548"/>
                <a:gd name="f7" fmla="val 5572"/>
                <a:gd name="f8" fmla="val 1"/>
                <a:gd name="f9" fmla="val 7580"/>
                <a:gd name="f10" fmla="val 9588"/>
                <a:gd name="f11" fmla="val 9589"/>
                <a:gd name="f12" fmla="*/ f0 1 15136"/>
                <a:gd name="f13" fmla="*/ f1 1 151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5136"/>
                <a:gd name="f20" fmla="*/ f17 1 151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5136" h="15135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6" y="f10"/>
                  </a:lnTo>
                  <a:lnTo>
                    <a:pt x="f5" y="f4"/>
                  </a:lnTo>
                  <a:lnTo>
                    <a:pt x="f11" y="f10"/>
                  </a:lnTo>
                  <a:lnTo>
                    <a:pt x="f4" y="f9"/>
                  </a:lnTo>
                  <a:lnTo>
                    <a:pt x="f11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D581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4" name="Google Shape;823;p38">
            <a:extLst>
              <a:ext uri="{FF2B5EF4-FFF2-40B4-BE49-F238E27FC236}">
                <a16:creationId xmlns:a16="http://schemas.microsoft.com/office/drawing/2014/main" id="{B03ED239-B1C8-4D4E-9A29-B89FB5E0B65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391198" y="4036170"/>
            <a:ext cx="2361602" cy="538801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>
                <a:solidFill>
                  <a:srgbClr val="000000"/>
                </a:solidFill>
              </a:rPr>
              <a:t>Neptune is the fourth-largest planet</a:t>
            </a:r>
          </a:p>
        </p:txBody>
      </p:sp>
      <p:sp>
        <p:nvSpPr>
          <p:cNvPr id="65" name="Google Shape;824;p38">
            <a:extLst>
              <a:ext uri="{FF2B5EF4-FFF2-40B4-BE49-F238E27FC236}">
                <a16:creationId xmlns:a16="http://schemas.microsoft.com/office/drawing/2014/main" id="{B75E0348-F572-4B51-83CF-71854636B61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82400" y="3611075"/>
            <a:ext cx="2179198" cy="425104"/>
          </a:xfrm>
        </p:spPr>
        <p:txBody>
          <a:bodyPr anchorCtr="1"/>
          <a:lstStyle/>
          <a:p>
            <a:pPr lvl="0" algn="ctr"/>
            <a:r>
              <a:rPr lang="en-US" sz="2000">
                <a:solidFill>
                  <a:srgbClr val="017DC0"/>
                </a:solidFill>
              </a:rPr>
              <a:t>EUROPE</a:t>
            </a:r>
          </a:p>
        </p:txBody>
      </p:sp>
      <p:sp>
        <p:nvSpPr>
          <p:cNvPr id="66" name="Google Shape;825;p38">
            <a:extLst>
              <a:ext uri="{FF2B5EF4-FFF2-40B4-BE49-F238E27FC236}">
                <a16:creationId xmlns:a16="http://schemas.microsoft.com/office/drawing/2014/main" id="{37AF656C-635A-4A68-A418-12017A01461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09601" y="3645447"/>
            <a:ext cx="2361602" cy="538801"/>
          </a:xfrm>
        </p:spPr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00000"/>
                </a:solidFill>
              </a:rPr>
              <a:t>Mercury is the smallest planet in the Solar System</a:t>
            </a:r>
          </a:p>
        </p:txBody>
      </p:sp>
      <p:sp>
        <p:nvSpPr>
          <p:cNvPr id="67" name="Google Shape;826;p38">
            <a:extLst>
              <a:ext uri="{FF2B5EF4-FFF2-40B4-BE49-F238E27FC236}">
                <a16:creationId xmlns:a16="http://schemas.microsoft.com/office/drawing/2014/main" id="{2AE75618-1AAA-4862-A87A-CB9E965134C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09601" y="3220352"/>
            <a:ext cx="2179198" cy="425104"/>
          </a:xfrm>
        </p:spPr>
        <p:txBody>
          <a:bodyPr/>
          <a:lstStyle/>
          <a:p>
            <a:pPr lvl="0"/>
            <a:r>
              <a:rPr lang="en-US" sz="2000">
                <a:solidFill>
                  <a:srgbClr val="017DC0"/>
                </a:solidFill>
              </a:rPr>
              <a:t>AMERICAS</a:t>
            </a:r>
          </a:p>
        </p:txBody>
      </p:sp>
      <p:sp>
        <p:nvSpPr>
          <p:cNvPr id="68" name="Google Shape;827;p38">
            <a:extLst>
              <a:ext uri="{FF2B5EF4-FFF2-40B4-BE49-F238E27FC236}">
                <a16:creationId xmlns:a16="http://schemas.microsoft.com/office/drawing/2014/main" id="{2DBC10A7-5526-486D-8C08-D25CCDF39F6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62398" y="3645447"/>
            <a:ext cx="2361602" cy="538801"/>
          </a:xfrm>
        </p:spPr>
        <p:txBody>
          <a:bodyPr/>
          <a:lstStyle/>
          <a:p>
            <a:pPr marL="0" lvl="0" indent="0" algn="r">
              <a:buNone/>
            </a:pPr>
            <a:r>
              <a:rPr lang="en-US">
                <a:solidFill>
                  <a:srgbClr val="000000"/>
                </a:solidFill>
              </a:rPr>
              <a:t>Saturn is composed of hydrogen and helium</a:t>
            </a:r>
          </a:p>
        </p:txBody>
      </p:sp>
      <p:sp>
        <p:nvSpPr>
          <p:cNvPr id="69" name="Google Shape;828;p38">
            <a:extLst>
              <a:ext uri="{FF2B5EF4-FFF2-40B4-BE49-F238E27FC236}">
                <a16:creationId xmlns:a16="http://schemas.microsoft.com/office/drawing/2014/main" id="{CA5397C1-D6CF-44DD-A5BA-C52585E9F9F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44803" y="3220352"/>
            <a:ext cx="2179198" cy="425104"/>
          </a:xfrm>
        </p:spPr>
        <p:txBody>
          <a:bodyPr/>
          <a:lstStyle/>
          <a:p>
            <a:pPr lvl="0" algn="r"/>
            <a:r>
              <a:rPr lang="en-US" sz="2000">
                <a:solidFill>
                  <a:srgbClr val="017DC0"/>
                </a:solidFill>
              </a:rPr>
              <a:t>AUSTRALIA</a:t>
            </a:r>
          </a:p>
        </p:txBody>
      </p:sp>
      <p:cxnSp>
        <p:nvCxnSpPr>
          <p:cNvPr id="70" name="Google Shape;829;p38">
            <a:extLst>
              <a:ext uri="{FF2B5EF4-FFF2-40B4-BE49-F238E27FC236}">
                <a16:creationId xmlns:a16="http://schemas.microsoft.com/office/drawing/2014/main" id="{17A6C736-392B-44F3-8413-0723BFCAB866}"/>
              </a:ext>
            </a:extLst>
          </p:cNvPr>
          <p:cNvCxnSpPr/>
          <p:nvPr/>
        </p:nvCxnSpPr>
        <p:spPr>
          <a:xfrm rot="5400013">
            <a:off x="1877056" y="2049293"/>
            <a:ext cx="1093193" cy="1248906"/>
          </a:xfrm>
          <a:prstGeom prst="curvedConnector3">
            <a:avLst/>
          </a:prstGeom>
          <a:noFill/>
          <a:ln w="38103" cap="flat">
            <a:solidFill>
              <a:srgbClr val="42BCFE"/>
            </a:solidFill>
            <a:custDash>
              <a:ds d="299976" sp="299976"/>
              <a:ds d="100000" sp="299976"/>
            </a:custDash>
            <a:round/>
            <a:tailEnd type="arrow"/>
          </a:ln>
        </p:spPr>
      </p:cxnSp>
      <p:cxnSp>
        <p:nvCxnSpPr>
          <p:cNvPr id="71" name="Google Shape;830;p38">
            <a:extLst>
              <a:ext uri="{FF2B5EF4-FFF2-40B4-BE49-F238E27FC236}">
                <a16:creationId xmlns:a16="http://schemas.microsoft.com/office/drawing/2014/main" id="{2906096F-0008-425C-B3A6-66F3D59FD220}"/>
              </a:ext>
            </a:extLst>
          </p:cNvPr>
          <p:cNvCxnSpPr/>
          <p:nvPr/>
        </p:nvCxnSpPr>
        <p:spPr>
          <a:xfrm rot="16199987" flipH="1">
            <a:off x="3703046" y="2742130"/>
            <a:ext cx="1431009" cy="306900"/>
          </a:xfrm>
          <a:prstGeom prst="curvedConnector3">
            <a:avLst/>
          </a:prstGeom>
          <a:noFill/>
          <a:ln w="38103" cap="flat">
            <a:solidFill>
              <a:srgbClr val="42BCFE"/>
            </a:solidFill>
            <a:custDash>
              <a:ds d="299976" sp="299976"/>
              <a:ds d="100000" sp="299976"/>
            </a:custDash>
            <a:round/>
            <a:tailEnd type="arrow"/>
          </a:ln>
        </p:spPr>
      </p:cxnSp>
      <p:cxnSp>
        <p:nvCxnSpPr>
          <p:cNvPr id="72" name="Google Shape;831;p38">
            <a:extLst>
              <a:ext uri="{FF2B5EF4-FFF2-40B4-BE49-F238E27FC236}">
                <a16:creationId xmlns:a16="http://schemas.microsoft.com/office/drawing/2014/main" id="{CADDD818-928F-4730-B497-EE9A7AF1434E}"/>
              </a:ext>
            </a:extLst>
          </p:cNvPr>
          <p:cNvCxnSpPr/>
          <p:nvPr/>
        </p:nvCxnSpPr>
        <p:spPr>
          <a:xfrm rot="16199987" flipH="1">
            <a:off x="6660740" y="2546700"/>
            <a:ext cx="119402" cy="1227902"/>
          </a:xfrm>
          <a:prstGeom prst="curvedConnector3">
            <a:avLst/>
          </a:prstGeom>
          <a:noFill/>
          <a:ln w="38103" cap="flat">
            <a:solidFill>
              <a:srgbClr val="42BCFE"/>
            </a:solidFill>
            <a:custDash>
              <a:ds d="299976" sp="299976"/>
              <a:ds d="100000" sp="299976"/>
            </a:custDash>
            <a:round/>
            <a:tailEnd type="arrow"/>
          </a:ln>
        </p:spPr>
      </p:cxnSp>
      <p:grpSp>
        <p:nvGrpSpPr>
          <p:cNvPr id="73" name="Google Shape;838;p38">
            <a:extLst>
              <a:ext uri="{FF2B5EF4-FFF2-40B4-BE49-F238E27FC236}">
                <a16:creationId xmlns:a16="http://schemas.microsoft.com/office/drawing/2014/main" id="{996A2A26-EDC0-4066-B3FC-5A536925A320}"/>
              </a:ext>
            </a:extLst>
          </p:cNvPr>
          <p:cNvGrpSpPr/>
          <p:nvPr/>
        </p:nvGrpSpPr>
        <p:grpSpPr>
          <a:xfrm>
            <a:off x="6843115" y="2344630"/>
            <a:ext cx="1071813" cy="554354"/>
            <a:chOff x="6843115" y="2344630"/>
            <a:chExt cx="1071813" cy="554354"/>
          </a:xfrm>
        </p:grpSpPr>
        <p:grpSp>
          <p:nvGrpSpPr>
            <p:cNvPr id="74" name="Google Shape;839;p38">
              <a:extLst>
                <a:ext uri="{FF2B5EF4-FFF2-40B4-BE49-F238E27FC236}">
                  <a16:creationId xmlns:a16="http://schemas.microsoft.com/office/drawing/2014/main" id="{53DA54E6-0EDB-4E54-A8EF-A1B0BE3078B4}"/>
                </a:ext>
              </a:extLst>
            </p:cNvPr>
            <p:cNvGrpSpPr/>
            <p:nvPr/>
          </p:nvGrpSpPr>
          <p:grpSpPr>
            <a:xfrm>
              <a:off x="7195934" y="2344630"/>
              <a:ext cx="441080" cy="438857"/>
              <a:chOff x="7195934" y="2344630"/>
              <a:chExt cx="441080" cy="438857"/>
            </a:xfrm>
          </p:grpSpPr>
          <p:sp>
            <p:nvSpPr>
              <p:cNvPr id="75" name="Google Shape;840;p38">
                <a:extLst>
                  <a:ext uri="{FF2B5EF4-FFF2-40B4-BE49-F238E27FC236}">
                    <a16:creationId xmlns:a16="http://schemas.microsoft.com/office/drawing/2014/main" id="{FE31F8D7-2C60-416C-99F6-2057AFB9741A}"/>
                  </a:ext>
                </a:extLst>
              </p:cNvPr>
              <p:cNvSpPr/>
              <p:nvPr/>
            </p:nvSpPr>
            <p:spPr>
              <a:xfrm rot="20609361">
                <a:off x="7195934" y="2581460"/>
                <a:ext cx="201067" cy="2020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222"/>
                  <a:gd name="f4" fmla="val 5247"/>
                  <a:gd name="f5" fmla="val 2611"/>
                  <a:gd name="f6" fmla="val 1"/>
                  <a:gd name="f7" fmla="val 1155"/>
                  <a:gd name="f8" fmla="val 1181"/>
                  <a:gd name="f9" fmla="val 2636"/>
                  <a:gd name="f10" fmla="val 4067"/>
                  <a:gd name="f11" fmla="val 4042"/>
                  <a:gd name="f12" fmla="val 5221"/>
                  <a:gd name="f13" fmla="*/ f0 1 5222"/>
                  <a:gd name="f14" fmla="*/ f1 1 5247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5222"/>
                  <a:gd name="f21" fmla="*/ f18 1 5247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5222" h="5247">
                    <a:moveTo>
                      <a:pt x="f5" y="f6"/>
                    </a:moveTo>
                    <a:cubicBezTo>
                      <a:pt x="f7" y="f6"/>
                      <a:pt x="f6" y="f8"/>
                      <a:pt x="f6" y="f9"/>
                    </a:cubicBezTo>
                    <a:cubicBezTo>
                      <a:pt x="f6" y="f10"/>
                      <a:pt x="f7" y="f4"/>
                      <a:pt x="f5" y="f4"/>
                    </a:cubicBezTo>
                    <a:cubicBezTo>
                      <a:pt x="f11" y="f4"/>
                      <a:pt x="f12" y="f10"/>
                      <a:pt x="f12" y="f9"/>
                    </a:cubicBezTo>
                    <a:cubicBezTo>
                      <a:pt x="f12" y="f8"/>
                      <a:pt x="f11" y="f6"/>
                      <a:pt x="f5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st="19046" dir="5400000" algn="tl">
                  <a:srgbClr val="1C4587">
                    <a:alpha val="5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17DC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6" name="Google Shape;841;p38">
                <a:extLst>
                  <a:ext uri="{FF2B5EF4-FFF2-40B4-BE49-F238E27FC236}">
                    <a16:creationId xmlns:a16="http://schemas.microsoft.com/office/drawing/2014/main" id="{ADC9C83B-6FC3-4E8C-A3DB-574A58B3601D}"/>
                  </a:ext>
                </a:extLst>
              </p:cNvPr>
              <p:cNvSpPr/>
              <p:nvPr/>
            </p:nvSpPr>
            <p:spPr>
              <a:xfrm rot="20609361">
                <a:off x="7386697" y="2344630"/>
                <a:ext cx="250317" cy="2144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501"/>
                  <a:gd name="f4" fmla="val 5570"/>
                  <a:gd name="f5" fmla="val 3694"/>
                  <a:gd name="f6" fmla="val 3005"/>
                  <a:gd name="f7" fmla="val 2302"/>
                  <a:gd name="f8" fmla="val 256"/>
                  <a:gd name="f9" fmla="val 1732"/>
                  <a:gd name="f10" fmla="val 826"/>
                  <a:gd name="f11" fmla="val 2583"/>
                  <a:gd name="f12" fmla="val 1230"/>
                  <a:gd name="f13" fmla="val 3715"/>
                  <a:gd name="f14" fmla="val 5246"/>
                  <a:gd name="f15" fmla="val 4340"/>
                  <a:gd name="f16" fmla="val 2784"/>
                  <a:gd name="f17" fmla="val 1106"/>
                  <a:gd name="f18" fmla="val 5127"/>
                  <a:gd name="f19" fmla="*/ f0 1 6501"/>
                  <a:gd name="f20" fmla="*/ f1 1 5570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6501"/>
                  <a:gd name="f27" fmla="*/ f24 1 5570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6501" h="5570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2" y="f11"/>
                      <a:pt x="f12" y="f4"/>
                      <a:pt x="f13" y="f4"/>
                    </a:cubicBezTo>
                    <a:cubicBezTo>
                      <a:pt x="f14" y="f4"/>
                      <a:pt x="f3" y="f15"/>
                      <a:pt x="f3" y="f16"/>
                    </a:cubicBezTo>
                    <a:cubicBezTo>
                      <a:pt x="f3" y="f17"/>
                      <a:pt x="f18" y="f2"/>
                      <a:pt x="f5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st="19046" dir="5400000" algn="tl">
                  <a:srgbClr val="1C4587">
                    <a:alpha val="5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17DC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7" name="Google Shape;842;p38">
                <a:extLst>
                  <a:ext uri="{FF2B5EF4-FFF2-40B4-BE49-F238E27FC236}">
                    <a16:creationId xmlns:a16="http://schemas.microsoft.com/office/drawing/2014/main" id="{9465DB88-CF35-4458-94E4-542297E5E7B8}"/>
                  </a:ext>
                </a:extLst>
              </p:cNvPr>
              <p:cNvSpPr/>
              <p:nvPr/>
            </p:nvSpPr>
            <p:spPr>
              <a:xfrm rot="20609361">
                <a:off x="7242449" y="2643485"/>
                <a:ext cx="93799" cy="8093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36"/>
                  <a:gd name="f4" fmla="val 2102"/>
                  <a:gd name="f5" fmla="val 1406"/>
                  <a:gd name="f6" fmla="val 477"/>
                  <a:gd name="f7" fmla="val 1"/>
                  <a:gd name="f8" fmla="val 1130"/>
                  <a:gd name="f9" fmla="val 653"/>
                  <a:gd name="f10" fmla="val 1782"/>
                  <a:gd name="f11" fmla="val 874"/>
                  <a:gd name="f12" fmla="val 2003"/>
                  <a:gd name="f13" fmla="val 1140"/>
                  <a:gd name="f14" fmla="val 2101"/>
                  <a:gd name="f15" fmla="val 1398"/>
                  <a:gd name="f16" fmla="val 1933"/>
                  <a:gd name="f17" fmla="val 2435"/>
                  <a:gd name="f18" fmla="val 1680"/>
                  <a:gd name="f19" fmla="val 1054"/>
                  <a:gd name="f20" fmla="val 1983"/>
                  <a:gd name="f21" fmla="*/ f0 1 2436"/>
                  <a:gd name="f22" fmla="*/ f1 1 2102"/>
                  <a:gd name="f23" fmla="val f2"/>
                  <a:gd name="f24" fmla="val f3"/>
                  <a:gd name="f25" fmla="val f4"/>
                  <a:gd name="f26" fmla="+- f25 0 f23"/>
                  <a:gd name="f27" fmla="+- f24 0 f23"/>
                  <a:gd name="f28" fmla="*/ f27 1 2436"/>
                  <a:gd name="f29" fmla="*/ f26 1 2102"/>
                  <a:gd name="f30" fmla="*/ f23 1 f28"/>
                  <a:gd name="f31" fmla="*/ f24 1 f28"/>
                  <a:gd name="f32" fmla="*/ f23 1 f29"/>
                  <a:gd name="f33" fmla="*/ f25 1 f29"/>
                  <a:gd name="f34" fmla="*/ f30 f21 1"/>
                  <a:gd name="f35" fmla="*/ f31 f21 1"/>
                  <a:gd name="f36" fmla="*/ f33 f22 1"/>
                  <a:gd name="f37" fmla="*/ f32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4" t="f37" r="f35" b="f36"/>
                <a:pathLst>
                  <a:path w="2436" h="2102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4"/>
                    </a:cubicBezTo>
                    <a:cubicBezTo>
                      <a:pt x="f16" y="f14"/>
                      <a:pt x="f17" y="f18"/>
                      <a:pt x="f17" y="f19"/>
                    </a:cubicBezTo>
                    <a:cubicBezTo>
                      <a:pt x="f17" y="f6"/>
                      <a:pt x="f20" y="f2"/>
                      <a:pt x="f5" y="f2"/>
                    </a:cubicBezTo>
                    <a:close/>
                  </a:path>
                </a:pathLst>
              </a:custGeom>
              <a:solidFill>
                <a:srgbClr val="4FC3F7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17DC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8" name="Google Shape;843;p38">
                <a:extLst>
                  <a:ext uri="{FF2B5EF4-FFF2-40B4-BE49-F238E27FC236}">
                    <a16:creationId xmlns:a16="http://schemas.microsoft.com/office/drawing/2014/main" id="{D02A838D-CC43-464D-B845-45BEAE03571A}"/>
                  </a:ext>
                </a:extLst>
              </p:cNvPr>
              <p:cNvSpPr/>
              <p:nvPr/>
            </p:nvSpPr>
            <p:spPr>
              <a:xfrm rot="20609361">
                <a:off x="7467081" y="2403381"/>
                <a:ext cx="109929" cy="933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55"/>
                  <a:gd name="f4" fmla="val 2425"/>
                  <a:gd name="f5" fmla="val 1669"/>
                  <a:gd name="f6" fmla="val 1654"/>
                  <a:gd name="f7" fmla="val 1640"/>
                  <a:gd name="f8" fmla="val 1"/>
                  <a:gd name="f9" fmla="val 1625"/>
                  <a:gd name="f10" fmla="val 1615"/>
                  <a:gd name="f11" fmla="val 1605"/>
                  <a:gd name="f12" fmla="val 1595"/>
                  <a:gd name="f13" fmla="val 535"/>
                  <a:gd name="f14" fmla="val 1313"/>
                  <a:gd name="f15" fmla="val 771"/>
                  <a:gd name="f16" fmla="val 2059"/>
                  <a:gd name="f17" fmla="val 1024"/>
                  <a:gd name="f18" fmla="val 2312"/>
                  <a:gd name="f19" fmla="val 1331"/>
                  <a:gd name="f20" fmla="val 2424"/>
                  <a:gd name="f21" fmla="val 1632"/>
                  <a:gd name="f22" fmla="val 2258"/>
                  <a:gd name="f23" fmla="val 1935"/>
                  <a:gd name="f24" fmla="val 1206"/>
                  <a:gd name="f25" fmla="val 2830"/>
                  <a:gd name="f26" fmla="val 543"/>
                  <a:gd name="f27" fmla="val 2325"/>
                  <a:gd name="f28" fmla="*/ f0 1 2855"/>
                  <a:gd name="f29" fmla="*/ f1 1 2425"/>
                  <a:gd name="f30" fmla="val f2"/>
                  <a:gd name="f31" fmla="val f3"/>
                  <a:gd name="f32" fmla="val f4"/>
                  <a:gd name="f33" fmla="+- f32 0 f30"/>
                  <a:gd name="f34" fmla="+- f31 0 f30"/>
                  <a:gd name="f35" fmla="*/ f34 1 2855"/>
                  <a:gd name="f36" fmla="*/ f33 1 2425"/>
                  <a:gd name="f37" fmla="*/ f30 1 f35"/>
                  <a:gd name="f38" fmla="*/ f31 1 f35"/>
                  <a:gd name="f39" fmla="*/ f30 1 f36"/>
                  <a:gd name="f40" fmla="*/ f32 1 f36"/>
                  <a:gd name="f41" fmla="*/ f37 f28 1"/>
                  <a:gd name="f42" fmla="*/ f38 f28 1"/>
                  <a:gd name="f43" fmla="*/ f40 f29 1"/>
                  <a:gd name="f44" fmla="*/ f39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1" t="f44" r="f42" b="f43"/>
                <a:pathLst>
                  <a:path w="2855" h="2425">
                    <a:moveTo>
                      <a:pt x="f5" y="f2"/>
                    </a:moveTo>
                    <a:cubicBezTo>
                      <a:pt x="f6" y="f2"/>
                      <a:pt x="f7" y="f8"/>
                      <a:pt x="f9" y="f8"/>
                    </a:cubicBezTo>
                    <a:cubicBezTo>
                      <a:pt x="f10" y="f8"/>
                      <a:pt x="f11" y="f8"/>
                      <a:pt x="f12" y="f8"/>
                    </a:cubicBezTo>
                    <a:cubicBezTo>
                      <a:pt x="f13" y="f8"/>
                      <a:pt x="f8" y="f14"/>
                      <a:pt x="f15" y="f16"/>
                    </a:cubicBez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3" y="f23"/>
                      <a:pt x="f3" y="f24"/>
                    </a:cubicBezTo>
                    <a:cubicBezTo>
                      <a:pt x="f25" y="f26"/>
                      <a:pt x="f27" y="f2"/>
                      <a:pt x="f5" y="f2"/>
                    </a:cubicBezTo>
                    <a:close/>
                  </a:path>
                </a:pathLst>
              </a:custGeom>
              <a:solidFill>
                <a:srgbClr val="017DC0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17DC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79" name="Google Shape;844;p38">
              <a:extLst>
                <a:ext uri="{FF2B5EF4-FFF2-40B4-BE49-F238E27FC236}">
                  <a16:creationId xmlns:a16="http://schemas.microsoft.com/office/drawing/2014/main" id="{324B2F33-1C97-4EA4-B979-3D0636922AA3}"/>
                </a:ext>
              </a:extLst>
            </p:cNvPr>
            <p:cNvSpPr/>
            <p:nvPr/>
          </p:nvSpPr>
          <p:spPr>
            <a:xfrm rot="20609361">
              <a:off x="6843115" y="2494227"/>
              <a:ext cx="173315" cy="1741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22"/>
                <a:gd name="f4" fmla="val 5247"/>
                <a:gd name="f5" fmla="val 2611"/>
                <a:gd name="f6" fmla="val 1"/>
                <a:gd name="f7" fmla="val 1155"/>
                <a:gd name="f8" fmla="val 1181"/>
                <a:gd name="f9" fmla="val 2636"/>
                <a:gd name="f10" fmla="val 4067"/>
                <a:gd name="f11" fmla="val 4042"/>
                <a:gd name="f12" fmla="val 5221"/>
                <a:gd name="f13" fmla="*/ f0 1 5222"/>
                <a:gd name="f14" fmla="*/ f1 1 524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5222"/>
                <a:gd name="f21" fmla="*/ f18 1 524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222" h="524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7" y="f4"/>
                    <a:pt x="f5" y="f4"/>
                  </a:cubicBezTo>
                  <a:cubicBezTo>
                    <a:pt x="f11" y="f4"/>
                    <a:pt x="f12" y="f10"/>
                    <a:pt x="f12" y="f9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845;p38">
              <a:extLst>
                <a:ext uri="{FF2B5EF4-FFF2-40B4-BE49-F238E27FC236}">
                  <a16:creationId xmlns:a16="http://schemas.microsoft.com/office/drawing/2014/main" id="{83B3F18D-E8F0-4D9A-A51D-FACFD2A79080}"/>
                </a:ext>
              </a:extLst>
            </p:cNvPr>
            <p:cNvSpPr/>
            <p:nvPr/>
          </p:nvSpPr>
          <p:spPr>
            <a:xfrm rot="20609361">
              <a:off x="7664611" y="2684521"/>
              <a:ext cx="250317" cy="2144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501"/>
                <a:gd name="f4" fmla="val 5570"/>
                <a:gd name="f5" fmla="val 3694"/>
                <a:gd name="f6" fmla="val 3005"/>
                <a:gd name="f7" fmla="val 2302"/>
                <a:gd name="f8" fmla="val 256"/>
                <a:gd name="f9" fmla="val 1732"/>
                <a:gd name="f10" fmla="val 826"/>
                <a:gd name="f11" fmla="val 2583"/>
                <a:gd name="f12" fmla="val 1230"/>
                <a:gd name="f13" fmla="val 3715"/>
                <a:gd name="f14" fmla="val 5246"/>
                <a:gd name="f15" fmla="val 4340"/>
                <a:gd name="f16" fmla="val 2784"/>
                <a:gd name="f17" fmla="val 1106"/>
                <a:gd name="f18" fmla="val 5127"/>
                <a:gd name="f19" fmla="*/ f0 1 6501"/>
                <a:gd name="f20" fmla="*/ f1 1 5570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6501"/>
                <a:gd name="f27" fmla="*/ f24 1 5570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6501" h="557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2" y="f11"/>
                    <a:pt x="f12" y="f4"/>
                    <a:pt x="f13" y="f4"/>
                  </a:cubicBezTo>
                  <a:cubicBezTo>
                    <a:pt x="f14" y="f4"/>
                    <a:pt x="f3" y="f15"/>
                    <a:pt x="f3" y="f16"/>
                  </a:cubicBezTo>
                  <a:cubicBezTo>
                    <a:pt x="f3" y="f17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846;p38">
              <a:extLst>
                <a:ext uri="{FF2B5EF4-FFF2-40B4-BE49-F238E27FC236}">
                  <a16:creationId xmlns:a16="http://schemas.microsoft.com/office/drawing/2014/main" id="{83C13DB7-C78B-46D3-8FC1-CED50D7D030C}"/>
                </a:ext>
              </a:extLst>
            </p:cNvPr>
            <p:cNvSpPr/>
            <p:nvPr/>
          </p:nvSpPr>
          <p:spPr>
            <a:xfrm rot="20609361">
              <a:off x="6883221" y="2547692"/>
              <a:ext cx="80851" cy="697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36"/>
                <a:gd name="f4" fmla="val 2102"/>
                <a:gd name="f5" fmla="val 1406"/>
                <a:gd name="f6" fmla="val 477"/>
                <a:gd name="f7" fmla="val 1"/>
                <a:gd name="f8" fmla="val 1130"/>
                <a:gd name="f9" fmla="val 653"/>
                <a:gd name="f10" fmla="val 1782"/>
                <a:gd name="f11" fmla="val 874"/>
                <a:gd name="f12" fmla="val 2003"/>
                <a:gd name="f13" fmla="val 1140"/>
                <a:gd name="f14" fmla="val 2101"/>
                <a:gd name="f15" fmla="val 1398"/>
                <a:gd name="f16" fmla="val 1933"/>
                <a:gd name="f17" fmla="val 2435"/>
                <a:gd name="f18" fmla="val 1680"/>
                <a:gd name="f19" fmla="val 1054"/>
                <a:gd name="f20" fmla="val 1983"/>
                <a:gd name="f21" fmla="*/ f0 1 2436"/>
                <a:gd name="f22" fmla="*/ f1 1 2102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436"/>
                <a:gd name="f29" fmla="*/ f26 1 2102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436" h="21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7" y="f19"/>
                  </a:cubicBezTo>
                  <a:cubicBezTo>
                    <a:pt x="f17" y="f6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4FC3F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847;p38">
              <a:extLst>
                <a:ext uri="{FF2B5EF4-FFF2-40B4-BE49-F238E27FC236}">
                  <a16:creationId xmlns:a16="http://schemas.microsoft.com/office/drawing/2014/main" id="{0B8AA9C1-6BE8-43B0-9060-245C51FAF5BF}"/>
                </a:ext>
              </a:extLst>
            </p:cNvPr>
            <p:cNvSpPr/>
            <p:nvPr/>
          </p:nvSpPr>
          <p:spPr>
            <a:xfrm rot="20609361">
              <a:off x="7744985" y="2743264"/>
              <a:ext cx="109929" cy="933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5"/>
                <a:gd name="f4" fmla="val 2425"/>
                <a:gd name="f5" fmla="val 1669"/>
                <a:gd name="f6" fmla="val 1654"/>
                <a:gd name="f7" fmla="val 1640"/>
                <a:gd name="f8" fmla="val 1"/>
                <a:gd name="f9" fmla="val 1625"/>
                <a:gd name="f10" fmla="val 1615"/>
                <a:gd name="f11" fmla="val 1605"/>
                <a:gd name="f12" fmla="val 1595"/>
                <a:gd name="f13" fmla="val 535"/>
                <a:gd name="f14" fmla="val 1313"/>
                <a:gd name="f15" fmla="val 771"/>
                <a:gd name="f16" fmla="val 2059"/>
                <a:gd name="f17" fmla="val 1024"/>
                <a:gd name="f18" fmla="val 2312"/>
                <a:gd name="f19" fmla="val 1331"/>
                <a:gd name="f20" fmla="val 2424"/>
                <a:gd name="f21" fmla="val 1632"/>
                <a:gd name="f22" fmla="val 2258"/>
                <a:gd name="f23" fmla="val 1935"/>
                <a:gd name="f24" fmla="val 1206"/>
                <a:gd name="f25" fmla="val 2830"/>
                <a:gd name="f26" fmla="val 543"/>
                <a:gd name="f27" fmla="val 2325"/>
                <a:gd name="f28" fmla="*/ f0 1 2855"/>
                <a:gd name="f29" fmla="*/ f1 1 2425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2855"/>
                <a:gd name="f36" fmla="*/ f33 1 2425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855" h="2425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11" y="f8"/>
                    <a:pt x="f12" y="f8"/>
                  </a:cubicBezTo>
                  <a:cubicBezTo>
                    <a:pt x="f13" y="f8"/>
                    <a:pt x="f8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3" y="f23"/>
                    <a:pt x="f3" y="f24"/>
                  </a:cubicBezTo>
                  <a:cubicBezTo>
                    <a:pt x="f25" y="f26"/>
                    <a:pt x="f27" y="f2"/>
                    <a:pt x="f5" y="f2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557167E2-05F6-40D4-A262-7B93783ED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61" y="0"/>
            <a:ext cx="9149861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852;p39">
            <a:extLst>
              <a:ext uri="{FF2B5EF4-FFF2-40B4-BE49-F238E27FC236}">
                <a16:creationId xmlns:a16="http://schemas.microsoft.com/office/drawing/2014/main" id="{ED8E8CB6-B925-434F-9DCD-4F92F5E97EC9}"/>
              </a:ext>
            </a:extLst>
          </p:cNvPr>
          <p:cNvSpPr/>
          <p:nvPr/>
        </p:nvSpPr>
        <p:spPr>
          <a:xfrm>
            <a:off x="2834054" y="1097060"/>
            <a:ext cx="3413290" cy="341306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D581"/>
          </a:solidFill>
          <a:ln w="114300" cap="flat">
            <a:solidFill>
              <a:srgbClr val="FFFFFF"/>
            </a:solidFill>
            <a:prstDash val="solid"/>
            <a:round/>
          </a:ln>
          <a:effectLst>
            <a:outerShdw dist="38098" dir="10140039" algn="tl">
              <a:srgbClr val="1C4587">
                <a:alpha val="61000"/>
              </a:srgbClr>
            </a:outerShdw>
          </a:effectLst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4" name="Google Shape;857;p39">
            <a:extLst>
              <a:ext uri="{FF2B5EF4-FFF2-40B4-BE49-F238E27FC236}">
                <a16:creationId xmlns:a16="http://schemas.microsoft.com/office/drawing/2014/main" id="{2322C0B1-68E5-41A4-AE06-7284B08351A9}"/>
              </a:ext>
            </a:extLst>
          </p:cNvPr>
          <p:cNvGrpSpPr/>
          <p:nvPr/>
        </p:nvGrpSpPr>
        <p:grpSpPr>
          <a:xfrm>
            <a:off x="511953" y="443045"/>
            <a:ext cx="368375" cy="355235"/>
            <a:chOff x="511953" y="443045"/>
            <a:chExt cx="368375" cy="355235"/>
          </a:xfrm>
        </p:grpSpPr>
        <p:sp>
          <p:nvSpPr>
            <p:cNvPr id="5" name="Google Shape;858;p39">
              <a:extLst>
                <a:ext uri="{FF2B5EF4-FFF2-40B4-BE49-F238E27FC236}">
                  <a16:creationId xmlns:a16="http://schemas.microsoft.com/office/drawing/2014/main" id="{34897D21-A5CD-4DE2-960D-6AAB0E736896}"/>
                </a:ext>
              </a:extLst>
            </p:cNvPr>
            <p:cNvSpPr/>
            <p:nvPr/>
          </p:nvSpPr>
          <p:spPr>
            <a:xfrm rot="21375394">
              <a:off x="511953" y="443045"/>
              <a:ext cx="368375" cy="35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975"/>
                <a:gd name="f4" fmla="val 18298"/>
                <a:gd name="f5" fmla="val 9488"/>
                <a:gd name="f6" fmla="val 8835"/>
                <a:gd name="f7" fmla="val 8258"/>
                <a:gd name="f8" fmla="val 427"/>
                <a:gd name="f9" fmla="val 8032"/>
                <a:gd name="f10" fmla="val 1029"/>
                <a:gd name="f11" fmla="val 6275"/>
                <a:gd name="f12" fmla="val 5923"/>
                <a:gd name="f13" fmla="val 1381"/>
                <a:gd name="f14" fmla="val 7680"/>
                <a:gd name="f15" fmla="val 8182"/>
                <a:gd name="f16" fmla="val 10140"/>
                <a:gd name="f17" fmla="val 10617"/>
                <a:gd name="f18" fmla="val 12374"/>
                <a:gd name="f19" fmla="val 17268"/>
                <a:gd name="f20" fmla="val 17870"/>
                <a:gd name="f21" fmla="val 18297"/>
                <a:gd name="f22" fmla="val 10165"/>
                <a:gd name="f23" fmla="val 10743"/>
                <a:gd name="f24" fmla="val 10968"/>
                <a:gd name="f25" fmla="val 12725"/>
                <a:gd name="f26" fmla="val 17595"/>
                <a:gd name="f27" fmla="*/ f0 1 18975"/>
                <a:gd name="f28" fmla="*/ f1 1 1829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8975"/>
                <a:gd name="f35" fmla="*/ f32 1 1829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8975" h="182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2" y="f15"/>
                    <a:pt x="f2" y="f16"/>
                    <a:pt x="f13" y="f17"/>
                  </a:cubicBezTo>
                  <a:lnTo>
                    <a:pt x="f11" y="f18"/>
                  </a:lnTo>
                  <a:lnTo>
                    <a:pt x="f9" y="f19"/>
                  </a:lnTo>
                  <a:cubicBezTo>
                    <a:pt x="f7" y="f20"/>
                    <a:pt x="f6" y="f21"/>
                    <a:pt x="f5" y="f21"/>
                  </a:cubicBezTo>
                  <a:cubicBezTo>
                    <a:pt x="f22" y="f21"/>
                    <a:pt x="f23" y="f20"/>
                    <a:pt x="f24" y="f19"/>
                  </a:cubicBezTo>
                  <a:lnTo>
                    <a:pt x="f25" y="f18"/>
                  </a:lnTo>
                  <a:lnTo>
                    <a:pt x="f26" y="f17"/>
                  </a:lnTo>
                  <a:cubicBezTo>
                    <a:pt x="f3" y="f16"/>
                    <a:pt x="f3" y="f15"/>
                    <a:pt x="f26" y="f14"/>
                  </a:cubicBezTo>
                  <a:lnTo>
                    <a:pt x="f25" y="f12"/>
                  </a:lnTo>
                  <a:lnTo>
                    <a:pt x="f24" y="f10"/>
                  </a:lnTo>
                  <a:cubicBezTo>
                    <a:pt x="f23" y="f8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859;p39">
              <a:extLst>
                <a:ext uri="{FF2B5EF4-FFF2-40B4-BE49-F238E27FC236}">
                  <a16:creationId xmlns:a16="http://schemas.microsoft.com/office/drawing/2014/main" id="{B2E7571F-7D21-442A-9F47-317B3A4DF738}"/>
                </a:ext>
              </a:extLst>
            </p:cNvPr>
            <p:cNvSpPr/>
            <p:nvPr/>
          </p:nvSpPr>
          <p:spPr>
            <a:xfrm rot="21375394">
              <a:off x="549464" y="473723"/>
              <a:ext cx="293851" cy="2938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136"/>
                <a:gd name="f4" fmla="val 15135"/>
                <a:gd name="f5" fmla="val 7556"/>
                <a:gd name="f6" fmla="val 5548"/>
                <a:gd name="f7" fmla="val 5572"/>
                <a:gd name="f8" fmla="val 1"/>
                <a:gd name="f9" fmla="val 7580"/>
                <a:gd name="f10" fmla="val 9588"/>
                <a:gd name="f11" fmla="val 9589"/>
                <a:gd name="f12" fmla="*/ f0 1 15136"/>
                <a:gd name="f13" fmla="*/ f1 1 151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5136"/>
                <a:gd name="f20" fmla="*/ f17 1 151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5136" h="15135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6" y="f10"/>
                  </a:lnTo>
                  <a:lnTo>
                    <a:pt x="f5" y="f4"/>
                  </a:lnTo>
                  <a:lnTo>
                    <a:pt x="f11" y="f10"/>
                  </a:lnTo>
                  <a:lnTo>
                    <a:pt x="f4" y="f9"/>
                  </a:lnTo>
                  <a:lnTo>
                    <a:pt x="f11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D581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" name="Google Shape;860;p39">
            <a:extLst>
              <a:ext uri="{FF2B5EF4-FFF2-40B4-BE49-F238E27FC236}">
                <a16:creationId xmlns:a16="http://schemas.microsoft.com/office/drawing/2014/main" id="{1102E550-B018-4E4A-9635-2C8C00A0325A}"/>
              </a:ext>
            </a:extLst>
          </p:cNvPr>
          <p:cNvGrpSpPr/>
          <p:nvPr/>
        </p:nvGrpSpPr>
        <p:grpSpPr>
          <a:xfrm>
            <a:off x="8580079" y="4143228"/>
            <a:ext cx="368375" cy="355235"/>
            <a:chOff x="8580079" y="4143228"/>
            <a:chExt cx="368375" cy="355235"/>
          </a:xfrm>
        </p:grpSpPr>
        <p:sp>
          <p:nvSpPr>
            <p:cNvPr id="8" name="Google Shape;861;p39">
              <a:extLst>
                <a:ext uri="{FF2B5EF4-FFF2-40B4-BE49-F238E27FC236}">
                  <a16:creationId xmlns:a16="http://schemas.microsoft.com/office/drawing/2014/main" id="{04266560-03C4-4267-A10E-7A064FB0A74D}"/>
                </a:ext>
              </a:extLst>
            </p:cNvPr>
            <p:cNvSpPr/>
            <p:nvPr/>
          </p:nvSpPr>
          <p:spPr>
            <a:xfrm rot="21375394">
              <a:off x="8580079" y="4143228"/>
              <a:ext cx="368375" cy="35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975"/>
                <a:gd name="f4" fmla="val 18298"/>
                <a:gd name="f5" fmla="val 9488"/>
                <a:gd name="f6" fmla="val 8835"/>
                <a:gd name="f7" fmla="val 8258"/>
                <a:gd name="f8" fmla="val 427"/>
                <a:gd name="f9" fmla="val 8032"/>
                <a:gd name="f10" fmla="val 1029"/>
                <a:gd name="f11" fmla="val 6275"/>
                <a:gd name="f12" fmla="val 5923"/>
                <a:gd name="f13" fmla="val 1381"/>
                <a:gd name="f14" fmla="val 7680"/>
                <a:gd name="f15" fmla="val 8182"/>
                <a:gd name="f16" fmla="val 10140"/>
                <a:gd name="f17" fmla="val 10617"/>
                <a:gd name="f18" fmla="val 12374"/>
                <a:gd name="f19" fmla="val 17268"/>
                <a:gd name="f20" fmla="val 17870"/>
                <a:gd name="f21" fmla="val 18297"/>
                <a:gd name="f22" fmla="val 10165"/>
                <a:gd name="f23" fmla="val 10743"/>
                <a:gd name="f24" fmla="val 10968"/>
                <a:gd name="f25" fmla="val 12725"/>
                <a:gd name="f26" fmla="val 17595"/>
                <a:gd name="f27" fmla="*/ f0 1 18975"/>
                <a:gd name="f28" fmla="*/ f1 1 1829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8975"/>
                <a:gd name="f35" fmla="*/ f32 1 1829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8975" h="182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2" y="f15"/>
                    <a:pt x="f2" y="f16"/>
                    <a:pt x="f13" y="f17"/>
                  </a:cubicBezTo>
                  <a:lnTo>
                    <a:pt x="f11" y="f18"/>
                  </a:lnTo>
                  <a:lnTo>
                    <a:pt x="f9" y="f19"/>
                  </a:lnTo>
                  <a:cubicBezTo>
                    <a:pt x="f7" y="f20"/>
                    <a:pt x="f6" y="f21"/>
                    <a:pt x="f5" y="f21"/>
                  </a:cubicBezTo>
                  <a:cubicBezTo>
                    <a:pt x="f22" y="f21"/>
                    <a:pt x="f23" y="f20"/>
                    <a:pt x="f24" y="f19"/>
                  </a:cubicBezTo>
                  <a:lnTo>
                    <a:pt x="f25" y="f18"/>
                  </a:lnTo>
                  <a:lnTo>
                    <a:pt x="f26" y="f17"/>
                  </a:lnTo>
                  <a:cubicBezTo>
                    <a:pt x="f3" y="f16"/>
                    <a:pt x="f3" y="f15"/>
                    <a:pt x="f26" y="f14"/>
                  </a:cubicBezTo>
                  <a:lnTo>
                    <a:pt x="f25" y="f12"/>
                  </a:lnTo>
                  <a:lnTo>
                    <a:pt x="f24" y="f10"/>
                  </a:lnTo>
                  <a:cubicBezTo>
                    <a:pt x="f23" y="f8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862;p39">
              <a:extLst>
                <a:ext uri="{FF2B5EF4-FFF2-40B4-BE49-F238E27FC236}">
                  <a16:creationId xmlns:a16="http://schemas.microsoft.com/office/drawing/2014/main" id="{901964C3-7E76-4CA3-8C2F-3A31BCC79EFE}"/>
                </a:ext>
              </a:extLst>
            </p:cNvPr>
            <p:cNvSpPr/>
            <p:nvPr/>
          </p:nvSpPr>
          <p:spPr>
            <a:xfrm rot="21375394">
              <a:off x="8617590" y="4173916"/>
              <a:ext cx="293851" cy="2938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136"/>
                <a:gd name="f4" fmla="val 15135"/>
                <a:gd name="f5" fmla="val 7556"/>
                <a:gd name="f6" fmla="val 5548"/>
                <a:gd name="f7" fmla="val 5572"/>
                <a:gd name="f8" fmla="val 1"/>
                <a:gd name="f9" fmla="val 7580"/>
                <a:gd name="f10" fmla="val 9588"/>
                <a:gd name="f11" fmla="val 9589"/>
                <a:gd name="f12" fmla="*/ f0 1 15136"/>
                <a:gd name="f13" fmla="*/ f1 1 151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5136"/>
                <a:gd name="f20" fmla="*/ f17 1 151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5136" h="15135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6" y="f10"/>
                  </a:lnTo>
                  <a:lnTo>
                    <a:pt x="f5" y="f4"/>
                  </a:lnTo>
                  <a:lnTo>
                    <a:pt x="f11" y="f10"/>
                  </a:lnTo>
                  <a:lnTo>
                    <a:pt x="f4" y="f9"/>
                  </a:lnTo>
                  <a:lnTo>
                    <a:pt x="f11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D581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" name="Google Shape;863;p39">
            <a:extLst>
              <a:ext uri="{FF2B5EF4-FFF2-40B4-BE49-F238E27FC236}">
                <a16:creationId xmlns:a16="http://schemas.microsoft.com/office/drawing/2014/main" id="{B2BAAF3E-D926-43F4-A8BE-90B467D2AA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93890" y="1524972"/>
            <a:ext cx="2877900" cy="2557201"/>
          </a:xfrm>
        </p:spPr>
        <p:txBody>
          <a:bodyPr/>
          <a:lstStyle/>
          <a:p>
            <a:pPr lvl="0"/>
            <a:r>
              <a:rPr lang="en-US"/>
              <a:t>A PICTURE IS WORTH A THOUSAND WORDS</a:t>
            </a:r>
          </a:p>
        </p:txBody>
      </p:sp>
      <p:grpSp>
        <p:nvGrpSpPr>
          <p:cNvPr id="11" name="Google Shape;864;p39">
            <a:extLst>
              <a:ext uri="{FF2B5EF4-FFF2-40B4-BE49-F238E27FC236}">
                <a16:creationId xmlns:a16="http://schemas.microsoft.com/office/drawing/2014/main" id="{E4011F3F-129B-4BCD-9FA9-1B718DAC9A99}"/>
              </a:ext>
            </a:extLst>
          </p:cNvPr>
          <p:cNvGrpSpPr/>
          <p:nvPr/>
        </p:nvGrpSpPr>
        <p:grpSpPr>
          <a:xfrm>
            <a:off x="6700073" y="295534"/>
            <a:ext cx="2127022" cy="569698"/>
            <a:chOff x="6700073" y="295534"/>
            <a:chExt cx="2127022" cy="569698"/>
          </a:xfrm>
        </p:grpSpPr>
        <p:sp>
          <p:nvSpPr>
            <p:cNvPr id="12" name="Google Shape;865;p39">
              <a:extLst>
                <a:ext uri="{FF2B5EF4-FFF2-40B4-BE49-F238E27FC236}">
                  <a16:creationId xmlns:a16="http://schemas.microsoft.com/office/drawing/2014/main" id="{8F36BC26-B127-40E0-B5EA-4228D5367436}"/>
                </a:ext>
              </a:extLst>
            </p:cNvPr>
            <p:cNvSpPr/>
            <p:nvPr/>
          </p:nvSpPr>
          <p:spPr>
            <a:xfrm>
              <a:off x="6700073" y="295534"/>
              <a:ext cx="2127022" cy="56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86"/>
                <a:gd name="f4" fmla="val 8828"/>
                <a:gd name="f5" fmla="val 14588"/>
                <a:gd name="f6" fmla="val 1"/>
                <a:gd name="f7" fmla="val 12363"/>
                <a:gd name="f8" fmla="val 10159"/>
                <a:gd name="f9" fmla="val 1009"/>
                <a:gd name="f10" fmla="val 8724"/>
                <a:gd name="f11" fmla="val 2962"/>
                <a:gd name="f12" fmla="val 8390"/>
                <a:gd name="f13" fmla="val 2870"/>
                <a:gd name="f14" fmla="val 8055"/>
                <a:gd name="f15" fmla="val 2840"/>
                <a:gd name="f16" fmla="val 7751"/>
                <a:gd name="f17" fmla="val 6779"/>
                <a:gd name="f18" fmla="val 5806"/>
                <a:gd name="f19" fmla="val 3174"/>
                <a:gd name="f20" fmla="val 5046"/>
                <a:gd name="f21" fmla="val 3752"/>
                <a:gd name="f22" fmla="val 4619"/>
                <a:gd name="f23" fmla="val 3599"/>
                <a:gd name="f24" fmla="val 4188"/>
                <a:gd name="f25" fmla="val 3527"/>
                <a:gd name="f26" fmla="val 3767"/>
                <a:gd name="f27" fmla="val 1765"/>
                <a:gd name="f28" fmla="val 5148"/>
                <a:gd name="f29" fmla="val 7308"/>
                <a:gd name="f30" fmla="val 8129"/>
                <a:gd name="f31" fmla="val 700"/>
                <a:gd name="f32" fmla="val 1520"/>
                <a:gd name="f33" fmla="val 30366"/>
                <a:gd name="f34" fmla="val 8798"/>
                <a:gd name="f35" fmla="val 31217"/>
                <a:gd name="f36" fmla="val 7278"/>
                <a:gd name="f37" fmla="val 5150"/>
                <a:gd name="f38" fmla="val 30153"/>
                <a:gd name="f39" fmla="val 3418"/>
                <a:gd name="f40" fmla="val 27995"/>
                <a:gd name="f41" fmla="val 27721"/>
                <a:gd name="f42" fmla="val 27448"/>
                <a:gd name="f43" fmla="val 3448"/>
                <a:gd name="f44" fmla="val 27174"/>
                <a:gd name="f45" fmla="val 3509"/>
                <a:gd name="f46" fmla="val 26050"/>
                <a:gd name="f47" fmla="val 2111"/>
                <a:gd name="f48" fmla="val 24347"/>
                <a:gd name="f49" fmla="val 1320"/>
                <a:gd name="f50" fmla="val 22584"/>
                <a:gd name="f51" fmla="val 21551"/>
                <a:gd name="f52" fmla="val 20578"/>
                <a:gd name="f53" fmla="val 1594"/>
                <a:gd name="f54" fmla="val 19697"/>
                <a:gd name="f55" fmla="val 2080"/>
                <a:gd name="f56" fmla="val 18257"/>
                <a:gd name="f57" fmla="val 682"/>
                <a:gd name="f58" fmla="val 16416"/>
                <a:gd name="f59" fmla="*/ f0 1 31886"/>
                <a:gd name="f60" fmla="*/ f1 1 8828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31886"/>
                <a:gd name="f67" fmla="*/ f64 1 8828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31886" h="882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" y="f28"/>
                    <a:pt x="f2" y="f29"/>
                  </a:cubicBezTo>
                  <a:cubicBezTo>
                    <a:pt x="f2" y="f30"/>
                    <a:pt x="f31" y="f4"/>
                    <a:pt x="f32" y="f4"/>
                  </a:cubicBezTo>
                  <a:lnTo>
                    <a:pt x="f33" y="f34"/>
                  </a:lnTo>
                  <a:cubicBezTo>
                    <a:pt x="f35" y="f34"/>
                    <a:pt x="f3" y="f30"/>
                    <a:pt x="f3" y="f36"/>
                  </a:cubicBezTo>
                  <a:cubicBezTo>
                    <a:pt x="f3" y="f37"/>
                    <a:pt x="f38" y="f39"/>
                    <a:pt x="f40" y="f39"/>
                  </a:cubicBezTo>
                  <a:cubicBezTo>
                    <a:pt x="f41" y="f39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53"/>
                    <a:pt x="f54" y="f55"/>
                  </a:cubicBezTo>
                  <a:cubicBezTo>
                    <a:pt x="f56" y="f57"/>
                    <a:pt x="f58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866;p39">
              <a:extLst>
                <a:ext uri="{FF2B5EF4-FFF2-40B4-BE49-F238E27FC236}">
                  <a16:creationId xmlns:a16="http://schemas.microsoft.com/office/drawing/2014/main" id="{437018D7-D914-49BC-9A6F-2BAC0EF01406}"/>
                </a:ext>
              </a:extLst>
            </p:cNvPr>
            <p:cNvSpPr/>
            <p:nvPr/>
          </p:nvSpPr>
          <p:spPr>
            <a:xfrm>
              <a:off x="6783705" y="313310"/>
              <a:ext cx="1959769" cy="4730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47"/>
                <a:gd name="f4" fmla="val 6962"/>
                <a:gd name="f5" fmla="val 26506"/>
                <a:gd name="f6" fmla="val 4590"/>
                <a:gd name="f7" fmla="val 26020"/>
                <a:gd name="f8" fmla="val 25503"/>
                <a:gd name="f9" fmla="val 4773"/>
                <a:gd name="f10" fmla="val 25108"/>
                <a:gd name="f11" fmla="val 5046"/>
                <a:gd name="f12" fmla="val 23801"/>
                <a:gd name="f13" fmla="val 2280"/>
                <a:gd name="f14" fmla="val 20123"/>
                <a:gd name="f15" fmla="val 1642"/>
                <a:gd name="f16" fmla="val 17934"/>
                <a:gd name="f17" fmla="val 3800"/>
                <a:gd name="f18" fmla="val 15472"/>
                <a:gd name="f19" fmla="val 1"/>
                <a:gd name="f20" fmla="val 9788"/>
                <a:gd name="f21" fmla="val 396"/>
                <a:gd name="f22" fmla="val 7843"/>
                <a:gd name="f23" fmla="val 4499"/>
                <a:gd name="f24" fmla="val 6506"/>
                <a:gd name="f25" fmla="val 3618"/>
                <a:gd name="f26" fmla="val 4712"/>
                <a:gd name="f27" fmla="val 3982"/>
                <a:gd name="f28" fmla="val 3831"/>
                <a:gd name="f29" fmla="val 5320"/>
                <a:gd name="f30" fmla="val 2372"/>
                <a:gd name="f31" fmla="val 3952"/>
                <a:gd name="f32" fmla="val 4985"/>
                <a:gd name="f33" fmla="val 31"/>
                <a:gd name="f34" fmla="val 6961"/>
                <a:gd name="f35" fmla="val 28846"/>
                <a:gd name="f36" fmla="val 5654"/>
                <a:gd name="f37" fmla="val 27813"/>
                <a:gd name="f38" fmla="*/ f0 1 28847"/>
                <a:gd name="f39" fmla="*/ f1 1 6962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28847"/>
                <a:gd name="f46" fmla="*/ f43 1 6962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28847" h="696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19" y="f32"/>
                    <a:pt x="f33" y="f34"/>
                  </a:cubicBezTo>
                  <a:lnTo>
                    <a:pt x="f35" y="f34"/>
                  </a:lnTo>
                  <a:cubicBezTo>
                    <a:pt x="f35" y="f36"/>
                    <a:pt x="f37" y="f6"/>
                    <a:pt x="f5" y="f6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" name="Google Shape;867;p39">
            <a:extLst>
              <a:ext uri="{FF2B5EF4-FFF2-40B4-BE49-F238E27FC236}">
                <a16:creationId xmlns:a16="http://schemas.microsoft.com/office/drawing/2014/main" id="{A08AFE4C-89D2-47BC-9BAC-C1F024B9061F}"/>
              </a:ext>
            </a:extLst>
          </p:cNvPr>
          <p:cNvGrpSpPr/>
          <p:nvPr/>
        </p:nvGrpSpPr>
        <p:grpSpPr>
          <a:xfrm>
            <a:off x="738478" y="4164634"/>
            <a:ext cx="1410077" cy="484796"/>
            <a:chOff x="738478" y="4164634"/>
            <a:chExt cx="1410077" cy="484796"/>
          </a:xfrm>
        </p:grpSpPr>
        <p:sp>
          <p:nvSpPr>
            <p:cNvPr id="15" name="Google Shape;868;p39">
              <a:extLst>
                <a:ext uri="{FF2B5EF4-FFF2-40B4-BE49-F238E27FC236}">
                  <a16:creationId xmlns:a16="http://schemas.microsoft.com/office/drawing/2014/main" id="{FD3A14A3-C0C5-47C7-A512-F014701991A7}"/>
                </a:ext>
              </a:extLst>
            </p:cNvPr>
            <p:cNvSpPr/>
            <p:nvPr/>
          </p:nvSpPr>
          <p:spPr>
            <a:xfrm>
              <a:off x="738478" y="4164634"/>
              <a:ext cx="1410077" cy="484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424"/>
                <a:gd name="f4" fmla="val 10460"/>
                <a:gd name="f5" fmla="val 13621"/>
                <a:gd name="f6" fmla="val 1"/>
                <a:gd name="f7" fmla="val 10783"/>
                <a:gd name="f8" fmla="val 7958"/>
                <a:gd name="f9" fmla="val 1334"/>
                <a:gd name="f10" fmla="val 6198"/>
                <a:gd name="f11" fmla="val 3925"/>
                <a:gd name="f12" fmla="val 5839"/>
                <a:gd name="f13" fmla="val 3850"/>
                <a:gd name="f14" fmla="val 5482"/>
                <a:gd name="f15" fmla="val 3814"/>
                <a:gd name="f16" fmla="val 5132"/>
                <a:gd name="f17" fmla="val 2368"/>
                <a:gd name="f18" fmla="val 6054"/>
                <a:gd name="f19" fmla="val 27"/>
                <a:gd name="f20" fmla="val 8940"/>
                <a:gd name="f21" fmla="val 9761"/>
                <a:gd name="f22" fmla="val 696"/>
                <a:gd name="f23" fmla="val 1547"/>
                <a:gd name="f24" fmla="val 28903"/>
                <a:gd name="f25" fmla="val 29724"/>
                <a:gd name="f26" fmla="val 30423"/>
                <a:gd name="f27" fmla="val 4999"/>
                <a:gd name="f28" fmla="val 27169"/>
                <a:gd name="f29" fmla="val 2171"/>
                <a:gd name="f30" fmla="val 23629"/>
                <a:gd name="f31" fmla="val 22528"/>
                <a:gd name="f32" fmla="val 21399"/>
                <a:gd name="f33" fmla="val 2445"/>
                <a:gd name="f34" fmla="val 20332"/>
                <a:gd name="f35" fmla="val 3043"/>
                <a:gd name="f36" fmla="val 18541"/>
                <a:gd name="f37" fmla="val 999"/>
                <a:gd name="f38" fmla="val 16077"/>
                <a:gd name="f39" fmla="*/ f0 1 30424"/>
                <a:gd name="f40" fmla="*/ f1 1 10460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0424"/>
                <a:gd name="f47" fmla="*/ f44 1 10460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0424" h="104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2" y="f18"/>
                    <a:pt x="f19" y="f20"/>
                  </a:cubicBezTo>
                  <a:cubicBezTo>
                    <a:pt x="f19" y="f21"/>
                    <a:pt x="f22" y="f4"/>
                    <a:pt x="f23" y="f4"/>
                  </a:cubicBezTo>
                  <a:lnTo>
                    <a:pt x="f24" y="f4"/>
                  </a:lnTo>
                  <a:cubicBezTo>
                    <a:pt x="f25" y="f4"/>
                    <a:pt x="f26" y="f21"/>
                    <a:pt x="f26" y="f20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cubicBezTo>
                    <a:pt x="f36" y="f37"/>
                    <a:pt x="f38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869;p39">
              <a:extLst>
                <a:ext uri="{FF2B5EF4-FFF2-40B4-BE49-F238E27FC236}">
                  <a16:creationId xmlns:a16="http://schemas.microsoft.com/office/drawing/2014/main" id="{DDD7AB7E-B80B-46B4-82A1-09107F198DF8}"/>
                </a:ext>
              </a:extLst>
            </p:cNvPr>
            <p:cNvSpPr/>
            <p:nvPr/>
          </p:nvSpPr>
          <p:spPr>
            <a:xfrm>
              <a:off x="810185" y="4166207"/>
              <a:ext cx="1267925" cy="4128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357"/>
                <a:gd name="f4" fmla="val 8907"/>
                <a:gd name="f5" fmla="val 22098"/>
                <a:gd name="f6" fmla="val 3678"/>
                <a:gd name="f7" fmla="val 20760"/>
                <a:gd name="f8" fmla="val 19423"/>
                <a:gd name="f9" fmla="val 4195"/>
                <a:gd name="f10" fmla="val 18450"/>
                <a:gd name="f11" fmla="val 5137"/>
                <a:gd name="f12" fmla="val 15441"/>
                <a:gd name="f13" fmla="val 7873"/>
                <a:gd name="f14" fmla="val 335"/>
                <a:gd name="f15" fmla="val 5350"/>
                <a:gd name="f16" fmla="val 5745"/>
                <a:gd name="f17" fmla="val 2948"/>
                <a:gd name="f18" fmla="val 4408"/>
                <a:gd name="f19" fmla="val 6140"/>
                <a:gd name="f20" fmla="val 8906"/>
                <a:gd name="f21" fmla="val 27356"/>
                <a:gd name="f22" fmla="val 6019"/>
                <a:gd name="f23" fmla="val 24985"/>
                <a:gd name="f24" fmla="*/ f0 1 27357"/>
                <a:gd name="f25" fmla="*/ f1 1 890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7357"/>
                <a:gd name="f32" fmla="*/ f29 1 890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7357" h="890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2"/>
                    <a:pt x="f13" y="f14"/>
                    <a:pt x="f15" y="f16"/>
                  </a:cubicBezTo>
                  <a:cubicBezTo>
                    <a:pt x="f17" y="f18"/>
                    <a:pt x="f2" y="f19"/>
                    <a:pt x="f2" y="f20"/>
                  </a:cubicBezTo>
                  <a:lnTo>
                    <a:pt x="f21" y="f2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" name="Google Shape;870;p39">
            <a:extLst>
              <a:ext uri="{FF2B5EF4-FFF2-40B4-BE49-F238E27FC236}">
                <a16:creationId xmlns:a16="http://schemas.microsoft.com/office/drawing/2014/main" id="{F62021EA-B12F-4A53-BB62-898663C73D9A}"/>
              </a:ext>
            </a:extLst>
          </p:cNvPr>
          <p:cNvGrpSpPr/>
          <p:nvPr/>
        </p:nvGrpSpPr>
        <p:grpSpPr>
          <a:xfrm>
            <a:off x="1110767" y="715993"/>
            <a:ext cx="474390" cy="457465"/>
            <a:chOff x="1110767" y="715993"/>
            <a:chExt cx="474390" cy="457465"/>
          </a:xfrm>
        </p:grpSpPr>
        <p:sp>
          <p:nvSpPr>
            <p:cNvPr id="18" name="Google Shape;871;p39">
              <a:extLst>
                <a:ext uri="{FF2B5EF4-FFF2-40B4-BE49-F238E27FC236}">
                  <a16:creationId xmlns:a16="http://schemas.microsoft.com/office/drawing/2014/main" id="{43DFC2D8-AF73-4173-8E73-485FDD093664}"/>
                </a:ext>
              </a:extLst>
            </p:cNvPr>
            <p:cNvSpPr/>
            <p:nvPr/>
          </p:nvSpPr>
          <p:spPr>
            <a:xfrm rot="21375359">
              <a:off x="1110767" y="715993"/>
              <a:ext cx="474390" cy="457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975"/>
                <a:gd name="f4" fmla="val 18298"/>
                <a:gd name="f5" fmla="val 9488"/>
                <a:gd name="f6" fmla="val 8835"/>
                <a:gd name="f7" fmla="val 8258"/>
                <a:gd name="f8" fmla="val 427"/>
                <a:gd name="f9" fmla="val 8032"/>
                <a:gd name="f10" fmla="val 1029"/>
                <a:gd name="f11" fmla="val 6275"/>
                <a:gd name="f12" fmla="val 5923"/>
                <a:gd name="f13" fmla="val 1381"/>
                <a:gd name="f14" fmla="val 7680"/>
                <a:gd name="f15" fmla="val 8182"/>
                <a:gd name="f16" fmla="val 10140"/>
                <a:gd name="f17" fmla="val 10617"/>
                <a:gd name="f18" fmla="val 12374"/>
                <a:gd name="f19" fmla="val 17268"/>
                <a:gd name="f20" fmla="val 17870"/>
                <a:gd name="f21" fmla="val 18297"/>
                <a:gd name="f22" fmla="val 10165"/>
                <a:gd name="f23" fmla="val 10743"/>
                <a:gd name="f24" fmla="val 10968"/>
                <a:gd name="f25" fmla="val 12725"/>
                <a:gd name="f26" fmla="val 17595"/>
                <a:gd name="f27" fmla="*/ f0 1 18975"/>
                <a:gd name="f28" fmla="*/ f1 1 1829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8975"/>
                <a:gd name="f35" fmla="*/ f32 1 1829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8975" h="182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2" y="f15"/>
                    <a:pt x="f2" y="f16"/>
                    <a:pt x="f13" y="f17"/>
                  </a:cubicBezTo>
                  <a:lnTo>
                    <a:pt x="f11" y="f18"/>
                  </a:lnTo>
                  <a:lnTo>
                    <a:pt x="f9" y="f19"/>
                  </a:lnTo>
                  <a:cubicBezTo>
                    <a:pt x="f7" y="f20"/>
                    <a:pt x="f6" y="f21"/>
                    <a:pt x="f5" y="f21"/>
                  </a:cubicBezTo>
                  <a:cubicBezTo>
                    <a:pt x="f22" y="f21"/>
                    <a:pt x="f23" y="f20"/>
                    <a:pt x="f24" y="f19"/>
                  </a:cubicBezTo>
                  <a:lnTo>
                    <a:pt x="f25" y="f18"/>
                  </a:lnTo>
                  <a:lnTo>
                    <a:pt x="f26" y="f17"/>
                  </a:lnTo>
                  <a:cubicBezTo>
                    <a:pt x="f3" y="f16"/>
                    <a:pt x="f3" y="f15"/>
                    <a:pt x="f26" y="f14"/>
                  </a:cubicBezTo>
                  <a:lnTo>
                    <a:pt x="f25" y="f12"/>
                  </a:lnTo>
                  <a:lnTo>
                    <a:pt x="f24" y="f10"/>
                  </a:lnTo>
                  <a:cubicBezTo>
                    <a:pt x="f23" y="f8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872;p39">
              <a:extLst>
                <a:ext uri="{FF2B5EF4-FFF2-40B4-BE49-F238E27FC236}">
                  <a16:creationId xmlns:a16="http://schemas.microsoft.com/office/drawing/2014/main" id="{DBCA92CD-1974-4FC5-987A-85DC5A5A2267}"/>
                </a:ext>
              </a:extLst>
            </p:cNvPr>
            <p:cNvSpPr/>
            <p:nvPr/>
          </p:nvSpPr>
          <p:spPr>
            <a:xfrm rot="21375359">
              <a:off x="1159065" y="755496"/>
              <a:ext cx="378415" cy="3783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136"/>
                <a:gd name="f4" fmla="val 15135"/>
                <a:gd name="f5" fmla="val 7556"/>
                <a:gd name="f6" fmla="val 5548"/>
                <a:gd name="f7" fmla="val 5572"/>
                <a:gd name="f8" fmla="val 1"/>
                <a:gd name="f9" fmla="val 7580"/>
                <a:gd name="f10" fmla="val 9588"/>
                <a:gd name="f11" fmla="val 9589"/>
                <a:gd name="f12" fmla="*/ f0 1 15136"/>
                <a:gd name="f13" fmla="*/ f1 1 151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5136"/>
                <a:gd name="f20" fmla="*/ f17 1 151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5136" h="15135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6" y="f10"/>
                  </a:lnTo>
                  <a:lnTo>
                    <a:pt x="f5" y="f4"/>
                  </a:lnTo>
                  <a:lnTo>
                    <a:pt x="f11" y="f10"/>
                  </a:lnTo>
                  <a:lnTo>
                    <a:pt x="f4" y="f9"/>
                  </a:lnTo>
                  <a:lnTo>
                    <a:pt x="f11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D581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" name="Google Shape;873;p39">
            <a:extLst>
              <a:ext uri="{FF2B5EF4-FFF2-40B4-BE49-F238E27FC236}">
                <a16:creationId xmlns:a16="http://schemas.microsoft.com/office/drawing/2014/main" id="{C14FBC02-991B-41AF-A7F9-39169654442C}"/>
              </a:ext>
            </a:extLst>
          </p:cNvPr>
          <p:cNvGrpSpPr/>
          <p:nvPr/>
        </p:nvGrpSpPr>
        <p:grpSpPr>
          <a:xfrm>
            <a:off x="7910849" y="3713598"/>
            <a:ext cx="474409" cy="457483"/>
            <a:chOff x="7910849" y="3713598"/>
            <a:chExt cx="474409" cy="457483"/>
          </a:xfrm>
        </p:grpSpPr>
        <p:sp>
          <p:nvSpPr>
            <p:cNvPr id="21" name="Google Shape;874;p39">
              <a:extLst>
                <a:ext uri="{FF2B5EF4-FFF2-40B4-BE49-F238E27FC236}">
                  <a16:creationId xmlns:a16="http://schemas.microsoft.com/office/drawing/2014/main" id="{1D9D7DB1-B454-4206-968A-319B0DF2FF27}"/>
                </a:ext>
              </a:extLst>
            </p:cNvPr>
            <p:cNvSpPr/>
            <p:nvPr/>
          </p:nvSpPr>
          <p:spPr>
            <a:xfrm rot="241502">
              <a:off x="7910849" y="3713598"/>
              <a:ext cx="474409" cy="4574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975"/>
                <a:gd name="f4" fmla="val 18298"/>
                <a:gd name="f5" fmla="val 9488"/>
                <a:gd name="f6" fmla="val 8835"/>
                <a:gd name="f7" fmla="val 8258"/>
                <a:gd name="f8" fmla="val 427"/>
                <a:gd name="f9" fmla="val 8032"/>
                <a:gd name="f10" fmla="val 1029"/>
                <a:gd name="f11" fmla="val 6275"/>
                <a:gd name="f12" fmla="val 5923"/>
                <a:gd name="f13" fmla="val 1381"/>
                <a:gd name="f14" fmla="val 7680"/>
                <a:gd name="f15" fmla="val 8182"/>
                <a:gd name="f16" fmla="val 10140"/>
                <a:gd name="f17" fmla="val 10617"/>
                <a:gd name="f18" fmla="val 12374"/>
                <a:gd name="f19" fmla="val 17268"/>
                <a:gd name="f20" fmla="val 17870"/>
                <a:gd name="f21" fmla="val 18297"/>
                <a:gd name="f22" fmla="val 10165"/>
                <a:gd name="f23" fmla="val 10743"/>
                <a:gd name="f24" fmla="val 10968"/>
                <a:gd name="f25" fmla="val 12725"/>
                <a:gd name="f26" fmla="val 17595"/>
                <a:gd name="f27" fmla="*/ f0 1 18975"/>
                <a:gd name="f28" fmla="*/ f1 1 1829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8975"/>
                <a:gd name="f35" fmla="*/ f32 1 1829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8975" h="182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2" y="f15"/>
                    <a:pt x="f2" y="f16"/>
                    <a:pt x="f13" y="f17"/>
                  </a:cubicBezTo>
                  <a:lnTo>
                    <a:pt x="f11" y="f18"/>
                  </a:lnTo>
                  <a:lnTo>
                    <a:pt x="f9" y="f19"/>
                  </a:lnTo>
                  <a:cubicBezTo>
                    <a:pt x="f7" y="f20"/>
                    <a:pt x="f6" y="f21"/>
                    <a:pt x="f5" y="f21"/>
                  </a:cubicBezTo>
                  <a:cubicBezTo>
                    <a:pt x="f22" y="f21"/>
                    <a:pt x="f23" y="f20"/>
                    <a:pt x="f24" y="f19"/>
                  </a:cubicBezTo>
                  <a:lnTo>
                    <a:pt x="f25" y="f18"/>
                  </a:lnTo>
                  <a:lnTo>
                    <a:pt x="f26" y="f17"/>
                  </a:lnTo>
                  <a:cubicBezTo>
                    <a:pt x="f3" y="f16"/>
                    <a:pt x="f3" y="f15"/>
                    <a:pt x="f26" y="f14"/>
                  </a:cubicBezTo>
                  <a:lnTo>
                    <a:pt x="f25" y="f12"/>
                  </a:lnTo>
                  <a:lnTo>
                    <a:pt x="f24" y="f10"/>
                  </a:lnTo>
                  <a:cubicBezTo>
                    <a:pt x="f23" y="f8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875;p39">
              <a:extLst>
                <a:ext uri="{FF2B5EF4-FFF2-40B4-BE49-F238E27FC236}">
                  <a16:creationId xmlns:a16="http://schemas.microsoft.com/office/drawing/2014/main" id="{F8E422A1-02F7-49FD-8F72-7DEB7544A56A}"/>
                </a:ext>
              </a:extLst>
            </p:cNvPr>
            <p:cNvSpPr/>
            <p:nvPr/>
          </p:nvSpPr>
          <p:spPr>
            <a:xfrm rot="241502">
              <a:off x="7959148" y="3753146"/>
              <a:ext cx="378424" cy="3783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136"/>
                <a:gd name="f4" fmla="val 15135"/>
                <a:gd name="f5" fmla="val 7556"/>
                <a:gd name="f6" fmla="val 5548"/>
                <a:gd name="f7" fmla="val 5572"/>
                <a:gd name="f8" fmla="val 1"/>
                <a:gd name="f9" fmla="val 7580"/>
                <a:gd name="f10" fmla="val 9588"/>
                <a:gd name="f11" fmla="val 9589"/>
                <a:gd name="f12" fmla="*/ f0 1 15136"/>
                <a:gd name="f13" fmla="*/ f1 1 151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5136"/>
                <a:gd name="f20" fmla="*/ f17 1 151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5136" h="15135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6" y="f10"/>
                  </a:lnTo>
                  <a:lnTo>
                    <a:pt x="f5" y="f4"/>
                  </a:lnTo>
                  <a:lnTo>
                    <a:pt x="f11" y="f10"/>
                  </a:lnTo>
                  <a:lnTo>
                    <a:pt x="f4" y="f9"/>
                  </a:lnTo>
                  <a:lnTo>
                    <a:pt x="f11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D581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876;p39">
            <a:extLst>
              <a:ext uri="{FF2B5EF4-FFF2-40B4-BE49-F238E27FC236}">
                <a16:creationId xmlns:a16="http://schemas.microsoft.com/office/drawing/2014/main" id="{BAF26E55-305B-4BCF-983E-E6BEBCC6A829}"/>
              </a:ext>
            </a:extLst>
          </p:cNvPr>
          <p:cNvGrpSpPr/>
          <p:nvPr/>
        </p:nvGrpSpPr>
        <p:grpSpPr>
          <a:xfrm>
            <a:off x="7231139" y="4302572"/>
            <a:ext cx="997563" cy="368109"/>
            <a:chOff x="7231139" y="4302572"/>
            <a:chExt cx="997563" cy="368109"/>
          </a:xfrm>
        </p:grpSpPr>
        <p:sp>
          <p:nvSpPr>
            <p:cNvPr id="24" name="Google Shape;877;p39">
              <a:extLst>
                <a:ext uri="{FF2B5EF4-FFF2-40B4-BE49-F238E27FC236}">
                  <a16:creationId xmlns:a16="http://schemas.microsoft.com/office/drawing/2014/main" id="{0038C8FF-FF78-4A4E-9561-BA35F2F0DAB8}"/>
                </a:ext>
              </a:extLst>
            </p:cNvPr>
            <p:cNvSpPr/>
            <p:nvPr/>
          </p:nvSpPr>
          <p:spPr>
            <a:xfrm>
              <a:off x="7551983" y="4458202"/>
              <a:ext cx="211610" cy="2124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75"/>
                <a:gd name="f4" fmla="val 6100"/>
                <a:gd name="f5" fmla="val 3038"/>
                <a:gd name="f6" fmla="val 1356"/>
                <a:gd name="f7" fmla="val 1"/>
                <a:gd name="f8" fmla="val 1381"/>
                <a:gd name="f9" fmla="val 3062"/>
                <a:gd name="f10" fmla="val 4744"/>
                <a:gd name="f11" fmla="val 6099"/>
                <a:gd name="f12" fmla="val 4720"/>
                <a:gd name="f13" fmla="*/ f0 1 6075"/>
                <a:gd name="f14" fmla="*/ f1 1 610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075"/>
                <a:gd name="f21" fmla="*/ f18 1 610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075" h="610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878;p39">
              <a:extLst>
                <a:ext uri="{FF2B5EF4-FFF2-40B4-BE49-F238E27FC236}">
                  <a16:creationId xmlns:a16="http://schemas.microsoft.com/office/drawing/2014/main" id="{AD71A241-C655-415B-8FAF-72FFB9A033BB}"/>
                </a:ext>
              </a:extLst>
            </p:cNvPr>
            <p:cNvSpPr/>
            <p:nvPr/>
          </p:nvSpPr>
          <p:spPr>
            <a:xfrm>
              <a:off x="8003093" y="4302572"/>
              <a:ext cx="225609" cy="2256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77"/>
                <a:gd name="f4" fmla="val 3239"/>
                <a:gd name="f5" fmla="val 1"/>
                <a:gd name="f6" fmla="val 1432"/>
                <a:gd name="f7" fmla="val 1457"/>
                <a:gd name="f8" fmla="val 5046"/>
                <a:gd name="f9" fmla="val 6476"/>
                <a:gd name="f10" fmla="val 5021"/>
                <a:gd name="f11" fmla="*/ f0 1 6477"/>
                <a:gd name="f12" fmla="*/ f1 1 6477"/>
                <a:gd name="f13" fmla="val f2"/>
                <a:gd name="f14" fmla="val f3"/>
                <a:gd name="f15" fmla="+- f14 0 f13"/>
                <a:gd name="f16" fmla="*/ f15 1 6477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477" h="6477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10" y="f9"/>
                    <a:pt x="f9" y="f8"/>
                    <a:pt x="f9" y="f4"/>
                  </a:cubicBezTo>
                  <a:cubicBezTo>
                    <a:pt x="f9" y="f7"/>
                    <a:pt x="f10" y="f5"/>
                    <a:pt x="f4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879;p39">
              <a:extLst>
                <a:ext uri="{FF2B5EF4-FFF2-40B4-BE49-F238E27FC236}">
                  <a16:creationId xmlns:a16="http://schemas.microsoft.com/office/drawing/2014/main" id="{0C7419D0-C4D6-489A-B5D8-57EC7EEC1F7D}"/>
                </a:ext>
              </a:extLst>
            </p:cNvPr>
            <p:cNvSpPr/>
            <p:nvPr/>
          </p:nvSpPr>
          <p:spPr>
            <a:xfrm>
              <a:off x="7231139" y="4330680"/>
              <a:ext cx="214216" cy="1826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50"/>
                <a:gd name="f4" fmla="val 5243"/>
                <a:gd name="f5" fmla="val 3496"/>
                <a:gd name="f6" fmla="val 1"/>
                <a:gd name="f7" fmla="val 2850"/>
                <a:gd name="f8" fmla="val 2192"/>
                <a:gd name="f9" fmla="val 240"/>
                <a:gd name="f10" fmla="val 1657"/>
                <a:gd name="f11" fmla="val 775"/>
                <a:gd name="f12" fmla="val 2432"/>
                <a:gd name="f13" fmla="val 1180"/>
                <a:gd name="f14" fmla="val 3515"/>
                <a:gd name="f15" fmla="val 4970"/>
                <a:gd name="f16" fmla="val 4088"/>
                <a:gd name="f17" fmla="val 2632"/>
                <a:gd name="f18" fmla="val 1052"/>
                <a:gd name="f19" fmla="val 4850"/>
                <a:gd name="f20" fmla="*/ f0 1 6150"/>
                <a:gd name="f21" fmla="*/ f1 1 524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150"/>
                <a:gd name="f28" fmla="*/ f25 1 524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150" h="524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4"/>
                    <a:pt x="f14" y="f4"/>
                  </a:cubicBezTo>
                  <a:cubicBezTo>
                    <a:pt x="f15" y="f4"/>
                    <a:pt x="f3" y="f16"/>
                    <a:pt x="f3" y="f17"/>
                  </a:cubicBezTo>
                  <a:cubicBezTo>
                    <a:pt x="f3" y="f18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880;p39">
              <a:extLst>
                <a:ext uri="{FF2B5EF4-FFF2-40B4-BE49-F238E27FC236}">
                  <a16:creationId xmlns:a16="http://schemas.microsoft.com/office/drawing/2014/main" id="{D2DA7598-01FB-44B2-A03D-A5577C1289B4}"/>
                </a:ext>
              </a:extLst>
            </p:cNvPr>
            <p:cNvSpPr/>
            <p:nvPr/>
          </p:nvSpPr>
          <p:spPr>
            <a:xfrm>
              <a:off x="7588733" y="4513268"/>
              <a:ext cx="120664" cy="1030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4"/>
                <a:gd name="f4" fmla="val 2958"/>
                <a:gd name="f5" fmla="val 1983"/>
                <a:gd name="f6" fmla="val 1"/>
                <a:gd name="f7" fmla="val 678"/>
                <a:gd name="f8" fmla="val 1582"/>
                <a:gd name="f9" fmla="val 929"/>
                <a:gd name="f10" fmla="val 2511"/>
                <a:gd name="f11" fmla="val 1238"/>
                <a:gd name="f12" fmla="val 2820"/>
                <a:gd name="f13" fmla="val 1614"/>
                <a:gd name="f14" fmla="val 1981"/>
                <a:gd name="f15" fmla="val 2743"/>
                <a:gd name="f16" fmla="val 2363"/>
                <a:gd name="f17" fmla="val 1481"/>
                <a:gd name="f18" fmla="val 653"/>
                <a:gd name="f19" fmla="val 2811"/>
                <a:gd name="f20" fmla="*/ f0 1 3464"/>
                <a:gd name="f21" fmla="*/ f1 1 2958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3464"/>
                <a:gd name="f28" fmla="*/ f25 1 2958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3464" h="2958">
                  <a:moveTo>
                    <a:pt x="f5" y="f6"/>
                  </a:moveTo>
                  <a:cubicBezTo>
                    <a:pt x="f7" y="f6"/>
                    <a:pt x="f2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cubicBezTo>
                    <a:pt x="f15" y="f4"/>
                    <a:pt x="f3" y="f16"/>
                    <a:pt x="f3" y="f17"/>
                  </a:cubicBezTo>
                  <a:cubicBezTo>
                    <a:pt x="f3" y="f18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4FC3F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881;p39">
              <a:extLst>
                <a:ext uri="{FF2B5EF4-FFF2-40B4-BE49-F238E27FC236}">
                  <a16:creationId xmlns:a16="http://schemas.microsoft.com/office/drawing/2014/main" id="{C8F9C291-6ADF-4674-9B00-04BF52B1CAEB}"/>
                </a:ext>
              </a:extLst>
            </p:cNvPr>
            <p:cNvSpPr/>
            <p:nvPr/>
          </p:nvSpPr>
          <p:spPr>
            <a:xfrm>
              <a:off x="8038069" y="4357673"/>
              <a:ext cx="135568" cy="1168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92"/>
                <a:gd name="f4" fmla="val 3354"/>
                <a:gd name="f5" fmla="val 2235"/>
                <a:gd name="f6" fmla="val 729"/>
                <a:gd name="f7" fmla="val 1"/>
                <a:gd name="f8" fmla="val 1807"/>
                <a:gd name="f9" fmla="val 1055"/>
                <a:gd name="f10" fmla="val 2861"/>
                <a:gd name="f11" fmla="val 1387"/>
                <a:gd name="f12" fmla="val 3202"/>
                <a:gd name="f13" fmla="val 1800"/>
                <a:gd name="f14" fmla="val 2208"/>
                <a:gd name="f15" fmla="val 3062"/>
                <a:gd name="f16" fmla="val 3891"/>
                <a:gd name="f17" fmla="val 2685"/>
                <a:gd name="f18" fmla="val 1682"/>
                <a:gd name="f19" fmla="val 753"/>
                <a:gd name="f20" fmla="val 3138"/>
                <a:gd name="f21" fmla="*/ f0 1 3892"/>
                <a:gd name="f22" fmla="*/ f1 1 335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3892"/>
                <a:gd name="f29" fmla="*/ f26 1 335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892" h="335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cubicBezTo>
                    <a:pt x="f15" y="f4"/>
                    <a:pt x="f16" y="f17"/>
                    <a:pt x="f16" y="f18"/>
                  </a:cubicBezTo>
                  <a:cubicBezTo>
                    <a:pt x="f16" y="f19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01579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882;p39">
              <a:extLst>
                <a:ext uri="{FF2B5EF4-FFF2-40B4-BE49-F238E27FC236}">
                  <a16:creationId xmlns:a16="http://schemas.microsoft.com/office/drawing/2014/main" id="{841098FF-DF0C-4987-8C78-8707E5AB012B}"/>
                </a:ext>
              </a:extLst>
            </p:cNvPr>
            <p:cNvSpPr/>
            <p:nvPr/>
          </p:nvSpPr>
          <p:spPr>
            <a:xfrm>
              <a:off x="7304565" y="4385645"/>
              <a:ext cx="86593" cy="734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86"/>
                <a:gd name="f4" fmla="val 2110"/>
                <a:gd name="f5" fmla="val 1407"/>
                <a:gd name="f6" fmla="val 478"/>
                <a:gd name="f7" fmla="val 1"/>
                <a:gd name="f8" fmla="val 1130"/>
                <a:gd name="f9" fmla="val 679"/>
                <a:gd name="f10" fmla="val 1807"/>
                <a:gd name="f11" fmla="val 887"/>
                <a:gd name="f12" fmla="val 2016"/>
                <a:gd name="f13" fmla="val 1147"/>
                <a:gd name="f14" fmla="val 2109"/>
                <a:gd name="f15" fmla="val 1404"/>
                <a:gd name="f16" fmla="val 1951"/>
                <a:gd name="f17" fmla="val 1686"/>
                <a:gd name="f18" fmla="val 1054"/>
                <a:gd name="f19" fmla="val 452"/>
                <a:gd name="f20" fmla="val 2009"/>
                <a:gd name="f21" fmla="*/ f0 1 2486"/>
                <a:gd name="f22" fmla="*/ f1 1 211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486"/>
                <a:gd name="f29" fmla="*/ f26 1 211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486" h="211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3" y="f17"/>
                    <a:pt x="f3" y="f18"/>
                  </a:cubicBezTo>
                  <a:cubicBezTo>
                    <a:pt x="f3" y="f19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01579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0" name="Elipse 3">
            <a:extLst>
              <a:ext uri="{FF2B5EF4-FFF2-40B4-BE49-F238E27FC236}">
                <a16:creationId xmlns:a16="http://schemas.microsoft.com/office/drawing/2014/main" id="{314F7657-BDB8-4CDF-96A1-0C0929786119}"/>
              </a:ext>
            </a:extLst>
          </p:cNvPr>
          <p:cNvSpPr/>
          <p:nvPr/>
        </p:nvSpPr>
        <p:spPr>
          <a:xfrm>
            <a:off x="2088599" y="386946"/>
            <a:ext cx="4833253" cy="483325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17DC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094D74F4-86CA-42DF-A08C-07ACC2239A0B}"/>
              </a:ext>
            </a:extLst>
          </p:cNvPr>
          <p:cNvSpPr txBox="1"/>
          <p:nvPr/>
        </p:nvSpPr>
        <p:spPr>
          <a:xfrm>
            <a:off x="638077" y="735598"/>
            <a:ext cx="3056674" cy="16827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412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950" b="1" i="0" u="none" strike="noStrike" kern="0" cap="none" spc="0" baseline="0">
                <a:solidFill>
                  <a:srgbClr val="0070C0"/>
                </a:solidFill>
                <a:uFillTx/>
                <a:latin typeface="Arial"/>
                <a:ea typeface="Arial"/>
                <a:cs typeface="Arial"/>
              </a:rPr>
              <a:t>Great</a:t>
            </a:r>
          </a:p>
          <a:p>
            <a:pPr marL="0" marR="0" lvl="0" indent="0" algn="l" defTabSz="914400" rtl="0" fontAlgn="auto" hangingPunct="1">
              <a:lnSpc>
                <a:spcPts val="412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950" b="1" i="0" u="none" strike="noStrike" kern="0" cap="none" spc="0" baseline="0">
                <a:solidFill>
                  <a:srgbClr val="0070C0"/>
                </a:solidFill>
                <a:uFillTx/>
                <a:latin typeface="Arial"/>
                <a:ea typeface="Arial"/>
                <a:cs typeface="Arial"/>
              </a:rPr>
              <a:t>Services</a:t>
            </a:r>
          </a:p>
          <a:p>
            <a:pPr marL="0" marR="0" lvl="0" indent="0" algn="l" defTabSz="914400" rtl="0" fontAlgn="auto" hangingPunct="1">
              <a:lnSpc>
                <a:spcPts val="412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950" b="1" i="0" u="none" strike="noStrike" kern="0" cap="none" spc="0" baseline="0">
                <a:solidFill>
                  <a:srgbClr val="0070C0"/>
                </a:solidFill>
                <a:uFillTx/>
                <a:latin typeface="Arial"/>
                <a:ea typeface="Arial"/>
                <a:cs typeface="Arial"/>
              </a:rPr>
              <a:t>Slide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168EFDEA-A82E-4E7B-896B-E946CB82AA28}"/>
              </a:ext>
            </a:extLst>
          </p:cNvPr>
          <p:cNvSpPr txBox="1"/>
          <p:nvPr/>
        </p:nvSpPr>
        <p:spPr>
          <a:xfrm>
            <a:off x="638077" y="2850907"/>
            <a:ext cx="2105131" cy="168706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" b="1" i="0" u="none" strike="noStrike" kern="0" cap="none" spc="0" baseline="0">
                <a:solidFill>
                  <a:srgbClr val="000000"/>
                </a:solidFill>
                <a:uFillTx/>
                <a:latin typeface="Montserrat Light" pitchFamily="50"/>
                <a:ea typeface="Arial"/>
                <a:cs typeface="Arial"/>
              </a:rPr>
              <a:t>Contrary to popular belief, Lorem Ipsum is not simply random text. It has roots in a piece of Latin professor at Hampden</a:t>
            </a:r>
          </a:p>
          <a:p>
            <a:pPr marL="0" marR="0" lvl="0" indent="0" algn="l" defTabSz="914400" rtl="0" fontAlgn="auto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50" b="1" i="0" u="none" strike="noStrike" kern="0" cap="none" spc="0" baseline="0">
              <a:solidFill>
                <a:srgbClr val="000000"/>
              </a:solidFill>
              <a:uFillTx/>
              <a:latin typeface="Montserrat Light" pitchFamily="50"/>
              <a:ea typeface="Arial"/>
              <a:cs typeface="Arial"/>
            </a:endParaRPr>
          </a:p>
          <a:p>
            <a:pPr marL="0" marR="0" lvl="0" indent="0" algn="l" defTabSz="914400" rtl="0" fontAlgn="auto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" b="1" i="0" u="none" strike="noStrike" kern="0" cap="none" spc="0" baseline="0">
                <a:solidFill>
                  <a:srgbClr val="000000"/>
                </a:solidFill>
                <a:uFillTx/>
                <a:latin typeface="Montserrat Light" pitchFamily="50"/>
                <a:ea typeface="Arial"/>
                <a:cs typeface="Arial"/>
              </a:rPr>
              <a:t>Sydney College in Virginia, looked up one of the more obscure Latin words, consectetur, literature, discovered the undoubtable source. 1.10.33 of "de Finibus Bonorum example</a:t>
            </a:r>
          </a:p>
        </p:txBody>
      </p:sp>
      <p:sp>
        <p:nvSpPr>
          <p:cNvPr id="4" name="Freeform: Shape 15">
            <a:extLst>
              <a:ext uri="{FF2B5EF4-FFF2-40B4-BE49-F238E27FC236}">
                <a16:creationId xmlns:a16="http://schemas.microsoft.com/office/drawing/2014/main" id="{5D9BCB69-77B4-405F-9A82-57420AD56C99}"/>
              </a:ext>
            </a:extLst>
          </p:cNvPr>
          <p:cNvSpPr/>
          <p:nvPr/>
        </p:nvSpPr>
        <p:spPr>
          <a:xfrm>
            <a:off x="3340403" y="0"/>
            <a:ext cx="5803596" cy="51434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738127"/>
              <a:gd name="f7" fmla="val 6857999"/>
              <a:gd name="f8" fmla="val 6857998"/>
              <a:gd name="f9" fmla="val 3425245"/>
              <a:gd name="f10" fmla="val 1"/>
              <a:gd name="f11" fmla="+- 0 0 -90"/>
              <a:gd name="f12" fmla="*/ f3 1 7738127"/>
              <a:gd name="f13" fmla="*/ f4 1 6857999"/>
              <a:gd name="f14" fmla="val f5"/>
              <a:gd name="f15" fmla="val f6"/>
              <a:gd name="f16" fmla="val f7"/>
              <a:gd name="f17" fmla="*/ f11 f0 1"/>
              <a:gd name="f18" fmla="+- f16 0 f14"/>
              <a:gd name="f19" fmla="+- f15 0 f14"/>
              <a:gd name="f20" fmla="*/ f17 1 f2"/>
              <a:gd name="f21" fmla="*/ f19 1 7738127"/>
              <a:gd name="f22" fmla="*/ f18 1 6857999"/>
              <a:gd name="f23" fmla="*/ 7738127 f19 1"/>
              <a:gd name="f24" fmla="*/ 0 f18 1"/>
              <a:gd name="f25" fmla="*/ 6857999 f18 1"/>
              <a:gd name="f26" fmla="*/ 0 f19 1"/>
              <a:gd name="f27" fmla="*/ 6857998 f18 1"/>
              <a:gd name="f28" fmla="*/ 3425245 f19 1"/>
              <a:gd name="f29" fmla="*/ 1 f18 1"/>
              <a:gd name="f30" fmla="+- f20 0 f1"/>
              <a:gd name="f31" fmla="*/ f23 1 7738127"/>
              <a:gd name="f32" fmla="*/ f24 1 6857999"/>
              <a:gd name="f33" fmla="*/ f25 1 6857999"/>
              <a:gd name="f34" fmla="*/ f26 1 7738127"/>
              <a:gd name="f35" fmla="*/ f27 1 6857999"/>
              <a:gd name="f36" fmla="*/ f28 1 7738127"/>
              <a:gd name="f37" fmla="*/ f29 1 6857999"/>
              <a:gd name="f38" fmla="*/ f14 1 f21"/>
              <a:gd name="f39" fmla="*/ f15 1 f21"/>
              <a:gd name="f40" fmla="*/ f14 1 f22"/>
              <a:gd name="f41" fmla="*/ f16 1 f22"/>
              <a:gd name="f42" fmla="*/ f31 1 f21"/>
              <a:gd name="f43" fmla="*/ f32 1 f22"/>
              <a:gd name="f44" fmla="*/ f33 1 f22"/>
              <a:gd name="f45" fmla="*/ f34 1 f21"/>
              <a:gd name="f46" fmla="*/ f35 1 f22"/>
              <a:gd name="f47" fmla="*/ f36 1 f21"/>
              <a:gd name="f48" fmla="*/ f37 1 f22"/>
              <a:gd name="f49" fmla="*/ f38 f12 1"/>
              <a:gd name="f50" fmla="*/ f39 f12 1"/>
              <a:gd name="f51" fmla="*/ f41 f13 1"/>
              <a:gd name="f52" fmla="*/ f40 f13 1"/>
              <a:gd name="f53" fmla="*/ f42 f12 1"/>
              <a:gd name="f54" fmla="*/ f43 f13 1"/>
              <a:gd name="f55" fmla="*/ f44 f13 1"/>
              <a:gd name="f56" fmla="*/ f45 f12 1"/>
              <a:gd name="f57" fmla="*/ f46 f13 1"/>
              <a:gd name="f58" fmla="*/ f47 f12 1"/>
              <a:gd name="f59" fmla="*/ f48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54"/>
              </a:cxn>
              <a:cxn ang="f30">
                <a:pos x="f53" y="f55"/>
              </a:cxn>
              <a:cxn ang="f30">
                <a:pos x="f56" y="f57"/>
              </a:cxn>
              <a:cxn ang="f30">
                <a:pos x="f58" y="f59"/>
              </a:cxn>
            </a:cxnLst>
            <a:rect l="f49" t="f52" r="f50" b="f51"/>
            <a:pathLst>
              <a:path w="7738127" h="6857999">
                <a:moveTo>
                  <a:pt x="f6" y="f5"/>
                </a:moveTo>
                <a:lnTo>
                  <a:pt x="f6" y="f7"/>
                </a:lnTo>
                <a:lnTo>
                  <a:pt x="f5" y="f8"/>
                </a:lnTo>
                <a:lnTo>
                  <a:pt x="f9" y="f10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17DC0"/>
              </a:solidFill>
              <a:uFillTx/>
              <a:latin typeface="Arial"/>
            </a:endParaRPr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CE0E6661-CA52-4FD7-9903-45DC6463DB7E}"/>
              </a:ext>
            </a:extLst>
          </p:cNvPr>
          <p:cNvGrpSpPr/>
          <p:nvPr/>
        </p:nvGrpSpPr>
        <p:grpSpPr>
          <a:xfrm>
            <a:off x="6030998" y="1069162"/>
            <a:ext cx="2626494" cy="3578942"/>
            <a:chOff x="6030998" y="1069162"/>
            <a:chExt cx="2626494" cy="3578942"/>
          </a:xfrm>
        </p:grpSpPr>
        <p:grpSp>
          <p:nvGrpSpPr>
            <p:cNvPr id="6" name="Group 3">
              <a:extLst>
                <a:ext uri="{FF2B5EF4-FFF2-40B4-BE49-F238E27FC236}">
                  <a16:creationId xmlns:a16="http://schemas.microsoft.com/office/drawing/2014/main" id="{2290EF69-61AE-4946-8558-0CD1243E3AFB}"/>
                </a:ext>
              </a:extLst>
            </p:cNvPr>
            <p:cNvGrpSpPr/>
            <p:nvPr/>
          </p:nvGrpSpPr>
          <p:grpSpPr>
            <a:xfrm>
              <a:off x="6704892" y="2422721"/>
              <a:ext cx="1952600" cy="871824"/>
              <a:chOff x="6704892" y="2422721"/>
              <a:chExt cx="1952600" cy="871824"/>
            </a:xfrm>
          </p:grpSpPr>
          <p:sp>
            <p:nvSpPr>
              <p:cNvPr id="7" name="TextBox 20">
                <a:extLst>
                  <a:ext uri="{FF2B5EF4-FFF2-40B4-BE49-F238E27FC236}">
                    <a16:creationId xmlns:a16="http://schemas.microsoft.com/office/drawing/2014/main" id="{8DF45E89-A307-45E5-9872-672F0F02D529}"/>
                  </a:ext>
                </a:extLst>
              </p:cNvPr>
              <p:cNvSpPr txBox="1"/>
              <p:nvPr/>
            </p:nvSpPr>
            <p:spPr>
              <a:xfrm>
                <a:off x="6704892" y="2684696"/>
                <a:ext cx="1952600" cy="609849"/>
              </a:xfrm>
              <a:prstGeom prst="rect">
                <a:avLst/>
              </a:prstGeom>
              <a:solidFill>
                <a:srgbClr val="017DC0"/>
              </a:solidFill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ts val="1425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750" b="1" i="0" u="none" strike="noStrike" kern="0" cap="none" spc="0" baseline="0">
                    <a:solidFill>
                      <a:srgbClr val="FFFFFF"/>
                    </a:solidFill>
                    <a:uFillTx/>
                    <a:latin typeface="Montserrat Light" pitchFamily="50"/>
                    <a:ea typeface="Open Sans Extrabold" pitchFamily="34"/>
                    <a:cs typeface="Open Sans Extrabold" pitchFamily="34"/>
                  </a:rPr>
                  <a:t>Have them for one. Living grass to for can't subdue which i two set had seasons. Fifth you'll, man wherein</a:t>
                </a:r>
              </a:p>
            </p:txBody>
          </p:sp>
          <p:sp>
            <p:nvSpPr>
              <p:cNvPr id="8" name="TextBox 21">
                <a:extLst>
                  <a:ext uri="{FF2B5EF4-FFF2-40B4-BE49-F238E27FC236}">
                    <a16:creationId xmlns:a16="http://schemas.microsoft.com/office/drawing/2014/main" id="{0D82886E-E74E-4047-9AE4-AC419BC7FC82}"/>
                  </a:ext>
                </a:extLst>
              </p:cNvPr>
              <p:cNvSpPr txBox="1"/>
              <p:nvPr/>
            </p:nvSpPr>
            <p:spPr>
              <a:xfrm>
                <a:off x="6704892" y="2422721"/>
                <a:ext cx="1096530" cy="20775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750" b="1" i="0" u="none" strike="noStrike" kern="0" cap="none" spc="0" baseline="0">
                    <a:solidFill>
                      <a:srgbClr val="FFFFFF"/>
                    </a:solidFill>
                    <a:uFillTx/>
                    <a:latin typeface="Arial"/>
                    <a:ea typeface="Arial"/>
                    <a:cs typeface="Arial"/>
                  </a:rPr>
                  <a:t>Example Title Here</a:t>
                </a:r>
              </a:p>
            </p:txBody>
          </p:sp>
        </p:grpSp>
        <p:grpSp>
          <p:nvGrpSpPr>
            <p:cNvPr id="9" name="Group 22">
              <a:extLst>
                <a:ext uri="{FF2B5EF4-FFF2-40B4-BE49-F238E27FC236}">
                  <a16:creationId xmlns:a16="http://schemas.microsoft.com/office/drawing/2014/main" id="{CFFC0440-7BD1-4D40-BEBF-B5C77E211D8D}"/>
                </a:ext>
              </a:extLst>
            </p:cNvPr>
            <p:cNvGrpSpPr/>
            <p:nvPr/>
          </p:nvGrpSpPr>
          <p:grpSpPr>
            <a:xfrm>
              <a:off x="6030998" y="3776279"/>
              <a:ext cx="1952600" cy="871825"/>
              <a:chOff x="6030998" y="3776279"/>
              <a:chExt cx="1952600" cy="871825"/>
            </a:xfrm>
          </p:grpSpPr>
          <p:sp>
            <p:nvSpPr>
              <p:cNvPr id="10" name="TextBox 24">
                <a:extLst>
                  <a:ext uri="{FF2B5EF4-FFF2-40B4-BE49-F238E27FC236}">
                    <a16:creationId xmlns:a16="http://schemas.microsoft.com/office/drawing/2014/main" id="{C89EBCF9-6D4C-4008-8088-FB1A33464FDA}"/>
                  </a:ext>
                </a:extLst>
              </p:cNvPr>
              <p:cNvSpPr txBox="1"/>
              <p:nvPr/>
            </p:nvSpPr>
            <p:spPr>
              <a:xfrm>
                <a:off x="6030998" y="4038255"/>
                <a:ext cx="1952600" cy="609849"/>
              </a:xfrm>
              <a:prstGeom prst="rect">
                <a:avLst/>
              </a:prstGeom>
              <a:solidFill>
                <a:srgbClr val="017DC0"/>
              </a:solidFill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ts val="1425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750" b="1" i="0" u="none" strike="noStrike" kern="0" cap="none" spc="0" baseline="0">
                    <a:solidFill>
                      <a:srgbClr val="FFFFFF"/>
                    </a:solidFill>
                    <a:uFillTx/>
                    <a:latin typeface="Montserrat Light" pitchFamily="50"/>
                    <a:ea typeface="Open Sans Extrabold" pitchFamily="34"/>
                    <a:cs typeface="Open Sans Extrabold" pitchFamily="34"/>
                  </a:rPr>
                  <a:t>Have them for one. Living grass to for can't subdue which i two set had seasons. Fifth you'll, man wherein</a:t>
                </a:r>
              </a:p>
            </p:txBody>
          </p:sp>
          <p:sp>
            <p:nvSpPr>
              <p:cNvPr id="11" name="TextBox 25">
                <a:extLst>
                  <a:ext uri="{FF2B5EF4-FFF2-40B4-BE49-F238E27FC236}">
                    <a16:creationId xmlns:a16="http://schemas.microsoft.com/office/drawing/2014/main" id="{C53AFA41-5EF0-4CF9-9764-0AE9CD01A0CF}"/>
                  </a:ext>
                </a:extLst>
              </p:cNvPr>
              <p:cNvSpPr txBox="1"/>
              <p:nvPr/>
            </p:nvSpPr>
            <p:spPr>
              <a:xfrm>
                <a:off x="6030998" y="3776279"/>
                <a:ext cx="1096530" cy="20775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750" b="1" i="0" u="none" strike="noStrike" kern="0" cap="none" spc="0" baseline="0">
                    <a:solidFill>
                      <a:srgbClr val="FFFFFF"/>
                    </a:solidFill>
                    <a:uFillTx/>
                    <a:latin typeface="Arial"/>
                    <a:ea typeface="Arial"/>
                    <a:cs typeface="Arial"/>
                  </a:rPr>
                  <a:t>Example Title Here</a:t>
                </a:r>
              </a:p>
            </p:txBody>
          </p:sp>
        </p:grpSp>
        <p:grpSp>
          <p:nvGrpSpPr>
            <p:cNvPr id="12" name="Group 26">
              <a:extLst>
                <a:ext uri="{FF2B5EF4-FFF2-40B4-BE49-F238E27FC236}">
                  <a16:creationId xmlns:a16="http://schemas.microsoft.com/office/drawing/2014/main" id="{ABEEE449-38AA-4C92-8F02-5EA62304C716}"/>
                </a:ext>
              </a:extLst>
            </p:cNvPr>
            <p:cNvGrpSpPr/>
            <p:nvPr/>
          </p:nvGrpSpPr>
          <p:grpSpPr>
            <a:xfrm>
              <a:off x="7381265" y="1069162"/>
              <a:ext cx="1096530" cy="871824"/>
              <a:chOff x="7381265" y="1069162"/>
              <a:chExt cx="1096530" cy="871824"/>
            </a:xfrm>
          </p:grpSpPr>
          <p:sp>
            <p:nvSpPr>
              <p:cNvPr id="13" name="TextBox 28">
                <a:extLst>
                  <a:ext uri="{FF2B5EF4-FFF2-40B4-BE49-F238E27FC236}">
                    <a16:creationId xmlns:a16="http://schemas.microsoft.com/office/drawing/2014/main" id="{98D377B2-8D9E-4339-B96E-6124AF6EDB19}"/>
                  </a:ext>
                </a:extLst>
              </p:cNvPr>
              <p:cNvSpPr txBox="1"/>
              <p:nvPr/>
            </p:nvSpPr>
            <p:spPr>
              <a:xfrm>
                <a:off x="7381265" y="1331137"/>
                <a:ext cx="1096530" cy="609849"/>
              </a:xfrm>
              <a:prstGeom prst="rect">
                <a:avLst/>
              </a:prstGeom>
              <a:solidFill>
                <a:srgbClr val="017DC0"/>
              </a:solidFill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ts val="1425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750" b="1" i="0" u="none" strike="noStrike" kern="0" cap="none" spc="0" baseline="0">
                    <a:solidFill>
                      <a:srgbClr val="FFFFFF"/>
                    </a:solidFill>
                    <a:uFillTx/>
                    <a:latin typeface="Montserrat Light" pitchFamily="50"/>
                    <a:ea typeface="Open Sans Extrabold" pitchFamily="34"/>
                    <a:cs typeface="Open Sans Extrabold" pitchFamily="34"/>
                  </a:rPr>
                  <a:t>Have them for one. Living grass to for can't subdue</a:t>
                </a:r>
              </a:p>
            </p:txBody>
          </p:sp>
          <p:sp>
            <p:nvSpPr>
              <p:cNvPr id="14" name="TextBox 29">
                <a:extLst>
                  <a:ext uri="{FF2B5EF4-FFF2-40B4-BE49-F238E27FC236}">
                    <a16:creationId xmlns:a16="http://schemas.microsoft.com/office/drawing/2014/main" id="{6CD2760C-C71D-4706-BAB2-5A10ED1E2F86}"/>
                  </a:ext>
                </a:extLst>
              </p:cNvPr>
              <p:cNvSpPr txBox="1"/>
              <p:nvPr/>
            </p:nvSpPr>
            <p:spPr>
              <a:xfrm>
                <a:off x="7381265" y="1069162"/>
                <a:ext cx="1096530" cy="20775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750" b="1" i="0" u="none" strike="noStrike" kern="0" cap="none" spc="0" baseline="0">
                    <a:solidFill>
                      <a:srgbClr val="FFFFFF"/>
                    </a:solidFill>
                    <a:uFillTx/>
                    <a:latin typeface="Arial"/>
                    <a:ea typeface="Arial"/>
                    <a:cs typeface="Arial"/>
                  </a:rPr>
                  <a:t>Example Here</a:t>
                </a:r>
              </a:p>
            </p:txBody>
          </p:sp>
        </p:grpSp>
      </p:grpSp>
      <p:pic>
        <p:nvPicPr>
          <p:cNvPr id="15" name="Imagen 9">
            <a:extLst>
              <a:ext uri="{FF2B5EF4-FFF2-40B4-BE49-F238E27FC236}">
                <a16:creationId xmlns:a16="http://schemas.microsoft.com/office/drawing/2014/main" id="{4EAF2D1C-C7DF-46F6-A8E9-7B7C6DAB0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264" y="1445035"/>
            <a:ext cx="2589461" cy="256019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Elipse 10">
            <a:extLst>
              <a:ext uri="{FF2B5EF4-FFF2-40B4-BE49-F238E27FC236}">
                <a16:creationId xmlns:a16="http://schemas.microsoft.com/office/drawing/2014/main" id="{9E13065B-ADE6-4864-A17D-CD0BD7BC1385}"/>
              </a:ext>
            </a:extLst>
          </p:cNvPr>
          <p:cNvSpPr/>
          <p:nvPr/>
        </p:nvSpPr>
        <p:spPr>
          <a:xfrm>
            <a:off x="3022466" y="1236652"/>
            <a:ext cx="2976957" cy="297695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17DC0"/>
              </a:solidFill>
              <a:uFillTx/>
              <a:latin typeface="Arial"/>
            </a:endParaRPr>
          </a:p>
        </p:txBody>
      </p:sp>
      <p:sp>
        <p:nvSpPr>
          <p:cNvPr id="17" name="Rectángulo 23">
            <a:extLst>
              <a:ext uri="{FF2B5EF4-FFF2-40B4-BE49-F238E27FC236}">
                <a16:creationId xmlns:a16="http://schemas.microsoft.com/office/drawing/2014/main" id="{37836C76-1F87-4006-A11D-3ED8F16C9254}"/>
              </a:ext>
            </a:extLst>
          </p:cNvPr>
          <p:cNvSpPr/>
          <p:nvPr/>
        </p:nvSpPr>
        <p:spPr>
          <a:xfrm>
            <a:off x="0" y="187644"/>
            <a:ext cx="8680243" cy="119091"/>
          </a:xfrm>
          <a:prstGeom prst="rect">
            <a:avLst/>
          </a:prstGeom>
          <a:solidFill>
            <a:srgbClr val="017D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17DC0"/>
              </a:solidFill>
              <a:uFillTx/>
              <a:latin typeface="Arial"/>
            </a:endParaRPr>
          </a:p>
        </p:txBody>
      </p:sp>
      <p:grpSp>
        <p:nvGrpSpPr>
          <p:cNvPr id="18" name="Google Shape;268;p17">
            <a:extLst>
              <a:ext uri="{FF2B5EF4-FFF2-40B4-BE49-F238E27FC236}">
                <a16:creationId xmlns:a16="http://schemas.microsoft.com/office/drawing/2014/main" id="{62421DD8-B43E-4760-A3BE-0F4F199C4717}"/>
              </a:ext>
            </a:extLst>
          </p:cNvPr>
          <p:cNvGrpSpPr/>
          <p:nvPr/>
        </p:nvGrpSpPr>
        <p:grpSpPr>
          <a:xfrm>
            <a:off x="8004475" y="86842"/>
            <a:ext cx="1026587" cy="879058"/>
            <a:chOff x="8004475" y="86842"/>
            <a:chExt cx="1026587" cy="879058"/>
          </a:xfrm>
        </p:grpSpPr>
        <p:sp>
          <p:nvSpPr>
            <p:cNvPr id="19" name="Google Shape;269;p17">
              <a:extLst>
                <a:ext uri="{FF2B5EF4-FFF2-40B4-BE49-F238E27FC236}">
                  <a16:creationId xmlns:a16="http://schemas.microsoft.com/office/drawing/2014/main" id="{693E0164-1C37-485E-ABFC-4A67A50166AE}"/>
                </a:ext>
              </a:extLst>
            </p:cNvPr>
            <p:cNvSpPr/>
            <p:nvPr/>
          </p:nvSpPr>
          <p:spPr>
            <a:xfrm rot="532782">
              <a:off x="8004475" y="86842"/>
              <a:ext cx="1026587" cy="8790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55"/>
                <a:gd name="f4" fmla="val 11864"/>
                <a:gd name="f5" fmla="val 7886"/>
                <a:gd name="f6" fmla="val 1"/>
                <a:gd name="f7" fmla="val 6431"/>
                <a:gd name="f8" fmla="val 4948"/>
                <a:gd name="f9" fmla="val 541"/>
                <a:gd name="f10" fmla="val 3740"/>
                <a:gd name="f11" fmla="val 1749"/>
                <a:gd name="f12" fmla="val 5489"/>
                <a:gd name="f13" fmla="val 2661"/>
                <a:gd name="f14" fmla="val 7931"/>
                <a:gd name="f15" fmla="val 11219"/>
                <a:gd name="f16" fmla="val 9228"/>
                <a:gd name="f17" fmla="val 5940"/>
                <a:gd name="f18" fmla="val 2372"/>
                <a:gd name="f19" fmla="val 10933"/>
                <a:gd name="f20" fmla="*/ f0 1 13855"/>
                <a:gd name="f21" fmla="*/ f1 1 11864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55"/>
                <a:gd name="f28" fmla="*/ f25 1 11864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55" h="118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4"/>
                    <a:pt x="f14" y="f4"/>
                  </a:cubicBezTo>
                  <a:cubicBezTo>
                    <a:pt x="f15" y="f4"/>
                    <a:pt x="f3" y="f16"/>
                    <a:pt x="f3" y="f17"/>
                  </a:cubicBezTo>
                  <a:cubicBezTo>
                    <a:pt x="f3" y="f18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270;p17">
              <a:extLst>
                <a:ext uri="{FF2B5EF4-FFF2-40B4-BE49-F238E27FC236}">
                  <a16:creationId xmlns:a16="http://schemas.microsoft.com/office/drawing/2014/main" id="{75FEEC3C-86E2-4474-BFA1-563AF2D678CF}"/>
                </a:ext>
              </a:extLst>
            </p:cNvPr>
            <p:cNvSpPr/>
            <p:nvPr/>
          </p:nvSpPr>
          <p:spPr>
            <a:xfrm rot="532782">
              <a:off x="8247175" y="191119"/>
              <a:ext cx="694486" cy="6944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735"/>
                <a:gd name="f4" fmla="val 4367"/>
                <a:gd name="f5" fmla="val 1958"/>
                <a:gd name="f6" fmla="val 6777"/>
                <a:gd name="f7" fmla="*/ f0 1 8735"/>
                <a:gd name="f8" fmla="*/ f1 1 8735"/>
                <a:gd name="f9" fmla="val f2"/>
                <a:gd name="f10" fmla="val f3"/>
                <a:gd name="f11" fmla="+- f10 0 f9"/>
                <a:gd name="f12" fmla="*/ f11 1 8735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8735" h="8735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4FC3F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271;p17">
              <a:extLst>
                <a:ext uri="{FF2B5EF4-FFF2-40B4-BE49-F238E27FC236}">
                  <a16:creationId xmlns:a16="http://schemas.microsoft.com/office/drawing/2014/main" id="{741699CC-F001-4170-A533-B87B1ABA9668}"/>
                </a:ext>
              </a:extLst>
            </p:cNvPr>
            <p:cNvSpPr/>
            <p:nvPr/>
          </p:nvSpPr>
          <p:spPr>
            <a:xfrm rot="532782">
              <a:off x="8226353" y="202330"/>
              <a:ext cx="700448" cy="6805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10"/>
                <a:gd name="f4" fmla="val 8560"/>
                <a:gd name="f5" fmla="val 3439"/>
                <a:gd name="f6" fmla="val 1"/>
                <a:gd name="f7" fmla="val 1355"/>
                <a:gd name="f8" fmla="val 603"/>
                <a:gd name="f9" fmla="val 2636"/>
                <a:gd name="f10" fmla="val 301"/>
                <a:gd name="f11" fmla="val 4795"/>
                <a:gd name="f12" fmla="val 6953"/>
                <a:gd name="f13" fmla="val 2435"/>
                <a:gd name="f14" fmla="val 4618"/>
                <a:gd name="f15" fmla="val 6576"/>
                <a:gd name="f16" fmla="val 8283"/>
                <a:gd name="f17" fmla="val 7254"/>
                <a:gd name="f18" fmla="val 5372"/>
                <a:gd name="f19" fmla="val 8402"/>
                <a:gd name="f20" fmla="val 5488"/>
                <a:gd name="f21" fmla="val 7997"/>
                <a:gd name="f22" fmla="val 5543"/>
                <a:gd name="f23" fmla="val 7603"/>
                <a:gd name="f24" fmla="val 4849"/>
                <a:gd name="f25" fmla="val 2626"/>
                <a:gd name="f26" fmla="val 2878"/>
                <a:gd name="f27" fmla="*/ f0 1 8810"/>
                <a:gd name="f28" fmla="*/ f1 1 8560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8810"/>
                <a:gd name="f35" fmla="*/ f32 1 8560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8810" h="8560">
                  <a:moveTo>
                    <a:pt x="f5" y="f6"/>
                  </a:moveTo>
                  <a:lnTo>
                    <a:pt x="f5" y="f6"/>
                  </a:lnTo>
                  <a:cubicBezTo>
                    <a:pt x="f7" y="f8"/>
                    <a:pt x="f2" y="f9"/>
                    <a:pt x="f10" y="f11"/>
                  </a:cubicBezTo>
                  <a:cubicBezTo>
                    <a:pt x="f8" y="f12"/>
                    <a:pt x="f13" y="f4"/>
                    <a:pt x="f14" y="f4"/>
                  </a:cubicBezTo>
                  <a:cubicBezTo>
                    <a:pt x="f15" y="f4"/>
                    <a:pt x="f16" y="f17"/>
                    <a:pt x="f3" y="f18"/>
                  </a:cubicBezTo>
                  <a:lnTo>
                    <a:pt x="f3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01579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2" name="Google Shape;272;p17">
            <a:extLst>
              <a:ext uri="{FF2B5EF4-FFF2-40B4-BE49-F238E27FC236}">
                <a16:creationId xmlns:a16="http://schemas.microsoft.com/office/drawing/2014/main" id="{EB60C3C1-F67B-4A7D-9702-7ED9A9C73538}"/>
              </a:ext>
            </a:extLst>
          </p:cNvPr>
          <p:cNvGrpSpPr/>
          <p:nvPr/>
        </p:nvGrpSpPr>
        <p:grpSpPr>
          <a:xfrm>
            <a:off x="7645645" y="281709"/>
            <a:ext cx="796460" cy="434293"/>
            <a:chOff x="7645645" y="281709"/>
            <a:chExt cx="796460" cy="434293"/>
          </a:xfrm>
        </p:grpSpPr>
        <p:grpSp>
          <p:nvGrpSpPr>
            <p:cNvPr id="23" name="Google Shape;273;p17">
              <a:extLst>
                <a:ext uri="{FF2B5EF4-FFF2-40B4-BE49-F238E27FC236}">
                  <a16:creationId xmlns:a16="http://schemas.microsoft.com/office/drawing/2014/main" id="{E968882F-8160-4BEB-BF6F-D8C61934618F}"/>
                </a:ext>
              </a:extLst>
            </p:cNvPr>
            <p:cNvGrpSpPr/>
            <p:nvPr/>
          </p:nvGrpSpPr>
          <p:grpSpPr>
            <a:xfrm>
              <a:off x="7645645" y="281709"/>
              <a:ext cx="445843" cy="434293"/>
              <a:chOff x="7645645" y="281709"/>
              <a:chExt cx="445843" cy="434293"/>
            </a:xfrm>
          </p:grpSpPr>
          <p:sp>
            <p:nvSpPr>
              <p:cNvPr id="24" name="Google Shape;274;p17">
                <a:extLst>
                  <a:ext uri="{FF2B5EF4-FFF2-40B4-BE49-F238E27FC236}">
                    <a16:creationId xmlns:a16="http://schemas.microsoft.com/office/drawing/2014/main" id="{B4F98E30-7B0E-4817-B99A-EDF8F198EF5B}"/>
                  </a:ext>
                </a:extLst>
              </p:cNvPr>
              <p:cNvSpPr/>
              <p:nvPr/>
            </p:nvSpPr>
            <p:spPr>
              <a:xfrm rot="918790" flipH="1">
                <a:off x="7890430" y="513975"/>
                <a:ext cx="201058" cy="2020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222"/>
                  <a:gd name="f4" fmla="val 5247"/>
                  <a:gd name="f5" fmla="val 2611"/>
                  <a:gd name="f6" fmla="val 1"/>
                  <a:gd name="f7" fmla="val 1155"/>
                  <a:gd name="f8" fmla="val 1181"/>
                  <a:gd name="f9" fmla="val 2636"/>
                  <a:gd name="f10" fmla="val 4067"/>
                  <a:gd name="f11" fmla="val 4042"/>
                  <a:gd name="f12" fmla="val 5221"/>
                  <a:gd name="f13" fmla="*/ f0 1 5222"/>
                  <a:gd name="f14" fmla="*/ f1 1 5247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5222"/>
                  <a:gd name="f21" fmla="*/ f18 1 5247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5222" h="5247">
                    <a:moveTo>
                      <a:pt x="f5" y="f6"/>
                    </a:moveTo>
                    <a:cubicBezTo>
                      <a:pt x="f7" y="f6"/>
                      <a:pt x="f6" y="f8"/>
                      <a:pt x="f6" y="f9"/>
                    </a:cubicBezTo>
                    <a:cubicBezTo>
                      <a:pt x="f6" y="f10"/>
                      <a:pt x="f7" y="f4"/>
                      <a:pt x="f5" y="f4"/>
                    </a:cubicBezTo>
                    <a:cubicBezTo>
                      <a:pt x="f11" y="f4"/>
                      <a:pt x="f12" y="f10"/>
                      <a:pt x="f12" y="f9"/>
                    </a:cubicBezTo>
                    <a:cubicBezTo>
                      <a:pt x="f12" y="f8"/>
                      <a:pt x="f11" y="f6"/>
                      <a:pt x="f5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st="19046" dir="5400000" algn="tl">
                  <a:srgbClr val="1C4587">
                    <a:alpha val="5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5" name="Google Shape;275;p17">
                <a:extLst>
                  <a:ext uri="{FF2B5EF4-FFF2-40B4-BE49-F238E27FC236}">
                    <a16:creationId xmlns:a16="http://schemas.microsoft.com/office/drawing/2014/main" id="{01A9A334-D25E-48CE-8AC9-662FC76EA574}"/>
                  </a:ext>
                </a:extLst>
              </p:cNvPr>
              <p:cNvSpPr/>
              <p:nvPr/>
            </p:nvSpPr>
            <p:spPr>
              <a:xfrm rot="918790" flipH="1">
                <a:off x="7645645" y="281709"/>
                <a:ext cx="250307" cy="2144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501"/>
                  <a:gd name="f4" fmla="val 5570"/>
                  <a:gd name="f5" fmla="val 3694"/>
                  <a:gd name="f6" fmla="val 3005"/>
                  <a:gd name="f7" fmla="val 2302"/>
                  <a:gd name="f8" fmla="val 256"/>
                  <a:gd name="f9" fmla="val 1732"/>
                  <a:gd name="f10" fmla="val 826"/>
                  <a:gd name="f11" fmla="val 2583"/>
                  <a:gd name="f12" fmla="val 1230"/>
                  <a:gd name="f13" fmla="val 3715"/>
                  <a:gd name="f14" fmla="val 5246"/>
                  <a:gd name="f15" fmla="val 4340"/>
                  <a:gd name="f16" fmla="val 2784"/>
                  <a:gd name="f17" fmla="val 1106"/>
                  <a:gd name="f18" fmla="val 5127"/>
                  <a:gd name="f19" fmla="*/ f0 1 6501"/>
                  <a:gd name="f20" fmla="*/ f1 1 5570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6501"/>
                  <a:gd name="f27" fmla="*/ f24 1 5570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6501" h="5570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2" y="f11"/>
                      <a:pt x="f12" y="f4"/>
                      <a:pt x="f13" y="f4"/>
                    </a:cubicBezTo>
                    <a:cubicBezTo>
                      <a:pt x="f14" y="f4"/>
                      <a:pt x="f3" y="f15"/>
                      <a:pt x="f3" y="f16"/>
                    </a:cubicBezTo>
                    <a:cubicBezTo>
                      <a:pt x="f3" y="f17"/>
                      <a:pt x="f18" y="f2"/>
                      <a:pt x="f5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st="19046" dir="5400000" algn="tl">
                  <a:srgbClr val="1C4587">
                    <a:alpha val="5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6" name="Google Shape;276;p17">
                <a:extLst>
                  <a:ext uri="{FF2B5EF4-FFF2-40B4-BE49-F238E27FC236}">
                    <a16:creationId xmlns:a16="http://schemas.microsoft.com/office/drawing/2014/main" id="{A55A11E7-8CD9-4848-AAD0-78B9CD5DF2DA}"/>
                  </a:ext>
                </a:extLst>
              </p:cNvPr>
              <p:cNvSpPr/>
              <p:nvPr/>
            </p:nvSpPr>
            <p:spPr>
              <a:xfrm rot="918790" flipH="1">
                <a:off x="7951201" y="575860"/>
                <a:ext cx="93790" cy="8093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36"/>
                  <a:gd name="f4" fmla="val 2102"/>
                  <a:gd name="f5" fmla="val 1406"/>
                  <a:gd name="f6" fmla="val 477"/>
                  <a:gd name="f7" fmla="val 1"/>
                  <a:gd name="f8" fmla="val 1130"/>
                  <a:gd name="f9" fmla="val 653"/>
                  <a:gd name="f10" fmla="val 1782"/>
                  <a:gd name="f11" fmla="val 874"/>
                  <a:gd name="f12" fmla="val 2003"/>
                  <a:gd name="f13" fmla="val 1140"/>
                  <a:gd name="f14" fmla="val 2101"/>
                  <a:gd name="f15" fmla="val 1398"/>
                  <a:gd name="f16" fmla="val 1933"/>
                  <a:gd name="f17" fmla="val 2435"/>
                  <a:gd name="f18" fmla="val 1680"/>
                  <a:gd name="f19" fmla="val 1054"/>
                  <a:gd name="f20" fmla="val 1983"/>
                  <a:gd name="f21" fmla="*/ f0 1 2436"/>
                  <a:gd name="f22" fmla="*/ f1 1 2102"/>
                  <a:gd name="f23" fmla="val f2"/>
                  <a:gd name="f24" fmla="val f3"/>
                  <a:gd name="f25" fmla="val f4"/>
                  <a:gd name="f26" fmla="+- f25 0 f23"/>
                  <a:gd name="f27" fmla="+- f24 0 f23"/>
                  <a:gd name="f28" fmla="*/ f27 1 2436"/>
                  <a:gd name="f29" fmla="*/ f26 1 2102"/>
                  <a:gd name="f30" fmla="*/ f23 1 f28"/>
                  <a:gd name="f31" fmla="*/ f24 1 f28"/>
                  <a:gd name="f32" fmla="*/ f23 1 f29"/>
                  <a:gd name="f33" fmla="*/ f25 1 f29"/>
                  <a:gd name="f34" fmla="*/ f30 f21 1"/>
                  <a:gd name="f35" fmla="*/ f31 f21 1"/>
                  <a:gd name="f36" fmla="*/ f33 f22 1"/>
                  <a:gd name="f37" fmla="*/ f32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4" t="f37" r="f35" b="f36"/>
                <a:pathLst>
                  <a:path w="2436" h="2102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4"/>
                    </a:cubicBezTo>
                    <a:cubicBezTo>
                      <a:pt x="f16" y="f14"/>
                      <a:pt x="f17" y="f18"/>
                      <a:pt x="f17" y="f19"/>
                    </a:cubicBezTo>
                    <a:cubicBezTo>
                      <a:pt x="f17" y="f6"/>
                      <a:pt x="f20" y="f2"/>
                      <a:pt x="f5" y="f2"/>
                    </a:cubicBezTo>
                    <a:close/>
                  </a:path>
                </a:pathLst>
              </a:custGeom>
              <a:solidFill>
                <a:srgbClr val="FFD581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7" name="Google Shape;277;p17">
                <a:extLst>
                  <a:ext uri="{FF2B5EF4-FFF2-40B4-BE49-F238E27FC236}">
                    <a16:creationId xmlns:a16="http://schemas.microsoft.com/office/drawing/2014/main" id="{3D9F58DA-6715-4444-BC7B-C5F73A875547}"/>
                  </a:ext>
                </a:extLst>
              </p:cNvPr>
              <p:cNvSpPr/>
              <p:nvPr/>
            </p:nvSpPr>
            <p:spPr>
              <a:xfrm rot="918790" flipH="1">
                <a:off x="7705610" y="340678"/>
                <a:ext cx="109929" cy="933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55"/>
                  <a:gd name="f4" fmla="val 2425"/>
                  <a:gd name="f5" fmla="val 1669"/>
                  <a:gd name="f6" fmla="val 1654"/>
                  <a:gd name="f7" fmla="val 1640"/>
                  <a:gd name="f8" fmla="val 1"/>
                  <a:gd name="f9" fmla="val 1625"/>
                  <a:gd name="f10" fmla="val 1615"/>
                  <a:gd name="f11" fmla="val 1605"/>
                  <a:gd name="f12" fmla="val 1595"/>
                  <a:gd name="f13" fmla="val 535"/>
                  <a:gd name="f14" fmla="val 1313"/>
                  <a:gd name="f15" fmla="val 771"/>
                  <a:gd name="f16" fmla="val 2059"/>
                  <a:gd name="f17" fmla="val 1024"/>
                  <a:gd name="f18" fmla="val 2312"/>
                  <a:gd name="f19" fmla="val 1331"/>
                  <a:gd name="f20" fmla="val 2424"/>
                  <a:gd name="f21" fmla="val 1632"/>
                  <a:gd name="f22" fmla="val 2258"/>
                  <a:gd name="f23" fmla="val 1935"/>
                  <a:gd name="f24" fmla="val 1206"/>
                  <a:gd name="f25" fmla="val 2830"/>
                  <a:gd name="f26" fmla="val 543"/>
                  <a:gd name="f27" fmla="val 2325"/>
                  <a:gd name="f28" fmla="*/ f0 1 2855"/>
                  <a:gd name="f29" fmla="*/ f1 1 2425"/>
                  <a:gd name="f30" fmla="val f2"/>
                  <a:gd name="f31" fmla="val f3"/>
                  <a:gd name="f32" fmla="val f4"/>
                  <a:gd name="f33" fmla="+- f32 0 f30"/>
                  <a:gd name="f34" fmla="+- f31 0 f30"/>
                  <a:gd name="f35" fmla="*/ f34 1 2855"/>
                  <a:gd name="f36" fmla="*/ f33 1 2425"/>
                  <a:gd name="f37" fmla="*/ f30 1 f35"/>
                  <a:gd name="f38" fmla="*/ f31 1 f35"/>
                  <a:gd name="f39" fmla="*/ f30 1 f36"/>
                  <a:gd name="f40" fmla="*/ f32 1 f36"/>
                  <a:gd name="f41" fmla="*/ f37 f28 1"/>
                  <a:gd name="f42" fmla="*/ f38 f28 1"/>
                  <a:gd name="f43" fmla="*/ f40 f29 1"/>
                  <a:gd name="f44" fmla="*/ f39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1" t="f44" r="f42" b="f43"/>
                <a:pathLst>
                  <a:path w="2855" h="2425">
                    <a:moveTo>
                      <a:pt x="f5" y="f2"/>
                    </a:moveTo>
                    <a:cubicBezTo>
                      <a:pt x="f6" y="f2"/>
                      <a:pt x="f7" y="f8"/>
                      <a:pt x="f9" y="f8"/>
                    </a:cubicBezTo>
                    <a:cubicBezTo>
                      <a:pt x="f10" y="f8"/>
                      <a:pt x="f11" y="f8"/>
                      <a:pt x="f12" y="f8"/>
                    </a:cubicBezTo>
                    <a:cubicBezTo>
                      <a:pt x="f13" y="f8"/>
                      <a:pt x="f8" y="f14"/>
                      <a:pt x="f15" y="f16"/>
                    </a:cubicBez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3" y="f23"/>
                      <a:pt x="f3" y="f24"/>
                    </a:cubicBezTo>
                    <a:cubicBezTo>
                      <a:pt x="f25" y="f26"/>
                      <a:pt x="f27" y="f2"/>
                      <a:pt x="f5" y="f2"/>
                    </a:cubicBezTo>
                    <a:close/>
                  </a:path>
                </a:pathLst>
              </a:custGeom>
              <a:solidFill>
                <a:srgbClr val="FFD581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28" name="Google Shape;278;p17">
              <a:extLst>
                <a:ext uri="{FF2B5EF4-FFF2-40B4-BE49-F238E27FC236}">
                  <a16:creationId xmlns:a16="http://schemas.microsoft.com/office/drawing/2014/main" id="{9D2C6E02-F011-4281-BCF4-CDA1C7E4F8E4}"/>
                </a:ext>
              </a:extLst>
            </p:cNvPr>
            <p:cNvSpPr/>
            <p:nvPr/>
          </p:nvSpPr>
          <p:spPr>
            <a:xfrm rot="918790" flipH="1">
              <a:off x="8268799" y="419108"/>
              <a:ext cx="173306" cy="174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22"/>
                <a:gd name="f4" fmla="val 5247"/>
                <a:gd name="f5" fmla="val 2611"/>
                <a:gd name="f6" fmla="val 1"/>
                <a:gd name="f7" fmla="val 1155"/>
                <a:gd name="f8" fmla="val 1181"/>
                <a:gd name="f9" fmla="val 2636"/>
                <a:gd name="f10" fmla="val 4067"/>
                <a:gd name="f11" fmla="val 4042"/>
                <a:gd name="f12" fmla="val 5221"/>
                <a:gd name="f13" fmla="*/ f0 1 5222"/>
                <a:gd name="f14" fmla="*/ f1 1 524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5222"/>
                <a:gd name="f21" fmla="*/ f18 1 524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222" h="524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7" y="f4"/>
                    <a:pt x="f5" y="f4"/>
                  </a:cubicBezTo>
                  <a:cubicBezTo>
                    <a:pt x="f11" y="f4"/>
                    <a:pt x="f12" y="f10"/>
                    <a:pt x="f12" y="f9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279;p17">
              <a:extLst>
                <a:ext uri="{FF2B5EF4-FFF2-40B4-BE49-F238E27FC236}">
                  <a16:creationId xmlns:a16="http://schemas.microsoft.com/office/drawing/2014/main" id="{C78D674B-F6AB-4249-ADFA-2519D0441676}"/>
                </a:ext>
              </a:extLst>
            </p:cNvPr>
            <p:cNvSpPr/>
            <p:nvPr/>
          </p:nvSpPr>
          <p:spPr>
            <a:xfrm rot="918790" flipH="1">
              <a:off x="8321178" y="472442"/>
              <a:ext cx="80842" cy="69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36"/>
                <a:gd name="f4" fmla="val 2102"/>
                <a:gd name="f5" fmla="val 1406"/>
                <a:gd name="f6" fmla="val 477"/>
                <a:gd name="f7" fmla="val 1"/>
                <a:gd name="f8" fmla="val 1130"/>
                <a:gd name="f9" fmla="val 653"/>
                <a:gd name="f10" fmla="val 1782"/>
                <a:gd name="f11" fmla="val 874"/>
                <a:gd name="f12" fmla="val 2003"/>
                <a:gd name="f13" fmla="val 1140"/>
                <a:gd name="f14" fmla="val 2101"/>
                <a:gd name="f15" fmla="val 1398"/>
                <a:gd name="f16" fmla="val 1933"/>
                <a:gd name="f17" fmla="val 2435"/>
                <a:gd name="f18" fmla="val 1680"/>
                <a:gd name="f19" fmla="val 1054"/>
                <a:gd name="f20" fmla="val 1983"/>
                <a:gd name="f21" fmla="*/ f0 1 2436"/>
                <a:gd name="f22" fmla="*/ f1 1 2102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436"/>
                <a:gd name="f29" fmla="*/ f26 1 2102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436" h="21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7" y="f19"/>
                  </a:cubicBezTo>
                  <a:cubicBezTo>
                    <a:pt x="f17" y="f6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FFD581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92;p40">
            <a:extLst>
              <a:ext uri="{FF2B5EF4-FFF2-40B4-BE49-F238E27FC236}">
                <a16:creationId xmlns:a16="http://schemas.microsoft.com/office/drawing/2014/main" id="{E93BE353-38A4-4F28-812D-42A527CE538B}"/>
              </a:ext>
            </a:extLst>
          </p:cNvPr>
          <p:cNvSpPr/>
          <p:nvPr/>
        </p:nvSpPr>
        <p:spPr>
          <a:xfrm>
            <a:off x="3115488" y="1386074"/>
            <a:ext cx="2913031" cy="2838581"/>
          </a:xfrm>
          <a:custGeom>
            <a:avLst/>
            <a:gdLst>
              <a:gd name="f0" fmla="val w"/>
              <a:gd name="f1" fmla="val h"/>
              <a:gd name="f2" fmla="val 0"/>
              <a:gd name="f3" fmla="val 39242"/>
              <a:gd name="f4" fmla="val 38239"/>
              <a:gd name="f5" fmla="val 19181"/>
              <a:gd name="f6" fmla="val 38238"/>
              <a:gd name="f7" fmla="val 20488"/>
              <a:gd name="f8" fmla="val 21764"/>
              <a:gd name="f9" fmla="val 38086"/>
              <a:gd name="f10" fmla="val 23010"/>
              <a:gd name="f11" fmla="val 37843"/>
              <a:gd name="f12" fmla="val 24257"/>
              <a:gd name="f13" fmla="val 37600"/>
              <a:gd name="f14" fmla="val 25442"/>
              <a:gd name="f15" fmla="val 37235"/>
              <a:gd name="f16" fmla="val 26597"/>
              <a:gd name="f17" fmla="val 36749"/>
              <a:gd name="f18" fmla="val 28846"/>
              <a:gd name="f19" fmla="val 35776"/>
              <a:gd name="f20" fmla="val 30913"/>
              <a:gd name="f21" fmla="val 34378"/>
              <a:gd name="f22" fmla="val 32646"/>
              <a:gd name="f23" fmla="val 32645"/>
              <a:gd name="f24" fmla="val 33497"/>
              <a:gd name="f25" fmla="val 31794"/>
              <a:gd name="f26" fmla="val 34287"/>
              <a:gd name="f27" fmla="val 30852"/>
              <a:gd name="f28" fmla="val 34986"/>
              <a:gd name="f29" fmla="val 29819"/>
              <a:gd name="f30" fmla="val 35655"/>
              <a:gd name="f31" fmla="val 28816"/>
              <a:gd name="f32" fmla="val 36263"/>
              <a:gd name="f33" fmla="val 27721"/>
              <a:gd name="f34" fmla="val 36719"/>
              <a:gd name="f35" fmla="val 20670"/>
              <a:gd name="f36" fmla="val 38573"/>
              <a:gd name="f37" fmla="val 13861"/>
              <a:gd name="f38" fmla="val 8542"/>
              <a:gd name="f39" fmla="val 7539"/>
              <a:gd name="f40" fmla="val 6596"/>
              <a:gd name="f41" fmla="val 5715"/>
              <a:gd name="f42" fmla="val 3982"/>
              <a:gd name="f43" fmla="val 2584"/>
              <a:gd name="f44" fmla="val 1642"/>
              <a:gd name="f45" fmla="val 1156"/>
              <a:gd name="f46" fmla="val 760"/>
              <a:gd name="f47" fmla="val 517"/>
              <a:gd name="f48" fmla="val 1"/>
              <a:gd name="f49" fmla="val 17874"/>
              <a:gd name="f50" fmla="val 15351"/>
              <a:gd name="f51" fmla="val 10457"/>
              <a:gd name="f52" fmla="val 1520"/>
              <a:gd name="f53" fmla="val 6171"/>
              <a:gd name="f54" fmla="val 4408"/>
              <a:gd name="f55" fmla="val 3405"/>
              <a:gd name="f56" fmla="val 518"/>
              <a:gd name="f57" fmla="val 15350"/>
              <a:gd name="f58" fmla="val 17873"/>
              <a:gd name="f59" fmla="val 20487"/>
              <a:gd name="f60" fmla="val 23040"/>
              <a:gd name="f61" fmla="val 791"/>
              <a:gd name="f62" fmla="val 24256"/>
              <a:gd name="f63" fmla="val 3071"/>
              <a:gd name="f64" fmla="val 30001"/>
              <a:gd name="f65" fmla="val 5472"/>
              <a:gd name="f66" fmla="val 32919"/>
              <a:gd name="f67" fmla="*/ f0 1 39242"/>
              <a:gd name="f68" fmla="*/ f1 1 38239"/>
              <a:gd name="f69" fmla="val f2"/>
              <a:gd name="f70" fmla="val f3"/>
              <a:gd name="f71" fmla="val f4"/>
              <a:gd name="f72" fmla="+- f71 0 f69"/>
              <a:gd name="f73" fmla="+- f70 0 f69"/>
              <a:gd name="f74" fmla="*/ f73 1 39242"/>
              <a:gd name="f75" fmla="*/ f72 1 38239"/>
              <a:gd name="f76" fmla="*/ f69 1 f74"/>
              <a:gd name="f77" fmla="*/ f70 1 f74"/>
              <a:gd name="f78" fmla="*/ f69 1 f75"/>
              <a:gd name="f79" fmla="*/ f71 1 f75"/>
              <a:gd name="f80" fmla="*/ f76 f67 1"/>
              <a:gd name="f81" fmla="*/ f77 f67 1"/>
              <a:gd name="f82" fmla="*/ f79 f68 1"/>
              <a:gd name="f83" fmla="*/ f78 f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0" t="f83" r="f81" b="f82"/>
            <a:pathLst>
              <a:path w="39242" h="38239" fill="none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16"/>
                </a:cubicBezTo>
                <a:cubicBezTo>
                  <a:pt x="f3" y="f35"/>
                  <a:pt x="f36" y="f37"/>
                  <a:pt x="f28" y="f38"/>
                </a:cubicBezTo>
                <a:cubicBezTo>
                  <a:pt x="f26" y="f39"/>
                  <a:pt x="f24" y="f40"/>
                  <a:pt x="f22" y="f41"/>
                </a:cubicBezTo>
                <a:cubicBezTo>
                  <a:pt x="f20" y="f42"/>
                  <a:pt x="f18" y="f43"/>
                  <a:pt x="f16" y="f44"/>
                </a:cubicBezTo>
                <a:cubicBezTo>
                  <a:pt x="f14" y="f45"/>
                  <a:pt x="f12" y="f46"/>
                  <a:pt x="f10" y="f47"/>
                </a:cubicBezTo>
                <a:cubicBezTo>
                  <a:pt x="f7" y="f48"/>
                  <a:pt x="f49" y="f48"/>
                  <a:pt x="f50" y="f47"/>
                </a:cubicBezTo>
                <a:cubicBezTo>
                  <a:pt x="f51" y="f52"/>
                  <a:pt x="f53" y="f54"/>
                  <a:pt x="f55" y="f38"/>
                </a:cubicBezTo>
                <a:moveTo>
                  <a:pt x="f56" y="f57"/>
                </a:moveTo>
                <a:cubicBezTo>
                  <a:pt x="f48" y="f58"/>
                  <a:pt x="f48" y="f59"/>
                  <a:pt x="f56" y="f60"/>
                </a:cubicBezTo>
                <a:cubicBezTo>
                  <a:pt x="f61" y="f62"/>
                  <a:pt x="f45" y="f14"/>
                  <a:pt x="f44" y="f16"/>
                </a:cubicBezTo>
                <a:cubicBezTo>
                  <a:pt x="f63" y="f64"/>
                  <a:pt x="f65" y="f66"/>
                  <a:pt x="f38" y="f28"/>
                </a:cubicBezTo>
              </a:path>
            </a:pathLst>
          </a:custGeom>
          <a:noFill/>
          <a:ln w="38103" cap="rnd">
            <a:solidFill>
              <a:srgbClr val="4FC3F7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17DC0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3" name="Google Shape;893;p40" title="Points scored">
            <a:hlinkClick r:id="rId3"/>
            <a:extLst>
              <a:ext uri="{FF2B5EF4-FFF2-40B4-BE49-F238E27FC236}">
                <a16:creationId xmlns:a16="http://schemas.microsoft.com/office/drawing/2014/main" id="{BC78C3EB-910A-4C20-B106-C646645C2DF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3240853" y="1428576"/>
            <a:ext cx="2662303" cy="275355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Google Shape;894;p40">
            <a:extLst>
              <a:ext uri="{FF2B5EF4-FFF2-40B4-BE49-F238E27FC236}">
                <a16:creationId xmlns:a16="http://schemas.microsoft.com/office/drawing/2014/main" id="{BAFB61F7-9F2A-484A-837F-362CAF3DE900}"/>
              </a:ext>
            </a:extLst>
          </p:cNvPr>
          <p:cNvSpPr/>
          <p:nvPr/>
        </p:nvSpPr>
        <p:spPr>
          <a:xfrm>
            <a:off x="4115220" y="2424796"/>
            <a:ext cx="850053" cy="761109"/>
          </a:xfrm>
          <a:custGeom>
            <a:avLst/>
            <a:gdLst>
              <a:gd name="f0" fmla="val w"/>
              <a:gd name="f1" fmla="val h"/>
              <a:gd name="f2" fmla="val 0"/>
              <a:gd name="f3" fmla="val 47509"/>
              <a:gd name="f4" fmla="val 42538"/>
              <a:gd name="f5" fmla="val 23748"/>
              <a:gd name="f6" fmla="val 1"/>
              <a:gd name="f7" fmla="val 14632"/>
              <a:gd name="f8" fmla="val 6186"/>
              <a:gd name="f9" fmla="val 5923"/>
              <a:gd name="f10" fmla="val 3404"/>
              <a:gd name="f11" fmla="val 15114"/>
              <a:gd name="f12" fmla="val 26361"/>
              <a:gd name="f13" fmla="val 6353"/>
              <a:gd name="f14" fmla="val 38215"/>
              <a:gd name="f15" fmla="val 17599"/>
              <a:gd name="f16" fmla="val 41619"/>
              <a:gd name="f17" fmla="val 19655"/>
              <a:gd name="f18" fmla="val 42241"/>
              <a:gd name="f19" fmla="val 21731"/>
              <a:gd name="f20" fmla="val 23772"/>
              <a:gd name="f21" fmla="val 32897"/>
              <a:gd name="f22" fmla="val 41322"/>
              <a:gd name="f23" fmla="val 36615"/>
              <a:gd name="f24" fmla="val 44104"/>
              <a:gd name="f25" fmla="val 27424"/>
              <a:gd name="f26" fmla="val 16178"/>
              <a:gd name="f27" fmla="val 41156"/>
              <a:gd name="f28" fmla="val 4324"/>
              <a:gd name="f29" fmla="val 29909"/>
              <a:gd name="f30" fmla="val 919"/>
              <a:gd name="f31" fmla="val 27859"/>
              <a:gd name="f32" fmla="val 297"/>
              <a:gd name="f33" fmla="val 25787"/>
              <a:gd name="f34" fmla="*/ f0 1 47509"/>
              <a:gd name="f35" fmla="*/ f1 1 4253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47509"/>
              <a:gd name="f42" fmla="*/ f39 1 4253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47509" h="4253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2" y="f12"/>
                  <a:pt x="f13" y="f14"/>
                  <a:pt x="f15" y="f16"/>
                </a:cubicBezTo>
                <a:cubicBezTo>
                  <a:pt x="f17" y="f18"/>
                  <a:pt x="f19" y="f4"/>
                  <a:pt x="f20" y="f4"/>
                </a:cubicBezTo>
                <a:cubicBezTo>
                  <a:pt x="f21" y="f4"/>
                  <a:pt x="f22" y="f23"/>
                  <a:pt x="f24" y="f25"/>
                </a:cubicBezTo>
                <a:cubicBezTo>
                  <a:pt x="f3" y="f26"/>
                  <a:pt x="f27" y="f28"/>
                  <a:pt x="f29" y="f30"/>
                </a:cubicBezTo>
                <a:cubicBezTo>
                  <a:pt x="f31" y="f32"/>
                  <a:pt x="f33" y="f6"/>
                  <a:pt x="f5" y="f6"/>
                </a:cubicBezTo>
                <a:close/>
              </a:path>
            </a:pathLst>
          </a:custGeom>
          <a:solidFill>
            <a:srgbClr val="FFD581"/>
          </a:solidFill>
          <a:ln w="114300" cap="flat">
            <a:solidFill>
              <a:srgbClr val="FFFFFF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17DC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895;p40">
            <a:extLst>
              <a:ext uri="{FF2B5EF4-FFF2-40B4-BE49-F238E27FC236}">
                <a16:creationId xmlns:a16="http://schemas.microsoft.com/office/drawing/2014/main" id="{8B4802AD-075F-4BF1-AE43-B912ABA69F1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09601" y="1997378"/>
            <a:ext cx="2241596" cy="673803"/>
          </a:xfrm>
        </p:spPr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17DC0"/>
                </a:solidFill>
              </a:rPr>
              <a:t>Mercury is the smallest planet in the Solar System</a:t>
            </a:r>
          </a:p>
        </p:txBody>
      </p:sp>
      <p:sp>
        <p:nvSpPr>
          <p:cNvPr id="6" name="Google Shape;896;p40">
            <a:extLst>
              <a:ext uri="{FF2B5EF4-FFF2-40B4-BE49-F238E27FC236}">
                <a16:creationId xmlns:a16="http://schemas.microsoft.com/office/drawing/2014/main" id="{4E980B53-9F11-437E-AF2E-5C1C0F9CDB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9601" y="1588779"/>
            <a:ext cx="1904402" cy="484796"/>
          </a:xfrm>
        </p:spPr>
        <p:txBody>
          <a:bodyPr anchorCtr="0"/>
          <a:lstStyle/>
          <a:p>
            <a:pPr lvl="0" algn="l"/>
            <a:r>
              <a:rPr lang="en-US" sz="2000">
                <a:solidFill>
                  <a:srgbClr val="017DC0"/>
                </a:solidFill>
              </a:rPr>
              <a:t>MERCURY</a:t>
            </a:r>
          </a:p>
        </p:txBody>
      </p:sp>
      <p:cxnSp>
        <p:nvCxnSpPr>
          <p:cNvPr id="7" name="Google Shape;897;p40">
            <a:extLst>
              <a:ext uri="{FF2B5EF4-FFF2-40B4-BE49-F238E27FC236}">
                <a16:creationId xmlns:a16="http://schemas.microsoft.com/office/drawing/2014/main" id="{1C855064-B168-4152-912B-7D99B156C391}"/>
              </a:ext>
            </a:extLst>
          </p:cNvPr>
          <p:cNvCxnSpPr/>
          <p:nvPr/>
        </p:nvCxnSpPr>
        <p:spPr>
          <a:xfrm>
            <a:off x="2614004" y="1831177"/>
            <a:ext cx="1449900" cy="382493"/>
          </a:xfrm>
          <a:prstGeom prst="curvedConnector3">
            <a:avLst/>
          </a:prstGeom>
          <a:noFill/>
          <a:ln w="38103" cap="flat">
            <a:solidFill>
              <a:srgbClr val="FFD581"/>
            </a:solidFill>
            <a:custDash>
              <a:ds d="299976" sp="299976"/>
              <a:ds d="100000" sp="299976"/>
            </a:custDash>
            <a:round/>
            <a:tailEnd type="arrow"/>
          </a:ln>
        </p:spPr>
      </p:cxnSp>
      <p:sp>
        <p:nvSpPr>
          <p:cNvPr id="8" name="Google Shape;898;p40">
            <a:extLst>
              <a:ext uri="{FF2B5EF4-FFF2-40B4-BE49-F238E27FC236}">
                <a16:creationId xmlns:a16="http://schemas.microsoft.com/office/drawing/2014/main" id="{45F69F7B-EEFD-40E1-B219-4DAB276E30D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92801" y="1997378"/>
            <a:ext cx="2241596" cy="673803"/>
          </a:xfrm>
        </p:spPr>
        <p:txBody>
          <a:bodyPr/>
          <a:lstStyle/>
          <a:p>
            <a:pPr marL="0" lvl="0" indent="0" algn="r">
              <a:buNone/>
            </a:pPr>
            <a:r>
              <a:rPr lang="en-US">
                <a:solidFill>
                  <a:srgbClr val="017DC0"/>
                </a:solidFill>
              </a:rPr>
              <a:t>Saturn is composed of hydrogen and helium</a:t>
            </a:r>
          </a:p>
        </p:txBody>
      </p:sp>
      <p:sp>
        <p:nvSpPr>
          <p:cNvPr id="9" name="Google Shape;899;p40">
            <a:extLst>
              <a:ext uri="{FF2B5EF4-FFF2-40B4-BE49-F238E27FC236}">
                <a16:creationId xmlns:a16="http://schemas.microsoft.com/office/drawing/2014/main" id="{EBDC78EB-2E7A-4E5B-BDC5-9661A971B57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29995" y="1588779"/>
            <a:ext cx="1904402" cy="484796"/>
          </a:xfrm>
        </p:spPr>
        <p:txBody>
          <a:bodyPr/>
          <a:lstStyle/>
          <a:p>
            <a:pPr lvl="0" algn="r"/>
            <a:r>
              <a:rPr lang="en-US" sz="2000">
                <a:solidFill>
                  <a:srgbClr val="017DC0"/>
                </a:solidFill>
              </a:rPr>
              <a:t>SATURN</a:t>
            </a:r>
          </a:p>
        </p:txBody>
      </p:sp>
      <p:cxnSp>
        <p:nvCxnSpPr>
          <p:cNvPr id="10" name="Google Shape;900;p40">
            <a:extLst>
              <a:ext uri="{FF2B5EF4-FFF2-40B4-BE49-F238E27FC236}">
                <a16:creationId xmlns:a16="http://schemas.microsoft.com/office/drawing/2014/main" id="{0434CC55-8C74-40F7-BC44-19D3D2A36A6E}"/>
              </a:ext>
            </a:extLst>
          </p:cNvPr>
          <p:cNvCxnSpPr>
            <a:stCxn id="16" idx="3"/>
          </p:cNvCxnSpPr>
          <p:nvPr/>
        </p:nvCxnSpPr>
        <p:spPr>
          <a:xfrm flipV="1">
            <a:off x="2614003" y="3276572"/>
            <a:ext cx="1174785" cy="247497"/>
          </a:xfrm>
          <a:prstGeom prst="curvedConnector3">
            <a:avLst>
              <a:gd name="adj1" fmla="val 50000"/>
            </a:avLst>
          </a:prstGeom>
          <a:noFill/>
          <a:ln w="38103" cap="flat">
            <a:solidFill>
              <a:srgbClr val="FFD581"/>
            </a:solidFill>
            <a:custDash>
              <a:ds d="299976" sp="299976"/>
              <a:ds d="100000" sp="299976"/>
            </a:custDash>
            <a:round/>
            <a:tailEnd type="arrow"/>
          </a:ln>
        </p:spPr>
      </p:cxnSp>
      <p:cxnSp>
        <p:nvCxnSpPr>
          <p:cNvPr id="11" name="Google Shape;902;p40">
            <a:extLst>
              <a:ext uri="{FF2B5EF4-FFF2-40B4-BE49-F238E27FC236}">
                <a16:creationId xmlns:a16="http://schemas.microsoft.com/office/drawing/2014/main" id="{EF7326A2-57E0-4FBC-83BA-EE9A70A50908}"/>
              </a:ext>
            </a:extLst>
          </p:cNvPr>
          <p:cNvCxnSpPr/>
          <p:nvPr/>
        </p:nvCxnSpPr>
        <p:spPr>
          <a:xfrm flipH="1">
            <a:off x="4995202" y="1831177"/>
            <a:ext cx="1534793" cy="457502"/>
          </a:xfrm>
          <a:prstGeom prst="curvedConnector3">
            <a:avLst/>
          </a:prstGeom>
          <a:noFill/>
          <a:ln w="38103" cap="flat">
            <a:solidFill>
              <a:srgbClr val="FFD581"/>
            </a:solidFill>
            <a:custDash>
              <a:ds d="299976" sp="299976"/>
              <a:ds d="100000" sp="299976"/>
            </a:custDash>
            <a:round/>
            <a:tailEnd type="arrow"/>
          </a:ln>
        </p:spPr>
      </p:cxnSp>
      <p:cxnSp>
        <p:nvCxnSpPr>
          <p:cNvPr id="12" name="Google Shape;903;p40">
            <a:extLst>
              <a:ext uri="{FF2B5EF4-FFF2-40B4-BE49-F238E27FC236}">
                <a16:creationId xmlns:a16="http://schemas.microsoft.com/office/drawing/2014/main" id="{76526559-9818-4D81-A2BE-632A8A13A736}"/>
              </a:ext>
            </a:extLst>
          </p:cNvPr>
          <p:cNvCxnSpPr>
            <a:stCxn id="18" idx="1"/>
          </p:cNvCxnSpPr>
          <p:nvPr/>
        </p:nvCxnSpPr>
        <p:spPr>
          <a:xfrm rot="10800000" flipV="1">
            <a:off x="4952903" y="3524069"/>
            <a:ext cx="1577092" cy="377108"/>
          </a:xfrm>
          <a:prstGeom prst="curvedConnector3">
            <a:avLst>
              <a:gd name="adj1" fmla="val 50000"/>
            </a:avLst>
          </a:prstGeom>
          <a:noFill/>
          <a:ln w="38103" cap="flat">
            <a:solidFill>
              <a:srgbClr val="FFD581"/>
            </a:solidFill>
            <a:custDash>
              <a:ds d="299976" sp="299976"/>
              <a:ds d="100000" sp="299976"/>
            </a:custDash>
            <a:round/>
            <a:tailEnd type="arrow"/>
          </a:ln>
        </p:spPr>
      </p:cxnSp>
      <p:sp>
        <p:nvSpPr>
          <p:cNvPr id="13" name="Google Shape;905;p40">
            <a:extLst>
              <a:ext uri="{FF2B5EF4-FFF2-40B4-BE49-F238E27FC236}">
                <a16:creationId xmlns:a16="http://schemas.microsoft.com/office/drawing/2014/main" id="{A5AEB77C-741C-4C71-A8A6-F7014915BBE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1276923"/>
            <a:ext cx="913796" cy="421803"/>
          </a:xfrm>
        </p:spPr>
        <p:txBody>
          <a:bodyPr/>
          <a:lstStyle/>
          <a:p>
            <a:pPr lvl="0"/>
            <a:r>
              <a:rPr lang="en-US" sz="2400">
                <a:solidFill>
                  <a:srgbClr val="017DC0"/>
                </a:solidFill>
              </a:rPr>
              <a:t>25%</a:t>
            </a:r>
          </a:p>
        </p:txBody>
      </p:sp>
      <p:sp>
        <p:nvSpPr>
          <p:cNvPr id="14" name="Google Shape;906;p40">
            <a:extLst>
              <a:ext uri="{FF2B5EF4-FFF2-40B4-BE49-F238E27FC236}">
                <a16:creationId xmlns:a16="http://schemas.microsoft.com/office/drawing/2014/main" id="{59E71E32-1C42-4EAF-9A48-11B37F85DDB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10195" y="1276923"/>
            <a:ext cx="913796" cy="421803"/>
          </a:xfrm>
        </p:spPr>
        <p:txBody>
          <a:bodyPr/>
          <a:lstStyle/>
          <a:p>
            <a:pPr lvl="0" algn="r"/>
            <a:r>
              <a:rPr lang="en-US" sz="2400">
                <a:solidFill>
                  <a:srgbClr val="017DC0"/>
                </a:solidFill>
              </a:rPr>
              <a:t>35%</a:t>
            </a:r>
          </a:p>
        </p:txBody>
      </p:sp>
      <p:sp>
        <p:nvSpPr>
          <p:cNvPr id="15" name="Google Shape;907;p40">
            <a:extLst>
              <a:ext uri="{FF2B5EF4-FFF2-40B4-BE49-F238E27FC236}">
                <a16:creationId xmlns:a16="http://schemas.microsoft.com/office/drawing/2014/main" id="{775E8B1C-39E8-4341-91FA-C4CD63C0CEF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09601" y="3690271"/>
            <a:ext cx="2241596" cy="673803"/>
          </a:xfrm>
        </p:spPr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17DC0"/>
                </a:solidFill>
              </a:rPr>
              <a:t>Mars is actually a very  cold place</a:t>
            </a:r>
          </a:p>
        </p:txBody>
      </p:sp>
      <p:sp>
        <p:nvSpPr>
          <p:cNvPr id="16" name="Google Shape;901;p40">
            <a:extLst>
              <a:ext uri="{FF2B5EF4-FFF2-40B4-BE49-F238E27FC236}">
                <a16:creationId xmlns:a16="http://schemas.microsoft.com/office/drawing/2014/main" id="{19C60CB0-483E-423F-8E83-E52F1070C9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09601" y="3281671"/>
            <a:ext cx="1904402" cy="484796"/>
          </a:xfrm>
        </p:spPr>
        <p:txBody>
          <a:bodyPr/>
          <a:lstStyle/>
          <a:p>
            <a:pPr lvl="0"/>
            <a:r>
              <a:rPr lang="en-US" sz="2000">
                <a:solidFill>
                  <a:srgbClr val="017DC0"/>
                </a:solidFill>
              </a:rPr>
              <a:t>MARS</a:t>
            </a:r>
          </a:p>
        </p:txBody>
      </p:sp>
      <p:sp>
        <p:nvSpPr>
          <p:cNvPr id="17" name="Google Shape;908;p40">
            <a:extLst>
              <a:ext uri="{FF2B5EF4-FFF2-40B4-BE49-F238E27FC236}">
                <a16:creationId xmlns:a16="http://schemas.microsoft.com/office/drawing/2014/main" id="{BA1149C7-BCD4-4D26-921A-23A777D77FE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92801" y="3690271"/>
            <a:ext cx="2241596" cy="673803"/>
          </a:xfrm>
        </p:spPr>
        <p:txBody>
          <a:bodyPr/>
          <a:lstStyle/>
          <a:p>
            <a:pPr marL="0" lvl="0" indent="0" algn="r">
              <a:buNone/>
            </a:pPr>
            <a:r>
              <a:rPr lang="en-US">
                <a:solidFill>
                  <a:srgbClr val="017DC0"/>
                </a:solidFill>
              </a:rPr>
              <a:t>It’s the fourth-largest planet of them all</a:t>
            </a:r>
          </a:p>
        </p:txBody>
      </p:sp>
      <p:sp>
        <p:nvSpPr>
          <p:cNvPr id="18" name="Google Shape;904;p40">
            <a:extLst>
              <a:ext uri="{FF2B5EF4-FFF2-40B4-BE49-F238E27FC236}">
                <a16:creationId xmlns:a16="http://schemas.microsoft.com/office/drawing/2014/main" id="{A0A72F53-711A-4088-A985-0F1D0072B9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29995" y="3281671"/>
            <a:ext cx="1904402" cy="484796"/>
          </a:xfrm>
        </p:spPr>
        <p:txBody>
          <a:bodyPr/>
          <a:lstStyle/>
          <a:p>
            <a:pPr lvl="0" algn="r"/>
            <a:r>
              <a:rPr lang="en-US" sz="2000">
                <a:solidFill>
                  <a:srgbClr val="017DC0"/>
                </a:solidFill>
              </a:rPr>
              <a:t>NEPTUNE</a:t>
            </a:r>
          </a:p>
        </p:txBody>
      </p:sp>
      <p:sp>
        <p:nvSpPr>
          <p:cNvPr id="19" name="Google Shape;909;p40">
            <a:extLst>
              <a:ext uri="{FF2B5EF4-FFF2-40B4-BE49-F238E27FC236}">
                <a16:creationId xmlns:a16="http://schemas.microsoft.com/office/drawing/2014/main" id="{26E2F72A-8017-4878-9F6D-E1DC929F9E1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2969824"/>
            <a:ext cx="913796" cy="421803"/>
          </a:xfrm>
        </p:spPr>
        <p:txBody>
          <a:bodyPr/>
          <a:lstStyle/>
          <a:p>
            <a:pPr lvl="0"/>
            <a:r>
              <a:rPr lang="en-US" sz="2400">
                <a:solidFill>
                  <a:srgbClr val="017DC0"/>
                </a:solidFill>
              </a:rPr>
              <a:t>12%</a:t>
            </a:r>
          </a:p>
        </p:txBody>
      </p:sp>
      <p:sp>
        <p:nvSpPr>
          <p:cNvPr id="20" name="Google Shape;910;p40">
            <a:extLst>
              <a:ext uri="{FF2B5EF4-FFF2-40B4-BE49-F238E27FC236}">
                <a16:creationId xmlns:a16="http://schemas.microsoft.com/office/drawing/2014/main" id="{4FECA220-9576-433A-9483-C70DBCC379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10296" y="2969824"/>
            <a:ext cx="913796" cy="421803"/>
          </a:xfrm>
        </p:spPr>
        <p:txBody>
          <a:bodyPr/>
          <a:lstStyle/>
          <a:p>
            <a:pPr lvl="0" algn="r"/>
            <a:r>
              <a:rPr lang="en-US" sz="2400">
                <a:solidFill>
                  <a:srgbClr val="017DC0"/>
                </a:solidFill>
              </a:rPr>
              <a:t>28%</a:t>
            </a:r>
          </a:p>
        </p:txBody>
      </p:sp>
      <p:sp>
        <p:nvSpPr>
          <p:cNvPr id="21" name="Google Shape;911;p40">
            <a:extLst>
              <a:ext uri="{FF2B5EF4-FFF2-40B4-BE49-F238E27FC236}">
                <a16:creationId xmlns:a16="http://schemas.microsoft.com/office/drawing/2014/main" id="{81E56E17-F88B-4B68-BE0C-CA1863444DAC}"/>
              </a:ext>
            </a:extLst>
          </p:cNvPr>
          <p:cNvSpPr txBox="1"/>
          <p:nvPr/>
        </p:nvSpPr>
        <p:spPr>
          <a:xfrm>
            <a:off x="709601" y="4430341"/>
            <a:ext cx="7724695" cy="2382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0" cap="none" spc="0" baseline="0">
                <a:solidFill>
                  <a:srgbClr val="017DC0"/>
                </a:solidFill>
                <a:uFillTx/>
                <a:latin typeface="Roboto"/>
                <a:ea typeface="Roboto"/>
                <a:cs typeface="Roboto"/>
              </a:rPr>
              <a:t>Follow the link in the graph to modify its data and then paste the new one here. </a:t>
            </a:r>
            <a:r>
              <a:rPr lang="en-US" sz="1100" b="1" i="0" u="none" strike="noStrike" kern="0" cap="none" spc="0" baseline="0">
                <a:solidFill>
                  <a:srgbClr val="017DC0"/>
                </a:solidFill>
                <a:uFillTx/>
                <a:latin typeface="Roboto"/>
                <a:ea typeface="Roboto"/>
                <a:cs typeface="Roboto"/>
                <a:hlinkClick r:id="rId5"/>
              </a:rPr>
              <a:t>For more info, click here</a:t>
            </a:r>
            <a:endParaRPr lang="en-US" sz="1100" b="1" i="0" u="none" strike="noStrike" kern="0" cap="none" spc="0" baseline="0">
              <a:solidFill>
                <a:srgbClr val="017DC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22" name="Google Shape;912;p40">
            <a:extLst>
              <a:ext uri="{FF2B5EF4-FFF2-40B4-BE49-F238E27FC236}">
                <a16:creationId xmlns:a16="http://schemas.microsoft.com/office/drawing/2014/main" id="{855F8BAD-115B-4951-8A02-1C4542E70D8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20750" y="537877"/>
            <a:ext cx="6502499" cy="428103"/>
          </a:xfrm>
        </p:spPr>
        <p:txBody>
          <a:bodyPr anchorCtr="1"/>
          <a:lstStyle/>
          <a:p>
            <a:pPr lvl="0" algn="ctr"/>
            <a:r>
              <a:rPr lang="en-US">
                <a:solidFill>
                  <a:srgbClr val="017DC0"/>
                </a:solidFill>
              </a:rPr>
              <a:t>OZONE REDUCTION DATA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>
            <a:extLst>
              <a:ext uri="{FF2B5EF4-FFF2-40B4-BE49-F238E27FC236}">
                <a16:creationId xmlns:a16="http://schemas.microsoft.com/office/drawing/2014/main" id="{2CFF305E-BE13-46D6-BB96-34DE3FE21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1009;p44">
            <a:extLst>
              <a:ext uri="{FF2B5EF4-FFF2-40B4-BE49-F238E27FC236}">
                <a16:creationId xmlns:a16="http://schemas.microsoft.com/office/drawing/2014/main" id="{FC9D1F75-9B6D-4E1B-BB82-7824B999103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09601" y="3258372"/>
            <a:ext cx="1904402" cy="673803"/>
          </a:xfrm>
          <a:solidFill>
            <a:srgbClr val="FFFFFF"/>
          </a:solidFill>
        </p:spPr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17DC0"/>
                </a:solidFill>
              </a:rPr>
              <a:t>It’s the smallest planet of them all</a:t>
            </a:r>
          </a:p>
        </p:txBody>
      </p:sp>
      <p:sp>
        <p:nvSpPr>
          <p:cNvPr id="4" name="Google Shape;1010;p44">
            <a:extLst>
              <a:ext uri="{FF2B5EF4-FFF2-40B4-BE49-F238E27FC236}">
                <a16:creationId xmlns:a16="http://schemas.microsoft.com/office/drawing/2014/main" id="{D65F68B9-1850-4FFA-AEA2-8C788EEA4E2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82953" y="1762972"/>
            <a:ext cx="1904402" cy="673803"/>
          </a:xfrm>
          <a:solidFill>
            <a:srgbClr val="FFFFFF"/>
          </a:solidFill>
        </p:spPr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17DC0"/>
                </a:solidFill>
              </a:rPr>
              <a:t>Despite being red, Mars is a cold place</a:t>
            </a:r>
          </a:p>
        </p:txBody>
      </p:sp>
      <p:sp>
        <p:nvSpPr>
          <p:cNvPr id="5" name="Google Shape;1011;p44">
            <a:extLst>
              <a:ext uri="{FF2B5EF4-FFF2-40B4-BE49-F238E27FC236}">
                <a16:creationId xmlns:a16="http://schemas.microsoft.com/office/drawing/2014/main" id="{C70864BF-A289-4F35-8A38-6A88F95B46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2953" y="1354372"/>
            <a:ext cx="2391604" cy="484796"/>
          </a:xfrm>
        </p:spPr>
        <p:txBody>
          <a:bodyPr anchorCtr="0"/>
          <a:lstStyle/>
          <a:p>
            <a:pPr lvl="0" algn="l"/>
            <a:r>
              <a:rPr lang="en-US" sz="2000">
                <a:solidFill>
                  <a:srgbClr val="017DC0"/>
                </a:solidFill>
              </a:rPr>
              <a:t>STRATOSPHERE</a:t>
            </a:r>
          </a:p>
        </p:txBody>
      </p:sp>
      <p:sp>
        <p:nvSpPr>
          <p:cNvPr id="6" name="Google Shape;1012;p44">
            <a:extLst>
              <a:ext uri="{FF2B5EF4-FFF2-40B4-BE49-F238E27FC236}">
                <a16:creationId xmlns:a16="http://schemas.microsoft.com/office/drawing/2014/main" id="{A5E67D71-AB49-4774-BF40-92230319D17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356652" y="1762972"/>
            <a:ext cx="1904402" cy="673803"/>
          </a:xfrm>
          <a:solidFill>
            <a:srgbClr val="FFFFFF"/>
          </a:solidFill>
        </p:spPr>
        <p:txBody>
          <a:bodyPr/>
          <a:lstStyle/>
          <a:p>
            <a:pPr marL="0" lvl="0" indent="0" algn="r">
              <a:buNone/>
            </a:pPr>
            <a:r>
              <a:rPr lang="en-US">
                <a:solidFill>
                  <a:srgbClr val="017DC0"/>
                </a:solidFill>
              </a:rPr>
              <a:t>Neptune is very far away from Earth</a:t>
            </a:r>
          </a:p>
        </p:txBody>
      </p:sp>
      <p:sp>
        <p:nvSpPr>
          <p:cNvPr id="7" name="Google Shape;1013;p44">
            <a:extLst>
              <a:ext uri="{FF2B5EF4-FFF2-40B4-BE49-F238E27FC236}">
                <a16:creationId xmlns:a16="http://schemas.microsoft.com/office/drawing/2014/main" id="{873632F0-FE6C-4865-AC0D-D313D92A823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67797" y="1354372"/>
            <a:ext cx="2493303" cy="484796"/>
          </a:xfrm>
        </p:spPr>
        <p:txBody>
          <a:bodyPr/>
          <a:lstStyle/>
          <a:p>
            <a:pPr lvl="0" algn="r"/>
            <a:r>
              <a:rPr lang="en-US" sz="2000">
                <a:solidFill>
                  <a:srgbClr val="017DC0"/>
                </a:solidFill>
              </a:rPr>
              <a:t>THERMOSPHERE</a:t>
            </a:r>
          </a:p>
        </p:txBody>
      </p:sp>
      <p:sp>
        <p:nvSpPr>
          <p:cNvPr id="8" name="Google Shape;1014;p44">
            <a:extLst>
              <a:ext uri="{FF2B5EF4-FFF2-40B4-BE49-F238E27FC236}">
                <a16:creationId xmlns:a16="http://schemas.microsoft.com/office/drawing/2014/main" id="{1B19DF88-E956-46AD-8C61-31466D705F7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519598" y="3258372"/>
            <a:ext cx="1904402" cy="673803"/>
          </a:xfrm>
          <a:solidFill>
            <a:srgbClr val="FFFFFF"/>
          </a:solidFill>
        </p:spPr>
        <p:txBody>
          <a:bodyPr/>
          <a:lstStyle/>
          <a:p>
            <a:pPr marL="0" lvl="0" indent="0" algn="r">
              <a:buNone/>
            </a:pPr>
            <a:r>
              <a:rPr lang="en-US">
                <a:solidFill>
                  <a:srgbClr val="017DC0"/>
                </a:solidFill>
              </a:rPr>
              <a:t>Jupiter is the biggest planet of them all</a:t>
            </a:r>
          </a:p>
        </p:txBody>
      </p:sp>
      <p:sp>
        <p:nvSpPr>
          <p:cNvPr id="9" name="Google Shape;1015;p44">
            <a:extLst>
              <a:ext uri="{FF2B5EF4-FFF2-40B4-BE49-F238E27FC236}">
                <a16:creationId xmlns:a16="http://schemas.microsoft.com/office/drawing/2014/main" id="{1222A6D1-9FDD-4E03-97FE-48BED7BCDDF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619798" y="1762972"/>
            <a:ext cx="1904402" cy="673803"/>
          </a:xfrm>
          <a:solidFill>
            <a:srgbClr val="FFFFFF"/>
          </a:solidFill>
        </p:spPr>
        <p:txBody>
          <a:bodyPr anchorCtr="1"/>
          <a:lstStyle/>
          <a:p>
            <a:pPr marL="0" lvl="0" indent="0" algn="ctr">
              <a:buNone/>
            </a:pPr>
            <a:r>
              <a:rPr lang="en-US">
                <a:solidFill>
                  <a:srgbClr val="017DC0"/>
                </a:solidFill>
              </a:rPr>
              <a:t>Earth is the planet where we live on</a:t>
            </a:r>
          </a:p>
        </p:txBody>
      </p:sp>
      <p:sp>
        <p:nvSpPr>
          <p:cNvPr id="10" name="Google Shape;1016;p44">
            <a:extLst>
              <a:ext uri="{FF2B5EF4-FFF2-40B4-BE49-F238E27FC236}">
                <a16:creationId xmlns:a16="http://schemas.microsoft.com/office/drawing/2014/main" id="{AD8ED640-2086-43D1-9158-327AC71154B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77298" y="1354372"/>
            <a:ext cx="2189402" cy="484796"/>
          </a:xfrm>
        </p:spPr>
        <p:txBody>
          <a:bodyPr anchorCtr="1"/>
          <a:lstStyle/>
          <a:p>
            <a:pPr lvl="0" algn="ctr"/>
            <a:r>
              <a:rPr lang="en-US" sz="2000">
                <a:solidFill>
                  <a:srgbClr val="017DC0"/>
                </a:solidFill>
              </a:rPr>
              <a:t>MESOSPHERE</a:t>
            </a:r>
          </a:p>
        </p:txBody>
      </p:sp>
      <p:cxnSp>
        <p:nvCxnSpPr>
          <p:cNvPr id="11" name="Google Shape;1017;p44">
            <a:extLst>
              <a:ext uri="{FF2B5EF4-FFF2-40B4-BE49-F238E27FC236}">
                <a16:creationId xmlns:a16="http://schemas.microsoft.com/office/drawing/2014/main" id="{62D6276C-E2E1-45EE-8993-F72BC144275B}"/>
              </a:ext>
            </a:extLst>
          </p:cNvPr>
          <p:cNvCxnSpPr/>
          <p:nvPr/>
        </p:nvCxnSpPr>
        <p:spPr>
          <a:xfrm rot="16199987" flipH="1">
            <a:off x="2187858" y="3406120"/>
            <a:ext cx="654299" cy="1706408"/>
          </a:xfrm>
          <a:prstGeom prst="curvedConnector3">
            <a:avLst/>
          </a:prstGeom>
          <a:noFill/>
          <a:ln w="38103" cap="flat">
            <a:solidFill>
              <a:srgbClr val="FFD581"/>
            </a:solidFill>
            <a:custDash>
              <a:ds d="299976" sp="299976"/>
              <a:ds d="100000" sp="299976"/>
            </a:custDash>
            <a:round/>
            <a:tailEnd type="arrow"/>
          </a:ln>
        </p:spPr>
      </p:cxnSp>
      <p:cxnSp>
        <p:nvCxnSpPr>
          <p:cNvPr id="12" name="Google Shape;1018;p44">
            <a:extLst>
              <a:ext uri="{FF2B5EF4-FFF2-40B4-BE49-F238E27FC236}">
                <a16:creationId xmlns:a16="http://schemas.microsoft.com/office/drawing/2014/main" id="{FE250372-03CE-4468-BAB3-754CA7795C3E}"/>
              </a:ext>
            </a:extLst>
          </p:cNvPr>
          <p:cNvCxnSpPr/>
          <p:nvPr/>
        </p:nvCxnSpPr>
        <p:spPr>
          <a:xfrm>
            <a:off x="2787347" y="2099873"/>
            <a:ext cx="965405" cy="1737900"/>
          </a:xfrm>
          <a:prstGeom prst="curvedConnector3">
            <a:avLst/>
          </a:prstGeom>
          <a:noFill/>
          <a:ln w="38103" cap="flat">
            <a:solidFill>
              <a:srgbClr val="FFD581"/>
            </a:solidFill>
            <a:custDash>
              <a:ds d="299976" sp="299976"/>
              <a:ds d="100000" sp="299976"/>
            </a:custDash>
            <a:round/>
            <a:tailEnd type="arrow"/>
          </a:ln>
        </p:spPr>
      </p:cxnSp>
      <p:cxnSp>
        <p:nvCxnSpPr>
          <p:cNvPr id="13" name="Google Shape;1019;p44">
            <a:extLst>
              <a:ext uri="{FF2B5EF4-FFF2-40B4-BE49-F238E27FC236}">
                <a16:creationId xmlns:a16="http://schemas.microsoft.com/office/drawing/2014/main" id="{6B3DB170-EC52-43CC-8187-C0E1E804541E}"/>
              </a:ext>
            </a:extLst>
          </p:cNvPr>
          <p:cNvCxnSpPr/>
          <p:nvPr/>
        </p:nvCxnSpPr>
        <p:spPr>
          <a:xfrm rot="16199987" flipH="1">
            <a:off x="4099649" y="2909126"/>
            <a:ext cx="1113300" cy="168597"/>
          </a:xfrm>
          <a:prstGeom prst="curvedConnector3">
            <a:avLst/>
          </a:prstGeom>
          <a:noFill/>
          <a:ln w="38103" cap="flat">
            <a:solidFill>
              <a:srgbClr val="FFD581"/>
            </a:solidFill>
            <a:custDash>
              <a:ds d="299976" sp="299976"/>
              <a:ds d="100000" sp="299976"/>
            </a:custDash>
            <a:round/>
            <a:tailEnd type="arrow"/>
          </a:ln>
        </p:spPr>
      </p:cxnSp>
      <p:cxnSp>
        <p:nvCxnSpPr>
          <p:cNvPr id="14" name="Google Shape;1020;p44">
            <a:extLst>
              <a:ext uri="{FF2B5EF4-FFF2-40B4-BE49-F238E27FC236}">
                <a16:creationId xmlns:a16="http://schemas.microsoft.com/office/drawing/2014/main" id="{78FC24F8-AE31-4472-8C86-DEA32D5CC041}"/>
              </a:ext>
            </a:extLst>
          </p:cNvPr>
          <p:cNvCxnSpPr/>
          <p:nvPr/>
        </p:nvCxnSpPr>
        <p:spPr>
          <a:xfrm flipH="1">
            <a:off x="5745851" y="2099873"/>
            <a:ext cx="610801" cy="1411797"/>
          </a:xfrm>
          <a:prstGeom prst="curvedConnector3">
            <a:avLst/>
          </a:prstGeom>
          <a:noFill/>
          <a:ln w="38103" cap="flat">
            <a:solidFill>
              <a:srgbClr val="FFD581"/>
            </a:solidFill>
            <a:custDash>
              <a:ds d="299976" sp="299976"/>
              <a:ds d="100000" sp="299976"/>
            </a:custDash>
            <a:round/>
            <a:tailEnd type="arrow"/>
          </a:ln>
        </p:spPr>
      </p:cxnSp>
      <p:cxnSp>
        <p:nvCxnSpPr>
          <p:cNvPr id="15" name="Google Shape;1021;p44">
            <a:extLst>
              <a:ext uri="{FF2B5EF4-FFF2-40B4-BE49-F238E27FC236}">
                <a16:creationId xmlns:a16="http://schemas.microsoft.com/office/drawing/2014/main" id="{E49C177E-5921-484D-9787-A23A46C7F566}"/>
              </a:ext>
            </a:extLst>
          </p:cNvPr>
          <p:cNvCxnSpPr/>
          <p:nvPr/>
        </p:nvCxnSpPr>
        <p:spPr>
          <a:xfrm rot="5400013">
            <a:off x="6781803" y="3733285"/>
            <a:ext cx="491096" cy="888898"/>
          </a:xfrm>
          <a:prstGeom prst="curvedConnector3">
            <a:avLst/>
          </a:prstGeom>
          <a:noFill/>
          <a:ln w="38103" cap="flat">
            <a:solidFill>
              <a:srgbClr val="FFD581"/>
            </a:solidFill>
            <a:custDash>
              <a:ds d="299976" sp="299976"/>
              <a:ds d="100000" sp="299976"/>
            </a:custDash>
            <a:round/>
            <a:tailEnd type="arrow"/>
          </a:ln>
        </p:spPr>
      </p:cxnSp>
      <p:sp>
        <p:nvSpPr>
          <p:cNvPr id="16" name="Google Shape;1022;p44">
            <a:extLst>
              <a:ext uri="{FF2B5EF4-FFF2-40B4-BE49-F238E27FC236}">
                <a16:creationId xmlns:a16="http://schemas.microsoft.com/office/drawing/2014/main" id="{C57CA063-A955-4D73-B5CA-6E18004B736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09601" y="2849773"/>
            <a:ext cx="2391604" cy="484796"/>
          </a:xfrm>
        </p:spPr>
        <p:txBody>
          <a:bodyPr/>
          <a:lstStyle/>
          <a:p>
            <a:pPr lvl="0"/>
            <a:r>
              <a:rPr lang="en-US" sz="2000">
                <a:solidFill>
                  <a:srgbClr val="017DC0"/>
                </a:solidFill>
              </a:rPr>
              <a:t>TROPOSPHERE</a:t>
            </a:r>
          </a:p>
        </p:txBody>
      </p:sp>
      <p:sp>
        <p:nvSpPr>
          <p:cNvPr id="17" name="Google Shape;1023;p44">
            <a:extLst>
              <a:ext uri="{FF2B5EF4-FFF2-40B4-BE49-F238E27FC236}">
                <a16:creationId xmlns:a16="http://schemas.microsoft.com/office/drawing/2014/main" id="{88A0C094-32A4-4D40-9D37-98210DAA76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19598" y="2849773"/>
            <a:ext cx="1904402" cy="484796"/>
          </a:xfrm>
        </p:spPr>
        <p:txBody>
          <a:bodyPr/>
          <a:lstStyle/>
          <a:p>
            <a:pPr lvl="0" algn="r"/>
            <a:r>
              <a:rPr lang="en-US" sz="2000">
                <a:solidFill>
                  <a:srgbClr val="017DC0"/>
                </a:solidFill>
              </a:rPr>
              <a:t>EXOSPHERE</a:t>
            </a:r>
          </a:p>
        </p:txBody>
      </p:sp>
      <p:sp>
        <p:nvSpPr>
          <p:cNvPr id="18" name="Google Shape;1024;p44">
            <a:extLst>
              <a:ext uri="{FF2B5EF4-FFF2-40B4-BE49-F238E27FC236}">
                <a16:creationId xmlns:a16="http://schemas.microsoft.com/office/drawing/2014/main" id="{73B236DD-3FC4-4802-8ACB-E5ED26879C8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89600" y="537877"/>
            <a:ext cx="5764798" cy="428103"/>
          </a:xfrm>
        </p:spPr>
        <p:txBody>
          <a:bodyPr anchorCtr="1"/>
          <a:lstStyle/>
          <a:p>
            <a:pPr lvl="0" algn="ctr"/>
            <a:r>
              <a:rPr lang="en-US"/>
              <a:t>ATMOSPHERE LAYERS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29;p45">
            <a:extLst>
              <a:ext uri="{FF2B5EF4-FFF2-40B4-BE49-F238E27FC236}">
                <a16:creationId xmlns:a16="http://schemas.microsoft.com/office/drawing/2014/main" id="{4827D2CE-3730-446E-8606-8AB55229415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OZONE PROTECTION PLANS</a:t>
            </a:r>
          </a:p>
        </p:txBody>
      </p:sp>
      <p:grpSp>
        <p:nvGrpSpPr>
          <p:cNvPr id="3" name="Google Shape;1030;p45">
            <a:extLst>
              <a:ext uri="{FF2B5EF4-FFF2-40B4-BE49-F238E27FC236}">
                <a16:creationId xmlns:a16="http://schemas.microsoft.com/office/drawing/2014/main" id="{60BB43EF-B1AE-42A6-AD66-703A6AB299C1}"/>
              </a:ext>
            </a:extLst>
          </p:cNvPr>
          <p:cNvGrpSpPr/>
          <p:nvPr/>
        </p:nvGrpSpPr>
        <p:grpSpPr>
          <a:xfrm>
            <a:off x="1095368" y="1909623"/>
            <a:ext cx="1268702" cy="1268702"/>
            <a:chOff x="1095368" y="1909623"/>
            <a:chExt cx="1268702" cy="1268702"/>
          </a:xfrm>
        </p:grpSpPr>
        <p:grpSp>
          <p:nvGrpSpPr>
            <p:cNvPr id="4" name="Google Shape;1031;p45">
              <a:extLst>
                <a:ext uri="{FF2B5EF4-FFF2-40B4-BE49-F238E27FC236}">
                  <a16:creationId xmlns:a16="http://schemas.microsoft.com/office/drawing/2014/main" id="{54743A6D-1DB7-4093-937F-7B74B76ECA20}"/>
                </a:ext>
              </a:extLst>
            </p:cNvPr>
            <p:cNvGrpSpPr/>
            <p:nvPr/>
          </p:nvGrpSpPr>
          <p:grpSpPr>
            <a:xfrm>
              <a:off x="1095368" y="1909623"/>
              <a:ext cx="1268702" cy="1268702"/>
              <a:chOff x="1095368" y="1909623"/>
              <a:chExt cx="1268702" cy="1268702"/>
            </a:xfrm>
          </p:grpSpPr>
          <p:sp>
            <p:nvSpPr>
              <p:cNvPr id="5" name="Google Shape;1032;p45">
                <a:extLst>
                  <a:ext uri="{FF2B5EF4-FFF2-40B4-BE49-F238E27FC236}">
                    <a16:creationId xmlns:a16="http://schemas.microsoft.com/office/drawing/2014/main" id="{1E49CE94-E35E-4CAE-84D2-B00449C0BE73}"/>
                  </a:ext>
                </a:extLst>
              </p:cNvPr>
              <p:cNvSpPr/>
              <p:nvPr/>
            </p:nvSpPr>
            <p:spPr>
              <a:xfrm>
                <a:off x="1095368" y="1909623"/>
                <a:ext cx="1268702" cy="1268702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B3E5FC"/>
              </a:solidFill>
              <a:ln cap="flat">
                <a:noFill/>
                <a:prstDash val="solid"/>
              </a:ln>
              <a:effectLst>
                <a:outerShdw dist="38098" dir="10140039" algn="tl">
                  <a:srgbClr val="1C4587">
                    <a:alpha val="61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17DC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" name="Google Shape;1033;p45">
                <a:extLst>
                  <a:ext uri="{FF2B5EF4-FFF2-40B4-BE49-F238E27FC236}">
                    <a16:creationId xmlns:a16="http://schemas.microsoft.com/office/drawing/2014/main" id="{1B16C5CF-7857-4516-980E-68936B174580}"/>
                  </a:ext>
                </a:extLst>
              </p:cNvPr>
              <p:cNvSpPr/>
              <p:nvPr/>
            </p:nvSpPr>
            <p:spPr>
              <a:xfrm>
                <a:off x="1203121" y="2072432"/>
                <a:ext cx="1053279" cy="94306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7509"/>
                  <a:gd name="f4" fmla="val 42538"/>
                  <a:gd name="f5" fmla="val 23748"/>
                  <a:gd name="f6" fmla="val 1"/>
                  <a:gd name="f7" fmla="val 14632"/>
                  <a:gd name="f8" fmla="val 6186"/>
                  <a:gd name="f9" fmla="val 5923"/>
                  <a:gd name="f10" fmla="val 3404"/>
                  <a:gd name="f11" fmla="val 15114"/>
                  <a:gd name="f12" fmla="val 26361"/>
                  <a:gd name="f13" fmla="val 6353"/>
                  <a:gd name="f14" fmla="val 38215"/>
                  <a:gd name="f15" fmla="val 17599"/>
                  <a:gd name="f16" fmla="val 41619"/>
                  <a:gd name="f17" fmla="val 19655"/>
                  <a:gd name="f18" fmla="val 42241"/>
                  <a:gd name="f19" fmla="val 21731"/>
                  <a:gd name="f20" fmla="val 23772"/>
                  <a:gd name="f21" fmla="val 32897"/>
                  <a:gd name="f22" fmla="val 41322"/>
                  <a:gd name="f23" fmla="val 36615"/>
                  <a:gd name="f24" fmla="val 44104"/>
                  <a:gd name="f25" fmla="val 27424"/>
                  <a:gd name="f26" fmla="val 16178"/>
                  <a:gd name="f27" fmla="val 41156"/>
                  <a:gd name="f28" fmla="val 4324"/>
                  <a:gd name="f29" fmla="val 29909"/>
                  <a:gd name="f30" fmla="val 919"/>
                  <a:gd name="f31" fmla="val 27859"/>
                  <a:gd name="f32" fmla="val 297"/>
                  <a:gd name="f33" fmla="val 25787"/>
                  <a:gd name="f34" fmla="*/ f0 1 47509"/>
                  <a:gd name="f35" fmla="*/ f1 1 42538"/>
                  <a:gd name="f36" fmla="val f2"/>
                  <a:gd name="f37" fmla="val f3"/>
                  <a:gd name="f38" fmla="val f4"/>
                  <a:gd name="f39" fmla="+- f38 0 f36"/>
                  <a:gd name="f40" fmla="+- f37 0 f36"/>
                  <a:gd name="f41" fmla="*/ f40 1 47509"/>
                  <a:gd name="f42" fmla="*/ f39 1 42538"/>
                  <a:gd name="f43" fmla="*/ f36 1 f41"/>
                  <a:gd name="f44" fmla="*/ f37 1 f41"/>
                  <a:gd name="f45" fmla="*/ f36 1 f42"/>
                  <a:gd name="f46" fmla="*/ f38 1 f42"/>
                  <a:gd name="f47" fmla="*/ f43 f34 1"/>
                  <a:gd name="f48" fmla="*/ f44 f34 1"/>
                  <a:gd name="f49" fmla="*/ f46 f35 1"/>
                  <a:gd name="f50" fmla="*/ f45 f3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7" t="f50" r="f48" b="f49"/>
                <a:pathLst>
                  <a:path w="47509" h="42538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2" y="f12"/>
                      <a:pt x="f13" y="f14"/>
                      <a:pt x="f15" y="f16"/>
                    </a:cubicBezTo>
                    <a:cubicBezTo>
                      <a:pt x="f17" y="f18"/>
                      <a:pt x="f19" y="f4"/>
                      <a:pt x="f20" y="f4"/>
                    </a:cubicBezTo>
                    <a:cubicBezTo>
                      <a:pt x="f21" y="f4"/>
                      <a:pt x="f22" y="f23"/>
                      <a:pt x="f24" y="f25"/>
                    </a:cubicBezTo>
                    <a:cubicBezTo>
                      <a:pt x="f3" y="f26"/>
                      <a:pt x="f27" y="f28"/>
                      <a:pt x="f29" y="f30"/>
                    </a:cubicBezTo>
                    <a:cubicBezTo>
                      <a:pt x="f31" y="f32"/>
                      <a:pt x="f33" y="f6"/>
                      <a:pt x="f5" y="f6"/>
                    </a:cubicBezTo>
                    <a:close/>
                  </a:path>
                </a:pathLst>
              </a:custGeom>
              <a:solidFill>
                <a:srgbClr val="01579B"/>
              </a:solidFill>
              <a:ln w="114300" cap="flat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17DC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7" name="Google Shape;1034;p45">
              <a:extLst>
                <a:ext uri="{FF2B5EF4-FFF2-40B4-BE49-F238E27FC236}">
                  <a16:creationId xmlns:a16="http://schemas.microsoft.com/office/drawing/2014/main" id="{1310DCBD-1C8C-4FB6-9435-3335B6C0A46F}"/>
                </a:ext>
              </a:extLst>
            </p:cNvPr>
            <p:cNvSpPr/>
            <p:nvPr/>
          </p:nvSpPr>
          <p:spPr>
            <a:xfrm>
              <a:off x="1169051" y="1997634"/>
              <a:ext cx="1121337" cy="1092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242"/>
                <a:gd name="f4" fmla="val 38239"/>
                <a:gd name="f5" fmla="val 19181"/>
                <a:gd name="f6" fmla="val 38238"/>
                <a:gd name="f7" fmla="val 20488"/>
                <a:gd name="f8" fmla="val 21764"/>
                <a:gd name="f9" fmla="val 38086"/>
                <a:gd name="f10" fmla="val 23010"/>
                <a:gd name="f11" fmla="val 37843"/>
                <a:gd name="f12" fmla="val 24257"/>
                <a:gd name="f13" fmla="val 37600"/>
                <a:gd name="f14" fmla="val 25442"/>
                <a:gd name="f15" fmla="val 37235"/>
                <a:gd name="f16" fmla="val 26597"/>
                <a:gd name="f17" fmla="val 36749"/>
                <a:gd name="f18" fmla="val 28846"/>
                <a:gd name="f19" fmla="val 35776"/>
                <a:gd name="f20" fmla="val 30913"/>
                <a:gd name="f21" fmla="val 34378"/>
                <a:gd name="f22" fmla="val 32646"/>
                <a:gd name="f23" fmla="val 32645"/>
                <a:gd name="f24" fmla="val 33497"/>
                <a:gd name="f25" fmla="val 31794"/>
                <a:gd name="f26" fmla="val 34287"/>
                <a:gd name="f27" fmla="val 30852"/>
                <a:gd name="f28" fmla="val 34986"/>
                <a:gd name="f29" fmla="val 29819"/>
                <a:gd name="f30" fmla="val 35655"/>
                <a:gd name="f31" fmla="val 28816"/>
                <a:gd name="f32" fmla="val 36263"/>
                <a:gd name="f33" fmla="val 27721"/>
                <a:gd name="f34" fmla="val 36719"/>
                <a:gd name="f35" fmla="val 20670"/>
                <a:gd name="f36" fmla="val 38573"/>
                <a:gd name="f37" fmla="val 13861"/>
                <a:gd name="f38" fmla="val 8542"/>
                <a:gd name="f39" fmla="val 7539"/>
                <a:gd name="f40" fmla="val 6596"/>
                <a:gd name="f41" fmla="val 5715"/>
                <a:gd name="f42" fmla="val 3982"/>
                <a:gd name="f43" fmla="val 2584"/>
                <a:gd name="f44" fmla="val 1642"/>
                <a:gd name="f45" fmla="val 1156"/>
                <a:gd name="f46" fmla="val 760"/>
                <a:gd name="f47" fmla="val 517"/>
                <a:gd name="f48" fmla="val 1"/>
                <a:gd name="f49" fmla="val 17874"/>
                <a:gd name="f50" fmla="val 15351"/>
                <a:gd name="f51" fmla="val 10457"/>
                <a:gd name="f52" fmla="val 1520"/>
                <a:gd name="f53" fmla="val 6171"/>
                <a:gd name="f54" fmla="val 4408"/>
                <a:gd name="f55" fmla="val 3405"/>
                <a:gd name="f56" fmla="val 518"/>
                <a:gd name="f57" fmla="val 15350"/>
                <a:gd name="f58" fmla="val 17873"/>
                <a:gd name="f59" fmla="val 20487"/>
                <a:gd name="f60" fmla="val 23040"/>
                <a:gd name="f61" fmla="val 791"/>
                <a:gd name="f62" fmla="val 24256"/>
                <a:gd name="f63" fmla="val 3071"/>
                <a:gd name="f64" fmla="val 30001"/>
                <a:gd name="f65" fmla="val 5472"/>
                <a:gd name="f66" fmla="val 32919"/>
                <a:gd name="f67" fmla="*/ f0 1 39242"/>
                <a:gd name="f68" fmla="*/ f1 1 3823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39242"/>
                <a:gd name="f75" fmla="*/ f72 1 3823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39242" h="38239" fill="none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16"/>
                  </a:cubicBezTo>
                  <a:cubicBezTo>
                    <a:pt x="f3" y="f35"/>
                    <a:pt x="f36" y="f37"/>
                    <a:pt x="f28" y="f38"/>
                  </a:cubicBezTo>
                  <a:cubicBezTo>
                    <a:pt x="f26" y="f39"/>
                    <a:pt x="f24" y="f40"/>
                    <a:pt x="f22" y="f41"/>
                  </a:cubicBezTo>
                  <a:cubicBezTo>
                    <a:pt x="f20" y="f42"/>
                    <a:pt x="f18" y="f43"/>
                    <a:pt x="f16" y="f44"/>
                  </a:cubicBezTo>
                  <a:cubicBezTo>
                    <a:pt x="f14" y="f45"/>
                    <a:pt x="f12" y="f46"/>
                    <a:pt x="f10" y="f47"/>
                  </a:cubicBezTo>
                  <a:cubicBezTo>
                    <a:pt x="f7" y="f48"/>
                    <a:pt x="f49" y="f48"/>
                    <a:pt x="f50" y="f47"/>
                  </a:cubicBezTo>
                  <a:cubicBezTo>
                    <a:pt x="f51" y="f52"/>
                    <a:pt x="f53" y="f54"/>
                    <a:pt x="f55" y="f38"/>
                  </a:cubicBezTo>
                  <a:moveTo>
                    <a:pt x="f56" y="f57"/>
                  </a:moveTo>
                  <a:cubicBezTo>
                    <a:pt x="f48" y="f58"/>
                    <a:pt x="f48" y="f59"/>
                    <a:pt x="f56" y="f60"/>
                  </a:cubicBezTo>
                  <a:cubicBezTo>
                    <a:pt x="f61" y="f62"/>
                    <a:pt x="f45" y="f14"/>
                    <a:pt x="f44" y="f16"/>
                  </a:cubicBezTo>
                  <a:cubicBezTo>
                    <a:pt x="f63" y="f64"/>
                    <a:pt x="f65" y="f66"/>
                    <a:pt x="f38" y="f28"/>
                  </a:cubicBezTo>
                </a:path>
              </a:pathLst>
            </a:custGeom>
            <a:noFill/>
            <a:ln w="38103" cap="rnd">
              <a:solidFill>
                <a:srgbClr val="1C4587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" name="Google Shape;1035;p45">
            <a:extLst>
              <a:ext uri="{FF2B5EF4-FFF2-40B4-BE49-F238E27FC236}">
                <a16:creationId xmlns:a16="http://schemas.microsoft.com/office/drawing/2014/main" id="{286CEC2C-31D8-4754-BE30-EB4BDBC85B65}"/>
              </a:ext>
            </a:extLst>
          </p:cNvPr>
          <p:cNvGrpSpPr/>
          <p:nvPr/>
        </p:nvGrpSpPr>
        <p:grpSpPr>
          <a:xfrm>
            <a:off x="3930503" y="1902456"/>
            <a:ext cx="1283022" cy="1283022"/>
            <a:chOff x="3930503" y="1902456"/>
            <a:chExt cx="1283022" cy="1283022"/>
          </a:xfrm>
        </p:grpSpPr>
        <p:sp>
          <p:nvSpPr>
            <p:cNvPr id="9" name="Google Shape;1036;p45">
              <a:extLst>
                <a:ext uri="{FF2B5EF4-FFF2-40B4-BE49-F238E27FC236}">
                  <a16:creationId xmlns:a16="http://schemas.microsoft.com/office/drawing/2014/main" id="{9D8A194B-B404-4FB6-AACE-0457F702D1A8}"/>
                </a:ext>
              </a:extLst>
            </p:cNvPr>
            <p:cNvSpPr/>
            <p:nvPr/>
          </p:nvSpPr>
          <p:spPr>
            <a:xfrm rot="6300083">
              <a:off x="3930503" y="1902456"/>
              <a:ext cx="1283022" cy="128302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4FC3F7"/>
            </a:solidFill>
            <a:ln cap="flat">
              <a:noFill/>
              <a:prstDash val="solid"/>
            </a:ln>
            <a:effectLst>
              <a:outerShdw dist="38095" dir="2760113" algn="tl">
                <a:srgbClr val="1C4587">
                  <a:alpha val="61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1037;p45">
              <a:extLst>
                <a:ext uri="{FF2B5EF4-FFF2-40B4-BE49-F238E27FC236}">
                  <a16:creationId xmlns:a16="http://schemas.microsoft.com/office/drawing/2014/main" id="{46BEEDD8-C4F5-4516-927E-BDFD6C5F282E}"/>
                </a:ext>
              </a:extLst>
            </p:cNvPr>
            <p:cNvSpPr/>
            <p:nvPr/>
          </p:nvSpPr>
          <p:spPr>
            <a:xfrm rot="6300187">
              <a:off x="4051698" y="2078093"/>
              <a:ext cx="1040632" cy="9317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09"/>
                <a:gd name="f4" fmla="val 42538"/>
                <a:gd name="f5" fmla="val 23748"/>
                <a:gd name="f6" fmla="val 1"/>
                <a:gd name="f7" fmla="val 14632"/>
                <a:gd name="f8" fmla="val 6186"/>
                <a:gd name="f9" fmla="val 5923"/>
                <a:gd name="f10" fmla="val 3404"/>
                <a:gd name="f11" fmla="val 15114"/>
                <a:gd name="f12" fmla="val 26361"/>
                <a:gd name="f13" fmla="val 6353"/>
                <a:gd name="f14" fmla="val 38215"/>
                <a:gd name="f15" fmla="val 17599"/>
                <a:gd name="f16" fmla="val 41619"/>
                <a:gd name="f17" fmla="val 19655"/>
                <a:gd name="f18" fmla="val 42241"/>
                <a:gd name="f19" fmla="val 21731"/>
                <a:gd name="f20" fmla="val 23772"/>
                <a:gd name="f21" fmla="val 32897"/>
                <a:gd name="f22" fmla="val 41322"/>
                <a:gd name="f23" fmla="val 36615"/>
                <a:gd name="f24" fmla="val 44104"/>
                <a:gd name="f25" fmla="val 27424"/>
                <a:gd name="f26" fmla="val 16178"/>
                <a:gd name="f27" fmla="val 41156"/>
                <a:gd name="f28" fmla="val 4324"/>
                <a:gd name="f29" fmla="val 29909"/>
                <a:gd name="f30" fmla="val 919"/>
                <a:gd name="f31" fmla="val 27859"/>
                <a:gd name="f32" fmla="val 297"/>
                <a:gd name="f33" fmla="val 25787"/>
                <a:gd name="f34" fmla="*/ f0 1 47509"/>
                <a:gd name="f35" fmla="*/ f1 1 4253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47509"/>
                <a:gd name="f42" fmla="*/ f39 1 4253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7509" h="4253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3" y="f26"/>
                    <a:pt x="f27" y="f28"/>
                    <a:pt x="f29" y="f30"/>
                  </a:cubicBezTo>
                  <a:cubicBezTo>
                    <a:pt x="f31" y="f32"/>
                    <a:pt x="f33" y="f6"/>
                    <a:pt x="f5" y="f6"/>
                  </a:cubicBezTo>
                  <a:close/>
                </a:path>
              </a:pathLst>
            </a:custGeom>
            <a:solidFill>
              <a:srgbClr val="FFD581"/>
            </a:solidFill>
            <a:ln w="114300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1038;p45">
              <a:extLst>
                <a:ext uri="{FF2B5EF4-FFF2-40B4-BE49-F238E27FC236}">
                  <a16:creationId xmlns:a16="http://schemas.microsoft.com/office/drawing/2014/main" id="{46497D1A-BB8D-4607-8DFD-A1305A999635}"/>
                </a:ext>
              </a:extLst>
            </p:cNvPr>
            <p:cNvSpPr/>
            <p:nvPr/>
          </p:nvSpPr>
          <p:spPr>
            <a:xfrm rot="6300359">
              <a:off x="3968788" y="1970522"/>
              <a:ext cx="1206431" cy="11756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242"/>
                <a:gd name="f4" fmla="val 38239"/>
                <a:gd name="f5" fmla="val 19181"/>
                <a:gd name="f6" fmla="val 38238"/>
                <a:gd name="f7" fmla="val 20488"/>
                <a:gd name="f8" fmla="val 21764"/>
                <a:gd name="f9" fmla="val 38086"/>
                <a:gd name="f10" fmla="val 23010"/>
                <a:gd name="f11" fmla="val 37843"/>
                <a:gd name="f12" fmla="val 24257"/>
                <a:gd name="f13" fmla="val 37600"/>
                <a:gd name="f14" fmla="val 25442"/>
                <a:gd name="f15" fmla="val 37235"/>
                <a:gd name="f16" fmla="val 26597"/>
                <a:gd name="f17" fmla="val 36749"/>
                <a:gd name="f18" fmla="val 28846"/>
                <a:gd name="f19" fmla="val 35776"/>
                <a:gd name="f20" fmla="val 30913"/>
                <a:gd name="f21" fmla="val 34378"/>
                <a:gd name="f22" fmla="val 32646"/>
                <a:gd name="f23" fmla="val 32645"/>
                <a:gd name="f24" fmla="val 33497"/>
                <a:gd name="f25" fmla="val 31794"/>
                <a:gd name="f26" fmla="val 34287"/>
                <a:gd name="f27" fmla="val 30852"/>
                <a:gd name="f28" fmla="val 34986"/>
                <a:gd name="f29" fmla="val 29819"/>
                <a:gd name="f30" fmla="val 35655"/>
                <a:gd name="f31" fmla="val 28816"/>
                <a:gd name="f32" fmla="val 36263"/>
                <a:gd name="f33" fmla="val 27721"/>
                <a:gd name="f34" fmla="val 36719"/>
                <a:gd name="f35" fmla="val 20670"/>
                <a:gd name="f36" fmla="val 38573"/>
                <a:gd name="f37" fmla="val 13861"/>
                <a:gd name="f38" fmla="val 8542"/>
                <a:gd name="f39" fmla="val 7539"/>
                <a:gd name="f40" fmla="val 6596"/>
                <a:gd name="f41" fmla="val 5715"/>
                <a:gd name="f42" fmla="val 3982"/>
                <a:gd name="f43" fmla="val 2584"/>
                <a:gd name="f44" fmla="val 1642"/>
                <a:gd name="f45" fmla="val 1156"/>
                <a:gd name="f46" fmla="val 760"/>
                <a:gd name="f47" fmla="val 517"/>
                <a:gd name="f48" fmla="val 1"/>
                <a:gd name="f49" fmla="val 17874"/>
                <a:gd name="f50" fmla="val 15351"/>
                <a:gd name="f51" fmla="val 10457"/>
                <a:gd name="f52" fmla="val 1520"/>
                <a:gd name="f53" fmla="val 6171"/>
                <a:gd name="f54" fmla="val 4408"/>
                <a:gd name="f55" fmla="val 3405"/>
                <a:gd name="f56" fmla="val 518"/>
                <a:gd name="f57" fmla="val 15350"/>
                <a:gd name="f58" fmla="val 17873"/>
                <a:gd name="f59" fmla="val 20487"/>
                <a:gd name="f60" fmla="val 23040"/>
                <a:gd name="f61" fmla="val 791"/>
                <a:gd name="f62" fmla="val 24256"/>
                <a:gd name="f63" fmla="val 3071"/>
                <a:gd name="f64" fmla="val 30001"/>
                <a:gd name="f65" fmla="val 5472"/>
                <a:gd name="f66" fmla="val 32919"/>
                <a:gd name="f67" fmla="*/ f0 1 39242"/>
                <a:gd name="f68" fmla="*/ f1 1 3823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39242"/>
                <a:gd name="f75" fmla="*/ f72 1 3823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39242" h="38239" fill="none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16"/>
                  </a:cubicBezTo>
                  <a:cubicBezTo>
                    <a:pt x="f3" y="f35"/>
                    <a:pt x="f36" y="f37"/>
                    <a:pt x="f28" y="f38"/>
                  </a:cubicBezTo>
                  <a:cubicBezTo>
                    <a:pt x="f26" y="f39"/>
                    <a:pt x="f24" y="f40"/>
                    <a:pt x="f22" y="f41"/>
                  </a:cubicBezTo>
                  <a:cubicBezTo>
                    <a:pt x="f20" y="f42"/>
                    <a:pt x="f18" y="f43"/>
                    <a:pt x="f16" y="f44"/>
                  </a:cubicBezTo>
                  <a:cubicBezTo>
                    <a:pt x="f14" y="f45"/>
                    <a:pt x="f12" y="f46"/>
                    <a:pt x="f10" y="f47"/>
                  </a:cubicBezTo>
                  <a:cubicBezTo>
                    <a:pt x="f7" y="f48"/>
                    <a:pt x="f49" y="f48"/>
                    <a:pt x="f50" y="f47"/>
                  </a:cubicBezTo>
                  <a:cubicBezTo>
                    <a:pt x="f51" y="f52"/>
                    <a:pt x="f53" y="f54"/>
                    <a:pt x="f55" y="f38"/>
                  </a:cubicBezTo>
                  <a:moveTo>
                    <a:pt x="f56" y="f57"/>
                  </a:moveTo>
                  <a:cubicBezTo>
                    <a:pt x="f48" y="f58"/>
                    <a:pt x="f48" y="f59"/>
                    <a:pt x="f56" y="f60"/>
                  </a:cubicBezTo>
                  <a:cubicBezTo>
                    <a:pt x="f61" y="f62"/>
                    <a:pt x="f45" y="f14"/>
                    <a:pt x="f44" y="f16"/>
                  </a:cubicBezTo>
                  <a:cubicBezTo>
                    <a:pt x="f63" y="f64"/>
                    <a:pt x="f65" y="f66"/>
                    <a:pt x="f38" y="f28"/>
                  </a:cubicBezTo>
                </a:path>
              </a:pathLst>
            </a:custGeom>
            <a:noFill/>
            <a:ln w="38103" cap="rnd">
              <a:solidFill>
                <a:srgbClr val="017DC0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" name="Google Shape;1039;p45">
            <a:extLst>
              <a:ext uri="{FF2B5EF4-FFF2-40B4-BE49-F238E27FC236}">
                <a16:creationId xmlns:a16="http://schemas.microsoft.com/office/drawing/2014/main" id="{FE518511-B46D-447A-9E93-B3511F638A9B}"/>
              </a:ext>
            </a:extLst>
          </p:cNvPr>
          <p:cNvGrpSpPr/>
          <p:nvPr/>
        </p:nvGrpSpPr>
        <p:grpSpPr>
          <a:xfrm>
            <a:off x="6779946" y="1909623"/>
            <a:ext cx="1268702" cy="1268702"/>
            <a:chOff x="6779946" y="1909623"/>
            <a:chExt cx="1268702" cy="1268702"/>
          </a:xfrm>
        </p:grpSpPr>
        <p:sp>
          <p:nvSpPr>
            <p:cNvPr id="13" name="Google Shape;1040;p45">
              <a:extLst>
                <a:ext uri="{FF2B5EF4-FFF2-40B4-BE49-F238E27FC236}">
                  <a16:creationId xmlns:a16="http://schemas.microsoft.com/office/drawing/2014/main" id="{DE8039C6-1D1F-4C2B-A9DB-C9C70DB95220}"/>
                </a:ext>
              </a:extLst>
            </p:cNvPr>
            <p:cNvSpPr/>
            <p:nvPr/>
          </p:nvSpPr>
          <p:spPr>
            <a:xfrm>
              <a:off x="6779946" y="1909623"/>
              <a:ext cx="1268702" cy="126870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  <a:effectLst>
              <a:outerShdw dist="38098" dir="10140039" algn="tl">
                <a:srgbClr val="1C4587">
                  <a:alpha val="61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1041;p45">
              <a:extLst>
                <a:ext uri="{FF2B5EF4-FFF2-40B4-BE49-F238E27FC236}">
                  <a16:creationId xmlns:a16="http://schemas.microsoft.com/office/drawing/2014/main" id="{62B624B0-709B-42BA-850E-00A3218BFFC8}"/>
                </a:ext>
              </a:extLst>
            </p:cNvPr>
            <p:cNvSpPr/>
            <p:nvPr/>
          </p:nvSpPr>
          <p:spPr>
            <a:xfrm>
              <a:off x="6917399" y="2099069"/>
              <a:ext cx="993769" cy="889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09"/>
                <a:gd name="f4" fmla="val 42538"/>
                <a:gd name="f5" fmla="val 23748"/>
                <a:gd name="f6" fmla="val 1"/>
                <a:gd name="f7" fmla="val 14632"/>
                <a:gd name="f8" fmla="val 6186"/>
                <a:gd name="f9" fmla="val 5923"/>
                <a:gd name="f10" fmla="val 3404"/>
                <a:gd name="f11" fmla="val 15114"/>
                <a:gd name="f12" fmla="val 26361"/>
                <a:gd name="f13" fmla="val 6353"/>
                <a:gd name="f14" fmla="val 38215"/>
                <a:gd name="f15" fmla="val 17599"/>
                <a:gd name="f16" fmla="val 41619"/>
                <a:gd name="f17" fmla="val 19655"/>
                <a:gd name="f18" fmla="val 42241"/>
                <a:gd name="f19" fmla="val 21731"/>
                <a:gd name="f20" fmla="val 23772"/>
                <a:gd name="f21" fmla="val 32897"/>
                <a:gd name="f22" fmla="val 41322"/>
                <a:gd name="f23" fmla="val 36615"/>
                <a:gd name="f24" fmla="val 44104"/>
                <a:gd name="f25" fmla="val 27424"/>
                <a:gd name="f26" fmla="val 16178"/>
                <a:gd name="f27" fmla="val 41156"/>
                <a:gd name="f28" fmla="val 4324"/>
                <a:gd name="f29" fmla="val 29909"/>
                <a:gd name="f30" fmla="val 919"/>
                <a:gd name="f31" fmla="val 27859"/>
                <a:gd name="f32" fmla="val 297"/>
                <a:gd name="f33" fmla="val 25787"/>
                <a:gd name="f34" fmla="*/ f0 1 47509"/>
                <a:gd name="f35" fmla="*/ f1 1 4253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47509"/>
                <a:gd name="f42" fmla="*/ f39 1 4253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7509" h="4253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3" y="f26"/>
                    <a:pt x="f27" y="f28"/>
                    <a:pt x="f29" y="f30"/>
                  </a:cubicBezTo>
                  <a:cubicBezTo>
                    <a:pt x="f31" y="f32"/>
                    <a:pt x="f33" y="f6"/>
                    <a:pt x="f5" y="f6"/>
                  </a:cubicBezTo>
                  <a:close/>
                </a:path>
              </a:pathLst>
            </a:custGeom>
            <a:solidFill>
              <a:srgbClr val="4FC3F7"/>
            </a:solidFill>
            <a:ln w="114300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1042;p45">
              <a:extLst>
                <a:ext uri="{FF2B5EF4-FFF2-40B4-BE49-F238E27FC236}">
                  <a16:creationId xmlns:a16="http://schemas.microsoft.com/office/drawing/2014/main" id="{E3A78B21-B3F1-41DC-AA67-FE7268803AD8}"/>
                </a:ext>
              </a:extLst>
            </p:cNvPr>
            <p:cNvSpPr/>
            <p:nvPr/>
          </p:nvSpPr>
          <p:spPr>
            <a:xfrm>
              <a:off x="6953499" y="2080973"/>
              <a:ext cx="940432" cy="9164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242"/>
                <a:gd name="f4" fmla="val 38239"/>
                <a:gd name="f5" fmla="val 19181"/>
                <a:gd name="f6" fmla="val 38238"/>
                <a:gd name="f7" fmla="val 20488"/>
                <a:gd name="f8" fmla="val 21764"/>
                <a:gd name="f9" fmla="val 38086"/>
                <a:gd name="f10" fmla="val 23010"/>
                <a:gd name="f11" fmla="val 37843"/>
                <a:gd name="f12" fmla="val 24257"/>
                <a:gd name="f13" fmla="val 37600"/>
                <a:gd name="f14" fmla="val 25442"/>
                <a:gd name="f15" fmla="val 37235"/>
                <a:gd name="f16" fmla="val 26597"/>
                <a:gd name="f17" fmla="val 36749"/>
                <a:gd name="f18" fmla="val 28846"/>
                <a:gd name="f19" fmla="val 35776"/>
                <a:gd name="f20" fmla="val 30913"/>
                <a:gd name="f21" fmla="val 34378"/>
                <a:gd name="f22" fmla="val 32646"/>
                <a:gd name="f23" fmla="val 32645"/>
                <a:gd name="f24" fmla="val 33497"/>
                <a:gd name="f25" fmla="val 31794"/>
                <a:gd name="f26" fmla="val 34287"/>
                <a:gd name="f27" fmla="val 30852"/>
                <a:gd name="f28" fmla="val 34986"/>
                <a:gd name="f29" fmla="val 29819"/>
                <a:gd name="f30" fmla="val 35655"/>
                <a:gd name="f31" fmla="val 28816"/>
                <a:gd name="f32" fmla="val 36263"/>
                <a:gd name="f33" fmla="val 27721"/>
                <a:gd name="f34" fmla="val 36719"/>
                <a:gd name="f35" fmla="val 20670"/>
                <a:gd name="f36" fmla="val 38573"/>
                <a:gd name="f37" fmla="val 13861"/>
                <a:gd name="f38" fmla="val 8542"/>
                <a:gd name="f39" fmla="val 7539"/>
                <a:gd name="f40" fmla="val 6596"/>
                <a:gd name="f41" fmla="val 5715"/>
                <a:gd name="f42" fmla="val 3982"/>
                <a:gd name="f43" fmla="val 2584"/>
                <a:gd name="f44" fmla="val 1642"/>
                <a:gd name="f45" fmla="val 1156"/>
                <a:gd name="f46" fmla="val 760"/>
                <a:gd name="f47" fmla="val 517"/>
                <a:gd name="f48" fmla="val 1"/>
                <a:gd name="f49" fmla="val 17874"/>
                <a:gd name="f50" fmla="val 15351"/>
                <a:gd name="f51" fmla="val 10457"/>
                <a:gd name="f52" fmla="val 1520"/>
                <a:gd name="f53" fmla="val 6171"/>
                <a:gd name="f54" fmla="val 4408"/>
                <a:gd name="f55" fmla="val 3405"/>
                <a:gd name="f56" fmla="val 518"/>
                <a:gd name="f57" fmla="val 15350"/>
                <a:gd name="f58" fmla="val 17873"/>
                <a:gd name="f59" fmla="val 20487"/>
                <a:gd name="f60" fmla="val 23040"/>
                <a:gd name="f61" fmla="val 791"/>
                <a:gd name="f62" fmla="val 24256"/>
                <a:gd name="f63" fmla="val 3071"/>
                <a:gd name="f64" fmla="val 30001"/>
                <a:gd name="f65" fmla="val 5472"/>
                <a:gd name="f66" fmla="val 32919"/>
                <a:gd name="f67" fmla="*/ f0 1 39242"/>
                <a:gd name="f68" fmla="*/ f1 1 3823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39242"/>
                <a:gd name="f75" fmla="*/ f72 1 3823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39242" h="38239" fill="none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16"/>
                  </a:cubicBezTo>
                  <a:cubicBezTo>
                    <a:pt x="f3" y="f35"/>
                    <a:pt x="f36" y="f37"/>
                    <a:pt x="f28" y="f38"/>
                  </a:cubicBezTo>
                  <a:cubicBezTo>
                    <a:pt x="f26" y="f39"/>
                    <a:pt x="f24" y="f40"/>
                    <a:pt x="f22" y="f41"/>
                  </a:cubicBezTo>
                  <a:cubicBezTo>
                    <a:pt x="f20" y="f42"/>
                    <a:pt x="f18" y="f43"/>
                    <a:pt x="f16" y="f44"/>
                  </a:cubicBezTo>
                  <a:cubicBezTo>
                    <a:pt x="f14" y="f45"/>
                    <a:pt x="f12" y="f46"/>
                    <a:pt x="f10" y="f47"/>
                  </a:cubicBezTo>
                  <a:cubicBezTo>
                    <a:pt x="f7" y="f48"/>
                    <a:pt x="f49" y="f48"/>
                    <a:pt x="f50" y="f47"/>
                  </a:cubicBezTo>
                  <a:cubicBezTo>
                    <a:pt x="f51" y="f52"/>
                    <a:pt x="f53" y="f54"/>
                    <a:pt x="f55" y="f38"/>
                  </a:cubicBezTo>
                  <a:moveTo>
                    <a:pt x="f56" y="f57"/>
                  </a:moveTo>
                  <a:cubicBezTo>
                    <a:pt x="f48" y="f58"/>
                    <a:pt x="f48" y="f59"/>
                    <a:pt x="f56" y="f60"/>
                  </a:cubicBezTo>
                  <a:cubicBezTo>
                    <a:pt x="f61" y="f62"/>
                    <a:pt x="f45" y="f14"/>
                    <a:pt x="f44" y="f16"/>
                  </a:cubicBezTo>
                  <a:cubicBezTo>
                    <a:pt x="f63" y="f64"/>
                    <a:pt x="f65" y="f66"/>
                    <a:pt x="f38" y="f28"/>
                  </a:cubicBezTo>
                </a:path>
              </a:pathLst>
            </a:custGeom>
            <a:noFill/>
            <a:ln w="38103" cap="rnd">
              <a:solidFill>
                <a:srgbClr val="1C4587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cxnSp>
        <p:nvCxnSpPr>
          <p:cNvPr id="16" name="Google Shape;1043;p45">
            <a:extLst>
              <a:ext uri="{FF2B5EF4-FFF2-40B4-BE49-F238E27FC236}">
                <a16:creationId xmlns:a16="http://schemas.microsoft.com/office/drawing/2014/main" id="{0C806BEC-C2C6-47F9-A26E-3411D365FB35}"/>
              </a:ext>
            </a:extLst>
          </p:cNvPr>
          <p:cNvCxnSpPr>
            <a:stCxn id="5" idx="1"/>
            <a:endCxn id="9" idx="6"/>
          </p:cNvCxnSpPr>
          <p:nvPr/>
        </p:nvCxnSpPr>
        <p:spPr>
          <a:xfrm>
            <a:off x="2364070" y="2543974"/>
            <a:ext cx="1652371" cy="320735"/>
          </a:xfrm>
          <a:prstGeom prst="curvedConnector3">
            <a:avLst>
              <a:gd name="adj1" fmla="val 50000"/>
            </a:avLst>
          </a:prstGeom>
          <a:noFill/>
          <a:ln w="38103" cap="flat">
            <a:solidFill>
              <a:srgbClr val="FFD581"/>
            </a:solidFill>
            <a:custDash>
              <a:ds d="299976" sp="299976"/>
              <a:ds d="100000" sp="299976"/>
            </a:custDash>
            <a:round/>
          </a:ln>
        </p:spPr>
      </p:cxnSp>
      <p:cxnSp>
        <p:nvCxnSpPr>
          <p:cNvPr id="17" name="Google Shape;1044;p45">
            <a:extLst>
              <a:ext uri="{FF2B5EF4-FFF2-40B4-BE49-F238E27FC236}">
                <a16:creationId xmlns:a16="http://schemas.microsoft.com/office/drawing/2014/main" id="{4069B23E-6A4E-411E-8F5A-61229037A8F8}"/>
              </a:ext>
            </a:extLst>
          </p:cNvPr>
          <p:cNvCxnSpPr>
            <a:stCxn id="9" idx="0"/>
            <a:endCxn id="13" idx="3"/>
          </p:cNvCxnSpPr>
          <p:nvPr/>
        </p:nvCxnSpPr>
        <p:spPr>
          <a:xfrm flipV="1">
            <a:off x="5191662" y="2543974"/>
            <a:ext cx="1588284" cy="166043"/>
          </a:xfrm>
          <a:prstGeom prst="curvedConnector3">
            <a:avLst>
              <a:gd name="adj1" fmla="val 50000"/>
            </a:avLst>
          </a:prstGeom>
          <a:noFill/>
          <a:ln w="38103" cap="flat">
            <a:solidFill>
              <a:srgbClr val="FFD581"/>
            </a:solidFill>
            <a:custDash>
              <a:ds d="299976" sp="299976"/>
              <a:ds d="100000" sp="299976"/>
            </a:custDash>
            <a:round/>
          </a:ln>
        </p:spPr>
      </p:cxnSp>
      <p:cxnSp>
        <p:nvCxnSpPr>
          <p:cNvPr id="18" name="Google Shape;1045;p45">
            <a:extLst>
              <a:ext uri="{FF2B5EF4-FFF2-40B4-BE49-F238E27FC236}">
                <a16:creationId xmlns:a16="http://schemas.microsoft.com/office/drawing/2014/main" id="{190B215E-1E7A-4E60-A64A-4277D27C2182}"/>
              </a:ext>
            </a:extLst>
          </p:cNvPr>
          <p:cNvCxnSpPr>
            <a:stCxn id="13" idx="1"/>
          </p:cNvCxnSpPr>
          <p:nvPr/>
        </p:nvCxnSpPr>
        <p:spPr>
          <a:xfrm>
            <a:off x="8048649" y="2543970"/>
            <a:ext cx="1652394" cy="320698"/>
          </a:xfrm>
          <a:prstGeom prst="curvedConnector3">
            <a:avLst/>
          </a:prstGeom>
          <a:noFill/>
          <a:ln w="38103" cap="flat">
            <a:solidFill>
              <a:srgbClr val="FFD581"/>
            </a:solidFill>
            <a:custDash>
              <a:ds d="299976" sp="299976"/>
              <a:ds d="100000" sp="299976"/>
            </a:custDash>
            <a:round/>
          </a:ln>
        </p:spPr>
      </p:cxnSp>
      <p:sp>
        <p:nvSpPr>
          <p:cNvPr id="19" name="Google Shape;1046;p45">
            <a:extLst>
              <a:ext uri="{FF2B5EF4-FFF2-40B4-BE49-F238E27FC236}">
                <a16:creationId xmlns:a16="http://schemas.microsoft.com/office/drawing/2014/main" id="{B2A766EF-B609-4D6F-93DA-FABA02730D6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77523" y="3738277"/>
            <a:ext cx="1904402" cy="673803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>
                <a:solidFill>
                  <a:srgbClr val="017DC0"/>
                </a:solidFill>
              </a:rPr>
              <a:t>Mars is actually a very cold place</a:t>
            </a:r>
          </a:p>
        </p:txBody>
      </p:sp>
      <p:sp>
        <p:nvSpPr>
          <p:cNvPr id="20" name="Google Shape;1047;p45">
            <a:extLst>
              <a:ext uri="{FF2B5EF4-FFF2-40B4-BE49-F238E27FC236}">
                <a16:creationId xmlns:a16="http://schemas.microsoft.com/office/drawing/2014/main" id="{5E89AEFF-E040-4A87-A340-7CBD2E62967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7523" y="3329677"/>
            <a:ext cx="1904402" cy="408599"/>
          </a:xfrm>
        </p:spPr>
        <p:txBody>
          <a:bodyPr anchorCtr="1"/>
          <a:lstStyle/>
          <a:p>
            <a:pPr lvl="0" algn="ctr"/>
            <a:r>
              <a:rPr lang="en-US" sz="2000">
                <a:solidFill>
                  <a:srgbClr val="017DC0"/>
                </a:solidFill>
              </a:rPr>
              <a:t>2021</a:t>
            </a:r>
          </a:p>
        </p:txBody>
      </p:sp>
      <p:sp>
        <p:nvSpPr>
          <p:cNvPr id="21" name="Google Shape;1048;p45">
            <a:extLst>
              <a:ext uri="{FF2B5EF4-FFF2-40B4-BE49-F238E27FC236}">
                <a16:creationId xmlns:a16="http://schemas.microsoft.com/office/drawing/2014/main" id="{902511F3-50AB-4967-ACB6-747207DF9E3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619798" y="3738277"/>
            <a:ext cx="1904402" cy="673803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>
                <a:solidFill>
                  <a:srgbClr val="017DC0"/>
                </a:solidFill>
              </a:rPr>
              <a:t>It’s the smallest planet of them all</a:t>
            </a:r>
          </a:p>
        </p:txBody>
      </p:sp>
      <p:sp>
        <p:nvSpPr>
          <p:cNvPr id="22" name="Google Shape;1049;p45">
            <a:extLst>
              <a:ext uri="{FF2B5EF4-FFF2-40B4-BE49-F238E27FC236}">
                <a16:creationId xmlns:a16="http://schemas.microsoft.com/office/drawing/2014/main" id="{2D2380A5-FE69-49C0-869F-DAAC9DF3711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19798" y="3329677"/>
            <a:ext cx="1904402" cy="408599"/>
          </a:xfrm>
        </p:spPr>
        <p:txBody>
          <a:bodyPr anchorCtr="1"/>
          <a:lstStyle/>
          <a:p>
            <a:pPr lvl="0" algn="ctr"/>
            <a:r>
              <a:rPr lang="en-US" sz="2000">
                <a:solidFill>
                  <a:srgbClr val="017DC0"/>
                </a:solidFill>
              </a:rPr>
              <a:t>2030</a:t>
            </a:r>
          </a:p>
        </p:txBody>
      </p:sp>
      <p:sp>
        <p:nvSpPr>
          <p:cNvPr id="23" name="Google Shape;1050;p45">
            <a:extLst>
              <a:ext uri="{FF2B5EF4-FFF2-40B4-BE49-F238E27FC236}">
                <a16:creationId xmlns:a16="http://schemas.microsoft.com/office/drawing/2014/main" id="{A7B39979-6911-47FB-9575-499B1A18EC2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462073" y="3738277"/>
            <a:ext cx="1904402" cy="673803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>
                <a:solidFill>
                  <a:srgbClr val="017DC0"/>
                </a:solidFill>
              </a:rPr>
              <a:t>Jupiter is the biggest planet of them all</a:t>
            </a:r>
          </a:p>
        </p:txBody>
      </p:sp>
      <p:sp>
        <p:nvSpPr>
          <p:cNvPr id="24" name="Google Shape;1051;p45">
            <a:extLst>
              <a:ext uri="{FF2B5EF4-FFF2-40B4-BE49-F238E27FC236}">
                <a16:creationId xmlns:a16="http://schemas.microsoft.com/office/drawing/2014/main" id="{368DD773-35C9-4012-9AEA-534F34F408E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62073" y="3329677"/>
            <a:ext cx="1904402" cy="408599"/>
          </a:xfrm>
        </p:spPr>
        <p:txBody>
          <a:bodyPr anchorCtr="1"/>
          <a:lstStyle/>
          <a:p>
            <a:pPr lvl="0" algn="ctr"/>
            <a:r>
              <a:rPr lang="en-US" sz="2000">
                <a:solidFill>
                  <a:srgbClr val="017DC0"/>
                </a:solidFill>
              </a:rPr>
              <a:t>2050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>
            <a:extLst>
              <a:ext uri="{FF2B5EF4-FFF2-40B4-BE49-F238E27FC236}">
                <a16:creationId xmlns:a16="http://schemas.microsoft.com/office/drawing/2014/main" id="{258E318F-FA10-4B54-B256-1AD787143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78" y="803309"/>
            <a:ext cx="3429329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FB9BC12-7E95-4EC2-92D5-213D4AB1E54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254632"/>
            <a:ext cx="8679896" cy="543181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 sz="4050">
                <a:solidFill>
                  <a:srgbClr val="FFFFFF"/>
                </a:solidFill>
                <a:latin typeface="Arial"/>
                <a:cs typeface="Arial" pitchFamily="34"/>
              </a:rPr>
              <a:t>Infographic Style</a:t>
            </a: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C6117E5F-98FA-4414-85F4-20C7BEE13599}"/>
              </a:ext>
            </a:extLst>
          </p:cNvPr>
          <p:cNvSpPr txBox="1"/>
          <p:nvPr/>
        </p:nvSpPr>
        <p:spPr>
          <a:xfrm>
            <a:off x="4829778" y="1463268"/>
            <a:ext cx="2865455" cy="9694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27002" tIns="0" rIns="27002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1" i="0" u="none" strike="noStrike" kern="0" cap="none" spc="0" baseline="0">
                <a:solidFill>
                  <a:srgbClr val="0070C0"/>
                </a:solidFill>
                <a:uFillTx/>
                <a:latin typeface="Arial"/>
                <a:ea typeface="Arial"/>
                <a:cs typeface="Arial" pitchFamily="34"/>
              </a:rPr>
              <a:t>We Create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1" i="0" u="none" strike="noStrike" kern="0" cap="none" spc="0" baseline="0">
                <a:solidFill>
                  <a:srgbClr val="0070C0"/>
                </a:solidFill>
                <a:uFillTx/>
                <a:latin typeface="Arial"/>
                <a:ea typeface="Arial"/>
                <a:cs typeface="Arial" pitchFamily="34"/>
              </a:rPr>
              <a:t>Quality Professional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00" b="1" i="0" u="none" strike="noStrike" kern="0" cap="none" spc="0" baseline="0">
                <a:solidFill>
                  <a:srgbClr val="0070C0"/>
                </a:solidFill>
                <a:uFillTx/>
                <a:latin typeface="Arial"/>
                <a:ea typeface="Arial"/>
                <a:cs typeface="Arial" pitchFamily="34"/>
              </a:rPr>
              <a:t>PPT Presentation</a:t>
            </a:r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90EE3727-677F-4E90-BD3C-7310732DED1C}"/>
              </a:ext>
            </a:extLst>
          </p:cNvPr>
          <p:cNvSpPr txBox="1"/>
          <p:nvPr/>
        </p:nvSpPr>
        <p:spPr>
          <a:xfrm>
            <a:off x="4703801" y="2710729"/>
            <a:ext cx="3872776" cy="17543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Example Text :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9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24D9C85-4B96-47C5-8233-A7507671DA8C}"/>
              </a:ext>
            </a:extLst>
          </p:cNvPr>
          <p:cNvSpPr/>
          <p:nvPr/>
        </p:nvSpPr>
        <p:spPr>
          <a:xfrm>
            <a:off x="0" y="187644"/>
            <a:ext cx="8680243" cy="119091"/>
          </a:xfrm>
          <a:prstGeom prst="rect">
            <a:avLst/>
          </a:prstGeom>
          <a:solidFill>
            <a:srgbClr val="42BCF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17DC0"/>
              </a:solidFill>
              <a:uFillTx/>
              <a:latin typeface="Arial"/>
            </a:endParaRPr>
          </a:p>
        </p:txBody>
      </p:sp>
      <p:grpSp>
        <p:nvGrpSpPr>
          <p:cNvPr id="7" name="Google Shape;268;p17">
            <a:extLst>
              <a:ext uri="{FF2B5EF4-FFF2-40B4-BE49-F238E27FC236}">
                <a16:creationId xmlns:a16="http://schemas.microsoft.com/office/drawing/2014/main" id="{88D0C00F-8EE4-4945-8E5B-C82763EFC54E}"/>
              </a:ext>
            </a:extLst>
          </p:cNvPr>
          <p:cNvGrpSpPr/>
          <p:nvPr/>
        </p:nvGrpSpPr>
        <p:grpSpPr>
          <a:xfrm>
            <a:off x="8004475" y="86842"/>
            <a:ext cx="1026587" cy="879058"/>
            <a:chOff x="8004475" y="86842"/>
            <a:chExt cx="1026587" cy="879058"/>
          </a:xfrm>
        </p:grpSpPr>
        <p:sp>
          <p:nvSpPr>
            <p:cNvPr id="8" name="Google Shape;269;p17">
              <a:extLst>
                <a:ext uri="{FF2B5EF4-FFF2-40B4-BE49-F238E27FC236}">
                  <a16:creationId xmlns:a16="http://schemas.microsoft.com/office/drawing/2014/main" id="{3BA4123A-84DE-495A-861D-DAF73026AF2C}"/>
                </a:ext>
              </a:extLst>
            </p:cNvPr>
            <p:cNvSpPr/>
            <p:nvPr/>
          </p:nvSpPr>
          <p:spPr>
            <a:xfrm rot="532782">
              <a:off x="8004475" y="86842"/>
              <a:ext cx="1026587" cy="8790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55"/>
                <a:gd name="f4" fmla="val 11864"/>
                <a:gd name="f5" fmla="val 7886"/>
                <a:gd name="f6" fmla="val 1"/>
                <a:gd name="f7" fmla="val 6431"/>
                <a:gd name="f8" fmla="val 4948"/>
                <a:gd name="f9" fmla="val 541"/>
                <a:gd name="f10" fmla="val 3740"/>
                <a:gd name="f11" fmla="val 1749"/>
                <a:gd name="f12" fmla="val 5489"/>
                <a:gd name="f13" fmla="val 2661"/>
                <a:gd name="f14" fmla="val 7931"/>
                <a:gd name="f15" fmla="val 11219"/>
                <a:gd name="f16" fmla="val 9228"/>
                <a:gd name="f17" fmla="val 5940"/>
                <a:gd name="f18" fmla="val 2372"/>
                <a:gd name="f19" fmla="val 10933"/>
                <a:gd name="f20" fmla="*/ f0 1 13855"/>
                <a:gd name="f21" fmla="*/ f1 1 11864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55"/>
                <a:gd name="f28" fmla="*/ f25 1 11864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55" h="118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4"/>
                    <a:pt x="f14" y="f4"/>
                  </a:cubicBezTo>
                  <a:cubicBezTo>
                    <a:pt x="f15" y="f4"/>
                    <a:pt x="f3" y="f16"/>
                    <a:pt x="f3" y="f17"/>
                  </a:cubicBezTo>
                  <a:cubicBezTo>
                    <a:pt x="f3" y="f18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270;p17">
              <a:extLst>
                <a:ext uri="{FF2B5EF4-FFF2-40B4-BE49-F238E27FC236}">
                  <a16:creationId xmlns:a16="http://schemas.microsoft.com/office/drawing/2014/main" id="{26AF453F-B8BD-4BBF-B067-F5469C1163A4}"/>
                </a:ext>
              </a:extLst>
            </p:cNvPr>
            <p:cNvSpPr/>
            <p:nvPr/>
          </p:nvSpPr>
          <p:spPr>
            <a:xfrm rot="532782">
              <a:off x="8247175" y="191119"/>
              <a:ext cx="694486" cy="6944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735"/>
                <a:gd name="f4" fmla="val 4367"/>
                <a:gd name="f5" fmla="val 1958"/>
                <a:gd name="f6" fmla="val 6777"/>
                <a:gd name="f7" fmla="*/ f0 1 8735"/>
                <a:gd name="f8" fmla="*/ f1 1 8735"/>
                <a:gd name="f9" fmla="val f2"/>
                <a:gd name="f10" fmla="val f3"/>
                <a:gd name="f11" fmla="+- f10 0 f9"/>
                <a:gd name="f12" fmla="*/ f11 1 8735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8735" h="8735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4FC3F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271;p17">
              <a:extLst>
                <a:ext uri="{FF2B5EF4-FFF2-40B4-BE49-F238E27FC236}">
                  <a16:creationId xmlns:a16="http://schemas.microsoft.com/office/drawing/2014/main" id="{755D08EE-538C-42C8-BB93-DEAA6DA8EDDD}"/>
                </a:ext>
              </a:extLst>
            </p:cNvPr>
            <p:cNvSpPr/>
            <p:nvPr/>
          </p:nvSpPr>
          <p:spPr>
            <a:xfrm rot="532782">
              <a:off x="8226353" y="202330"/>
              <a:ext cx="700448" cy="6805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10"/>
                <a:gd name="f4" fmla="val 8560"/>
                <a:gd name="f5" fmla="val 3439"/>
                <a:gd name="f6" fmla="val 1"/>
                <a:gd name="f7" fmla="val 1355"/>
                <a:gd name="f8" fmla="val 603"/>
                <a:gd name="f9" fmla="val 2636"/>
                <a:gd name="f10" fmla="val 301"/>
                <a:gd name="f11" fmla="val 4795"/>
                <a:gd name="f12" fmla="val 6953"/>
                <a:gd name="f13" fmla="val 2435"/>
                <a:gd name="f14" fmla="val 4618"/>
                <a:gd name="f15" fmla="val 6576"/>
                <a:gd name="f16" fmla="val 8283"/>
                <a:gd name="f17" fmla="val 7254"/>
                <a:gd name="f18" fmla="val 5372"/>
                <a:gd name="f19" fmla="val 8402"/>
                <a:gd name="f20" fmla="val 5488"/>
                <a:gd name="f21" fmla="val 7997"/>
                <a:gd name="f22" fmla="val 5543"/>
                <a:gd name="f23" fmla="val 7603"/>
                <a:gd name="f24" fmla="val 4849"/>
                <a:gd name="f25" fmla="val 2626"/>
                <a:gd name="f26" fmla="val 2878"/>
                <a:gd name="f27" fmla="*/ f0 1 8810"/>
                <a:gd name="f28" fmla="*/ f1 1 8560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8810"/>
                <a:gd name="f35" fmla="*/ f32 1 8560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8810" h="8560">
                  <a:moveTo>
                    <a:pt x="f5" y="f6"/>
                  </a:moveTo>
                  <a:lnTo>
                    <a:pt x="f5" y="f6"/>
                  </a:lnTo>
                  <a:cubicBezTo>
                    <a:pt x="f7" y="f8"/>
                    <a:pt x="f2" y="f9"/>
                    <a:pt x="f10" y="f11"/>
                  </a:cubicBezTo>
                  <a:cubicBezTo>
                    <a:pt x="f8" y="f12"/>
                    <a:pt x="f13" y="f4"/>
                    <a:pt x="f14" y="f4"/>
                  </a:cubicBezTo>
                  <a:cubicBezTo>
                    <a:pt x="f15" y="f4"/>
                    <a:pt x="f16" y="f17"/>
                    <a:pt x="f3" y="f18"/>
                  </a:cubicBezTo>
                  <a:lnTo>
                    <a:pt x="f3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01579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" name="Google Shape;272;p17">
            <a:extLst>
              <a:ext uri="{FF2B5EF4-FFF2-40B4-BE49-F238E27FC236}">
                <a16:creationId xmlns:a16="http://schemas.microsoft.com/office/drawing/2014/main" id="{FF240B89-5FFD-4509-B643-2B3DB3AD57E7}"/>
              </a:ext>
            </a:extLst>
          </p:cNvPr>
          <p:cNvGrpSpPr/>
          <p:nvPr/>
        </p:nvGrpSpPr>
        <p:grpSpPr>
          <a:xfrm>
            <a:off x="7645645" y="281709"/>
            <a:ext cx="796460" cy="434293"/>
            <a:chOff x="7645645" y="281709"/>
            <a:chExt cx="796460" cy="434293"/>
          </a:xfrm>
        </p:grpSpPr>
        <p:grpSp>
          <p:nvGrpSpPr>
            <p:cNvPr id="12" name="Google Shape;273;p17">
              <a:extLst>
                <a:ext uri="{FF2B5EF4-FFF2-40B4-BE49-F238E27FC236}">
                  <a16:creationId xmlns:a16="http://schemas.microsoft.com/office/drawing/2014/main" id="{0D10EAF2-F823-47A9-A0AB-FAE7350AEE50}"/>
                </a:ext>
              </a:extLst>
            </p:cNvPr>
            <p:cNvGrpSpPr/>
            <p:nvPr/>
          </p:nvGrpSpPr>
          <p:grpSpPr>
            <a:xfrm>
              <a:off x="7645645" y="281709"/>
              <a:ext cx="445843" cy="434293"/>
              <a:chOff x="7645645" y="281709"/>
              <a:chExt cx="445843" cy="434293"/>
            </a:xfrm>
          </p:grpSpPr>
          <p:sp>
            <p:nvSpPr>
              <p:cNvPr id="13" name="Google Shape;274;p17">
                <a:extLst>
                  <a:ext uri="{FF2B5EF4-FFF2-40B4-BE49-F238E27FC236}">
                    <a16:creationId xmlns:a16="http://schemas.microsoft.com/office/drawing/2014/main" id="{B5785026-5F72-4C3D-9788-4906F0037FC1}"/>
                  </a:ext>
                </a:extLst>
              </p:cNvPr>
              <p:cNvSpPr/>
              <p:nvPr/>
            </p:nvSpPr>
            <p:spPr>
              <a:xfrm rot="918790" flipH="1">
                <a:off x="7890430" y="513975"/>
                <a:ext cx="201058" cy="2020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222"/>
                  <a:gd name="f4" fmla="val 5247"/>
                  <a:gd name="f5" fmla="val 2611"/>
                  <a:gd name="f6" fmla="val 1"/>
                  <a:gd name="f7" fmla="val 1155"/>
                  <a:gd name="f8" fmla="val 1181"/>
                  <a:gd name="f9" fmla="val 2636"/>
                  <a:gd name="f10" fmla="val 4067"/>
                  <a:gd name="f11" fmla="val 4042"/>
                  <a:gd name="f12" fmla="val 5221"/>
                  <a:gd name="f13" fmla="*/ f0 1 5222"/>
                  <a:gd name="f14" fmla="*/ f1 1 5247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5222"/>
                  <a:gd name="f21" fmla="*/ f18 1 5247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5222" h="5247">
                    <a:moveTo>
                      <a:pt x="f5" y="f6"/>
                    </a:moveTo>
                    <a:cubicBezTo>
                      <a:pt x="f7" y="f6"/>
                      <a:pt x="f6" y="f8"/>
                      <a:pt x="f6" y="f9"/>
                    </a:cubicBezTo>
                    <a:cubicBezTo>
                      <a:pt x="f6" y="f10"/>
                      <a:pt x="f7" y="f4"/>
                      <a:pt x="f5" y="f4"/>
                    </a:cubicBezTo>
                    <a:cubicBezTo>
                      <a:pt x="f11" y="f4"/>
                      <a:pt x="f12" y="f10"/>
                      <a:pt x="f12" y="f9"/>
                    </a:cubicBezTo>
                    <a:cubicBezTo>
                      <a:pt x="f12" y="f8"/>
                      <a:pt x="f11" y="f6"/>
                      <a:pt x="f5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st="19046" dir="5400000" algn="tl">
                  <a:srgbClr val="1C4587">
                    <a:alpha val="5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Google Shape;275;p17">
                <a:extLst>
                  <a:ext uri="{FF2B5EF4-FFF2-40B4-BE49-F238E27FC236}">
                    <a16:creationId xmlns:a16="http://schemas.microsoft.com/office/drawing/2014/main" id="{7383F81B-50A3-4368-9F8C-D2AB97C0280D}"/>
                  </a:ext>
                </a:extLst>
              </p:cNvPr>
              <p:cNvSpPr/>
              <p:nvPr/>
            </p:nvSpPr>
            <p:spPr>
              <a:xfrm rot="918790" flipH="1">
                <a:off x="7645645" y="281709"/>
                <a:ext cx="250307" cy="2144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501"/>
                  <a:gd name="f4" fmla="val 5570"/>
                  <a:gd name="f5" fmla="val 3694"/>
                  <a:gd name="f6" fmla="val 3005"/>
                  <a:gd name="f7" fmla="val 2302"/>
                  <a:gd name="f8" fmla="val 256"/>
                  <a:gd name="f9" fmla="val 1732"/>
                  <a:gd name="f10" fmla="val 826"/>
                  <a:gd name="f11" fmla="val 2583"/>
                  <a:gd name="f12" fmla="val 1230"/>
                  <a:gd name="f13" fmla="val 3715"/>
                  <a:gd name="f14" fmla="val 5246"/>
                  <a:gd name="f15" fmla="val 4340"/>
                  <a:gd name="f16" fmla="val 2784"/>
                  <a:gd name="f17" fmla="val 1106"/>
                  <a:gd name="f18" fmla="val 5127"/>
                  <a:gd name="f19" fmla="*/ f0 1 6501"/>
                  <a:gd name="f20" fmla="*/ f1 1 5570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6501"/>
                  <a:gd name="f27" fmla="*/ f24 1 5570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6501" h="5570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2" y="f11"/>
                      <a:pt x="f12" y="f4"/>
                      <a:pt x="f13" y="f4"/>
                    </a:cubicBezTo>
                    <a:cubicBezTo>
                      <a:pt x="f14" y="f4"/>
                      <a:pt x="f3" y="f15"/>
                      <a:pt x="f3" y="f16"/>
                    </a:cubicBezTo>
                    <a:cubicBezTo>
                      <a:pt x="f3" y="f17"/>
                      <a:pt x="f18" y="f2"/>
                      <a:pt x="f5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st="19046" dir="5400000" algn="tl">
                  <a:srgbClr val="1C4587">
                    <a:alpha val="5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Google Shape;276;p17">
                <a:extLst>
                  <a:ext uri="{FF2B5EF4-FFF2-40B4-BE49-F238E27FC236}">
                    <a16:creationId xmlns:a16="http://schemas.microsoft.com/office/drawing/2014/main" id="{A9228241-0DCC-46D6-A51C-1047F9CB9B5D}"/>
                  </a:ext>
                </a:extLst>
              </p:cNvPr>
              <p:cNvSpPr/>
              <p:nvPr/>
            </p:nvSpPr>
            <p:spPr>
              <a:xfrm rot="918790" flipH="1">
                <a:off x="7951201" y="575860"/>
                <a:ext cx="93790" cy="8093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36"/>
                  <a:gd name="f4" fmla="val 2102"/>
                  <a:gd name="f5" fmla="val 1406"/>
                  <a:gd name="f6" fmla="val 477"/>
                  <a:gd name="f7" fmla="val 1"/>
                  <a:gd name="f8" fmla="val 1130"/>
                  <a:gd name="f9" fmla="val 653"/>
                  <a:gd name="f10" fmla="val 1782"/>
                  <a:gd name="f11" fmla="val 874"/>
                  <a:gd name="f12" fmla="val 2003"/>
                  <a:gd name="f13" fmla="val 1140"/>
                  <a:gd name="f14" fmla="val 2101"/>
                  <a:gd name="f15" fmla="val 1398"/>
                  <a:gd name="f16" fmla="val 1933"/>
                  <a:gd name="f17" fmla="val 2435"/>
                  <a:gd name="f18" fmla="val 1680"/>
                  <a:gd name="f19" fmla="val 1054"/>
                  <a:gd name="f20" fmla="val 1983"/>
                  <a:gd name="f21" fmla="*/ f0 1 2436"/>
                  <a:gd name="f22" fmla="*/ f1 1 2102"/>
                  <a:gd name="f23" fmla="val f2"/>
                  <a:gd name="f24" fmla="val f3"/>
                  <a:gd name="f25" fmla="val f4"/>
                  <a:gd name="f26" fmla="+- f25 0 f23"/>
                  <a:gd name="f27" fmla="+- f24 0 f23"/>
                  <a:gd name="f28" fmla="*/ f27 1 2436"/>
                  <a:gd name="f29" fmla="*/ f26 1 2102"/>
                  <a:gd name="f30" fmla="*/ f23 1 f28"/>
                  <a:gd name="f31" fmla="*/ f24 1 f28"/>
                  <a:gd name="f32" fmla="*/ f23 1 f29"/>
                  <a:gd name="f33" fmla="*/ f25 1 f29"/>
                  <a:gd name="f34" fmla="*/ f30 f21 1"/>
                  <a:gd name="f35" fmla="*/ f31 f21 1"/>
                  <a:gd name="f36" fmla="*/ f33 f22 1"/>
                  <a:gd name="f37" fmla="*/ f32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4" t="f37" r="f35" b="f36"/>
                <a:pathLst>
                  <a:path w="2436" h="2102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4"/>
                    </a:cubicBezTo>
                    <a:cubicBezTo>
                      <a:pt x="f16" y="f14"/>
                      <a:pt x="f17" y="f18"/>
                      <a:pt x="f17" y="f19"/>
                    </a:cubicBezTo>
                    <a:cubicBezTo>
                      <a:pt x="f17" y="f6"/>
                      <a:pt x="f20" y="f2"/>
                      <a:pt x="f5" y="f2"/>
                    </a:cubicBezTo>
                    <a:close/>
                  </a:path>
                </a:pathLst>
              </a:custGeom>
              <a:solidFill>
                <a:srgbClr val="FFD581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6" name="Google Shape;277;p17">
                <a:extLst>
                  <a:ext uri="{FF2B5EF4-FFF2-40B4-BE49-F238E27FC236}">
                    <a16:creationId xmlns:a16="http://schemas.microsoft.com/office/drawing/2014/main" id="{8C4C8B38-89D5-4F52-9788-DD0F5C98B249}"/>
                  </a:ext>
                </a:extLst>
              </p:cNvPr>
              <p:cNvSpPr/>
              <p:nvPr/>
            </p:nvSpPr>
            <p:spPr>
              <a:xfrm rot="918790" flipH="1">
                <a:off x="7705610" y="340678"/>
                <a:ext cx="109929" cy="933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55"/>
                  <a:gd name="f4" fmla="val 2425"/>
                  <a:gd name="f5" fmla="val 1669"/>
                  <a:gd name="f6" fmla="val 1654"/>
                  <a:gd name="f7" fmla="val 1640"/>
                  <a:gd name="f8" fmla="val 1"/>
                  <a:gd name="f9" fmla="val 1625"/>
                  <a:gd name="f10" fmla="val 1615"/>
                  <a:gd name="f11" fmla="val 1605"/>
                  <a:gd name="f12" fmla="val 1595"/>
                  <a:gd name="f13" fmla="val 535"/>
                  <a:gd name="f14" fmla="val 1313"/>
                  <a:gd name="f15" fmla="val 771"/>
                  <a:gd name="f16" fmla="val 2059"/>
                  <a:gd name="f17" fmla="val 1024"/>
                  <a:gd name="f18" fmla="val 2312"/>
                  <a:gd name="f19" fmla="val 1331"/>
                  <a:gd name="f20" fmla="val 2424"/>
                  <a:gd name="f21" fmla="val 1632"/>
                  <a:gd name="f22" fmla="val 2258"/>
                  <a:gd name="f23" fmla="val 1935"/>
                  <a:gd name="f24" fmla="val 1206"/>
                  <a:gd name="f25" fmla="val 2830"/>
                  <a:gd name="f26" fmla="val 543"/>
                  <a:gd name="f27" fmla="val 2325"/>
                  <a:gd name="f28" fmla="*/ f0 1 2855"/>
                  <a:gd name="f29" fmla="*/ f1 1 2425"/>
                  <a:gd name="f30" fmla="val f2"/>
                  <a:gd name="f31" fmla="val f3"/>
                  <a:gd name="f32" fmla="val f4"/>
                  <a:gd name="f33" fmla="+- f32 0 f30"/>
                  <a:gd name="f34" fmla="+- f31 0 f30"/>
                  <a:gd name="f35" fmla="*/ f34 1 2855"/>
                  <a:gd name="f36" fmla="*/ f33 1 2425"/>
                  <a:gd name="f37" fmla="*/ f30 1 f35"/>
                  <a:gd name="f38" fmla="*/ f31 1 f35"/>
                  <a:gd name="f39" fmla="*/ f30 1 f36"/>
                  <a:gd name="f40" fmla="*/ f32 1 f36"/>
                  <a:gd name="f41" fmla="*/ f37 f28 1"/>
                  <a:gd name="f42" fmla="*/ f38 f28 1"/>
                  <a:gd name="f43" fmla="*/ f40 f29 1"/>
                  <a:gd name="f44" fmla="*/ f39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1" t="f44" r="f42" b="f43"/>
                <a:pathLst>
                  <a:path w="2855" h="2425">
                    <a:moveTo>
                      <a:pt x="f5" y="f2"/>
                    </a:moveTo>
                    <a:cubicBezTo>
                      <a:pt x="f6" y="f2"/>
                      <a:pt x="f7" y="f8"/>
                      <a:pt x="f9" y="f8"/>
                    </a:cubicBezTo>
                    <a:cubicBezTo>
                      <a:pt x="f10" y="f8"/>
                      <a:pt x="f11" y="f8"/>
                      <a:pt x="f12" y="f8"/>
                    </a:cubicBezTo>
                    <a:cubicBezTo>
                      <a:pt x="f13" y="f8"/>
                      <a:pt x="f8" y="f14"/>
                      <a:pt x="f15" y="f16"/>
                    </a:cubicBez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3" y="f23"/>
                      <a:pt x="f3" y="f24"/>
                    </a:cubicBezTo>
                    <a:cubicBezTo>
                      <a:pt x="f25" y="f26"/>
                      <a:pt x="f27" y="f2"/>
                      <a:pt x="f5" y="f2"/>
                    </a:cubicBezTo>
                    <a:close/>
                  </a:path>
                </a:pathLst>
              </a:custGeom>
              <a:solidFill>
                <a:srgbClr val="FFD581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7" name="Google Shape;278;p17">
              <a:extLst>
                <a:ext uri="{FF2B5EF4-FFF2-40B4-BE49-F238E27FC236}">
                  <a16:creationId xmlns:a16="http://schemas.microsoft.com/office/drawing/2014/main" id="{ADA93ABE-A5D4-4EF9-926E-B9F3BC04BEE1}"/>
                </a:ext>
              </a:extLst>
            </p:cNvPr>
            <p:cNvSpPr/>
            <p:nvPr/>
          </p:nvSpPr>
          <p:spPr>
            <a:xfrm rot="918790" flipH="1">
              <a:off x="8268799" y="419108"/>
              <a:ext cx="173306" cy="174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22"/>
                <a:gd name="f4" fmla="val 5247"/>
                <a:gd name="f5" fmla="val 2611"/>
                <a:gd name="f6" fmla="val 1"/>
                <a:gd name="f7" fmla="val 1155"/>
                <a:gd name="f8" fmla="val 1181"/>
                <a:gd name="f9" fmla="val 2636"/>
                <a:gd name="f10" fmla="val 4067"/>
                <a:gd name="f11" fmla="val 4042"/>
                <a:gd name="f12" fmla="val 5221"/>
                <a:gd name="f13" fmla="*/ f0 1 5222"/>
                <a:gd name="f14" fmla="*/ f1 1 524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5222"/>
                <a:gd name="f21" fmla="*/ f18 1 524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222" h="524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7" y="f4"/>
                    <a:pt x="f5" y="f4"/>
                  </a:cubicBezTo>
                  <a:cubicBezTo>
                    <a:pt x="f11" y="f4"/>
                    <a:pt x="f12" y="f10"/>
                    <a:pt x="f12" y="f9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279;p17">
              <a:extLst>
                <a:ext uri="{FF2B5EF4-FFF2-40B4-BE49-F238E27FC236}">
                  <a16:creationId xmlns:a16="http://schemas.microsoft.com/office/drawing/2014/main" id="{5081B2E4-06B3-4205-AF21-28B25A543742}"/>
                </a:ext>
              </a:extLst>
            </p:cNvPr>
            <p:cNvSpPr/>
            <p:nvPr/>
          </p:nvSpPr>
          <p:spPr>
            <a:xfrm rot="918790" flipH="1">
              <a:off x="8321178" y="472442"/>
              <a:ext cx="80842" cy="69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36"/>
                <a:gd name="f4" fmla="val 2102"/>
                <a:gd name="f5" fmla="val 1406"/>
                <a:gd name="f6" fmla="val 477"/>
                <a:gd name="f7" fmla="val 1"/>
                <a:gd name="f8" fmla="val 1130"/>
                <a:gd name="f9" fmla="val 653"/>
                <a:gd name="f10" fmla="val 1782"/>
                <a:gd name="f11" fmla="val 874"/>
                <a:gd name="f12" fmla="val 2003"/>
                <a:gd name="f13" fmla="val 1140"/>
                <a:gd name="f14" fmla="val 2101"/>
                <a:gd name="f15" fmla="val 1398"/>
                <a:gd name="f16" fmla="val 1933"/>
                <a:gd name="f17" fmla="val 2435"/>
                <a:gd name="f18" fmla="val 1680"/>
                <a:gd name="f19" fmla="val 1054"/>
                <a:gd name="f20" fmla="val 1983"/>
                <a:gd name="f21" fmla="*/ f0 1 2436"/>
                <a:gd name="f22" fmla="*/ f1 1 2102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436"/>
                <a:gd name="f29" fmla="*/ f26 1 2102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436" h="21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7" y="f19"/>
                  </a:cubicBezTo>
                  <a:cubicBezTo>
                    <a:pt x="f17" y="f6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FFD581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19" name="Imagen 21">
            <a:extLst>
              <a:ext uri="{FF2B5EF4-FFF2-40B4-BE49-F238E27FC236}">
                <a16:creationId xmlns:a16="http://schemas.microsoft.com/office/drawing/2014/main" id="{316B113B-FF66-48CC-B0E7-D2DE472C50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4567"/>
          <a:stretch>
            <a:fillRect/>
          </a:stretch>
        </p:blipFill>
        <p:spPr>
          <a:xfrm>
            <a:off x="519068" y="2710729"/>
            <a:ext cx="3717959" cy="243277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">
    <p:bg>
      <p:bgPr>
        <a:solidFill>
          <a:srgbClr val="017D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>
            <a:extLst>
              <a:ext uri="{FF2B5EF4-FFF2-40B4-BE49-F238E27FC236}">
                <a16:creationId xmlns:a16="http://schemas.microsoft.com/office/drawing/2014/main" id="{D8C6C8F8-CD12-43CB-B007-4A8E02783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0144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701BD985-C21A-4801-958D-A29222845099}"/>
              </a:ext>
            </a:extLst>
          </p:cNvPr>
          <p:cNvSpPr txBox="1"/>
          <p:nvPr/>
        </p:nvSpPr>
        <p:spPr>
          <a:xfrm>
            <a:off x="520942" y="343110"/>
            <a:ext cx="3244748" cy="12464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27002" tIns="0" rIns="27002" bIns="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7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We Create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7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Quality Professional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7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PPT Presentation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B62964C3-3F33-405D-AB82-3395521C7C1E}"/>
              </a:ext>
            </a:extLst>
          </p:cNvPr>
          <p:cNvSpPr txBox="1"/>
          <p:nvPr/>
        </p:nvSpPr>
        <p:spPr>
          <a:xfrm>
            <a:off x="520942" y="1739865"/>
            <a:ext cx="2294796" cy="553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Modern  PowerPoint  Presentation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4042B6BE-91C6-49B8-99B6-4801E54ED141}"/>
              </a:ext>
            </a:extLst>
          </p:cNvPr>
          <p:cNvSpPr txBox="1"/>
          <p:nvPr/>
        </p:nvSpPr>
        <p:spPr>
          <a:xfrm>
            <a:off x="520942" y="2304836"/>
            <a:ext cx="2294796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pic>
        <p:nvPicPr>
          <p:cNvPr id="7" name="Imagen 9">
            <a:extLst>
              <a:ext uri="{FF2B5EF4-FFF2-40B4-BE49-F238E27FC236}">
                <a16:creationId xmlns:a16="http://schemas.microsoft.com/office/drawing/2014/main" id="{B6BF6418-8CFA-423B-8710-C5B44C5B4C5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0914" r="19196"/>
          <a:stretch>
            <a:fillRect/>
          </a:stretch>
        </p:blipFill>
        <p:spPr>
          <a:xfrm>
            <a:off x="4310554" y="0"/>
            <a:ext cx="4833445" cy="4730712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8" name="Group 4">
            <a:extLst>
              <a:ext uri="{FF2B5EF4-FFF2-40B4-BE49-F238E27FC236}">
                <a16:creationId xmlns:a16="http://schemas.microsoft.com/office/drawing/2014/main" id="{4F7BC415-18C6-D54C-204E-461D1C464A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0413" y="3824288"/>
            <a:ext cx="4695825" cy="1277937"/>
            <a:chOff x="479" y="2409"/>
            <a:chExt cx="2958" cy="80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DC5BB83B-5F4F-D20C-FCD4-DCBA2855E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2440"/>
              <a:ext cx="208" cy="531"/>
            </a:xfrm>
            <a:custGeom>
              <a:avLst/>
              <a:gdLst>
                <a:gd name="T0" fmla="*/ 65 w 82"/>
                <a:gd name="T1" fmla="*/ 206 h 208"/>
                <a:gd name="T2" fmla="*/ 15 w 82"/>
                <a:gd name="T3" fmla="*/ 150 h 208"/>
                <a:gd name="T4" fmla="*/ 34 w 82"/>
                <a:gd name="T5" fmla="*/ 22 h 208"/>
                <a:gd name="T6" fmla="*/ 75 w 82"/>
                <a:gd name="T7" fmla="*/ 1 h 208"/>
                <a:gd name="T8" fmla="*/ 81 w 82"/>
                <a:gd name="T9" fmla="*/ 18 h 208"/>
                <a:gd name="T10" fmla="*/ 81 w 82"/>
                <a:gd name="T11" fmla="*/ 187 h 208"/>
                <a:gd name="T12" fmla="*/ 76 w 82"/>
                <a:gd name="T13" fmla="*/ 204 h 208"/>
                <a:gd name="T14" fmla="*/ 65 w 82"/>
                <a:gd name="T15" fmla="*/ 20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208">
                  <a:moveTo>
                    <a:pt x="65" y="206"/>
                  </a:moveTo>
                  <a:cubicBezTo>
                    <a:pt x="36" y="199"/>
                    <a:pt x="24" y="175"/>
                    <a:pt x="15" y="150"/>
                  </a:cubicBezTo>
                  <a:cubicBezTo>
                    <a:pt x="0" y="104"/>
                    <a:pt x="6" y="61"/>
                    <a:pt x="34" y="22"/>
                  </a:cubicBezTo>
                  <a:cubicBezTo>
                    <a:pt x="43" y="8"/>
                    <a:pt x="57" y="0"/>
                    <a:pt x="75" y="1"/>
                  </a:cubicBezTo>
                  <a:cubicBezTo>
                    <a:pt x="81" y="5"/>
                    <a:pt x="81" y="12"/>
                    <a:pt x="81" y="18"/>
                  </a:cubicBezTo>
                  <a:cubicBezTo>
                    <a:pt x="82" y="74"/>
                    <a:pt x="82" y="131"/>
                    <a:pt x="81" y="187"/>
                  </a:cubicBezTo>
                  <a:cubicBezTo>
                    <a:pt x="81" y="193"/>
                    <a:pt x="81" y="199"/>
                    <a:pt x="76" y="204"/>
                  </a:cubicBezTo>
                  <a:cubicBezTo>
                    <a:pt x="73" y="208"/>
                    <a:pt x="69" y="207"/>
                    <a:pt x="65" y="206"/>
                  </a:cubicBezTo>
                  <a:close/>
                </a:path>
              </a:pathLst>
            </a:custGeom>
            <a:solidFill>
              <a:srgbClr val="AAC7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3E5DDBA-6F28-BF0B-1E4F-9619CFDEA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" y="2442"/>
              <a:ext cx="188" cy="539"/>
            </a:xfrm>
            <a:custGeom>
              <a:avLst/>
              <a:gdLst>
                <a:gd name="T0" fmla="*/ 0 w 74"/>
                <a:gd name="T1" fmla="*/ 202 h 211"/>
                <a:gd name="T2" fmla="*/ 3 w 74"/>
                <a:gd name="T3" fmla="*/ 184 h 211"/>
                <a:gd name="T4" fmla="*/ 3 w 74"/>
                <a:gd name="T5" fmla="*/ 0 h 211"/>
                <a:gd name="T6" fmla="*/ 49 w 74"/>
                <a:gd name="T7" fmla="*/ 32 h 211"/>
                <a:gd name="T8" fmla="*/ 67 w 74"/>
                <a:gd name="T9" fmla="*/ 97 h 211"/>
                <a:gd name="T10" fmla="*/ 70 w 74"/>
                <a:gd name="T11" fmla="*/ 104 h 211"/>
                <a:gd name="T12" fmla="*/ 72 w 74"/>
                <a:gd name="T13" fmla="*/ 115 h 211"/>
                <a:gd name="T14" fmla="*/ 51 w 74"/>
                <a:gd name="T15" fmla="*/ 183 h 211"/>
                <a:gd name="T16" fmla="*/ 33 w 74"/>
                <a:gd name="T17" fmla="*/ 200 h 211"/>
                <a:gd name="T18" fmla="*/ 10 w 74"/>
                <a:gd name="T19" fmla="*/ 209 h 211"/>
                <a:gd name="T20" fmla="*/ 0 w 74"/>
                <a:gd name="T21" fmla="*/ 202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211">
                  <a:moveTo>
                    <a:pt x="0" y="202"/>
                  </a:moveTo>
                  <a:cubicBezTo>
                    <a:pt x="4" y="197"/>
                    <a:pt x="3" y="190"/>
                    <a:pt x="3" y="184"/>
                  </a:cubicBezTo>
                  <a:cubicBezTo>
                    <a:pt x="3" y="123"/>
                    <a:pt x="3" y="61"/>
                    <a:pt x="3" y="0"/>
                  </a:cubicBezTo>
                  <a:cubicBezTo>
                    <a:pt x="25" y="1"/>
                    <a:pt x="38" y="15"/>
                    <a:pt x="49" y="32"/>
                  </a:cubicBezTo>
                  <a:cubicBezTo>
                    <a:pt x="61" y="52"/>
                    <a:pt x="65" y="74"/>
                    <a:pt x="67" y="97"/>
                  </a:cubicBezTo>
                  <a:cubicBezTo>
                    <a:pt x="67" y="100"/>
                    <a:pt x="66" y="103"/>
                    <a:pt x="70" y="104"/>
                  </a:cubicBezTo>
                  <a:cubicBezTo>
                    <a:pt x="74" y="107"/>
                    <a:pt x="74" y="111"/>
                    <a:pt x="72" y="115"/>
                  </a:cubicBezTo>
                  <a:cubicBezTo>
                    <a:pt x="65" y="137"/>
                    <a:pt x="60" y="161"/>
                    <a:pt x="51" y="183"/>
                  </a:cubicBezTo>
                  <a:cubicBezTo>
                    <a:pt x="44" y="187"/>
                    <a:pt x="39" y="195"/>
                    <a:pt x="33" y="200"/>
                  </a:cubicBezTo>
                  <a:cubicBezTo>
                    <a:pt x="26" y="205"/>
                    <a:pt x="19" y="211"/>
                    <a:pt x="10" y="209"/>
                  </a:cubicBezTo>
                  <a:cubicBezTo>
                    <a:pt x="6" y="208"/>
                    <a:pt x="2" y="207"/>
                    <a:pt x="0" y="202"/>
                  </a:cubicBezTo>
                  <a:close/>
                </a:path>
              </a:pathLst>
            </a:custGeom>
            <a:solidFill>
              <a:srgbClr val="84A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ED606F4-E07C-588A-07F1-C6D97DD94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" y="2463"/>
              <a:ext cx="180" cy="516"/>
            </a:xfrm>
            <a:custGeom>
              <a:avLst/>
              <a:gdLst>
                <a:gd name="T0" fmla="*/ 52 w 71"/>
                <a:gd name="T1" fmla="*/ 202 h 202"/>
                <a:gd name="T2" fmla="*/ 3 w 71"/>
                <a:gd name="T3" fmla="*/ 144 h 202"/>
                <a:gd name="T4" fmla="*/ 36 w 71"/>
                <a:gd name="T5" fmla="*/ 18 h 202"/>
                <a:gd name="T6" fmla="*/ 58 w 71"/>
                <a:gd name="T7" fmla="*/ 2 h 202"/>
                <a:gd name="T8" fmla="*/ 69 w 71"/>
                <a:gd name="T9" fmla="*/ 12 h 202"/>
                <a:gd name="T10" fmla="*/ 71 w 71"/>
                <a:gd name="T11" fmla="*/ 27 h 202"/>
                <a:gd name="T12" fmla="*/ 71 w 71"/>
                <a:gd name="T13" fmla="*/ 175 h 202"/>
                <a:gd name="T14" fmla="*/ 68 w 71"/>
                <a:gd name="T15" fmla="*/ 193 h 202"/>
                <a:gd name="T16" fmla="*/ 52 w 71"/>
                <a:gd name="T17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202">
                  <a:moveTo>
                    <a:pt x="52" y="202"/>
                  </a:moveTo>
                  <a:cubicBezTo>
                    <a:pt x="18" y="194"/>
                    <a:pt x="4" y="171"/>
                    <a:pt x="3" y="144"/>
                  </a:cubicBezTo>
                  <a:cubicBezTo>
                    <a:pt x="0" y="99"/>
                    <a:pt x="10" y="56"/>
                    <a:pt x="36" y="18"/>
                  </a:cubicBezTo>
                  <a:cubicBezTo>
                    <a:pt x="42" y="10"/>
                    <a:pt x="48" y="3"/>
                    <a:pt x="58" y="2"/>
                  </a:cubicBezTo>
                  <a:cubicBezTo>
                    <a:pt x="67" y="0"/>
                    <a:pt x="67" y="7"/>
                    <a:pt x="69" y="12"/>
                  </a:cubicBezTo>
                  <a:cubicBezTo>
                    <a:pt x="71" y="17"/>
                    <a:pt x="71" y="22"/>
                    <a:pt x="71" y="27"/>
                  </a:cubicBezTo>
                  <a:cubicBezTo>
                    <a:pt x="71" y="76"/>
                    <a:pt x="71" y="125"/>
                    <a:pt x="71" y="175"/>
                  </a:cubicBezTo>
                  <a:cubicBezTo>
                    <a:pt x="70" y="181"/>
                    <a:pt x="71" y="187"/>
                    <a:pt x="68" y="193"/>
                  </a:cubicBezTo>
                  <a:cubicBezTo>
                    <a:pt x="66" y="201"/>
                    <a:pt x="58" y="199"/>
                    <a:pt x="52" y="202"/>
                  </a:cubicBezTo>
                  <a:close/>
                </a:path>
              </a:pathLst>
            </a:custGeom>
            <a:solidFill>
              <a:srgbClr val="AAC7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68501C27-5097-82DD-3323-605C1C366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" y="2516"/>
              <a:ext cx="175" cy="460"/>
            </a:xfrm>
            <a:custGeom>
              <a:avLst/>
              <a:gdLst>
                <a:gd name="T0" fmla="*/ 52 w 69"/>
                <a:gd name="T1" fmla="*/ 177 h 180"/>
                <a:gd name="T2" fmla="*/ 0 w 69"/>
                <a:gd name="T3" fmla="*/ 118 h 180"/>
                <a:gd name="T4" fmla="*/ 34 w 69"/>
                <a:gd name="T5" fmla="*/ 17 h 180"/>
                <a:gd name="T6" fmla="*/ 57 w 69"/>
                <a:gd name="T7" fmla="*/ 3 h 180"/>
                <a:gd name="T8" fmla="*/ 68 w 69"/>
                <a:gd name="T9" fmla="*/ 11 h 180"/>
                <a:gd name="T10" fmla="*/ 69 w 69"/>
                <a:gd name="T11" fmla="*/ 24 h 180"/>
                <a:gd name="T12" fmla="*/ 69 w 69"/>
                <a:gd name="T13" fmla="*/ 155 h 180"/>
                <a:gd name="T14" fmla="*/ 62 w 69"/>
                <a:gd name="T15" fmla="*/ 177 h 180"/>
                <a:gd name="T16" fmla="*/ 52 w 69"/>
                <a:gd name="T17" fmla="*/ 17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80">
                  <a:moveTo>
                    <a:pt x="52" y="177"/>
                  </a:moveTo>
                  <a:cubicBezTo>
                    <a:pt x="20" y="174"/>
                    <a:pt x="0" y="154"/>
                    <a:pt x="0" y="118"/>
                  </a:cubicBezTo>
                  <a:cubicBezTo>
                    <a:pt x="0" y="82"/>
                    <a:pt x="10" y="47"/>
                    <a:pt x="34" y="17"/>
                  </a:cubicBezTo>
                  <a:cubicBezTo>
                    <a:pt x="40" y="10"/>
                    <a:pt x="46" y="3"/>
                    <a:pt x="57" y="3"/>
                  </a:cubicBezTo>
                  <a:cubicBezTo>
                    <a:pt x="64" y="0"/>
                    <a:pt x="66" y="6"/>
                    <a:pt x="68" y="11"/>
                  </a:cubicBezTo>
                  <a:cubicBezTo>
                    <a:pt x="69" y="15"/>
                    <a:pt x="69" y="20"/>
                    <a:pt x="69" y="24"/>
                  </a:cubicBezTo>
                  <a:cubicBezTo>
                    <a:pt x="69" y="68"/>
                    <a:pt x="69" y="112"/>
                    <a:pt x="69" y="155"/>
                  </a:cubicBezTo>
                  <a:cubicBezTo>
                    <a:pt x="69" y="163"/>
                    <a:pt x="69" y="171"/>
                    <a:pt x="62" y="177"/>
                  </a:cubicBezTo>
                  <a:cubicBezTo>
                    <a:pt x="59" y="180"/>
                    <a:pt x="55" y="179"/>
                    <a:pt x="52" y="177"/>
                  </a:cubicBezTo>
                  <a:close/>
                </a:path>
              </a:pathLst>
            </a:custGeom>
            <a:solidFill>
              <a:srgbClr val="AAC7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8BCF033A-06DA-79A4-C1B3-C3184325B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" y="2511"/>
              <a:ext cx="177" cy="463"/>
            </a:xfrm>
            <a:custGeom>
              <a:avLst/>
              <a:gdLst>
                <a:gd name="T0" fmla="*/ 3 w 70"/>
                <a:gd name="T1" fmla="*/ 178 h 181"/>
                <a:gd name="T2" fmla="*/ 5 w 70"/>
                <a:gd name="T3" fmla="*/ 165 h 181"/>
                <a:gd name="T4" fmla="*/ 5 w 70"/>
                <a:gd name="T5" fmla="*/ 18 h 181"/>
                <a:gd name="T6" fmla="*/ 0 w 70"/>
                <a:gd name="T7" fmla="*/ 5 h 181"/>
                <a:gd name="T8" fmla="*/ 26 w 70"/>
                <a:gd name="T9" fmla="*/ 14 h 181"/>
                <a:gd name="T10" fmla="*/ 62 w 70"/>
                <a:gd name="T11" fmla="*/ 137 h 181"/>
                <a:gd name="T12" fmla="*/ 12 w 70"/>
                <a:gd name="T13" fmla="*/ 179 h 181"/>
                <a:gd name="T14" fmla="*/ 3 w 70"/>
                <a:gd name="T1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181">
                  <a:moveTo>
                    <a:pt x="3" y="178"/>
                  </a:moveTo>
                  <a:cubicBezTo>
                    <a:pt x="5" y="174"/>
                    <a:pt x="5" y="170"/>
                    <a:pt x="5" y="165"/>
                  </a:cubicBezTo>
                  <a:cubicBezTo>
                    <a:pt x="5" y="116"/>
                    <a:pt x="5" y="67"/>
                    <a:pt x="5" y="18"/>
                  </a:cubicBezTo>
                  <a:cubicBezTo>
                    <a:pt x="5" y="13"/>
                    <a:pt x="6" y="7"/>
                    <a:pt x="0" y="5"/>
                  </a:cubicBezTo>
                  <a:cubicBezTo>
                    <a:pt x="11" y="0"/>
                    <a:pt x="20" y="7"/>
                    <a:pt x="26" y="14"/>
                  </a:cubicBezTo>
                  <a:cubicBezTo>
                    <a:pt x="57" y="49"/>
                    <a:pt x="70" y="91"/>
                    <a:pt x="62" y="137"/>
                  </a:cubicBezTo>
                  <a:cubicBezTo>
                    <a:pt x="58" y="164"/>
                    <a:pt x="39" y="177"/>
                    <a:pt x="12" y="179"/>
                  </a:cubicBezTo>
                  <a:cubicBezTo>
                    <a:pt x="8" y="181"/>
                    <a:pt x="5" y="181"/>
                    <a:pt x="3" y="178"/>
                  </a:cubicBezTo>
                  <a:close/>
                </a:path>
              </a:pathLst>
            </a:custGeom>
            <a:solidFill>
              <a:srgbClr val="84A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FD56B533-BFA2-CF64-4411-7CA09DFF9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" y="2430"/>
              <a:ext cx="178" cy="526"/>
            </a:xfrm>
            <a:custGeom>
              <a:avLst/>
              <a:gdLst>
                <a:gd name="T0" fmla="*/ 10 w 70"/>
                <a:gd name="T1" fmla="*/ 0 h 206"/>
                <a:gd name="T2" fmla="*/ 35 w 70"/>
                <a:gd name="T3" fmla="*/ 82 h 206"/>
                <a:gd name="T4" fmla="*/ 67 w 70"/>
                <a:gd name="T5" fmla="*/ 192 h 206"/>
                <a:gd name="T6" fmla="*/ 59 w 70"/>
                <a:gd name="T7" fmla="*/ 202 h 206"/>
                <a:gd name="T8" fmla="*/ 15 w 70"/>
                <a:gd name="T9" fmla="*/ 202 h 206"/>
                <a:gd name="T10" fmla="*/ 0 w 70"/>
                <a:gd name="T11" fmla="*/ 198 h 206"/>
                <a:gd name="T12" fmla="*/ 1 w 70"/>
                <a:gd name="T13" fmla="*/ 52 h 206"/>
                <a:gd name="T14" fmla="*/ 5 w 70"/>
                <a:gd name="T15" fmla="*/ 7 h 206"/>
                <a:gd name="T16" fmla="*/ 10 w 70"/>
                <a:gd name="T1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206">
                  <a:moveTo>
                    <a:pt x="10" y="0"/>
                  </a:moveTo>
                  <a:cubicBezTo>
                    <a:pt x="21" y="26"/>
                    <a:pt x="27" y="55"/>
                    <a:pt x="35" y="82"/>
                  </a:cubicBezTo>
                  <a:cubicBezTo>
                    <a:pt x="46" y="119"/>
                    <a:pt x="56" y="155"/>
                    <a:pt x="67" y="192"/>
                  </a:cubicBezTo>
                  <a:cubicBezTo>
                    <a:pt x="70" y="201"/>
                    <a:pt x="68" y="203"/>
                    <a:pt x="59" y="202"/>
                  </a:cubicBezTo>
                  <a:cubicBezTo>
                    <a:pt x="45" y="202"/>
                    <a:pt x="30" y="202"/>
                    <a:pt x="15" y="202"/>
                  </a:cubicBezTo>
                  <a:cubicBezTo>
                    <a:pt x="10" y="203"/>
                    <a:pt x="4" y="206"/>
                    <a:pt x="0" y="198"/>
                  </a:cubicBezTo>
                  <a:cubicBezTo>
                    <a:pt x="2" y="150"/>
                    <a:pt x="1" y="101"/>
                    <a:pt x="1" y="52"/>
                  </a:cubicBezTo>
                  <a:cubicBezTo>
                    <a:pt x="1" y="37"/>
                    <a:pt x="3" y="22"/>
                    <a:pt x="5" y="7"/>
                  </a:cubicBezTo>
                  <a:cubicBezTo>
                    <a:pt x="6" y="4"/>
                    <a:pt x="5" y="0"/>
                    <a:pt x="10" y="0"/>
                  </a:cubicBezTo>
                  <a:close/>
                </a:path>
              </a:pathLst>
            </a:custGeom>
            <a:solidFill>
              <a:srgbClr val="84A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7064197-C82C-4C60-69A6-CA9E652EA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" y="2409"/>
              <a:ext cx="175" cy="552"/>
            </a:xfrm>
            <a:custGeom>
              <a:avLst/>
              <a:gdLst>
                <a:gd name="T0" fmla="*/ 68 w 69"/>
                <a:gd name="T1" fmla="*/ 8 h 216"/>
                <a:gd name="T2" fmla="*/ 66 w 69"/>
                <a:gd name="T3" fmla="*/ 24 h 216"/>
                <a:gd name="T4" fmla="*/ 66 w 69"/>
                <a:gd name="T5" fmla="*/ 191 h 216"/>
                <a:gd name="T6" fmla="*/ 60 w 69"/>
                <a:gd name="T7" fmla="*/ 207 h 216"/>
                <a:gd name="T8" fmla="*/ 57 w 69"/>
                <a:gd name="T9" fmla="*/ 211 h 216"/>
                <a:gd name="T10" fmla="*/ 11 w 69"/>
                <a:gd name="T11" fmla="*/ 213 h 216"/>
                <a:gd name="T12" fmla="*/ 7 w 69"/>
                <a:gd name="T13" fmla="*/ 195 h 216"/>
                <a:gd name="T14" fmla="*/ 31 w 69"/>
                <a:gd name="T15" fmla="*/ 117 h 216"/>
                <a:gd name="T16" fmla="*/ 65 w 69"/>
                <a:gd name="T17" fmla="*/ 0 h 216"/>
                <a:gd name="T18" fmla="*/ 68 w 69"/>
                <a:gd name="T19" fmla="*/ 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216">
                  <a:moveTo>
                    <a:pt x="68" y="8"/>
                  </a:moveTo>
                  <a:cubicBezTo>
                    <a:pt x="64" y="13"/>
                    <a:pt x="66" y="19"/>
                    <a:pt x="66" y="24"/>
                  </a:cubicBezTo>
                  <a:cubicBezTo>
                    <a:pt x="66" y="80"/>
                    <a:pt x="66" y="135"/>
                    <a:pt x="66" y="191"/>
                  </a:cubicBezTo>
                  <a:cubicBezTo>
                    <a:pt x="66" y="197"/>
                    <a:pt x="67" y="203"/>
                    <a:pt x="60" y="207"/>
                  </a:cubicBezTo>
                  <a:cubicBezTo>
                    <a:pt x="59" y="209"/>
                    <a:pt x="58" y="210"/>
                    <a:pt x="57" y="211"/>
                  </a:cubicBezTo>
                  <a:cubicBezTo>
                    <a:pt x="42" y="216"/>
                    <a:pt x="26" y="215"/>
                    <a:pt x="11" y="213"/>
                  </a:cubicBezTo>
                  <a:cubicBezTo>
                    <a:pt x="1" y="212"/>
                    <a:pt x="0" y="206"/>
                    <a:pt x="7" y="195"/>
                  </a:cubicBezTo>
                  <a:cubicBezTo>
                    <a:pt x="15" y="169"/>
                    <a:pt x="23" y="143"/>
                    <a:pt x="31" y="117"/>
                  </a:cubicBezTo>
                  <a:cubicBezTo>
                    <a:pt x="42" y="78"/>
                    <a:pt x="53" y="39"/>
                    <a:pt x="65" y="0"/>
                  </a:cubicBezTo>
                  <a:cubicBezTo>
                    <a:pt x="69" y="2"/>
                    <a:pt x="68" y="5"/>
                    <a:pt x="68" y="8"/>
                  </a:cubicBezTo>
                  <a:close/>
                </a:path>
              </a:pathLst>
            </a:custGeom>
            <a:solidFill>
              <a:srgbClr val="AAC7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4D8FF69F-D6AF-0E7C-E534-DCDA2FDB9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8" y="2458"/>
              <a:ext cx="155" cy="528"/>
            </a:xfrm>
            <a:custGeom>
              <a:avLst/>
              <a:gdLst>
                <a:gd name="T0" fmla="*/ 6 w 61"/>
                <a:gd name="T1" fmla="*/ 197 h 207"/>
                <a:gd name="T2" fmla="*/ 6 w 61"/>
                <a:gd name="T3" fmla="*/ 26 h 207"/>
                <a:gd name="T4" fmla="*/ 0 w 61"/>
                <a:gd name="T5" fmla="*/ 4 h 207"/>
                <a:gd name="T6" fmla="*/ 28 w 61"/>
                <a:gd name="T7" fmla="*/ 18 h 207"/>
                <a:gd name="T8" fmla="*/ 52 w 61"/>
                <a:gd name="T9" fmla="*/ 67 h 207"/>
                <a:gd name="T10" fmla="*/ 57 w 61"/>
                <a:gd name="T11" fmla="*/ 77 h 207"/>
                <a:gd name="T12" fmla="*/ 59 w 61"/>
                <a:gd name="T13" fmla="*/ 87 h 207"/>
                <a:gd name="T14" fmla="*/ 27 w 61"/>
                <a:gd name="T15" fmla="*/ 201 h 207"/>
                <a:gd name="T16" fmla="*/ 24 w 61"/>
                <a:gd name="T17" fmla="*/ 205 h 207"/>
                <a:gd name="T18" fmla="*/ 12 w 61"/>
                <a:gd name="T19" fmla="*/ 206 h 207"/>
                <a:gd name="T20" fmla="*/ 6 w 61"/>
                <a:gd name="T21" fmla="*/ 19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207">
                  <a:moveTo>
                    <a:pt x="6" y="197"/>
                  </a:moveTo>
                  <a:cubicBezTo>
                    <a:pt x="6" y="140"/>
                    <a:pt x="6" y="83"/>
                    <a:pt x="6" y="26"/>
                  </a:cubicBezTo>
                  <a:cubicBezTo>
                    <a:pt x="6" y="19"/>
                    <a:pt x="8" y="10"/>
                    <a:pt x="0" y="4"/>
                  </a:cubicBezTo>
                  <a:cubicBezTo>
                    <a:pt x="14" y="0"/>
                    <a:pt x="21" y="10"/>
                    <a:pt x="28" y="18"/>
                  </a:cubicBezTo>
                  <a:cubicBezTo>
                    <a:pt x="40" y="32"/>
                    <a:pt x="46" y="49"/>
                    <a:pt x="52" y="67"/>
                  </a:cubicBezTo>
                  <a:cubicBezTo>
                    <a:pt x="53" y="70"/>
                    <a:pt x="52" y="75"/>
                    <a:pt x="57" y="77"/>
                  </a:cubicBezTo>
                  <a:cubicBezTo>
                    <a:pt x="61" y="79"/>
                    <a:pt x="60" y="84"/>
                    <a:pt x="59" y="87"/>
                  </a:cubicBezTo>
                  <a:cubicBezTo>
                    <a:pt x="50" y="125"/>
                    <a:pt x="40" y="163"/>
                    <a:pt x="27" y="201"/>
                  </a:cubicBezTo>
                  <a:cubicBezTo>
                    <a:pt x="26" y="202"/>
                    <a:pt x="25" y="203"/>
                    <a:pt x="24" y="205"/>
                  </a:cubicBezTo>
                  <a:cubicBezTo>
                    <a:pt x="20" y="207"/>
                    <a:pt x="16" y="207"/>
                    <a:pt x="12" y="206"/>
                  </a:cubicBezTo>
                  <a:cubicBezTo>
                    <a:pt x="8" y="204"/>
                    <a:pt x="6" y="201"/>
                    <a:pt x="6" y="197"/>
                  </a:cubicBezTo>
                  <a:close/>
                </a:path>
              </a:pathLst>
            </a:custGeom>
            <a:solidFill>
              <a:srgbClr val="84A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9476C2B9-A095-FA59-2431-768E32D4D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" y="2511"/>
              <a:ext cx="157" cy="529"/>
            </a:xfrm>
            <a:custGeom>
              <a:avLst/>
              <a:gdLst>
                <a:gd name="T0" fmla="*/ 62 w 62"/>
                <a:gd name="T1" fmla="*/ 182 h 207"/>
                <a:gd name="T2" fmla="*/ 30 w 62"/>
                <a:gd name="T3" fmla="*/ 198 h 207"/>
                <a:gd name="T4" fmla="*/ 3 w 62"/>
                <a:gd name="T5" fmla="*/ 196 h 207"/>
                <a:gd name="T6" fmla="*/ 0 w 62"/>
                <a:gd name="T7" fmla="*/ 176 h 207"/>
                <a:gd name="T8" fmla="*/ 0 w 62"/>
                <a:gd name="T9" fmla="*/ 51 h 207"/>
                <a:gd name="T10" fmla="*/ 4 w 62"/>
                <a:gd name="T11" fmla="*/ 5 h 207"/>
                <a:gd name="T12" fmla="*/ 6 w 62"/>
                <a:gd name="T13" fmla="*/ 1 h 207"/>
                <a:gd name="T14" fmla="*/ 9 w 62"/>
                <a:gd name="T15" fmla="*/ 5 h 207"/>
                <a:gd name="T16" fmla="*/ 27 w 62"/>
                <a:gd name="T17" fmla="*/ 73 h 207"/>
                <a:gd name="T18" fmla="*/ 55 w 62"/>
                <a:gd name="T19" fmla="*/ 171 h 207"/>
                <a:gd name="T20" fmla="*/ 62 w 62"/>
                <a:gd name="T21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207">
                  <a:moveTo>
                    <a:pt x="62" y="182"/>
                  </a:moveTo>
                  <a:cubicBezTo>
                    <a:pt x="61" y="206"/>
                    <a:pt x="42" y="195"/>
                    <a:pt x="30" y="198"/>
                  </a:cubicBezTo>
                  <a:cubicBezTo>
                    <a:pt x="21" y="200"/>
                    <a:pt x="11" y="207"/>
                    <a:pt x="3" y="196"/>
                  </a:cubicBezTo>
                  <a:cubicBezTo>
                    <a:pt x="0" y="189"/>
                    <a:pt x="0" y="183"/>
                    <a:pt x="0" y="176"/>
                  </a:cubicBezTo>
                  <a:cubicBezTo>
                    <a:pt x="0" y="135"/>
                    <a:pt x="0" y="93"/>
                    <a:pt x="0" y="51"/>
                  </a:cubicBezTo>
                  <a:cubicBezTo>
                    <a:pt x="0" y="36"/>
                    <a:pt x="4" y="21"/>
                    <a:pt x="4" y="5"/>
                  </a:cubicBezTo>
                  <a:cubicBezTo>
                    <a:pt x="5" y="4"/>
                    <a:pt x="5" y="1"/>
                    <a:pt x="6" y="1"/>
                  </a:cubicBezTo>
                  <a:cubicBezTo>
                    <a:pt x="9" y="0"/>
                    <a:pt x="9" y="3"/>
                    <a:pt x="9" y="5"/>
                  </a:cubicBezTo>
                  <a:cubicBezTo>
                    <a:pt x="15" y="27"/>
                    <a:pt x="21" y="50"/>
                    <a:pt x="27" y="73"/>
                  </a:cubicBezTo>
                  <a:cubicBezTo>
                    <a:pt x="36" y="106"/>
                    <a:pt x="45" y="138"/>
                    <a:pt x="55" y="171"/>
                  </a:cubicBezTo>
                  <a:cubicBezTo>
                    <a:pt x="56" y="175"/>
                    <a:pt x="55" y="182"/>
                    <a:pt x="62" y="182"/>
                  </a:cubicBezTo>
                  <a:close/>
                </a:path>
              </a:pathLst>
            </a:custGeom>
            <a:solidFill>
              <a:srgbClr val="84A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A3944EBC-BB6C-C038-D20C-E397358C2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1" y="2524"/>
              <a:ext cx="155" cy="511"/>
            </a:xfrm>
            <a:custGeom>
              <a:avLst/>
              <a:gdLst>
                <a:gd name="T0" fmla="*/ 58 w 61"/>
                <a:gd name="T1" fmla="*/ 0 h 200"/>
                <a:gd name="T2" fmla="*/ 60 w 61"/>
                <a:gd name="T3" fmla="*/ 16 h 200"/>
                <a:gd name="T4" fmla="*/ 60 w 61"/>
                <a:gd name="T5" fmla="*/ 190 h 200"/>
                <a:gd name="T6" fmla="*/ 51 w 61"/>
                <a:gd name="T7" fmla="*/ 197 h 200"/>
                <a:gd name="T8" fmla="*/ 15 w 61"/>
                <a:gd name="T9" fmla="*/ 198 h 200"/>
                <a:gd name="T10" fmla="*/ 2 w 61"/>
                <a:gd name="T11" fmla="*/ 191 h 200"/>
                <a:gd name="T12" fmla="*/ 9 w 61"/>
                <a:gd name="T13" fmla="*/ 177 h 200"/>
                <a:gd name="T14" fmla="*/ 36 w 61"/>
                <a:gd name="T15" fmla="*/ 79 h 200"/>
                <a:gd name="T16" fmla="*/ 44 w 61"/>
                <a:gd name="T17" fmla="*/ 51 h 200"/>
                <a:gd name="T18" fmla="*/ 58 w 61"/>
                <a:gd name="T1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200">
                  <a:moveTo>
                    <a:pt x="58" y="0"/>
                  </a:moveTo>
                  <a:cubicBezTo>
                    <a:pt x="61" y="5"/>
                    <a:pt x="60" y="11"/>
                    <a:pt x="60" y="16"/>
                  </a:cubicBezTo>
                  <a:cubicBezTo>
                    <a:pt x="60" y="74"/>
                    <a:pt x="60" y="132"/>
                    <a:pt x="60" y="190"/>
                  </a:cubicBezTo>
                  <a:cubicBezTo>
                    <a:pt x="59" y="194"/>
                    <a:pt x="55" y="196"/>
                    <a:pt x="51" y="197"/>
                  </a:cubicBezTo>
                  <a:cubicBezTo>
                    <a:pt x="39" y="200"/>
                    <a:pt x="27" y="199"/>
                    <a:pt x="15" y="198"/>
                  </a:cubicBezTo>
                  <a:cubicBezTo>
                    <a:pt x="10" y="198"/>
                    <a:pt x="4" y="197"/>
                    <a:pt x="2" y="191"/>
                  </a:cubicBezTo>
                  <a:cubicBezTo>
                    <a:pt x="0" y="185"/>
                    <a:pt x="3" y="180"/>
                    <a:pt x="9" y="177"/>
                  </a:cubicBezTo>
                  <a:cubicBezTo>
                    <a:pt x="18" y="144"/>
                    <a:pt x="27" y="111"/>
                    <a:pt x="36" y="79"/>
                  </a:cubicBezTo>
                  <a:cubicBezTo>
                    <a:pt x="38" y="69"/>
                    <a:pt x="41" y="60"/>
                    <a:pt x="44" y="51"/>
                  </a:cubicBezTo>
                  <a:cubicBezTo>
                    <a:pt x="49" y="34"/>
                    <a:pt x="53" y="17"/>
                    <a:pt x="58" y="0"/>
                  </a:cubicBezTo>
                  <a:close/>
                </a:path>
              </a:pathLst>
            </a:custGeom>
            <a:solidFill>
              <a:srgbClr val="AAC7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B2D89602-B8E9-E64A-95C1-6EA43369D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" y="2542"/>
              <a:ext cx="121" cy="301"/>
            </a:xfrm>
            <a:custGeom>
              <a:avLst/>
              <a:gdLst>
                <a:gd name="T0" fmla="*/ 33 w 48"/>
                <a:gd name="T1" fmla="*/ 118 h 118"/>
                <a:gd name="T2" fmla="*/ 1 w 48"/>
                <a:gd name="T3" fmla="*/ 57 h 118"/>
                <a:gd name="T4" fmla="*/ 19 w 48"/>
                <a:gd name="T5" fmla="*/ 11 h 118"/>
                <a:gd name="T6" fmla="*/ 33 w 48"/>
                <a:gd name="T7" fmla="*/ 4 h 118"/>
                <a:gd name="T8" fmla="*/ 46 w 48"/>
                <a:gd name="T9" fmla="*/ 15 h 118"/>
                <a:gd name="T10" fmla="*/ 47 w 48"/>
                <a:gd name="T11" fmla="*/ 39 h 118"/>
                <a:gd name="T12" fmla="*/ 47 w 48"/>
                <a:gd name="T13" fmla="*/ 99 h 118"/>
                <a:gd name="T14" fmla="*/ 40 w 48"/>
                <a:gd name="T15" fmla="*/ 116 h 118"/>
                <a:gd name="T16" fmla="*/ 33 w 48"/>
                <a:gd name="T1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18">
                  <a:moveTo>
                    <a:pt x="33" y="118"/>
                  </a:moveTo>
                  <a:cubicBezTo>
                    <a:pt x="9" y="112"/>
                    <a:pt x="0" y="79"/>
                    <a:pt x="1" y="57"/>
                  </a:cubicBezTo>
                  <a:cubicBezTo>
                    <a:pt x="2" y="40"/>
                    <a:pt x="6" y="23"/>
                    <a:pt x="19" y="11"/>
                  </a:cubicBezTo>
                  <a:cubicBezTo>
                    <a:pt x="23" y="7"/>
                    <a:pt x="27" y="4"/>
                    <a:pt x="33" y="4"/>
                  </a:cubicBezTo>
                  <a:cubicBezTo>
                    <a:pt x="44" y="0"/>
                    <a:pt x="45" y="8"/>
                    <a:pt x="46" y="15"/>
                  </a:cubicBezTo>
                  <a:cubicBezTo>
                    <a:pt x="48" y="23"/>
                    <a:pt x="47" y="31"/>
                    <a:pt x="47" y="39"/>
                  </a:cubicBezTo>
                  <a:cubicBezTo>
                    <a:pt x="47" y="59"/>
                    <a:pt x="48" y="79"/>
                    <a:pt x="47" y="99"/>
                  </a:cubicBezTo>
                  <a:cubicBezTo>
                    <a:pt x="47" y="105"/>
                    <a:pt x="48" y="112"/>
                    <a:pt x="40" y="116"/>
                  </a:cubicBezTo>
                  <a:cubicBezTo>
                    <a:pt x="38" y="117"/>
                    <a:pt x="36" y="118"/>
                    <a:pt x="33" y="118"/>
                  </a:cubicBezTo>
                  <a:close/>
                </a:path>
              </a:pathLst>
            </a:custGeom>
            <a:solidFill>
              <a:srgbClr val="AAC7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F74C400B-F38D-39EA-DE91-ADE14D876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539"/>
              <a:ext cx="130" cy="310"/>
            </a:xfrm>
            <a:custGeom>
              <a:avLst/>
              <a:gdLst>
                <a:gd name="T0" fmla="*/ 3 w 51"/>
                <a:gd name="T1" fmla="*/ 117 h 121"/>
                <a:gd name="T2" fmla="*/ 8 w 51"/>
                <a:gd name="T3" fmla="*/ 104 h 121"/>
                <a:gd name="T4" fmla="*/ 7 w 51"/>
                <a:gd name="T5" fmla="*/ 20 h 121"/>
                <a:gd name="T6" fmla="*/ 0 w 51"/>
                <a:gd name="T7" fmla="*/ 5 h 121"/>
                <a:gd name="T8" fmla="*/ 25 w 51"/>
                <a:gd name="T9" fmla="*/ 11 h 121"/>
                <a:gd name="T10" fmla="*/ 24 w 51"/>
                <a:gd name="T11" fmla="*/ 113 h 121"/>
                <a:gd name="T12" fmla="*/ 13 w 51"/>
                <a:gd name="T13" fmla="*/ 119 h 121"/>
                <a:gd name="T14" fmla="*/ 3 w 51"/>
                <a:gd name="T15" fmla="*/ 1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21">
                  <a:moveTo>
                    <a:pt x="3" y="117"/>
                  </a:moveTo>
                  <a:cubicBezTo>
                    <a:pt x="7" y="113"/>
                    <a:pt x="8" y="109"/>
                    <a:pt x="8" y="104"/>
                  </a:cubicBezTo>
                  <a:cubicBezTo>
                    <a:pt x="8" y="76"/>
                    <a:pt x="8" y="48"/>
                    <a:pt x="7" y="20"/>
                  </a:cubicBezTo>
                  <a:cubicBezTo>
                    <a:pt x="7" y="15"/>
                    <a:pt x="10" y="6"/>
                    <a:pt x="0" y="5"/>
                  </a:cubicBezTo>
                  <a:cubicBezTo>
                    <a:pt x="10" y="0"/>
                    <a:pt x="18" y="5"/>
                    <a:pt x="25" y="11"/>
                  </a:cubicBezTo>
                  <a:cubicBezTo>
                    <a:pt x="51" y="34"/>
                    <a:pt x="50" y="89"/>
                    <a:pt x="24" y="113"/>
                  </a:cubicBezTo>
                  <a:cubicBezTo>
                    <a:pt x="21" y="116"/>
                    <a:pt x="18" y="118"/>
                    <a:pt x="13" y="119"/>
                  </a:cubicBezTo>
                  <a:cubicBezTo>
                    <a:pt x="10" y="119"/>
                    <a:pt x="5" y="121"/>
                    <a:pt x="3" y="117"/>
                  </a:cubicBezTo>
                  <a:close/>
                </a:path>
              </a:pathLst>
            </a:custGeom>
            <a:solidFill>
              <a:srgbClr val="85A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EC8E685E-82A4-8B8B-BE66-8308FA7DB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" y="2958"/>
              <a:ext cx="59" cy="131"/>
            </a:xfrm>
            <a:custGeom>
              <a:avLst/>
              <a:gdLst>
                <a:gd name="T0" fmla="*/ 7 w 23"/>
                <a:gd name="T1" fmla="*/ 0 h 51"/>
                <a:gd name="T2" fmla="*/ 18 w 23"/>
                <a:gd name="T3" fmla="*/ 3 h 51"/>
                <a:gd name="T4" fmla="*/ 18 w 23"/>
                <a:gd name="T5" fmla="*/ 39 h 51"/>
                <a:gd name="T6" fmla="*/ 0 w 23"/>
                <a:gd name="T7" fmla="*/ 43 h 51"/>
                <a:gd name="T8" fmla="*/ 0 w 23"/>
                <a:gd name="T9" fmla="*/ 3 h 51"/>
                <a:gd name="T10" fmla="*/ 7 w 23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51">
                  <a:moveTo>
                    <a:pt x="7" y="0"/>
                  </a:moveTo>
                  <a:cubicBezTo>
                    <a:pt x="11" y="1"/>
                    <a:pt x="15" y="0"/>
                    <a:pt x="18" y="3"/>
                  </a:cubicBezTo>
                  <a:cubicBezTo>
                    <a:pt x="23" y="15"/>
                    <a:pt x="23" y="27"/>
                    <a:pt x="18" y="39"/>
                  </a:cubicBezTo>
                  <a:cubicBezTo>
                    <a:pt x="15" y="51"/>
                    <a:pt x="7" y="48"/>
                    <a:pt x="0" y="43"/>
                  </a:cubicBezTo>
                  <a:cubicBezTo>
                    <a:pt x="2" y="30"/>
                    <a:pt x="3" y="17"/>
                    <a:pt x="0" y="3"/>
                  </a:cubicBezTo>
                  <a:cubicBezTo>
                    <a:pt x="1" y="0"/>
                    <a:pt x="4" y="1"/>
                    <a:pt x="7" y="0"/>
                  </a:cubicBezTo>
                  <a:close/>
                </a:path>
              </a:pathLst>
            </a:custGeom>
            <a:solidFill>
              <a:srgbClr val="835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0A532F49-C4AF-D094-B534-7D8A1DC83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3" y="2958"/>
              <a:ext cx="58" cy="105"/>
            </a:xfrm>
            <a:custGeom>
              <a:avLst/>
              <a:gdLst>
                <a:gd name="T0" fmla="*/ 12 w 23"/>
                <a:gd name="T1" fmla="*/ 1 h 41"/>
                <a:gd name="T2" fmla="*/ 18 w 23"/>
                <a:gd name="T3" fmla="*/ 7 h 41"/>
                <a:gd name="T4" fmla="*/ 19 w 23"/>
                <a:gd name="T5" fmla="*/ 35 h 41"/>
                <a:gd name="T6" fmla="*/ 8 w 23"/>
                <a:gd name="T7" fmla="*/ 41 h 41"/>
                <a:gd name="T8" fmla="*/ 2 w 23"/>
                <a:gd name="T9" fmla="*/ 30 h 41"/>
                <a:gd name="T10" fmla="*/ 0 w 23"/>
                <a:gd name="T11" fmla="*/ 8 h 41"/>
                <a:gd name="T12" fmla="*/ 12 w 23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1">
                  <a:moveTo>
                    <a:pt x="12" y="1"/>
                  </a:moveTo>
                  <a:cubicBezTo>
                    <a:pt x="16" y="1"/>
                    <a:pt x="17" y="3"/>
                    <a:pt x="18" y="7"/>
                  </a:cubicBezTo>
                  <a:cubicBezTo>
                    <a:pt x="22" y="16"/>
                    <a:pt x="23" y="25"/>
                    <a:pt x="19" y="35"/>
                  </a:cubicBezTo>
                  <a:cubicBezTo>
                    <a:pt x="18" y="40"/>
                    <a:pt x="14" y="41"/>
                    <a:pt x="8" y="41"/>
                  </a:cubicBezTo>
                  <a:cubicBezTo>
                    <a:pt x="1" y="40"/>
                    <a:pt x="4" y="34"/>
                    <a:pt x="2" y="30"/>
                  </a:cubicBezTo>
                  <a:cubicBezTo>
                    <a:pt x="4" y="22"/>
                    <a:pt x="6" y="15"/>
                    <a:pt x="0" y="8"/>
                  </a:cubicBezTo>
                  <a:cubicBezTo>
                    <a:pt x="2" y="3"/>
                    <a:pt x="6" y="0"/>
                    <a:pt x="12" y="1"/>
                  </a:cubicBezTo>
                  <a:close/>
                </a:path>
              </a:pathLst>
            </a:custGeom>
            <a:solidFill>
              <a:srgbClr val="815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53C06DE7-6CC3-9E44-4464-2C7627012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" y="2935"/>
              <a:ext cx="58" cy="97"/>
            </a:xfrm>
            <a:custGeom>
              <a:avLst/>
              <a:gdLst>
                <a:gd name="T0" fmla="*/ 6 w 23"/>
                <a:gd name="T1" fmla="*/ 2 h 38"/>
                <a:gd name="T2" fmla="*/ 8 w 23"/>
                <a:gd name="T3" fmla="*/ 1 h 38"/>
                <a:gd name="T4" fmla="*/ 21 w 23"/>
                <a:gd name="T5" fmla="*/ 4 h 38"/>
                <a:gd name="T6" fmla="*/ 21 w 23"/>
                <a:gd name="T7" fmla="*/ 26 h 38"/>
                <a:gd name="T8" fmla="*/ 15 w 23"/>
                <a:gd name="T9" fmla="*/ 37 h 38"/>
                <a:gd name="T10" fmla="*/ 6 w 23"/>
                <a:gd name="T11" fmla="*/ 29 h 38"/>
                <a:gd name="T12" fmla="*/ 6 w 23"/>
                <a:gd name="T13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8">
                  <a:moveTo>
                    <a:pt x="6" y="2"/>
                  </a:moveTo>
                  <a:cubicBezTo>
                    <a:pt x="7" y="2"/>
                    <a:pt x="7" y="2"/>
                    <a:pt x="8" y="1"/>
                  </a:cubicBezTo>
                  <a:cubicBezTo>
                    <a:pt x="12" y="3"/>
                    <a:pt x="18" y="0"/>
                    <a:pt x="21" y="4"/>
                  </a:cubicBezTo>
                  <a:cubicBezTo>
                    <a:pt x="19" y="11"/>
                    <a:pt x="18" y="19"/>
                    <a:pt x="21" y="26"/>
                  </a:cubicBezTo>
                  <a:cubicBezTo>
                    <a:pt x="19" y="30"/>
                    <a:pt x="23" y="36"/>
                    <a:pt x="15" y="37"/>
                  </a:cubicBezTo>
                  <a:cubicBezTo>
                    <a:pt x="8" y="38"/>
                    <a:pt x="6" y="34"/>
                    <a:pt x="6" y="29"/>
                  </a:cubicBezTo>
                  <a:cubicBezTo>
                    <a:pt x="2" y="20"/>
                    <a:pt x="0" y="11"/>
                    <a:pt x="6" y="2"/>
                  </a:cubicBezTo>
                  <a:close/>
                </a:path>
              </a:pathLst>
            </a:custGeom>
            <a:solidFill>
              <a:srgbClr val="835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5C1D2095-E430-359A-AE4E-F8D08B24A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836"/>
              <a:ext cx="33" cy="105"/>
            </a:xfrm>
            <a:custGeom>
              <a:avLst/>
              <a:gdLst>
                <a:gd name="T0" fmla="*/ 3 w 13"/>
                <a:gd name="T1" fmla="*/ 1 h 41"/>
                <a:gd name="T2" fmla="*/ 13 w 13"/>
                <a:gd name="T3" fmla="*/ 3 h 41"/>
                <a:gd name="T4" fmla="*/ 13 w 13"/>
                <a:gd name="T5" fmla="*/ 36 h 41"/>
                <a:gd name="T6" fmla="*/ 0 w 13"/>
                <a:gd name="T7" fmla="*/ 31 h 41"/>
                <a:gd name="T8" fmla="*/ 0 w 13"/>
                <a:gd name="T9" fmla="*/ 3 h 41"/>
                <a:gd name="T10" fmla="*/ 3 w 13"/>
                <a:gd name="T11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1">
                  <a:moveTo>
                    <a:pt x="3" y="1"/>
                  </a:moveTo>
                  <a:cubicBezTo>
                    <a:pt x="6" y="1"/>
                    <a:pt x="10" y="0"/>
                    <a:pt x="13" y="3"/>
                  </a:cubicBezTo>
                  <a:cubicBezTo>
                    <a:pt x="10" y="14"/>
                    <a:pt x="10" y="25"/>
                    <a:pt x="13" y="36"/>
                  </a:cubicBezTo>
                  <a:cubicBezTo>
                    <a:pt x="6" y="41"/>
                    <a:pt x="2" y="40"/>
                    <a:pt x="0" y="31"/>
                  </a:cubicBezTo>
                  <a:cubicBezTo>
                    <a:pt x="3" y="22"/>
                    <a:pt x="3" y="12"/>
                    <a:pt x="0" y="3"/>
                  </a:cubicBezTo>
                  <a:cubicBezTo>
                    <a:pt x="1" y="2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855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B7AC4715-F279-B6B6-A3CC-F91A5E153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" y="2966"/>
              <a:ext cx="46" cy="59"/>
            </a:xfrm>
            <a:custGeom>
              <a:avLst/>
              <a:gdLst>
                <a:gd name="T0" fmla="*/ 8 w 18"/>
                <a:gd name="T1" fmla="*/ 0 h 23"/>
                <a:gd name="T2" fmla="*/ 17 w 18"/>
                <a:gd name="T3" fmla="*/ 1 h 23"/>
                <a:gd name="T4" fmla="*/ 18 w 18"/>
                <a:gd name="T5" fmla="*/ 14 h 23"/>
                <a:gd name="T6" fmla="*/ 9 w 18"/>
                <a:gd name="T7" fmla="*/ 23 h 23"/>
                <a:gd name="T8" fmla="*/ 0 w 18"/>
                <a:gd name="T9" fmla="*/ 14 h 23"/>
                <a:gd name="T10" fmla="*/ 0 w 18"/>
                <a:gd name="T11" fmla="*/ 1 h 23"/>
                <a:gd name="T12" fmla="*/ 8 w 18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3">
                  <a:moveTo>
                    <a:pt x="8" y="0"/>
                  </a:moveTo>
                  <a:cubicBezTo>
                    <a:pt x="11" y="0"/>
                    <a:pt x="14" y="1"/>
                    <a:pt x="17" y="1"/>
                  </a:cubicBezTo>
                  <a:cubicBezTo>
                    <a:pt x="16" y="5"/>
                    <a:pt x="16" y="10"/>
                    <a:pt x="18" y="14"/>
                  </a:cubicBezTo>
                  <a:cubicBezTo>
                    <a:pt x="17" y="19"/>
                    <a:pt x="16" y="23"/>
                    <a:pt x="9" y="23"/>
                  </a:cubicBezTo>
                  <a:cubicBezTo>
                    <a:pt x="2" y="23"/>
                    <a:pt x="1" y="20"/>
                    <a:pt x="0" y="14"/>
                  </a:cubicBezTo>
                  <a:cubicBezTo>
                    <a:pt x="3" y="10"/>
                    <a:pt x="2" y="6"/>
                    <a:pt x="0" y="1"/>
                  </a:cubicBezTo>
                  <a:cubicBezTo>
                    <a:pt x="3" y="1"/>
                    <a:pt x="5" y="0"/>
                    <a:pt x="8" y="0"/>
                  </a:cubicBezTo>
                  <a:close/>
                </a:path>
              </a:pathLst>
            </a:custGeom>
            <a:solidFill>
              <a:srgbClr val="825A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185E92EE-FCBE-753C-EF52-3A6496740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3" y="3007"/>
              <a:ext cx="81" cy="64"/>
            </a:xfrm>
            <a:custGeom>
              <a:avLst/>
              <a:gdLst>
                <a:gd name="T0" fmla="*/ 0 w 32"/>
                <a:gd name="T1" fmla="*/ 22 h 25"/>
                <a:gd name="T2" fmla="*/ 0 w 32"/>
                <a:gd name="T3" fmla="*/ 3 h 25"/>
                <a:gd name="T4" fmla="*/ 8 w 32"/>
                <a:gd name="T5" fmla="*/ 1 h 25"/>
                <a:gd name="T6" fmla="*/ 32 w 32"/>
                <a:gd name="T7" fmla="*/ 4 h 25"/>
                <a:gd name="T8" fmla="*/ 12 w 32"/>
                <a:gd name="T9" fmla="*/ 23 h 25"/>
                <a:gd name="T10" fmla="*/ 0 w 32"/>
                <a:gd name="T11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5">
                  <a:moveTo>
                    <a:pt x="0" y="22"/>
                  </a:moveTo>
                  <a:cubicBezTo>
                    <a:pt x="0" y="16"/>
                    <a:pt x="0" y="10"/>
                    <a:pt x="0" y="3"/>
                  </a:cubicBezTo>
                  <a:cubicBezTo>
                    <a:pt x="2" y="0"/>
                    <a:pt x="5" y="2"/>
                    <a:pt x="8" y="1"/>
                  </a:cubicBezTo>
                  <a:cubicBezTo>
                    <a:pt x="16" y="4"/>
                    <a:pt x="24" y="3"/>
                    <a:pt x="32" y="4"/>
                  </a:cubicBezTo>
                  <a:cubicBezTo>
                    <a:pt x="27" y="12"/>
                    <a:pt x="13" y="10"/>
                    <a:pt x="12" y="23"/>
                  </a:cubicBezTo>
                  <a:cubicBezTo>
                    <a:pt x="11" y="25"/>
                    <a:pt x="4" y="25"/>
                    <a:pt x="0" y="22"/>
                  </a:cubicBezTo>
                  <a:close/>
                </a:path>
              </a:pathLst>
            </a:custGeom>
            <a:solidFill>
              <a:srgbClr val="6F5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6DEBE15B-194A-9F07-BE46-AE3FEB3E9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5" y="2902"/>
              <a:ext cx="2222" cy="312"/>
            </a:xfrm>
            <a:custGeom>
              <a:avLst/>
              <a:gdLst>
                <a:gd name="T0" fmla="*/ 296 w 876"/>
                <a:gd name="T1" fmla="*/ 4 h 122"/>
                <a:gd name="T2" fmla="*/ 342 w 876"/>
                <a:gd name="T3" fmla="*/ 12 h 122"/>
                <a:gd name="T4" fmla="*/ 384 w 876"/>
                <a:gd name="T5" fmla="*/ 34 h 122"/>
                <a:gd name="T6" fmla="*/ 410 w 876"/>
                <a:gd name="T7" fmla="*/ 43 h 122"/>
                <a:gd name="T8" fmla="*/ 464 w 876"/>
                <a:gd name="T9" fmla="*/ 77 h 122"/>
                <a:gd name="T10" fmla="*/ 475 w 876"/>
                <a:gd name="T11" fmla="*/ 91 h 122"/>
                <a:gd name="T12" fmla="*/ 458 w 876"/>
                <a:gd name="T13" fmla="*/ 99 h 122"/>
                <a:gd name="T14" fmla="*/ 509 w 876"/>
                <a:gd name="T15" fmla="*/ 97 h 122"/>
                <a:gd name="T16" fmla="*/ 626 w 876"/>
                <a:gd name="T17" fmla="*/ 97 h 122"/>
                <a:gd name="T18" fmla="*/ 642 w 876"/>
                <a:gd name="T19" fmla="*/ 80 h 122"/>
                <a:gd name="T20" fmla="*/ 649 w 876"/>
                <a:gd name="T21" fmla="*/ 39 h 122"/>
                <a:gd name="T22" fmla="*/ 723 w 876"/>
                <a:gd name="T23" fmla="*/ 56 h 122"/>
                <a:gd name="T24" fmla="*/ 870 w 876"/>
                <a:gd name="T25" fmla="*/ 104 h 122"/>
                <a:gd name="T26" fmla="*/ 876 w 876"/>
                <a:gd name="T27" fmla="*/ 107 h 122"/>
                <a:gd name="T28" fmla="*/ 695 w 876"/>
                <a:gd name="T29" fmla="*/ 107 h 122"/>
                <a:gd name="T30" fmla="*/ 708 w 876"/>
                <a:gd name="T31" fmla="*/ 116 h 122"/>
                <a:gd name="T32" fmla="*/ 20 w 876"/>
                <a:gd name="T33" fmla="*/ 114 h 122"/>
                <a:gd name="T34" fmla="*/ 40 w 876"/>
                <a:gd name="T35" fmla="*/ 106 h 122"/>
                <a:gd name="T36" fmla="*/ 7 w 876"/>
                <a:gd name="T37" fmla="*/ 106 h 122"/>
                <a:gd name="T38" fmla="*/ 2 w 876"/>
                <a:gd name="T39" fmla="*/ 97 h 122"/>
                <a:gd name="T40" fmla="*/ 2 w 876"/>
                <a:gd name="T41" fmla="*/ 48 h 122"/>
                <a:gd name="T42" fmla="*/ 7 w 876"/>
                <a:gd name="T43" fmla="*/ 39 h 122"/>
                <a:gd name="T44" fmla="*/ 96 w 876"/>
                <a:gd name="T45" fmla="*/ 52 h 122"/>
                <a:gd name="T46" fmla="*/ 116 w 876"/>
                <a:gd name="T47" fmla="*/ 53 h 122"/>
                <a:gd name="T48" fmla="*/ 159 w 876"/>
                <a:gd name="T49" fmla="*/ 63 h 122"/>
                <a:gd name="T50" fmla="*/ 189 w 876"/>
                <a:gd name="T51" fmla="*/ 71 h 122"/>
                <a:gd name="T52" fmla="*/ 267 w 876"/>
                <a:gd name="T53" fmla="*/ 85 h 122"/>
                <a:gd name="T54" fmla="*/ 279 w 876"/>
                <a:gd name="T55" fmla="*/ 86 h 122"/>
                <a:gd name="T56" fmla="*/ 295 w 876"/>
                <a:gd name="T57" fmla="*/ 72 h 122"/>
                <a:gd name="T58" fmla="*/ 296 w 876"/>
                <a:gd name="T59" fmla="*/ 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76" h="122">
                  <a:moveTo>
                    <a:pt x="296" y="4"/>
                  </a:moveTo>
                  <a:cubicBezTo>
                    <a:pt x="313" y="0"/>
                    <a:pt x="327" y="6"/>
                    <a:pt x="342" y="12"/>
                  </a:cubicBezTo>
                  <a:cubicBezTo>
                    <a:pt x="357" y="17"/>
                    <a:pt x="370" y="26"/>
                    <a:pt x="384" y="34"/>
                  </a:cubicBezTo>
                  <a:cubicBezTo>
                    <a:pt x="394" y="34"/>
                    <a:pt x="402" y="38"/>
                    <a:pt x="410" y="43"/>
                  </a:cubicBezTo>
                  <a:cubicBezTo>
                    <a:pt x="427" y="55"/>
                    <a:pt x="446" y="66"/>
                    <a:pt x="464" y="77"/>
                  </a:cubicBezTo>
                  <a:cubicBezTo>
                    <a:pt x="470" y="80"/>
                    <a:pt x="478" y="83"/>
                    <a:pt x="475" y="91"/>
                  </a:cubicBezTo>
                  <a:cubicBezTo>
                    <a:pt x="473" y="99"/>
                    <a:pt x="465" y="96"/>
                    <a:pt x="458" y="99"/>
                  </a:cubicBezTo>
                  <a:cubicBezTo>
                    <a:pt x="476" y="94"/>
                    <a:pt x="492" y="97"/>
                    <a:pt x="509" y="97"/>
                  </a:cubicBezTo>
                  <a:cubicBezTo>
                    <a:pt x="548" y="97"/>
                    <a:pt x="587" y="97"/>
                    <a:pt x="626" y="97"/>
                  </a:cubicBezTo>
                  <a:cubicBezTo>
                    <a:pt x="640" y="97"/>
                    <a:pt x="642" y="94"/>
                    <a:pt x="642" y="80"/>
                  </a:cubicBezTo>
                  <a:cubicBezTo>
                    <a:pt x="643" y="66"/>
                    <a:pt x="640" y="52"/>
                    <a:pt x="649" y="39"/>
                  </a:cubicBezTo>
                  <a:cubicBezTo>
                    <a:pt x="675" y="38"/>
                    <a:pt x="699" y="46"/>
                    <a:pt x="723" y="56"/>
                  </a:cubicBezTo>
                  <a:cubicBezTo>
                    <a:pt x="771" y="77"/>
                    <a:pt x="818" y="99"/>
                    <a:pt x="870" y="104"/>
                  </a:cubicBezTo>
                  <a:cubicBezTo>
                    <a:pt x="872" y="104"/>
                    <a:pt x="874" y="106"/>
                    <a:pt x="876" y="107"/>
                  </a:cubicBezTo>
                  <a:cubicBezTo>
                    <a:pt x="815" y="107"/>
                    <a:pt x="755" y="107"/>
                    <a:pt x="695" y="107"/>
                  </a:cubicBezTo>
                  <a:cubicBezTo>
                    <a:pt x="697" y="111"/>
                    <a:pt x="704" y="111"/>
                    <a:pt x="708" y="116"/>
                  </a:cubicBezTo>
                  <a:cubicBezTo>
                    <a:pt x="479" y="121"/>
                    <a:pt x="251" y="122"/>
                    <a:pt x="20" y="114"/>
                  </a:cubicBezTo>
                  <a:cubicBezTo>
                    <a:pt x="28" y="110"/>
                    <a:pt x="35" y="112"/>
                    <a:pt x="40" y="106"/>
                  </a:cubicBezTo>
                  <a:cubicBezTo>
                    <a:pt x="29" y="106"/>
                    <a:pt x="18" y="106"/>
                    <a:pt x="7" y="106"/>
                  </a:cubicBezTo>
                  <a:cubicBezTo>
                    <a:pt x="5" y="103"/>
                    <a:pt x="2" y="101"/>
                    <a:pt x="2" y="97"/>
                  </a:cubicBezTo>
                  <a:cubicBezTo>
                    <a:pt x="0" y="81"/>
                    <a:pt x="0" y="64"/>
                    <a:pt x="2" y="48"/>
                  </a:cubicBezTo>
                  <a:cubicBezTo>
                    <a:pt x="2" y="44"/>
                    <a:pt x="5" y="42"/>
                    <a:pt x="7" y="39"/>
                  </a:cubicBezTo>
                  <a:cubicBezTo>
                    <a:pt x="38" y="37"/>
                    <a:pt x="67" y="45"/>
                    <a:pt x="96" y="52"/>
                  </a:cubicBezTo>
                  <a:cubicBezTo>
                    <a:pt x="102" y="54"/>
                    <a:pt x="109" y="57"/>
                    <a:pt x="116" y="53"/>
                  </a:cubicBezTo>
                  <a:cubicBezTo>
                    <a:pt x="131" y="53"/>
                    <a:pt x="145" y="59"/>
                    <a:pt x="159" y="63"/>
                  </a:cubicBezTo>
                  <a:cubicBezTo>
                    <a:pt x="168" y="71"/>
                    <a:pt x="179" y="68"/>
                    <a:pt x="189" y="71"/>
                  </a:cubicBezTo>
                  <a:cubicBezTo>
                    <a:pt x="215" y="77"/>
                    <a:pt x="241" y="82"/>
                    <a:pt x="267" y="85"/>
                  </a:cubicBezTo>
                  <a:cubicBezTo>
                    <a:pt x="271" y="86"/>
                    <a:pt x="275" y="86"/>
                    <a:pt x="279" y="86"/>
                  </a:cubicBezTo>
                  <a:cubicBezTo>
                    <a:pt x="292" y="88"/>
                    <a:pt x="294" y="86"/>
                    <a:pt x="295" y="72"/>
                  </a:cubicBezTo>
                  <a:cubicBezTo>
                    <a:pt x="296" y="50"/>
                    <a:pt x="294" y="27"/>
                    <a:pt x="296" y="4"/>
                  </a:cubicBezTo>
                  <a:close/>
                </a:path>
              </a:pathLst>
            </a:custGeom>
            <a:solidFill>
              <a:srgbClr val="9CC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B5ABCDC1-4940-C8E1-0EF8-5BD57603C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" y="2905"/>
              <a:ext cx="672" cy="263"/>
            </a:xfrm>
            <a:custGeom>
              <a:avLst/>
              <a:gdLst>
                <a:gd name="T0" fmla="*/ 265 w 265"/>
                <a:gd name="T1" fmla="*/ 38 h 103"/>
                <a:gd name="T2" fmla="*/ 265 w 265"/>
                <a:gd name="T3" fmla="*/ 92 h 103"/>
                <a:gd name="T4" fmla="*/ 254 w 265"/>
                <a:gd name="T5" fmla="*/ 103 h 103"/>
                <a:gd name="T6" fmla="*/ 155 w 265"/>
                <a:gd name="T7" fmla="*/ 102 h 103"/>
                <a:gd name="T8" fmla="*/ 59 w 265"/>
                <a:gd name="T9" fmla="*/ 97 h 103"/>
                <a:gd name="T10" fmla="*/ 91 w 265"/>
                <a:gd name="T11" fmla="*/ 90 h 103"/>
                <a:gd name="T12" fmla="*/ 0 w 265"/>
                <a:gd name="T13" fmla="*/ 33 h 103"/>
                <a:gd name="T14" fmla="*/ 91 w 265"/>
                <a:gd name="T15" fmla="*/ 3 h 103"/>
                <a:gd name="T16" fmla="*/ 105 w 265"/>
                <a:gd name="T17" fmla="*/ 16 h 103"/>
                <a:gd name="T18" fmla="*/ 105 w 265"/>
                <a:gd name="T19" fmla="*/ 60 h 103"/>
                <a:gd name="T20" fmla="*/ 126 w 265"/>
                <a:gd name="T21" fmla="*/ 73 h 103"/>
                <a:gd name="T22" fmla="*/ 172 w 265"/>
                <a:gd name="T23" fmla="*/ 53 h 103"/>
                <a:gd name="T24" fmla="*/ 208 w 265"/>
                <a:gd name="T25" fmla="*/ 47 h 103"/>
                <a:gd name="T26" fmla="*/ 241 w 265"/>
                <a:gd name="T27" fmla="*/ 38 h 103"/>
                <a:gd name="T28" fmla="*/ 259 w 265"/>
                <a:gd name="T29" fmla="*/ 38 h 103"/>
                <a:gd name="T30" fmla="*/ 265 w 265"/>
                <a:gd name="T31" fmla="*/ 3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5" h="103">
                  <a:moveTo>
                    <a:pt x="265" y="38"/>
                  </a:moveTo>
                  <a:cubicBezTo>
                    <a:pt x="265" y="56"/>
                    <a:pt x="265" y="74"/>
                    <a:pt x="265" y="92"/>
                  </a:cubicBezTo>
                  <a:cubicBezTo>
                    <a:pt x="265" y="99"/>
                    <a:pt x="264" y="103"/>
                    <a:pt x="254" y="103"/>
                  </a:cubicBezTo>
                  <a:cubicBezTo>
                    <a:pt x="221" y="102"/>
                    <a:pt x="188" y="101"/>
                    <a:pt x="155" y="102"/>
                  </a:cubicBezTo>
                  <a:cubicBezTo>
                    <a:pt x="123" y="103"/>
                    <a:pt x="91" y="99"/>
                    <a:pt x="59" y="97"/>
                  </a:cubicBezTo>
                  <a:cubicBezTo>
                    <a:pt x="69" y="95"/>
                    <a:pt x="78" y="93"/>
                    <a:pt x="91" y="90"/>
                  </a:cubicBezTo>
                  <a:cubicBezTo>
                    <a:pt x="58" y="71"/>
                    <a:pt x="29" y="53"/>
                    <a:pt x="0" y="33"/>
                  </a:cubicBezTo>
                  <a:cubicBezTo>
                    <a:pt x="29" y="19"/>
                    <a:pt x="58" y="6"/>
                    <a:pt x="91" y="3"/>
                  </a:cubicBezTo>
                  <a:cubicBezTo>
                    <a:pt x="103" y="0"/>
                    <a:pt x="104" y="8"/>
                    <a:pt x="105" y="16"/>
                  </a:cubicBezTo>
                  <a:cubicBezTo>
                    <a:pt x="106" y="31"/>
                    <a:pt x="105" y="46"/>
                    <a:pt x="105" y="60"/>
                  </a:cubicBezTo>
                  <a:cubicBezTo>
                    <a:pt x="106" y="78"/>
                    <a:pt x="109" y="81"/>
                    <a:pt x="126" y="73"/>
                  </a:cubicBezTo>
                  <a:cubicBezTo>
                    <a:pt x="142" y="67"/>
                    <a:pt x="158" y="61"/>
                    <a:pt x="172" y="53"/>
                  </a:cubicBezTo>
                  <a:cubicBezTo>
                    <a:pt x="184" y="46"/>
                    <a:pt x="196" y="48"/>
                    <a:pt x="208" y="47"/>
                  </a:cubicBezTo>
                  <a:cubicBezTo>
                    <a:pt x="219" y="42"/>
                    <a:pt x="230" y="40"/>
                    <a:pt x="241" y="38"/>
                  </a:cubicBezTo>
                  <a:cubicBezTo>
                    <a:pt x="247" y="42"/>
                    <a:pt x="253" y="35"/>
                    <a:pt x="259" y="38"/>
                  </a:cubicBezTo>
                  <a:cubicBezTo>
                    <a:pt x="261" y="38"/>
                    <a:pt x="263" y="38"/>
                    <a:pt x="265" y="38"/>
                  </a:cubicBezTo>
                  <a:close/>
                </a:path>
              </a:pathLst>
            </a:custGeom>
            <a:solidFill>
              <a:srgbClr val="BDD2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063FC287-1030-3C39-A064-484B47204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2997"/>
              <a:ext cx="753" cy="176"/>
            </a:xfrm>
            <a:custGeom>
              <a:avLst/>
              <a:gdLst>
                <a:gd name="T0" fmla="*/ 297 w 297"/>
                <a:gd name="T1" fmla="*/ 2 h 69"/>
                <a:gd name="T2" fmla="*/ 297 w 297"/>
                <a:gd name="T3" fmla="*/ 69 h 69"/>
                <a:gd name="T4" fmla="*/ 87 w 297"/>
                <a:gd name="T5" fmla="*/ 69 h 69"/>
                <a:gd name="T6" fmla="*/ 0 w 297"/>
                <a:gd name="T7" fmla="*/ 68 h 69"/>
                <a:gd name="T8" fmla="*/ 135 w 297"/>
                <a:gd name="T9" fmla="*/ 28 h 69"/>
                <a:gd name="T10" fmla="*/ 154 w 297"/>
                <a:gd name="T11" fmla="*/ 19 h 69"/>
                <a:gd name="T12" fmla="*/ 192 w 297"/>
                <a:gd name="T13" fmla="*/ 8 h 69"/>
                <a:gd name="T14" fmla="*/ 236 w 297"/>
                <a:gd name="T15" fmla="*/ 0 h 69"/>
                <a:gd name="T16" fmla="*/ 254 w 297"/>
                <a:gd name="T17" fmla="*/ 2 h 69"/>
                <a:gd name="T18" fmla="*/ 297 w 297"/>
                <a:gd name="T1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7" h="69">
                  <a:moveTo>
                    <a:pt x="297" y="2"/>
                  </a:moveTo>
                  <a:cubicBezTo>
                    <a:pt x="297" y="24"/>
                    <a:pt x="297" y="46"/>
                    <a:pt x="297" y="69"/>
                  </a:cubicBezTo>
                  <a:cubicBezTo>
                    <a:pt x="227" y="69"/>
                    <a:pt x="157" y="69"/>
                    <a:pt x="87" y="69"/>
                  </a:cubicBezTo>
                  <a:cubicBezTo>
                    <a:pt x="58" y="69"/>
                    <a:pt x="29" y="69"/>
                    <a:pt x="0" y="68"/>
                  </a:cubicBezTo>
                  <a:cubicBezTo>
                    <a:pt x="44" y="53"/>
                    <a:pt x="89" y="39"/>
                    <a:pt x="135" y="28"/>
                  </a:cubicBezTo>
                  <a:cubicBezTo>
                    <a:pt x="142" y="28"/>
                    <a:pt x="147" y="22"/>
                    <a:pt x="154" y="19"/>
                  </a:cubicBezTo>
                  <a:cubicBezTo>
                    <a:pt x="165" y="11"/>
                    <a:pt x="179" y="11"/>
                    <a:pt x="192" y="8"/>
                  </a:cubicBezTo>
                  <a:cubicBezTo>
                    <a:pt x="206" y="4"/>
                    <a:pt x="221" y="1"/>
                    <a:pt x="236" y="0"/>
                  </a:cubicBezTo>
                  <a:cubicBezTo>
                    <a:pt x="242" y="2"/>
                    <a:pt x="248" y="8"/>
                    <a:pt x="254" y="2"/>
                  </a:cubicBezTo>
                  <a:cubicBezTo>
                    <a:pt x="269" y="2"/>
                    <a:pt x="283" y="0"/>
                    <a:pt x="297" y="2"/>
                  </a:cubicBezTo>
                  <a:close/>
                </a:path>
              </a:pathLst>
            </a:custGeom>
            <a:solidFill>
              <a:srgbClr val="BED2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478A5F95-6EDA-17CD-D22A-991F407F6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2912"/>
              <a:ext cx="371" cy="235"/>
            </a:xfrm>
            <a:custGeom>
              <a:avLst/>
              <a:gdLst>
                <a:gd name="T0" fmla="*/ 140 w 146"/>
                <a:gd name="T1" fmla="*/ 0 h 92"/>
                <a:gd name="T2" fmla="*/ 146 w 146"/>
                <a:gd name="T3" fmla="*/ 7 h 92"/>
                <a:gd name="T4" fmla="*/ 145 w 146"/>
                <a:gd name="T5" fmla="*/ 81 h 92"/>
                <a:gd name="T6" fmla="*/ 134 w 146"/>
                <a:gd name="T7" fmla="*/ 91 h 92"/>
                <a:gd name="T8" fmla="*/ 4 w 146"/>
                <a:gd name="T9" fmla="*/ 66 h 92"/>
                <a:gd name="T10" fmla="*/ 1 w 146"/>
                <a:gd name="T11" fmla="*/ 64 h 92"/>
                <a:gd name="T12" fmla="*/ 8 w 146"/>
                <a:gd name="T13" fmla="*/ 56 h 92"/>
                <a:gd name="T14" fmla="*/ 40 w 146"/>
                <a:gd name="T15" fmla="*/ 36 h 92"/>
                <a:gd name="T16" fmla="*/ 73 w 146"/>
                <a:gd name="T17" fmla="*/ 25 h 92"/>
                <a:gd name="T18" fmla="*/ 140 w 146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92">
                  <a:moveTo>
                    <a:pt x="140" y="0"/>
                  </a:moveTo>
                  <a:cubicBezTo>
                    <a:pt x="144" y="1"/>
                    <a:pt x="146" y="3"/>
                    <a:pt x="146" y="7"/>
                  </a:cubicBezTo>
                  <a:cubicBezTo>
                    <a:pt x="145" y="32"/>
                    <a:pt x="145" y="56"/>
                    <a:pt x="145" y="81"/>
                  </a:cubicBezTo>
                  <a:cubicBezTo>
                    <a:pt x="145" y="89"/>
                    <a:pt x="141" y="92"/>
                    <a:pt x="134" y="91"/>
                  </a:cubicBezTo>
                  <a:cubicBezTo>
                    <a:pt x="90" y="85"/>
                    <a:pt x="47" y="78"/>
                    <a:pt x="4" y="66"/>
                  </a:cubicBezTo>
                  <a:cubicBezTo>
                    <a:pt x="3" y="66"/>
                    <a:pt x="2" y="65"/>
                    <a:pt x="1" y="64"/>
                  </a:cubicBezTo>
                  <a:cubicBezTo>
                    <a:pt x="0" y="59"/>
                    <a:pt x="4" y="57"/>
                    <a:pt x="8" y="56"/>
                  </a:cubicBezTo>
                  <a:cubicBezTo>
                    <a:pt x="20" y="51"/>
                    <a:pt x="30" y="43"/>
                    <a:pt x="40" y="36"/>
                  </a:cubicBezTo>
                  <a:cubicBezTo>
                    <a:pt x="52" y="35"/>
                    <a:pt x="64" y="33"/>
                    <a:pt x="73" y="25"/>
                  </a:cubicBezTo>
                  <a:cubicBezTo>
                    <a:pt x="95" y="15"/>
                    <a:pt x="115" y="0"/>
                    <a:pt x="140" y="0"/>
                  </a:cubicBezTo>
                  <a:close/>
                </a:path>
              </a:pathLst>
            </a:custGeom>
            <a:solidFill>
              <a:srgbClr val="BDD2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2570EC3A-578B-F752-E5D5-1F098C70D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9" y="2897"/>
              <a:ext cx="297" cy="233"/>
            </a:xfrm>
            <a:custGeom>
              <a:avLst/>
              <a:gdLst>
                <a:gd name="T0" fmla="*/ 117 w 117"/>
                <a:gd name="T1" fmla="*/ 50 h 91"/>
                <a:gd name="T2" fmla="*/ 20 w 117"/>
                <a:gd name="T3" fmla="*/ 88 h 91"/>
                <a:gd name="T4" fmla="*/ 8 w 117"/>
                <a:gd name="T5" fmla="*/ 80 h 91"/>
                <a:gd name="T6" fmla="*/ 8 w 117"/>
                <a:gd name="T7" fmla="*/ 19 h 91"/>
                <a:gd name="T8" fmla="*/ 0 w 117"/>
                <a:gd name="T9" fmla="*/ 6 h 91"/>
                <a:gd name="T10" fmla="*/ 24 w 117"/>
                <a:gd name="T11" fmla="*/ 7 h 91"/>
                <a:gd name="T12" fmla="*/ 37 w 117"/>
                <a:gd name="T13" fmla="*/ 12 h 91"/>
                <a:gd name="T14" fmla="*/ 104 w 117"/>
                <a:gd name="T15" fmla="*/ 45 h 91"/>
                <a:gd name="T16" fmla="*/ 117 w 117"/>
                <a:gd name="T17" fmla="*/ 5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91">
                  <a:moveTo>
                    <a:pt x="117" y="50"/>
                  </a:moveTo>
                  <a:cubicBezTo>
                    <a:pt x="84" y="60"/>
                    <a:pt x="54" y="78"/>
                    <a:pt x="20" y="88"/>
                  </a:cubicBezTo>
                  <a:cubicBezTo>
                    <a:pt x="11" y="91"/>
                    <a:pt x="8" y="89"/>
                    <a:pt x="8" y="80"/>
                  </a:cubicBezTo>
                  <a:cubicBezTo>
                    <a:pt x="8" y="59"/>
                    <a:pt x="8" y="39"/>
                    <a:pt x="8" y="19"/>
                  </a:cubicBezTo>
                  <a:cubicBezTo>
                    <a:pt x="8" y="12"/>
                    <a:pt x="8" y="7"/>
                    <a:pt x="0" y="6"/>
                  </a:cubicBezTo>
                  <a:cubicBezTo>
                    <a:pt x="8" y="0"/>
                    <a:pt x="16" y="8"/>
                    <a:pt x="24" y="7"/>
                  </a:cubicBezTo>
                  <a:cubicBezTo>
                    <a:pt x="29" y="9"/>
                    <a:pt x="33" y="11"/>
                    <a:pt x="37" y="12"/>
                  </a:cubicBezTo>
                  <a:cubicBezTo>
                    <a:pt x="61" y="20"/>
                    <a:pt x="82" y="33"/>
                    <a:pt x="104" y="45"/>
                  </a:cubicBezTo>
                  <a:cubicBezTo>
                    <a:pt x="108" y="48"/>
                    <a:pt x="112" y="51"/>
                    <a:pt x="117" y="50"/>
                  </a:cubicBezTo>
                  <a:close/>
                </a:path>
              </a:pathLst>
            </a:custGeom>
            <a:solidFill>
              <a:srgbClr val="9CC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4007F40E-8B03-4AEF-BB73-19525D869EB9}"/>
              </a:ext>
            </a:extLst>
          </p:cNvPr>
          <p:cNvSpPr txBox="1"/>
          <p:nvPr/>
        </p:nvSpPr>
        <p:spPr>
          <a:xfrm>
            <a:off x="496491" y="547021"/>
            <a:ext cx="3682206" cy="13446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>
                <a:solidFill>
                  <a:srgbClr val="0BA5EA"/>
                </a:solidFill>
                <a:uFillTx/>
                <a:latin typeface="Arial"/>
                <a:ea typeface="맑은 고딕" pitchFamily="34"/>
                <a:cs typeface="Arial" pitchFamily="34"/>
              </a:rPr>
              <a:t>Columns </a:t>
            </a: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>
                <a:solidFill>
                  <a:srgbClr val="0BA5EA"/>
                </a:solidFill>
                <a:uFillTx/>
                <a:latin typeface="Arial"/>
              </a:rPr>
              <a:t>Style</a:t>
            </a:r>
            <a:endParaRPr lang="en-US" sz="4000" b="1" i="0" u="none" strike="noStrike" kern="1200" cap="none" spc="0" baseline="0">
              <a:solidFill>
                <a:srgbClr val="0BA5EA"/>
              </a:solidFill>
              <a:uFillTx/>
              <a:latin typeface="Arial"/>
              <a:ea typeface="맑은 고딕" pitchFamily="34"/>
              <a:cs typeface="Arial" pitchFamily="34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6FE87389-A430-4E0E-B828-E4D90326A7D3}"/>
              </a:ext>
            </a:extLst>
          </p:cNvPr>
          <p:cNvSpPr txBox="1"/>
          <p:nvPr/>
        </p:nvSpPr>
        <p:spPr>
          <a:xfrm>
            <a:off x="2884008" y="587684"/>
            <a:ext cx="2226216" cy="21698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0" b="1" i="0" u="none" strike="noStrike" kern="0" cap="none" spc="0" baseline="0">
                <a:solidFill>
                  <a:srgbClr val="0BA5EA"/>
                </a:solidFill>
                <a:uFillTx/>
                <a:latin typeface="Arial"/>
                <a:ea typeface="Arial"/>
                <a:cs typeface="Arial" pitchFamily="34"/>
              </a:rPr>
              <a:t>01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CF94CDC2-DFB4-405F-B11E-156F1FC0C7D3}"/>
              </a:ext>
            </a:extLst>
          </p:cNvPr>
          <p:cNvSpPr txBox="1"/>
          <p:nvPr/>
        </p:nvSpPr>
        <p:spPr>
          <a:xfrm>
            <a:off x="6384514" y="2679676"/>
            <a:ext cx="2226216" cy="21698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0" b="1" i="0" u="none" strike="noStrike" kern="0" cap="none" spc="0" baseline="0">
                <a:solidFill>
                  <a:srgbClr val="0BA5EA"/>
                </a:solidFill>
                <a:uFillTx/>
                <a:latin typeface="Arial"/>
                <a:ea typeface="Arial"/>
                <a:cs typeface="Arial" pitchFamily="34"/>
              </a:rPr>
              <a:t>02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060E5214-E628-4F94-B51E-60ADDC8508BC}"/>
              </a:ext>
            </a:extLst>
          </p:cNvPr>
          <p:cNvSpPr txBox="1"/>
          <p:nvPr/>
        </p:nvSpPr>
        <p:spPr>
          <a:xfrm>
            <a:off x="4052044" y="786384"/>
            <a:ext cx="435774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0070C0"/>
                </a:solidFill>
                <a:uFillTx/>
                <a:latin typeface="Arial"/>
                <a:ea typeface="Arial"/>
                <a:cs typeface="Arial" pitchFamily="34"/>
              </a:rPr>
              <a:t>Modern PowerPoint  Presentation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DD11A30B-296E-440A-A320-1FF7EB49390D}"/>
              </a:ext>
            </a:extLst>
          </p:cNvPr>
          <p:cNvSpPr txBox="1"/>
          <p:nvPr/>
        </p:nvSpPr>
        <p:spPr>
          <a:xfrm>
            <a:off x="4077702" y="1177052"/>
            <a:ext cx="4357746" cy="16158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9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 pitchFamily="34"/>
            </a:endParaRP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2D09CB29-D659-4A17-BE83-DD0F558652B6}"/>
              </a:ext>
            </a:extLst>
          </p:cNvPr>
          <p:cNvSpPr txBox="1"/>
          <p:nvPr/>
        </p:nvSpPr>
        <p:spPr>
          <a:xfrm>
            <a:off x="3139866" y="2710025"/>
            <a:ext cx="435774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0070C0"/>
                </a:solidFill>
                <a:uFillTx/>
                <a:latin typeface="Arial"/>
                <a:ea typeface="Arial"/>
                <a:cs typeface="Arial" pitchFamily="34"/>
              </a:rPr>
              <a:t>Modern PowerPoint  Presentation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B9A666C8-2DD2-4E68-81F0-FC02CE058424}"/>
              </a:ext>
            </a:extLst>
          </p:cNvPr>
          <p:cNvSpPr txBox="1"/>
          <p:nvPr/>
        </p:nvSpPr>
        <p:spPr>
          <a:xfrm>
            <a:off x="3139866" y="3012774"/>
            <a:ext cx="4357746" cy="16158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9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</p:txBody>
      </p:sp>
      <p:sp>
        <p:nvSpPr>
          <p:cNvPr id="9" name="Rectángulo 12">
            <a:extLst>
              <a:ext uri="{FF2B5EF4-FFF2-40B4-BE49-F238E27FC236}">
                <a16:creationId xmlns:a16="http://schemas.microsoft.com/office/drawing/2014/main" id="{F684861C-F646-422A-85DE-C43238657166}"/>
              </a:ext>
            </a:extLst>
          </p:cNvPr>
          <p:cNvSpPr/>
          <p:nvPr/>
        </p:nvSpPr>
        <p:spPr>
          <a:xfrm>
            <a:off x="0" y="187644"/>
            <a:ext cx="8680243" cy="119091"/>
          </a:xfrm>
          <a:prstGeom prst="rect">
            <a:avLst/>
          </a:prstGeom>
          <a:solidFill>
            <a:srgbClr val="42BCF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17DC0"/>
              </a:solidFill>
              <a:uFillTx/>
              <a:latin typeface="Arial"/>
            </a:endParaRPr>
          </a:p>
        </p:txBody>
      </p:sp>
      <p:grpSp>
        <p:nvGrpSpPr>
          <p:cNvPr id="10" name="Google Shape;268;p17">
            <a:extLst>
              <a:ext uri="{FF2B5EF4-FFF2-40B4-BE49-F238E27FC236}">
                <a16:creationId xmlns:a16="http://schemas.microsoft.com/office/drawing/2014/main" id="{DD5EE4BF-9AF3-40C2-923F-5E307F9CB07C}"/>
              </a:ext>
            </a:extLst>
          </p:cNvPr>
          <p:cNvGrpSpPr/>
          <p:nvPr/>
        </p:nvGrpSpPr>
        <p:grpSpPr>
          <a:xfrm>
            <a:off x="8004475" y="86842"/>
            <a:ext cx="1026587" cy="879058"/>
            <a:chOff x="8004475" y="86842"/>
            <a:chExt cx="1026587" cy="879058"/>
          </a:xfrm>
        </p:grpSpPr>
        <p:sp>
          <p:nvSpPr>
            <p:cNvPr id="11" name="Google Shape;269;p17">
              <a:extLst>
                <a:ext uri="{FF2B5EF4-FFF2-40B4-BE49-F238E27FC236}">
                  <a16:creationId xmlns:a16="http://schemas.microsoft.com/office/drawing/2014/main" id="{53253A16-00B0-4672-A82E-9D500F1253CD}"/>
                </a:ext>
              </a:extLst>
            </p:cNvPr>
            <p:cNvSpPr/>
            <p:nvPr/>
          </p:nvSpPr>
          <p:spPr>
            <a:xfrm rot="532782">
              <a:off x="8004475" y="86842"/>
              <a:ext cx="1026587" cy="8790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55"/>
                <a:gd name="f4" fmla="val 11864"/>
                <a:gd name="f5" fmla="val 7886"/>
                <a:gd name="f6" fmla="val 1"/>
                <a:gd name="f7" fmla="val 6431"/>
                <a:gd name="f8" fmla="val 4948"/>
                <a:gd name="f9" fmla="val 541"/>
                <a:gd name="f10" fmla="val 3740"/>
                <a:gd name="f11" fmla="val 1749"/>
                <a:gd name="f12" fmla="val 5489"/>
                <a:gd name="f13" fmla="val 2661"/>
                <a:gd name="f14" fmla="val 7931"/>
                <a:gd name="f15" fmla="val 11219"/>
                <a:gd name="f16" fmla="val 9228"/>
                <a:gd name="f17" fmla="val 5940"/>
                <a:gd name="f18" fmla="val 2372"/>
                <a:gd name="f19" fmla="val 10933"/>
                <a:gd name="f20" fmla="*/ f0 1 13855"/>
                <a:gd name="f21" fmla="*/ f1 1 11864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55"/>
                <a:gd name="f28" fmla="*/ f25 1 11864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55" h="118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4"/>
                    <a:pt x="f14" y="f4"/>
                  </a:cubicBezTo>
                  <a:cubicBezTo>
                    <a:pt x="f15" y="f4"/>
                    <a:pt x="f3" y="f16"/>
                    <a:pt x="f3" y="f17"/>
                  </a:cubicBezTo>
                  <a:cubicBezTo>
                    <a:pt x="f3" y="f18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270;p17">
              <a:extLst>
                <a:ext uri="{FF2B5EF4-FFF2-40B4-BE49-F238E27FC236}">
                  <a16:creationId xmlns:a16="http://schemas.microsoft.com/office/drawing/2014/main" id="{D21491AA-ECC9-4BAC-9428-12FF019C8506}"/>
                </a:ext>
              </a:extLst>
            </p:cNvPr>
            <p:cNvSpPr/>
            <p:nvPr/>
          </p:nvSpPr>
          <p:spPr>
            <a:xfrm rot="532782">
              <a:off x="8247175" y="191119"/>
              <a:ext cx="694486" cy="6944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735"/>
                <a:gd name="f4" fmla="val 4367"/>
                <a:gd name="f5" fmla="val 1958"/>
                <a:gd name="f6" fmla="val 6777"/>
                <a:gd name="f7" fmla="*/ f0 1 8735"/>
                <a:gd name="f8" fmla="*/ f1 1 8735"/>
                <a:gd name="f9" fmla="val f2"/>
                <a:gd name="f10" fmla="val f3"/>
                <a:gd name="f11" fmla="+- f10 0 f9"/>
                <a:gd name="f12" fmla="*/ f11 1 8735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8735" h="8735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4FC3F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271;p17">
              <a:extLst>
                <a:ext uri="{FF2B5EF4-FFF2-40B4-BE49-F238E27FC236}">
                  <a16:creationId xmlns:a16="http://schemas.microsoft.com/office/drawing/2014/main" id="{CBEE7C4D-E71A-4E15-9CC2-DDEAB7E0A33F}"/>
                </a:ext>
              </a:extLst>
            </p:cNvPr>
            <p:cNvSpPr/>
            <p:nvPr/>
          </p:nvSpPr>
          <p:spPr>
            <a:xfrm rot="532782">
              <a:off x="8226353" y="202330"/>
              <a:ext cx="700448" cy="6805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10"/>
                <a:gd name="f4" fmla="val 8560"/>
                <a:gd name="f5" fmla="val 3439"/>
                <a:gd name="f6" fmla="val 1"/>
                <a:gd name="f7" fmla="val 1355"/>
                <a:gd name="f8" fmla="val 603"/>
                <a:gd name="f9" fmla="val 2636"/>
                <a:gd name="f10" fmla="val 301"/>
                <a:gd name="f11" fmla="val 4795"/>
                <a:gd name="f12" fmla="val 6953"/>
                <a:gd name="f13" fmla="val 2435"/>
                <a:gd name="f14" fmla="val 4618"/>
                <a:gd name="f15" fmla="val 6576"/>
                <a:gd name="f16" fmla="val 8283"/>
                <a:gd name="f17" fmla="val 7254"/>
                <a:gd name="f18" fmla="val 5372"/>
                <a:gd name="f19" fmla="val 8402"/>
                <a:gd name="f20" fmla="val 5488"/>
                <a:gd name="f21" fmla="val 7997"/>
                <a:gd name="f22" fmla="val 5543"/>
                <a:gd name="f23" fmla="val 7603"/>
                <a:gd name="f24" fmla="val 4849"/>
                <a:gd name="f25" fmla="val 2626"/>
                <a:gd name="f26" fmla="val 2878"/>
                <a:gd name="f27" fmla="*/ f0 1 8810"/>
                <a:gd name="f28" fmla="*/ f1 1 8560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8810"/>
                <a:gd name="f35" fmla="*/ f32 1 8560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8810" h="8560">
                  <a:moveTo>
                    <a:pt x="f5" y="f6"/>
                  </a:moveTo>
                  <a:lnTo>
                    <a:pt x="f5" y="f6"/>
                  </a:lnTo>
                  <a:cubicBezTo>
                    <a:pt x="f7" y="f8"/>
                    <a:pt x="f2" y="f9"/>
                    <a:pt x="f10" y="f11"/>
                  </a:cubicBezTo>
                  <a:cubicBezTo>
                    <a:pt x="f8" y="f12"/>
                    <a:pt x="f13" y="f4"/>
                    <a:pt x="f14" y="f4"/>
                  </a:cubicBezTo>
                  <a:cubicBezTo>
                    <a:pt x="f15" y="f4"/>
                    <a:pt x="f16" y="f17"/>
                    <a:pt x="f3" y="f18"/>
                  </a:cubicBezTo>
                  <a:lnTo>
                    <a:pt x="f3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01579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" name="Google Shape;272;p17">
            <a:extLst>
              <a:ext uri="{FF2B5EF4-FFF2-40B4-BE49-F238E27FC236}">
                <a16:creationId xmlns:a16="http://schemas.microsoft.com/office/drawing/2014/main" id="{44A7E0D7-B3AB-4A8D-BA90-DA35B1C48BA3}"/>
              </a:ext>
            </a:extLst>
          </p:cNvPr>
          <p:cNvGrpSpPr/>
          <p:nvPr/>
        </p:nvGrpSpPr>
        <p:grpSpPr>
          <a:xfrm>
            <a:off x="7645645" y="281709"/>
            <a:ext cx="796460" cy="434293"/>
            <a:chOff x="7645645" y="281709"/>
            <a:chExt cx="796460" cy="434293"/>
          </a:xfrm>
        </p:grpSpPr>
        <p:grpSp>
          <p:nvGrpSpPr>
            <p:cNvPr id="15" name="Google Shape;273;p17">
              <a:extLst>
                <a:ext uri="{FF2B5EF4-FFF2-40B4-BE49-F238E27FC236}">
                  <a16:creationId xmlns:a16="http://schemas.microsoft.com/office/drawing/2014/main" id="{AD41EB7B-9689-461A-9746-2B21B35273AA}"/>
                </a:ext>
              </a:extLst>
            </p:cNvPr>
            <p:cNvGrpSpPr/>
            <p:nvPr/>
          </p:nvGrpSpPr>
          <p:grpSpPr>
            <a:xfrm>
              <a:off x="7645645" y="281709"/>
              <a:ext cx="445843" cy="434293"/>
              <a:chOff x="7645645" y="281709"/>
              <a:chExt cx="445843" cy="434293"/>
            </a:xfrm>
          </p:grpSpPr>
          <p:sp>
            <p:nvSpPr>
              <p:cNvPr id="16" name="Google Shape;274;p17">
                <a:extLst>
                  <a:ext uri="{FF2B5EF4-FFF2-40B4-BE49-F238E27FC236}">
                    <a16:creationId xmlns:a16="http://schemas.microsoft.com/office/drawing/2014/main" id="{122D7A07-889A-4F25-8731-2C5C3DE61F1E}"/>
                  </a:ext>
                </a:extLst>
              </p:cNvPr>
              <p:cNvSpPr/>
              <p:nvPr/>
            </p:nvSpPr>
            <p:spPr>
              <a:xfrm rot="918790" flipH="1">
                <a:off x="7890430" y="513975"/>
                <a:ext cx="201058" cy="2020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222"/>
                  <a:gd name="f4" fmla="val 5247"/>
                  <a:gd name="f5" fmla="val 2611"/>
                  <a:gd name="f6" fmla="val 1"/>
                  <a:gd name="f7" fmla="val 1155"/>
                  <a:gd name="f8" fmla="val 1181"/>
                  <a:gd name="f9" fmla="val 2636"/>
                  <a:gd name="f10" fmla="val 4067"/>
                  <a:gd name="f11" fmla="val 4042"/>
                  <a:gd name="f12" fmla="val 5221"/>
                  <a:gd name="f13" fmla="*/ f0 1 5222"/>
                  <a:gd name="f14" fmla="*/ f1 1 5247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5222"/>
                  <a:gd name="f21" fmla="*/ f18 1 5247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5222" h="5247">
                    <a:moveTo>
                      <a:pt x="f5" y="f6"/>
                    </a:moveTo>
                    <a:cubicBezTo>
                      <a:pt x="f7" y="f6"/>
                      <a:pt x="f6" y="f8"/>
                      <a:pt x="f6" y="f9"/>
                    </a:cubicBezTo>
                    <a:cubicBezTo>
                      <a:pt x="f6" y="f10"/>
                      <a:pt x="f7" y="f4"/>
                      <a:pt x="f5" y="f4"/>
                    </a:cubicBezTo>
                    <a:cubicBezTo>
                      <a:pt x="f11" y="f4"/>
                      <a:pt x="f12" y="f10"/>
                      <a:pt x="f12" y="f9"/>
                    </a:cubicBezTo>
                    <a:cubicBezTo>
                      <a:pt x="f12" y="f8"/>
                      <a:pt x="f11" y="f6"/>
                      <a:pt x="f5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st="19046" dir="5400000" algn="tl">
                  <a:srgbClr val="1C4587">
                    <a:alpha val="5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" name="Google Shape;275;p17">
                <a:extLst>
                  <a:ext uri="{FF2B5EF4-FFF2-40B4-BE49-F238E27FC236}">
                    <a16:creationId xmlns:a16="http://schemas.microsoft.com/office/drawing/2014/main" id="{46BC263F-48BF-4B00-8DEF-FB3F1634797A}"/>
                  </a:ext>
                </a:extLst>
              </p:cNvPr>
              <p:cNvSpPr/>
              <p:nvPr/>
            </p:nvSpPr>
            <p:spPr>
              <a:xfrm rot="918790" flipH="1">
                <a:off x="7645645" y="281709"/>
                <a:ext cx="250307" cy="2144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501"/>
                  <a:gd name="f4" fmla="val 5570"/>
                  <a:gd name="f5" fmla="val 3694"/>
                  <a:gd name="f6" fmla="val 3005"/>
                  <a:gd name="f7" fmla="val 2302"/>
                  <a:gd name="f8" fmla="val 256"/>
                  <a:gd name="f9" fmla="val 1732"/>
                  <a:gd name="f10" fmla="val 826"/>
                  <a:gd name="f11" fmla="val 2583"/>
                  <a:gd name="f12" fmla="val 1230"/>
                  <a:gd name="f13" fmla="val 3715"/>
                  <a:gd name="f14" fmla="val 5246"/>
                  <a:gd name="f15" fmla="val 4340"/>
                  <a:gd name="f16" fmla="val 2784"/>
                  <a:gd name="f17" fmla="val 1106"/>
                  <a:gd name="f18" fmla="val 5127"/>
                  <a:gd name="f19" fmla="*/ f0 1 6501"/>
                  <a:gd name="f20" fmla="*/ f1 1 5570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6501"/>
                  <a:gd name="f27" fmla="*/ f24 1 5570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6501" h="5570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2" y="f11"/>
                      <a:pt x="f12" y="f4"/>
                      <a:pt x="f13" y="f4"/>
                    </a:cubicBezTo>
                    <a:cubicBezTo>
                      <a:pt x="f14" y="f4"/>
                      <a:pt x="f3" y="f15"/>
                      <a:pt x="f3" y="f16"/>
                    </a:cubicBezTo>
                    <a:cubicBezTo>
                      <a:pt x="f3" y="f17"/>
                      <a:pt x="f18" y="f2"/>
                      <a:pt x="f5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st="19046" dir="5400000" algn="tl">
                  <a:srgbClr val="1C4587">
                    <a:alpha val="5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" name="Google Shape;276;p17">
                <a:extLst>
                  <a:ext uri="{FF2B5EF4-FFF2-40B4-BE49-F238E27FC236}">
                    <a16:creationId xmlns:a16="http://schemas.microsoft.com/office/drawing/2014/main" id="{6439972A-2CC7-4E87-BAF7-85B345001A65}"/>
                  </a:ext>
                </a:extLst>
              </p:cNvPr>
              <p:cNvSpPr/>
              <p:nvPr/>
            </p:nvSpPr>
            <p:spPr>
              <a:xfrm rot="918790" flipH="1">
                <a:off x="7951201" y="575860"/>
                <a:ext cx="93790" cy="8093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36"/>
                  <a:gd name="f4" fmla="val 2102"/>
                  <a:gd name="f5" fmla="val 1406"/>
                  <a:gd name="f6" fmla="val 477"/>
                  <a:gd name="f7" fmla="val 1"/>
                  <a:gd name="f8" fmla="val 1130"/>
                  <a:gd name="f9" fmla="val 653"/>
                  <a:gd name="f10" fmla="val 1782"/>
                  <a:gd name="f11" fmla="val 874"/>
                  <a:gd name="f12" fmla="val 2003"/>
                  <a:gd name="f13" fmla="val 1140"/>
                  <a:gd name="f14" fmla="val 2101"/>
                  <a:gd name="f15" fmla="val 1398"/>
                  <a:gd name="f16" fmla="val 1933"/>
                  <a:gd name="f17" fmla="val 2435"/>
                  <a:gd name="f18" fmla="val 1680"/>
                  <a:gd name="f19" fmla="val 1054"/>
                  <a:gd name="f20" fmla="val 1983"/>
                  <a:gd name="f21" fmla="*/ f0 1 2436"/>
                  <a:gd name="f22" fmla="*/ f1 1 2102"/>
                  <a:gd name="f23" fmla="val f2"/>
                  <a:gd name="f24" fmla="val f3"/>
                  <a:gd name="f25" fmla="val f4"/>
                  <a:gd name="f26" fmla="+- f25 0 f23"/>
                  <a:gd name="f27" fmla="+- f24 0 f23"/>
                  <a:gd name="f28" fmla="*/ f27 1 2436"/>
                  <a:gd name="f29" fmla="*/ f26 1 2102"/>
                  <a:gd name="f30" fmla="*/ f23 1 f28"/>
                  <a:gd name="f31" fmla="*/ f24 1 f28"/>
                  <a:gd name="f32" fmla="*/ f23 1 f29"/>
                  <a:gd name="f33" fmla="*/ f25 1 f29"/>
                  <a:gd name="f34" fmla="*/ f30 f21 1"/>
                  <a:gd name="f35" fmla="*/ f31 f21 1"/>
                  <a:gd name="f36" fmla="*/ f33 f22 1"/>
                  <a:gd name="f37" fmla="*/ f32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4" t="f37" r="f35" b="f36"/>
                <a:pathLst>
                  <a:path w="2436" h="2102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4"/>
                    </a:cubicBezTo>
                    <a:cubicBezTo>
                      <a:pt x="f16" y="f14"/>
                      <a:pt x="f17" y="f18"/>
                      <a:pt x="f17" y="f19"/>
                    </a:cubicBezTo>
                    <a:cubicBezTo>
                      <a:pt x="f17" y="f6"/>
                      <a:pt x="f20" y="f2"/>
                      <a:pt x="f5" y="f2"/>
                    </a:cubicBezTo>
                    <a:close/>
                  </a:path>
                </a:pathLst>
              </a:custGeom>
              <a:solidFill>
                <a:srgbClr val="FFD581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9" name="Google Shape;277;p17">
                <a:extLst>
                  <a:ext uri="{FF2B5EF4-FFF2-40B4-BE49-F238E27FC236}">
                    <a16:creationId xmlns:a16="http://schemas.microsoft.com/office/drawing/2014/main" id="{373EAA41-2EFE-4571-B17D-242840716FAA}"/>
                  </a:ext>
                </a:extLst>
              </p:cNvPr>
              <p:cNvSpPr/>
              <p:nvPr/>
            </p:nvSpPr>
            <p:spPr>
              <a:xfrm rot="918790" flipH="1">
                <a:off x="7705610" y="340678"/>
                <a:ext cx="109929" cy="933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55"/>
                  <a:gd name="f4" fmla="val 2425"/>
                  <a:gd name="f5" fmla="val 1669"/>
                  <a:gd name="f6" fmla="val 1654"/>
                  <a:gd name="f7" fmla="val 1640"/>
                  <a:gd name="f8" fmla="val 1"/>
                  <a:gd name="f9" fmla="val 1625"/>
                  <a:gd name="f10" fmla="val 1615"/>
                  <a:gd name="f11" fmla="val 1605"/>
                  <a:gd name="f12" fmla="val 1595"/>
                  <a:gd name="f13" fmla="val 535"/>
                  <a:gd name="f14" fmla="val 1313"/>
                  <a:gd name="f15" fmla="val 771"/>
                  <a:gd name="f16" fmla="val 2059"/>
                  <a:gd name="f17" fmla="val 1024"/>
                  <a:gd name="f18" fmla="val 2312"/>
                  <a:gd name="f19" fmla="val 1331"/>
                  <a:gd name="f20" fmla="val 2424"/>
                  <a:gd name="f21" fmla="val 1632"/>
                  <a:gd name="f22" fmla="val 2258"/>
                  <a:gd name="f23" fmla="val 1935"/>
                  <a:gd name="f24" fmla="val 1206"/>
                  <a:gd name="f25" fmla="val 2830"/>
                  <a:gd name="f26" fmla="val 543"/>
                  <a:gd name="f27" fmla="val 2325"/>
                  <a:gd name="f28" fmla="*/ f0 1 2855"/>
                  <a:gd name="f29" fmla="*/ f1 1 2425"/>
                  <a:gd name="f30" fmla="val f2"/>
                  <a:gd name="f31" fmla="val f3"/>
                  <a:gd name="f32" fmla="val f4"/>
                  <a:gd name="f33" fmla="+- f32 0 f30"/>
                  <a:gd name="f34" fmla="+- f31 0 f30"/>
                  <a:gd name="f35" fmla="*/ f34 1 2855"/>
                  <a:gd name="f36" fmla="*/ f33 1 2425"/>
                  <a:gd name="f37" fmla="*/ f30 1 f35"/>
                  <a:gd name="f38" fmla="*/ f31 1 f35"/>
                  <a:gd name="f39" fmla="*/ f30 1 f36"/>
                  <a:gd name="f40" fmla="*/ f32 1 f36"/>
                  <a:gd name="f41" fmla="*/ f37 f28 1"/>
                  <a:gd name="f42" fmla="*/ f38 f28 1"/>
                  <a:gd name="f43" fmla="*/ f40 f29 1"/>
                  <a:gd name="f44" fmla="*/ f39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1" t="f44" r="f42" b="f43"/>
                <a:pathLst>
                  <a:path w="2855" h="2425">
                    <a:moveTo>
                      <a:pt x="f5" y="f2"/>
                    </a:moveTo>
                    <a:cubicBezTo>
                      <a:pt x="f6" y="f2"/>
                      <a:pt x="f7" y="f8"/>
                      <a:pt x="f9" y="f8"/>
                    </a:cubicBezTo>
                    <a:cubicBezTo>
                      <a:pt x="f10" y="f8"/>
                      <a:pt x="f11" y="f8"/>
                      <a:pt x="f12" y="f8"/>
                    </a:cubicBezTo>
                    <a:cubicBezTo>
                      <a:pt x="f13" y="f8"/>
                      <a:pt x="f8" y="f14"/>
                      <a:pt x="f15" y="f16"/>
                    </a:cubicBez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3" y="f23"/>
                      <a:pt x="f3" y="f24"/>
                    </a:cubicBezTo>
                    <a:cubicBezTo>
                      <a:pt x="f25" y="f26"/>
                      <a:pt x="f27" y="f2"/>
                      <a:pt x="f5" y="f2"/>
                    </a:cubicBezTo>
                    <a:close/>
                  </a:path>
                </a:pathLst>
              </a:custGeom>
              <a:solidFill>
                <a:srgbClr val="FFD581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20" name="Google Shape;278;p17">
              <a:extLst>
                <a:ext uri="{FF2B5EF4-FFF2-40B4-BE49-F238E27FC236}">
                  <a16:creationId xmlns:a16="http://schemas.microsoft.com/office/drawing/2014/main" id="{643D828F-5857-407D-BA88-B034B54F11B5}"/>
                </a:ext>
              </a:extLst>
            </p:cNvPr>
            <p:cNvSpPr/>
            <p:nvPr/>
          </p:nvSpPr>
          <p:spPr>
            <a:xfrm rot="918790" flipH="1">
              <a:off x="8268799" y="419108"/>
              <a:ext cx="173306" cy="174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22"/>
                <a:gd name="f4" fmla="val 5247"/>
                <a:gd name="f5" fmla="val 2611"/>
                <a:gd name="f6" fmla="val 1"/>
                <a:gd name="f7" fmla="val 1155"/>
                <a:gd name="f8" fmla="val 1181"/>
                <a:gd name="f9" fmla="val 2636"/>
                <a:gd name="f10" fmla="val 4067"/>
                <a:gd name="f11" fmla="val 4042"/>
                <a:gd name="f12" fmla="val 5221"/>
                <a:gd name="f13" fmla="*/ f0 1 5222"/>
                <a:gd name="f14" fmla="*/ f1 1 524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5222"/>
                <a:gd name="f21" fmla="*/ f18 1 524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222" h="524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7" y="f4"/>
                    <a:pt x="f5" y="f4"/>
                  </a:cubicBezTo>
                  <a:cubicBezTo>
                    <a:pt x="f11" y="f4"/>
                    <a:pt x="f12" y="f10"/>
                    <a:pt x="f12" y="f9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279;p17">
              <a:extLst>
                <a:ext uri="{FF2B5EF4-FFF2-40B4-BE49-F238E27FC236}">
                  <a16:creationId xmlns:a16="http://schemas.microsoft.com/office/drawing/2014/main" id="{BFAE4318-AD1B-4DAF-845F-8433D0B89B2E}"/>
                </a:ext>
              </a:extLst>
            </p:cNvPr>
            <p:cNvSpPr/>
            <p:nvPr/>
          </p:nvSpPr>
          <p:spPr>
            <a:xfrm rot="918790" flipH="1">
              <a:off x="8321178" y="472442"/>
              <a:ext cx="80842" cy="69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36"/>
                <a:gd name="f4" fmla="val 2102"/>
                <a:gd name="f5" fmla="val 1406"/>
                <a:gd name="f6" fmla="val 477"/>
                <a:gd name="f7" fmla="val 1"/>
                <a:gd name="f8" fmla="val 1130"/>
                <a:gd name="f9" fmla="val 653"/>
                <a:gd name="f10" fmla="val 1782"/>
                <a:gd name="f11" fmla="val 874"/>
                <a:gd name="f12" fmla="val 2003"/>
                <a:gd name="f13" fmla="val 1140"/>
                <a:gd name="f14" fmla="val 2101"/>
                <a:gd name="f15" fmla="val 1398"/>
                <a:gd name="f16" fmla="val 1933"/>
                <a:gd name="f17" fmla="val 2435"/>
                <a:gd name="f18" fmla="val 1680"/>
                <a:gd name="f19" fmla="val 1054"/>
                <a:gd name="f20" fmla="val 1983"/>
                <a:gd name="f21" fmla="*/ f0 1 2436"/>
                <a:gd name="f22" fmla="*/ f1 1 2102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436"/>
                <a:gd name="f29" fmla="*/ f26 1 2102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436" h="21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7" y="f19"/>
                  </a:cubicBezTo>
                  <a:cubicBezTo>
                    <a:pt x="f17" y="f6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FFD581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2" name="Freeform 5">
            <a:extLst>
              <a:ext uri="{FF2B5EF4-FFF2-40B4-BE49-F238E27FC236}">
                <a16:creationId xmlns:a16="http://schemas.microsoft.com/office/drawing/2014/main" id="{83FBB426-5C96-446C-80D3-28DD80A78FA4}"/>
              </a:ext>
            </a:extLst>
          </p:cNvPr>
          <p:cNvSpPr/>
          <p:nvPr/>
        </p:nvSpPr>
        <p:spPr>
          <a:xfrm>
            <a:off x="325434" y="2162171"/>
            <a:ext cx="2536829" cy="24320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40"/>
              <a:gd name="f7" fmla="val 1380"/>
              <a:gd name="f8" fmla="val 1037"/>
              <a:gd name="f9" fmla="val 1060"/>
              <a:gd name="f10" fmla="val 1083"/>
              <a:gd name="f11" fmla="val 1105"/>
              <a:gd name="f12" fmla="val 1439"/>
              <a:gd name="f13" fmla="val 1108"/>
              <a:gd name="f14" fmla="val 1437"/>
              <a:gd name="f15" fmla="val 1111"/>
              <a:gd name="f16" fmla="val 1436"/>
              <a:gd name="f17" fmla="val 1114"/>
              <a:gd name="f18" fmla="val 1415"/>
              <a:gd name="f19" fmla="val 1259"/>
              <a:gd name="f20" fmla="val 1296"/>
              <a:gd name="f21" fmla="val 1366"/>
              <a:gd name="f22" fmla="val 1148"/>
              <a:gd name="f23" fmla="val 1373"/>
              <a:gd name="f24" fmla="val 1010"/>
              <a:gd name="f25" fmla="val 879"/>
              <a:gd name="f26" fmla="val 1282"/>
              <a:gd name="f27" fmla="val 845"/>
              <a:gd name="f28" fmla="val 1146"/>
              <a:gd name="f29" fmla="val 839"/>
              <a:gd name="f30" fmla="val 1121"/>
              <a:gd name="f31" fmla="val 837"/>
              <a:gd name="f32" fmla="val 1096"/>
              <a:gd name="f33" fmla="val 833"/>
              <a:gd name="f34" fmla="val 1071"/>
              <a:gd name="f35" fmla="val 832"/>
              <a:gd name="f36" fmla="val 831"/>
              <a:gd name="f37" fmla="val 827"/>
              <a:gd name="f38" fmla="val 1073"/>
              <a:gd name="f39" fmla="val 823"/>
              <a:gd name="f40" fmla="val 1075"/>
              <a:gd name="f41" fmla="val 820"/>
              <a:gd name="f42" fmla="val 1076"/>
              <a:gd name="f43" fmla="val 654"/>
              <a:gd name="f44" fmla="val 1159"/>
              <a:gd name="f45" fmla="val 485"/>
              <a:gd name="f46" fmla="val 1165"/>
              <a:gd name="f47" fmla="val 317"/>
              <a:gd name="f48" fmla="val 1085"/>
              <a:gd name="f49" fmla="val 167"/>
              <a:gd name="f50" fmla="val 1012"/>
              <a:gd name="f51" fmla="val 68"/>
              <a:gd name="f52" fmla="val 893"/>
              <a:gd name="f53" fmla="val 21"/>
              <a:gd name="f54" fmla="val 732"/>
              <a:gd name="f55" fmla="val 11"/>
              <a:gd name="f56" fmla="val 697"/>
              <a:gd name="f57" fmla="val 7"/>
              <a:gd name="f58" fmla="val 661"/>
              <a:gd name="f59" fmla="val 625"/>
              <a:gd name="f60" fmla="val 596"/>
              <a:gd name="f61" fmla="val 567"/>
              <a:gd name="f62" fmla="val 537"/>
              <a:gd name="f63" fmla="val 8"/>
              <a:gd name="f64" fmla="val 497"/>
              <a:gd name="f65" fmla="val 13"/>
              <a:gd name="f66" fmla="val 455"/>
              <a:gd name="f67" fmla="val 25"/>
              <a:gd name="f68" fmla="val 415"/>
              <a:gd name="f69" fmla="val 106"/>
              <a:gd name="f70" fmla="val 159"/>
              <a:gd name="f71" fmla="val 354"/>
              <a:gd name="f72" fmla="val 610"/>
              <a:gd name="f73" fmla="val 724"/>
              <a:gd name="f74" fmla="val 36"/>
              <a:gd name="f75" fmla="val 824"/>
              <a:gd name="f76" fmla="val 78"/>
              <a:gd name="f77" fmla="val 913"/>
              <a:gd name="f78" fmla="val 149"/>
              <a:gd name="f79" fmla="val 925"/>
              <a:gd name="f80" fmla="val 937"/>
              <a:gd name="f81" fmla="val 170"/>
              <a:gd name="f82" fmla="val 952"/>
              <a:gd name="f83" fmla="val 183"/>
              <a:gd name="f84" fmla="val 174"/>
              <a:gd name="f85" fmla="val 169"/>
              <a:gd name="f86" fmla="val 165"/>
              <a:gd name="f87" fmla="val 111"/>
              <a:gd name="f88" fmla="val 963"/>
              <a:gd name="f89" fmla="val 99"/>
              <a:gd name="f90" fmla="val 1017"/>
              <a:gd name="f91" fmla="val 98"/>
              <a:gd name="f92" fmla="val 1099"/>
              <a:gd name="f93" fmla="val 1182"/>
              <a:gd name="f94" fmla="val 1264"/>
              <a:gd name="f95" fmla="val 1307"/>
              <a:gd name="f96" fmla="val 1324"/>
              <a:gd name="f97" fmla="val 114"/>
              <a:gd name="f98" fmla="val 157"/>
              <a:gd name="f99" fmla="val 376"/>
              <a:gd name="f100" fmla="val 595"/>
              <a:gd name="f101" fmla="val 814"/>
              <a:gd name="f102" fmla="val 1323"/>
              <a:gd name="f103" fmla="val 1326"/>
              <a:gd name="f104" fmla="val 835"/>
              <a:gd name="f105" fmla="val 1336"/>
              <a:gd name="f106" fmla="val 844"/>
              <a:gd name="f107" fmla="val 1383"/>
              <a:gd name="f108" fmla="val 883"/>
              <a:gd name="f109" fmla="val 1413"/>
              <a:gd name="f110" fmla="val 934"/>
              <a:gd name="f111" fmla="val 1430"/>
              <a:gd name="f112" fmla="val 993"/>
              <a:gd name="f113" fmla="val 1434"/>
              <a:gd name="f114" fmla="val 1008"/>
              <a:gd name="f115" fmla="val 1023"/>
              <a:gd name="f116" fmla="val 1040"/>
              <a:gd name="f117" fmla="val 190"/>
              <a:gd name="f118" fmla="val 197"/>
              <a:gd name="f119" fmla="val 204"/>
              <a:gd name="f120" fmla="val 210"/>
              <a:gd name="f121" fmla="val 420"/>
              <a:gd name="f122" fmla="val 630"/>
              <a:gd name="f123" fmla="val 840"/>
              <a:gd name="f124" fmla="val 1041"/>
              <a:gd name="f125" fmla="val 867"/>
              <a:gd name="f126" fmla="val 1031"/>
              <a:gd name="f127" fmla="val 885"/>
              <a:gd name="f128" fmla="val 901"/>
              <a:gd name="f129" fmla="val 930"/>
              <a:gd name="f130" fmla="val 959"/>
              <a:gd name="f131" fmla="val 902"/>
              <a:gd name="f132" fmla="val 1065"/>
              <a:gd name="f133" fmla="val 942"/>
              <a:gd name="f134" fmla="val 1156"/>
              <a:gd name="f135" fmla="val 982"/>
              <a:gd name="f136" fmla="val 1246"/>
              <a:gd name="f137" fmla="val 1079"/>
              <a:gd name="f138" fmla="val 1300"/>
              <a:gd name="f139" fmla="val 1176"/>
              <a:gd name="f140" fmla="val 1280"/>
              <a:gd name="f141" fmla="val 1267"/>
              <a:gd name="f142" fmla="val 1261"/>
              <a:gd name="f143" fmla="val 1205"/>
              <a:gd name="f144" fmla="val 1345"/>
              <a:gd name="f145" fmla="val 1363"/>
              <a:gd name="f146" fmla="val 1029"/>
              <a:gd name="f147" fmla="val 957"/>
              <a:gd name="f148" fmla="val 1268"/>
              <a:gd name="f149" fmla="val 903"/>
              <a:gd name="f150" fmla="val 1244"/>
              <a:gd name="f151" fmla="val 884"/>
              <a:gd name="f152" fmla="val 1234"/>
              <a:gd name="f153" fmla="val 864"/>
              <a:gd name="f154" fmla="val 834"/>
              <a:gd name="f155" fmla="val 1235"/>
              <a:gd name="f156" fmla="val 627"/>
              <a:gd name="f157" fmla="val 421"/>
              <a:gd name="f158" fmla="val 214"/>
              <a:gd name="f159" fmla="val 206"/>
              <a:gd name="f160" fmla="val 199"/>
              <a:gd name="f161" fmla="val 1169"/>
              <a:gd name="f162" fmla="val 695"/>
              <a:gd name="f163" fmla="val 536"/>
              <a:gd name="f164" fmla="val 685"/>
              <a:gd name="f165" fmla="val 676"/>
              <a:gd name="f166" fmla="val 436"/>
              <a:gd name="f167" fmla="val 666"/>
              <a:gd name="f168" fmla="val 387"/>
              <a:gd name="f169" fmla="val 665"/>
              <a:gd name="f170" fmla="val 383"/>
              <a:gd name="f171" fmla="val 657"/>
              <a:gd name="f172" fmla="val 378"/>
              <a:gd name="f173" fmla="val 652"/>
              <a:gd name="f174" fmla="val 590"/>
              <a:gd name="f175" fmla="val 377"/>
              <a:gd name="f176" fmla="val 529"/>
              <a:gd name="f177" fmla="val 467"/>
              <a:gd name="f178" fmla="val 462"/>
              <a:gd name="f179" fmla="val 454"/>
              <a:gd name="f180" fmla="val 382"/>
              <a:gd name="f181" fmla="val 453"/>
              <a:gd name="f182" fmla="val 385"/>
              <a:gd name="f183" fmla="val 443"/>
              <a:gd name="f184" fmla="val 435"/>
              <a:gd name="f185" fmla="val 433"/>
              <a:gd name="f186" fmla="val 423"/>
              <a:gd name="f187" fmla="val 516"/>
              <a:gd name="f188" fmla="val 603"/>
              <a:gd name="f189" fmla="val 679"/>
              <a:gd name="f190" fmla="val 442"/>
              <a:gd name="f191" fmla="val 728"/>
              <a:gd name="f192" fmla="val 777"/>
              <a:gd name="f193" fmla="val 781"/>
              <a:gd name="f194" fmla="val 785"/>
              <a:gd name="f195" fmla="val 786"/>
              <a:gd name="f196" fmla="val 651"/>
              <a:gd name="f197" fmla="val 656"/>
              <a:gd name="f198" fmla="val 664"/>
              <a:gd name="f199" fmla="val 780"/>
              <a:gd name="f200" fmla="val 776"/>
              <a:gd name="f201" fmla="val 727"/>
              <a:gd name="f202" fmla="val 678"/>
              <a:gd name="f203" fmla="val 517"/>
              <a:gd name="f204" fmla="val 91"/>
              <a:gd name="f205" fmla="val 175"/>
              <a:gd name="f206" fmla="val 255"/>
              <a:gd name="f207" fmla="val 335"/>
              <a:gd name="f208" fmla="val 343"/>
              <a:gd name="f209" fmla="val 484"/>
              <a:gd name="f210" fmla="val 351"/>
              <a:gd name="f211" fmla="val 431"/>
              <a:gd name="f212" fmla="val 359"/>
              <a:gd name="f213" fmla="val 288"/>
              <a:gd name="f214" fmla="val 217"/>
              <a:gd name="f215" fmla="val 145"/>
              <a:gd name="f216" fmla="val 141"/>
              <a:gd name="f217" fmla="val 134"/>
              <a:gd name="f218" fmla="val 132"/>
              <a:gd name="f219" fmla="val 386"/>
              <a:gd name="f220" fmla="val 110"/>
              <a:gd name="f221" fmla="val 97"/>
              <a:gd name="f222" fmla="val 483"/>
              <a:gd name="f223" fmla="val 731"/>
              <a:gd name="f224" fmla="val 254"/>
              <a:gd name="f225" fmla="val 92"/>
              <a:gd name="f226" fmla="val 681"/>
              <a:gd name="f227" fmla="val 135"/>
              <a:gd name="f228" fmla="val 783"/>
              <a:gd name="f229" fmla="val 216"/>
              <a:gd name="f230" fmla="val 287"/>
              <a:gd name="f231" fmla="val 775"/>
              <a:gd name="f232" fmla="val 680"/>
              <a:gd name="f233" fmla="val 767"/>
              <a:gd name="f234" fmla="val 759"/>
              <a:gd name="f235" fmla="val 784"/>
              <a:gd name="f236" fmla="val 886"/>
              <a:gd name="f237" fmla="val 950"/>
              <a:gd name="f238" fmla="val 838"/>
              <a:gd name="f239" fmla="val 951"/>
              <a:gd name="f240" fmla="val 822"/>
              <a:gd name="f241" fmla="val 760"/>
              <a:gd name="f242" fmla="val 895"/>
              <a:gd name="f243" fmla="val 432"/>
              <a:gd name="f244" fmla="val 487"/>
              <a:gd name="f245" fmla="val 117"/>
              <a:gd name="f246" fmla="val 369"/>
              <a:gd name="f247" fmla="val 137"/>
              <a:gd name="f248" fmla="val 272"/>
              <a:gd name="f249" fmla="val 192"/>
              <a:gd name="f250" fmla="val 193"/>
              <a:gd name="f251" fmla="val 244"/>
              <a:gd name="f252" fmla="val 292"/>
              <a:gd name="f253" fmla="val 285"/>
              <a:gd name="f254" fmla="val 338"/>
              <a:gd name="f255" fmla="val 289"/>
              <a:gd name="f256" fmla="val 403"/>
              <a:gd name="f257" fmla="val 282"/>
              <a:gd name="f258" fmla="val 412"/>
              <a:gd name="f259" fmla="val 241"/>
              <a:gd name="f260" fmla="val 238"/>
              <a:gd name="f261" fmla="val 234"/>
              <a:gd name="f262" fmla="val 417"/>
              <a:gd name="f263" fmla="val 231"/>
              <a:gd name="f264" fmla="val 440"/>
              <a:gd name="f265" fmla="val 463"/>
              <a:gd name="f266" fmla="val 155"/>
              <a:gd name="f267" fmla="val 875"/>
              <a:gd name="f268" fmla="val 971"/>
              <a:gd name="f269" fmla="val 1026"/>
              <a:gd name="f270" fmla="val 493"/>
              <a:gd name="f271" fmla="val 1047"/>
              <a:gd name="f272" fmla="val 449"/>
              <a:gd name="f273" fmla="val 995"/>
              <a:gd name="f274" fmla="val 419"/>
              <a:gd name="f275" fmla="val 941"/>
              <a:gd name="f276" fmla="val 394"/>
              <a:gd name="f277" fmla="val 392"/>
              <a:gd name="f278" fmla="val 880"/>
              <a:gd name="f279" fmla="val 874"/>
              <a:gd name="f280" fmla="val 310"/>
              <a:gd name="f281" fmla="val 278"/>
              <a:gd name="f282" fmla="val 251"/>
              <a:gd name="f283" fmla="val 224"/>
              <a:gd name="f284" fmla="val 922"/>
              <a:gd name="f285" fmla="val 708"/>
              <a:gd name="f286" fmla="val 120"/>
              <a:gd name="f287" fmla="val 669"/>
              <a:gd name="f288" fmla="val 168"/>
              <a:gd name="f289" fmla="val 700"/>
              <a:gd name="f290" fmla="val 221"/>
              <a:gd name="f291" fmla="val 726"/>
              <a:gd name="f292" fmla="val 736"/>
              <a:gd name="f293" fmla="val 798"/>
              <a:gd name="f294" fmla="val 860"/>
              <a:gd name="f295" fmla="val 632"/>
              <a:gd name="f296" fmla="val 1046"/>
              <a:gd name="f297" fmla="val 719"/>
              <a:gd name="f298" fmla="val 1032"/>
              <a:gd name="f299" fmla="val 796"/>
              <a:gd name="f300" fmla="val 997"/>
              <a:gd name="f301" fmla="val 861"/>
              <a:gd name="f302" fmla="val 940"/>
              <a:gd name="f303" fmla="val 923"/>
              <a:gd name="f304" fmla="val 890"/>
              <a:gd name="f305" fmla="val 898"/>
              <a:gd name="f306" fmla="val 905"/>
              <a:gd name="f307" fmla="val 848"/>
              <a:gd name="f308" fmla="val 794"/>
              <a:gd name="f309" fmla="val 740"/>
              <a:gd name="f310" fmla="val 734"/>
              <a:gd name="f311" fmla="val 881"/>
              <a:gd name="f312" fmla="val 723"/>
              <a:gd name="f313" fmla="val 887"/>
              <a:gd name="f314" fmla="val 713"/>
              <a:gd name="f315" fmla="val 906"/>
              <a:gd name="f316" fmla="val 705"/>
              <a:gd name="f317" fmla="val 927"/>
              <a:gd name="f318" fmla="val 694"/>
              <a:gd name="f319" fmla="val 946"/>
              <a:gd name="f320" fmla="val 675"/>
              <a:gd name="f321" fmla="val 979"/>
              <a:gd name="f322" fmla="val 653"/>
              <a:gd name="f323" fmla="val 634"/>
              <a:gd name="f324" fmla="val 608"/>
              <a:gd name="f325" fmla="val 247"/>
              <a:gd name="f326" fmla="val 586"/>
              <a:gd name="f327" fmla="val 211"/>
              <a:gd name="f328" fmla="val 563"/>
              <a:gd name="f329" fmla="val 561"/>
              <a:gd name="f330" fmla="val 558"/>
              <a:gd name="f331" fmla="val 555"/>
              <a:gd name="f332" fmla="val 176"/>
              <a:gd name="f333" fmla="val 533"/>
              <a:gd name="f334" fmla="val 511"/>
              <a:gd name="f335" fmla="val 486"/>
              <a:gd name="f336" fmla="val 538"/>
              <a:gd name="f337" fmla="val 582"/>
              <a:gd name="f338" fmla="val 633"/>
              <a:gd name="f339" fmla="val 876"/>
              <a:gd name="f340" fmla="val 581"/>
              <a:gd name="f341" fmla="val 510"/>
              <a:gd name="f342" fmla="val 916"/>
              <a:gd name="f343" fmla="val 560"/>
              <a:gd name="f344" fmla="val 915"/>
              <a:gd name="f345" fmla="+- 0 0 -90"/>
              <a:gd name="f346" fmla="*/ f3 1 1440"/>
              <a:gd name="f347" fmla="*/ f4 1 1380"/>
              <a:gd name="f348" fmla="val f5"/>
              <a:gd name="f349" fmla="val f6"/>
              <a:gd name="f350" fmla="val f7"/>
              <a:gd name="f351" fmla="*/ f345 f0 1"/>
              <a:gd name="f352" fmla="+- f350 0 f348"/>
              <a:gd name="f353" fmla="+- f349 0 f348"/>
              <a:gd name="f354" fmla="*/ f351 1 f2"/>
              <a:gd name="f355" fmla="*/ f353 1 1440"/>
              <a:gd name="f356" fmla="*/ f352 1 1380"/>
              <a:gd name="f357" fmla="*/ 1440 f353 1"/>
              <a:gd name="f358" fmla="*/ 1105 f352 1"/>
              <a:gd name="f359" fmla="*/ 1148 f353 1"/>
              <a:gd name="f360" fmla="*/ 1373 f352 1"/>
              <a:gd name="f361" fmla="*/ 833 f353 1"/>
              <a:gd name="f362" fmla="*/ 1071 f352 1"/>
              <a:gd name="f363" fmla="*/ 820 f353 1"/>
              <a:gd name="f364" fmla="*/ 1076 f352 1"/>
              <a:gd name="f365" fmla="*/ 21 f353 1"/>
              <a:gd name="f366" fmla="*/ 732 f352 1"/>
              <a:gd name="f367" fmla="*/ 0 f353 1"/>
              <a:gd name="f368" fmla="*/ 537 f352 1"/>
              <a:gd name="f369" fmla="*/ 610 f353 1"/>
              <a:gd name="f370" fmla="*/ 25 f352 1"/>
              <a:gd name="f371" fmla="*/ 952 f353 1"/>
              <a:gd name="f372" fmla="*/ 183 f352 1"/>
              <a:gd name="f373" fmla="*/ 1017 f353 1"/>
              <a:gd name="f374" fmla="*/ 98 f352 1"/>
              <a:gd name="f375" fmla="*/ 1324 f353 1"/>
              <a:gd name="f376" fmla="*/ 157 f352 1"/>
              <a:gd name="f377" fmla="*/ 1336 f353 1"/>
              <a:gd name="f378" fmla="*/ 844 f352 1"/>
              <a:gd name="f379" fmla="*/ 1037 f352 1"/>
              <a:gd name="f380" fmla="*/ 1040 f353 1"/>
              <a:gd name="f381" fmla="*/ 210 f352 1"/>
              <a:gd name="f382" fmla="*/ 1010 f353 1"/>
              <a:gd name="f383" fmla="*/ 901 f352 1"/>
              <a:gd name="f384" fmla="*/ 1176 f353 1"/>
              <a:gd name="f385" fmla="*/ 1280 f352 1"/>
              <a:gd name="f386" fmla="*/ 1268 f353 1"/>
              <a:gd name="f387" fmla="*/ 903 f352 1"/>
              <a:gd name="f388" fmla="*/ 1235 f353 1"/>
              <a:gd name="f389" fmla="*/ 214 f352 1"/>
              <a:gd name="f390" fmla="*/ 190 f352 1"/>
              <a:gd name="f391" fmla="*/ 666 f353 1"/>
              <a:gd name="f392" fmla="*/ 387 f352 1"/>
              <a:gd name="f393" fmla="*/ 467 f353 1"/>
              <a:gd name="f394" fmla="*/ 378 f352 1"/>
              <a:gd name="f395" fmla="*/ 423 f353 1"/>
              <a:gd name="f396" fmla="*/ 536 f352 1"/>
              <a:gd name="f397" fmla="*/ 627 f352 1"/>
              <a:gd name="f398" fmla="*/ 785 f352 1"/>
              <a:gd name="f399" fmla="*/ 665 f353 1"/>
              <a:gd name="f400" fmla="*/ 776 f352 1"/>
              <a:gd name="f401" fmla="*/ 335 f353 1"/>
              <a:gd name="f402" fmla="*/ 145 f353 1"/>
              <a:gd name="f403" fmla="*/ 91 f353 1"/>
              <a:gd name="f404" fmla="*/ 134 f353 1"/>
              <a:gd name="f405" fmla="*/ 780 f352 1"/>
              <a:gd name="f406" fmla="*/ 359 f353 1"/>
              <a:gd name="f407" fmla="*/ 786 f352 1"/>
              <a:gd name="f408" fmla="*/ 759 f353 1"/>
              <a:gd name="f409" fmla="*/ 784 f352 1"/>
              <a:gd name="f410" fmla="*/ 950 f353 1"/>
              <a:gd name="f411" fmla="*/ 951 f353 1"/>
              <a:gd name="f412" fmla="*/ 783 f353 1"/>
              <a:gd name="f413" fmla="*/ 193 f353 1"/>
              <a:gd name="f414" fmla="*/ 288 f352 1"/>
              <a:gd name="f415" fmla="*/ 412 f353 1"/>
              <a:gd name="f416" fmla="*/ 241 f352 1"/>
              <a:gd name="f417" fmla="*/ 487 f353 1"/>
              <a:gd name="f418" fmla="*/ 117 f352 1"/>
              <a:gd name="f419" fmla="*/ 493 f353 1"/>
              <a:gd name="f420" fmla="*/ 1047 f352 1"/>
              <a:gd name="f421" fmla="*/ 376 f353 1"/>
              <a:gd name="f422" fmla="*/ 875 f352 1"/>
              <a:gd name="f423" fmla="*/ 192 f353 1"/>
              <a:gd name="f424" fmla="*/ 630 f353 1"/>
              <a:gd name="f425" fmla="*/ 120 f352 1"/>
              <a:gd name="f426" fmla="*/ 736 f353 1"/>
              <a:gd name="f427" fmla="*/ 287 f352 1"/>
              <a:gd name="f428" fmla="*/ 632 f353 1"/>
              <a:gd name="f429" fmla="*/ 1046 f352 1"/>
              <a:gd name="f430" fmla="*/ 905 f353 1"/>
              <a:gd name="f431" fmla="*/ 723 f353 1"/>
              <a:gd name="f432" fmla="*/ 887 f352 1"/>
              <a:gd name="f433" fmla="*/ 563 f353 1"/>
              <a:gd name="f434" fmla="*/ 175 f352 1"/>
              <a:gd name="f435" fmla="*/ 486 f353 1"/>
              <a:gd name="f436" fmla="*/ 633 f353 1"/>
              <a:gd name="f437" fmla="*/ 876 f352 1"/>
              <a:gd name="f438" fmla="*/ 560 f353 1"/>
              <a:gd name="f439" fmla="*/ 993 f352 1"/>
              <a:gd name="f440" fmla="+- f354 0 f1"/>
              <a:gd name="f441" fmla="*/ f357 1 1440"/>
              <a:gd name="f442" fmla="*/ f358 1 1380"/>
              <a:gd name="f443" fmla="*/ f359 1 1440"/>
              <a:gd name="f444" fmla="*/ f360 1 1380"/>
              <a:gd name="f445" fmla="*/ f361 1 1440"/>
              <a:gd name="f446" fmla="*/ f362 1 1380"/>
              <a:gd name="f447" fmla="*/ f363 1 1440"/>
              <a:gd name="f448" fmla="*/ f364 1 1380"/>
              <a:gd name="f449" fmla="*/ f365 1 1440"/>
              <a:gd name="f450" fmla="*/ f366 1 1380"/>
              <a:gd name="f451" fmla="*/ f367 1 1440"/>
              <a:gd name="f452" fmla="*/ f368 1 1380"/>
              <a:gd name="f453" fmla="*/ f369 1 1440"/>
              <a:gd name="f454" fmla="*/ f370 1 1380"/>
              <a:gd name="f455" fmla="*/ f371 1 1440"/>
              <a:gd name="f456" fmla="*/ f372 1 1380"/>
              <a:gd name="f457" fmla="*/ f373 1 1440"/>
              <a:gd name="f458" fmla="*/ f374 1 1380"/>
              <a:gd name="f459" fmla="*/ f375 1 1440"/>
              <a:gd name="f460" fmla="*/ f376 1 1380"/>
              <a:gd name="f461" fmla="*/ f377 1 1440"/>
              <a:gd name="f462" fmla="*/ f378 1 1380"/>
              <a:gd name="f463" fmla="*/ f379 1 1380"/>
              <a:gd name="f464" fmla="*/ f380 1 1440"/>
              <a:gd name="f465" fmla="*/ f381 1 1380"/>
              <a:gd name="f466" fmla="*/ f382 1 1440"/>
              <a:gd name="f467" fmla="*/ f383 1 1380"/>
              <a:gd name="f468" fmla="*/ f384 1 1440"/>
              <a:gd name="f469" fmla="*/ f385 1 1380"/>
              <a:gd name="f470" fmla="*/ f386 1 1440"/>
              <a:gd name="f471" fmla="*/ f387 1 1380"/>
              <a:gd name="f472" fmla="*/ f388 1 1440"/>
              <a:gd name="f473" fmla="*/ f389 1 1380"/>
              <a:gd name="f474" fmla="*/ f390 1 1380"/>
              <a:gd name="f475" fmla="*/ f391 1 1440"/>
              <a:gd name="f476" fmla="*/ f392 1 1380"/>
              <a:gd name="f477" fmla="*/ f393 1 1440"/>
              <a:gd name="f478" fmla="*/ f394 1 1380"/>
              <a:gd name="f479" fmla="*/ f395 1 1440"/>
              <a:gd name="f480" fmla="*/ f396 1 1380"/>
              <a:gd name="f481" fmla="*/ f397 1 1380"/>
              <a:gd name="f482" fmla="*/ f398 1 1380"/>
              <a:gd name="f483" fmla="*/ f399 1 1440"/>
              <a:gd name="f484" fmla="*/ f400 1 1380"/>
              <a:gd name="f485" fmla="*/ f401 1 1440"/>
              <a:gd name="f486" fmla="*/ f402 1 1440"/>
              <a:gd name="f487" fmla="*/ f403 1 1440"/>
              <a:gd name="f488" fmla="*/ f404 1 1440"/>
              <a:gd name="f489" fmla="*/ f405 1 1380"/>
              <a:gd name="f490" fmla="*/ f406 1 1440"/>
              <a:gd name="f491" fmla="*/ f407 1 1380"/>
              <a:gd name="f492" fmla="*/ f408 1 1440"/>
              <a:gd name="f493" fmla="*/ f409 1 1380"/>
              <a:gd name="f494" fmla="*/ f410 1 1440"/>
              <a:gd name="f495" fmla="*/ f411 1 1440"/>
              <a:gd name="f496" fmla="*/ f412 1 1440"/>
              <a:gd name="f497" fmla="*/ f413 1 1440"/>
              <a:gd name="f498" fmla="*/ f414 1 1380"/>
              <a:gd name="f499" fmla="*/ f415 1 1440"/>
              <a:gd name="f500" fmla="*/ f416 1 1380"/>
              <a:gd name="f501" fmla="*/ f417 1 1440"/>
              <a:gd name="f502" fmla="*/ f418 1 1380"/>
              <a:gd name="f503" fmla="*/ f419 1 1440"/>
              <a:gd name="f504" fmla="*/ f420 1 1380"/>
              <a:gd name="f505" fmla="*/ f421 1 1440"/>
              <a:gd name="f506" fmla="*/ f422 1 1380"/>
              <a:gd name="f507" fmla="*/ f423 1 1440"/>
              <a:gd name="f508" fmla="*/ f424 1 1440"/>
              <a:gd name="f509" fmla="*/ f425 1 1380"/>
              <a:gd name="f510" fmla="*/ f426 1 1440"/>
              <a:gd name="f511" fmla="*/ f427 1 1380"/>
              <a:gd name="f512" fmla="*/ f428 1 1440"/>
              <a:gd name="f513" fmla="*/ f429 1 1380"/>
              <a:gd name="f514" fmla="*/ f430 1 1440"/>
              <a:gd name="f515" fmla="*/ f431 1 1440"/>
              <a:gd name="f516" fmla="*/ f432 1 1380"/>
              <a:gd name="f517" fmla="*/ f433 1 1440"/>
              <a:gd name="f518" fmla="*/ f434 1 1380"/>
              <a:gd name="f519" fmla="*/ f435 1 1440"/>
              <a:gd name="f520" fmla="*/ f436 1 1440"/>
              <a:gd name="f521" fmla="*/ f437 1 1380"/>
              <a:gd name="f522" fmla="*/ f438 1 1440"/>
              <a:gd name="f523" fmla="*/ f439 1 1380"/>
              <a:gd name="f524" fmla="*/ 0 1 f355"/>
              <a:gd name="f525" fmla="*/ f349 1 f355"/>
              <a:gd name="f526" fmla="*/ 0 1 f356"/>
              <a:gd name="f527" fmla="*/ f350 1 f356"/>
              <a:gd name="f528" fmla="*/ f441 1 f355"/>
              <a:gd name="f529" fmla="*/ f442 1 f356"/>
              <a:gd name="f530" fmla="*/ f443 1 f355"/>
              <a:gd name="f531" fmla="*/ f444 1 f356"/>
              <a:gd name="f532" fmla="*/ f445 1 f355"/>
              <a:gd name="f533" fmla="*/ f446 1 f356"/>
              <a:gd name="f534" fmla="*/ f447 1 f355"/>
              <a:gd name="f535" fmla="*/ f448 1 f356"/>
              <a:gd name="f536" fmla="*/ f449 1 f355"/>
              <a:gd name="f537" fmla="*/ f450 1 f356"/>
              <a:gd name="f538" fmla="*/ f451 1 f355"/>
              <a:gd name="f539" fmla="*/ f452 1 f356"/>
              <a:gd name="f540" fmla="*/ f453 1 f355"/>
              <a:gd name="f541" fmla="*/ f454 1 f356"/>
              <a:gd name="f542" fmla="*/ f455 1 f355"/>
              <a:gd name="f543" fmla="*/ f456 1 f356"/>
              <a:gd name="f544" fmla="*/ f457 1 f355"/>
              <a:gd name="f545" fmla="*/ f458 1 f356"/>
              <a:gd name="f546" fmla="*/ f459 1 f355"/>
              <a:gd name="f547" fmla="*/ f460 1 f356"/>
              <a:gd name="f548" fmla="*/ f461 1 f355"/>
              <a:gd name="f549" fmla="*/ f462 1 f356"/>
              <a:gd name="f550" fmla="*/ f463 1 f356"/>
              <a:gd name="f551" fmla="*/ f464 1 f355"/>
              <a:gd name="f552" fmla="*/ f465 1 f356"/>
              <a:gd name="f553" fmla="*/ f466 1 f355"/>
              <a:gd name="f554" fmla="*/ f467 1 f356"/>
              <a:gd name="f555" fmla="*/ f468 1 f355"/>
              <a:gd name="f556" fmla="*/ f469 1 f356"/>
              <a:gd name="f557" fmla="*/ f470 1 f355"/>
              <a:gd name="f558" fmla="*/ f471 1 f356"/>
              <a:gd name="f559" fmla="*/ f472 1 f355"/>
              <a:gd name="f560" fmla="*/ f473 1 f356"/>
              <a:gd name="f561" fmla="*/ f474 1 f356"/>
              <a:gd name="f562" fmla="*/ f475 1 f355"/>
              <a:gd name="f563" fmla="*/ f476 1 f356"/>
              <a:gd name="f564" fmla="*/ f477 1 f355"/>
              <a:gd name="f565" fmla="*/ f478 1 f356"/>
              <a:gd name="f566" fmla="*/ f479 1 f355"/>
              <a:gd name="f567" fmla="*/ f480 1 f356"/>
              <a:gd name="f568" fmla="*/ f481 1 f356"/>
              <a:gd name="f569" fmla="*/ f482 1 f356"/>
              <a:gd name="f570" fmla="*/ f483 1 f355"/>
              <a:gd name="f571" fmla="*/ f484 1 f356"/>
              <a:gd name="f572" fmla="*/ f485 1 f355"/>
              <a:gd name="f573" fmla="*/ f486 1 f355"/>
              <a:gd name="f574" fmla="*/ f487 1 f355"/>
              <a:gd name="f575" fmla="*/ f488 1 f355"/>
              <a:gd name="f576" fmla="*/ f489 1 f356"/>
              <a:gd name="f577" fmla="*/ f490 1 f355"/>
              <a:gd name="f578" fmla="*/ f491 1 f356"/>
              <a:gd name="f579" fmla="*/ f492 1 f355"/>
              <a:gd name="f580" fmla="*/ f493 1 f356"/>
              <a:gd name="f581" fmla="*/ f494 1 f355"/>
              <a:gd name="f582" fmla="*/ f495 1 f355"/>
              <a:gd name="f583" fmla="*/ f496 1 f355"/>
              <a:gd name="f584" fmla="*/ f497 1 f355"/>
              <a:gd name="f585" fmla="*/ f498 1 f356"/>
              <a:gd name="f586" fmla="*/ f499 1 f355"/>
              <a:gd name="f587" fmla="*/ f500 1 f356"/>
              <a:gd name="f588" fmla="*/ f501 1 f355"/>
              <a:gd name="f589" fmla="*/ f502 1 f356"/>
              <a:gd name="f590" fmla="*/ f503 1 f355"/>
              <a:gd name="f591" fmla="*/ f504 1 f356"/>
              <a:gd name="f592" fmla="*/ f505 1 f355"/>
              <a:gd name="f593" fmla="*/ f506 1 f356"/>
              <a:gd name="f594" fmla="*/ f507 1 f355"/>
              <a:gd name="f595" fmla="*/ f508 1 f355"/>
              <a:gd name="f596" fmla="*/ f509 1 f356"/>
              <a:gd name="f597" fmla="*/ f510 1 f355"/>
              <a:gd name="f598" fmla="*/ f511 1 f356"/>
              <a:gd name="f599" fmla="*/ f512 1 f355"/>
              <a:gd name="f600" fmla="*/ f513 1 f356"/>
              <a:gd name="f601" fmla="*/ f514 1 f355"/>
              <a:gd name="f602" fmla="*/ f515 1 f355"/>
              <a:gd name="f603" fmla="*/ f516 1 f356"/>
              <a:gd name="f604" fmla="*/ f517 1 f355"/>
              <a:gd name="f605" fmla="*/ f518 1 f356"/>
              <a:gd name="f606" fmla="*/ f519 1 f355"/>
              <a:gd name="f607" fmla="*/ f520 1 f355"/>
              <a:gd name="f608" fmla="*/ f521 1 f356"/>
              <a:gd name="f609" fmla="*/ f522 1 f355"/>
              <a:gd name="f610" fmla="*/ f523 1 f356"/>
              <a:gd name="f611" fmla="*/ f524 f346 1"/>
              <a:gd name="f612" fmla="*/ f525 f346 1"/>
              <a:gd name="f613" fmla="*/ f527 f347 1"/>
              <a:gd name="f614" fmla="*/ f526 f347 1"/>
              <a:gd name="f615" fmla="*/ f528 f346 1"/>
              <a:gd name="f616" fmla="*/ f529 f347 1"/>
              <a:gd name="f617" fmla="*/ f530 f346 1"/>
              <a:gd name="f618" fmla="*/ f531 f347 1"/>
              <a:gd name="f619" fmla="*/ f532 f346 1"/>
              <a:gd name="f620" fmla="*/ f533 f347 1"/>
              <a:gd name="f621" fmla="*/ f534 f346 1"/>
              <a:gd name="f622" fmla="*/ f535 f347 1"/>
              <a:gd name="f623" fmla="*/ f536 f346 1"/>
              <a:gd name="f624" fmla="*/ f537 f347 1"/>
              <a:gd name="f625" fmla="*/ f538 f346 1"/>
              <a:gd name="f626" fmla="*/ f539 f347 1"/>
              <a:gd name="f627" fmla="*/ f540 f346 1"/>
              <a:gd name="f628" fmla="*/ f541 f347 1"/>
              <a:gd name="f629" fmla="*/ f542 f346 1"/>
              <a:gd name="f630" fmla="*/ f543 f347 1"/>
              <a:gd name="f631" fmla="*/ f544 f346 1"/>
              <a:gd name="f632" fmla="*/ f545 f347 1"/>
              <a:gd name="f633" fmla="*/ f546 f346 1"/>
              <a:gd name="f634" fmla="*/ f547 f347 1"/>
              <a:gd name="f635" fmla="*/ f548 f346 1"/>
              <a:gd name="f636" fmla="*/ f549 f347 1"/>
              <a:gd name="f637" fmla="*/ f550 f347 1"/>
              <a:gd name="f638" fmla="*/ f551 f346 1"/>
              <a:gd name="f639" fmla="*/ f552 f347 1"/>
              <a:gd name="f640" fmla="*/ f553 f346 1"/>
              <a:gd name="f641" fmla="*/ f554 f347 1"/>
              <a:gd name="f642" fmla="*/ f555 f346 1"/>
              <a:gd name="f643" fmla="*/ f556 f347 1"/>
              <a:gd name="f644" fmla="*/ f557 f346 1"/>
              <a:gd name="f645" fmla="*/ f558 f347 1"/>
              <a:gd name="f646" fmla="*/ f559 f346 1"/>
              <a:gd name="f647" fmla="*/ f560 f347 1"/>
              <a:gd name="f648" fmla="*/ f561 f347 1"/>
              <a:gd name="f649" fmla="*/ f562 f346 1"/>
              <a:gd name="f650" fmla="*/ f563 f347 1"/>
              <a:gd name="f651" fmla="*/ f564 f346 1"/>
              <a:gd name="f652" fmla="*/ f565 f347 1"/>
              <a:gd name="f653" fmla="*/ f566 f346 1"/>
              <a:gd name="f654" fmla="*/ f567 f347 1"/>
              <a:gd name="f655" fmla="*/ f568 f347 1"/>
              <a:gd name="f656" fmla="*/ f569 f347 1"/>
              <a:gd name="f657" fmla="*/ f570 f346 1"/>
              <a:gd name="f658" fmla="*/ f571 f347 1"/>
              <a:gd name="f659" fmla="*/ f572 f346 1"/>
              <a:gd name="f660" fmla="*/ f573 f346 1"/>
              <a:gd name="f661" fmla="*/ f574 f346 1"/>
              <a:gd name="f662" fmla="*/ f575 f346 1"/>
              <a:gd name="f663" fmla="*/ f576 f347 1"/>
              <a:gd name="f664" fmla="*/ f577 f346 1"/>
              <a:gd name="f665" fmla="*/ f578 f347 1"/>
              <a:gd name="f666" fmla="*/ f579 f346 1"/>
              <a:gd name="f667" fmla="*/ f580 f347 1"/>
              <a:gd name="f668" fmla="*/ f581 f346 1"/>
              <a:gd name="f669" fmla="*/ f582 f346 1"/>
              <a:gd name="f670" fmla="*/ f583 f346 1"/>
              <a:gd name="f671" fmla="*/ f584 f346 1"/>
              <a:gd name="f672" fmla="*/ f585 f347 1"/>
              <a:gd name="f673" fmla="*/ f586 f346 1"/>
              <a:gd name="f674" fmla="*/ f587 f347 1"/>
              <a:gd name="f675" fmla="*/ f588 f346 1"/>
              <a:gd name="f676" fmla="*/ f589 f347 1"/>
              <a:gd name="f677" fmla="*/ f590 f346 1"/>
              <a:gd name="f678" fmla="*/ f591 f347 1"/>
              <a:gd name="f679" fmla="*/ f592 f346 1"/>
              <a:gd name="f680" fmla="*/ f593 f347 1"/>
              <a:gd name="f681" fmla="*/ f594 f346 1"/>
              <a:gd name="f682" fmla="*/ f595 f346 1"/>
              <a:gd name="f683" fmla="*/ f596 f347 1"/>
              <a:gd name="f684" fmla="*/ f597 f346 1"/>
              <a:gd name="f685" fmla="*/ f598 f347 1"/>
              <a:gd name="f686" fmla="*/ f599 f346 1"/>
              <a:gd name="f687" fmla="*/ f600 f347 1"/>
              <a:gd name="f688" fmla="*/ f601 f346 1"/>
              <a:gd name="f689" fmla="*/ f602 f346 1"/>
              <a:gd name="f690" fmla="*/ f603 f347 1"/>
              <a:gd name="f691" fmla="*/ f604 f346 1"/>
              <a:gd name="f692" fmla="*/ f605 f347 1"/>
              <a:gd name="f693" fmla="*/ f606 f346 1"/>
              <a:gd name="f694" fmla="*/ f607 f346 1"/>
              <a:gd name="f695" fmla="*/ f608 f347 1"/>
              <a:gd name="f696" fmla="*/ f609 f346 1"/>
              <a:gd name="f697" fmla="*/ f610 f3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0">
                <a:pos x="f615" y="f616"/>
              </a:cxn>
              <a:cxn ang="f440">
                <a:pos x="f617" y="f618"/>
              </a:cxn>
              <a:cxn ang="f440">
                <a:pos x="f619" y="f620"/>
              </a:cxn>
              <a:cxn ang="f440">
                <a:pos x="f621" y="f622"/>
              </a:cxn>
              <a:cxn ang="f440">
                <a:pos x="f623" y="f624"/>
              </a:cxn>
              <a:cxn ang="f440">
                <a:pos x="f625" y="f626"/>
              </a:cxn>
              <a:cxn ang="f440">
                <a:pos x="f627" y="f628"/>
              </a:cxn>
              <a:cxn ang="f440">
                <a:pos x="f629" y="f630"/>
              </a:cxn>
              <a:cxn ang="f440">
                <a:pos x="f631" y="f632"/>
              </a:cxn>
              <a:cxn ang="f440">
                <a:pos x="f633" y="f634"/>
              </a:cxn>
              <a:cxn ang="f440">
                <a:pos x="f635" y="f636"/>
              </a:cxn>
              <a:cxn ang="f440">
                <a:pos x="f615" y="f637"/>
              </a:cxn>
              <a:cxn ang="f440">
                <a:pos x="f638" y="f639"/>
              </a:cxn>
              <a:cxn ang="f440">
                <a:pos x="f640" y="f641"/>
              </a:cxn>
              <a:cxn ang="f440">
                <a:pos x="f642" y="f643"/>
              </a:cxn>
              <a:cxn ang="f440">
                <a:pos x="f644" y="f645"/>
              </a:cxn>
              <a:cxn ang="f440">
                <a:pos x="f646" y="f647"/>
              </a:cxn>
              <a:cxn ang="f440">
                <a:pos x="f638" y="f648"/>
              </a:cxn>
              <a:cxn ang="f440">
                <a:pos x="f649" y="f650"/>
              </a:cxn>
              <a:cxn ang="f440">
                <a:pos x="f651" y="f652"/>
              </a:cxn>
              <a:cxn ang="f440">
                <a:pos x="f653" y="f654"/>
              </a:cxn>
              <a:cxn ang="f440">
                <a:pos x="f653" y="f655"/>
              </a:cxn>
              <a:cxn ang="f440">
                <a:pos x="f651" y="f656"/>
              </a:cxn>
              <a:cxn ang="f440">
                <a:pos x="f657" y="f658"/>
              </a:cxn>
              <a:cxn ang="f440">
                <a:pos x="f653" y="f655"/>
              </a:cxn>
              <a:cxn ang="f440">
                <a:pos x="f659" y="f626"/>
              </a:cxn>
              <a:cxn ang="f440">
                <a:pos x="f660" y="f652"/>
              </a:cxn>
              <a:cxn ang="f440">
                <a:pos x="f661" y="f626"/>
              </a:cxn>
              <a:cxn ang="f440">
                <a:pos x="f659" y="f655"/>
              </a:cxn>
              <a:cxn ang="f440">
                <a:pos x="f662" y="f663"/>
              </a:cxn>
              <a:cxn ang="f440">
                <a:pos x="f664" y="f665"/>
              </a:cxn>
              <a:cxn ang="f440">
                <a:pos x="f666" y="f667"/>
              </a:cxn>
              <a:cxn ang="f440">
                <a:pos x="f668" y="f655"/>
              </a:cxn>
              <a:cxn ang="f440">
                <a:pos x="f669" y="f652"/>
              </a:cxn>
              <a:cxn ang="f440">
                <a:pos x="f670" y="f654"/>
              </a:cxn>
              <a:cxn ang="f440">
                <a:pos x="f669" y="f652"/>
              </a:cxn>
              <a:cxn ang="f440">
                <a:pos x="f671" y="f672"/>
              </a:cxn>
              <a:cxn ang="f440">
                <a:pos x="f673" y="f674"/>
              </a:cxn>
              <a:cxn ang="f440">
                <a:pos x="f675" y="f676"/>
              </a:cxn>
              <a:cxn ang="f440">
                <a:pos x="f677" y="f678"/>
              </a:cxn>
              <a:cxn ang="f440">
                <a:pos x="f679" y="f680"/>
              </a:cxn>
              <a:cxn ang="f440">
                <a:pos x="f681" y="f680"/>
              </a:cxn>
              <a:cxn ang="f440">
                <a:pos x="f682" y="f683"/>
              </a:cxn>
              <a:cxn ang="f440">
                <a:pos x="f684" y="f685"/>
              </a:cxn>
              <a:cxn ang="f440">
                <a:pos x="f686" y="f687"/>
              </a:cxn>
              <a:cxn ang="f440">
                <a:pos x="f688" y="f680"/>
              </a:cxn>
              <a:cxn ang="f440">
                <a:pos x="f689" y="f690"/>
              </a:cxn>
              <a:cxn ang="f440">
                <a:pos x="f686" y="f687"/>
              </a:cxn>
              <a:cxn ang="f440">
                <a:pos x="f691" y="f692"/>
              </a:cxn>
              <a:cxn ang="f440">
                <a:pos x="f693" y="f685"/>
              </a:cxn>
              <a:cxn ang="f440">
                <a:pos x="f694" y="f695"/>
              </a:cxn>
              <a:cxn ang="f440">
                <a:pos x="f696" y="f697"/>
              </a:cxn>
            </a:cxnLst>
            <a:rect l="f611" t="f614" r="f612" b="f613"/>
            <a:pathLst>
              <a:path w="1440" h="1380">
                <a:moveTo>
                  <a:pt x="f6" y="f8"/>
                </a:moveTo>
                <a:cubicBezTo>
                  <a:pt x="f6" y="f9"/>
                  <a:pt x="f6" y="f10"/>
                  <a:pt x="f6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7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4"/>
                  <a:pt x="f36" y="f34"/>
                  <a:pt x="f36" y="f34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" y="f59"/>
                </a:cubicBezTo>
                <a:cubicBezTo>
                  <a:pt x="f5" y="f60"/>
                  <a:pt x="f5" y="f61"/>
                  <a:pt x="f5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5"/>
                  <a:pt x="f72" y="f67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70"/>
                  <a:pt x="f80" y="f81"/>
                  <a:pt x="f82" y="f83"/>
                </a:cubicBezTo>
                <a:cubicBezTo>
                  <a:pt x="f82" y="f84"/>
                  <a:pt x="f82" y="f85"/>
                  <a:pt x="f82" y="f86"/>
                </a:cubicBezTo>
                <a:cubicBezTo>
                  <a:pt x="f82" y="f87"/>
                  <a:pt x="f88" y="f89"/>
                  <a:pt x="f90" y="f91"/>
                </a:cubicBezTo>
                <a:cubicBezTo>
                  <a:pt x="f92" y="f91"/>
                  <a:pt x="f93" y="f91"/>
                  <a:pt x="f94" y="f91"/>
                </a:cubicBezTo>
                <a:cubicBezTo>
                  <a:pt x="f95" y="f91"/>
                  <a:pt x="f96" y="f97"/>
                  <a:pt x="f96" y="f98"/>
                </a:cubicBezTo>
                <a:cubicBezTo>
                  <a:pt x="f96" y="f99"/>
                  <a:pt x="f96" y="f100"/>
                  <a:pt x="f96" y="f101"/>
                </a:cubicBezTo>
                <a:cubicBezTo>
                  <a:pt x="f102" y="f37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ubicBezTo>
                  <a:pt x="f113" y="f114"/>
                  <a:pt x="f16" y="f115"/>
                  <a:pt x="f6" y="f8"/>
                </a:cubicBezTo>
                <a:close/>
                <a:moveTo>
                  <a:pt x="f116" y="f117"/>
                </a:moveTo>
                <a:cubicBezTo>
                  <a:pt x="f116" y="f118"/>
                  <a:pt x="f116" y="f119"/>
                  <a:pt x="f116" y="f120"/>
                </a:cubicBezTo>
                <a:cubicBezTo>
                  <a:pt x="f116" y="f121"/>
                  <a:pt x="f116" y="f122"/>
                  <a:pt x="f116" y="f123"/>
                </a:cubicBezTo>
                <a:cubicBezTo>
                  <a:pt x="f124" y="f125"/>
                  <a:pt x="f126" y="f127"/>
                  <a:pt x="f24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03" y="f143"/>
                  <a:pt x="f144" y="f17"/>
                </a:cubicBezTo>
                <a:cubicBezTo>
                  <a:pt x="f145" y="f146"/>
                  <a:pt x="f105" y="f147"/>
                  <a:pt x="f148" y="f149"/>
                </a:cubicBezTo>
                <a:cubicBezTo>
                  <a:pt x="f150" y="f151"/>
                  <a:pt x="f152" y="f153"/>
                  <a:pt x="f152" y="f154"/>
                </a:cubicBezTo>
                <a:cubicBezTo>
                  <a:pt x="f155" y="f156"/>
                  <a:pt x="f155" y="f157"/>
                  <a:pt x="f155" y="f158"/>
                </a:cubicBezTo>
                <a:cubicBezTo>
                  <a:pt x="f155" y="f159"/>
                  <a:pt x="f155" y="f160"/>
                  <a:pt x="f155" y="f117"/>
                </a:cubicBezTo>
                <a:cubicBezTo>
                  <a:pt x="f161" y="f117"/>
                  <a:pt x="f11" y="f117"/>
                  <a:pt x="f116" y="f117"/>
                </a:cubicBezTo>
                <a:close/>
                <a:moveTo>
                  <a:pt x="f162" y="f163"/>
                </a:moveTo>
                <a:cubicBezTo>
                  <a:pt x="f164" y="f45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2"/>
                </a:cubicBezTo>
                <a:cubicBezTo>
                  <a:pt x="f174" y="f175"/>
                  <a:pt x="f176" y="f175"/>
                  <a:pt x="f177" y="f172"/>
                </a:cubicBezTo>
                <a:cubicBezTo>
                  <a:pt x="f178" y="f172"/>
                  <a:pt x="f179" y="f180"/>
                  <a:pt x="f181" y="f182"/>
                </a:cubicBezTo>
                <a:cubicBezTo>
                  <a:pt x="f183" y="f184"/>
                  <a:pt x="f185" y="f45"/>
                  <a:pt x="f186" y="f163"/>
                </a:cubicBezTo>
                <a:cubicBezTo>
                  <a:pt x="f187" y="f163"/>
                  <a:pt x="f188" y="f163"/>
                  <a:pt x="f162" y="f163"/>
                </a:cubicBezTo>
                <a:close/>
                <a:moveTo>
                  <a:pt x="f186" y="f156"/>
                </a:moveTo>
                <a:cubicBezTo>
                  <a:pt x="f185" y="f189"/>
                  <a:pt x="f190" y="f191"/>
                  <a:pt x="f181" y="f192"/>
                </a:cubicBezTo>
                <a:cubicBezTo>
                  <a:pt x="f181" y="f193"/>
                  <a:pt x="f178" y="f194"/>
                  <a:pt x="f177" y="f194"/>
                </a:cubicBezTo>
                <a:cubicBezTo>
                  <a:pt x="f176" y="f195"/>
                  <a:pt x="f174" y="f195"/>
                  <a:pt x="f196" y="f194"/>
                </a:cubicBezTo>
                <a:cubicBezTo>
                  <a:pt x="f197" y="f194"/>
                  <a:pt x="f198" y="f199"/>
                  <a:pt x="f169" y="f200"/>
                </a:cubicBezTo>
                <a:cubicBezTo>
                  <a:pt x="f165" y="f201"/>
                  <a:pt x="f164" y="f202"/>
                  <a:pt x="f162" y="f156"/>
                </a:cubicBezTo>
                <a:cubicBezTo>
                  <a:pt x="f188" y="f156"/>
                  <a:pt x="f203" y="f156"/>
                  <a:pt x="f186" y="f156"/>
                </a:cubicBezTo>
                <a:close/>
                <a:moveTo>
                  <a:pt x="f204" y="f62"/>
                </a:moveTo>
                <a:cubicBezTo>
                  <a:pt x="f205" y="f62"/>
                  <a:pt x="f206" y="f62"/>
                  <a:pt x="f207" y="f62"/>
                </a:cubicBezTo>
                <a:cubicBezTo>
                  <a:pt x="f208" y="f209"/>
                  <a:pt x="f210" y="f211"/>
                  <a:pt x="f212" y="f175"/>
                </a:cubicBezTo>
                <a:cubicBezTo>
                  <a:pt x="f213" y="f175"/>
                  <a:pt x="f214" y="f175"/>
                  <a:pt x="f215" y="f172"/>
                </a:cubicBezTo>
                <a:cubicBezTo>
                  <a:pt x="f216" y="f172"/>
                  <a:pt x="f217" y="f180"/>
                  <a:pt x="f218" y="f219"/>
                </a:cubicBezTo>
                <a:cubicBezTo>
                  <a:pt x="f220" y="f185"/>
                  <a:pt x="f221" y="f222"/>
                  <a:pt x="f204" y="f62"/>
                </a:cubicBezTo>
                <a:close/>
                <a:moveTo>
                  <a:pt x="f212" y="f195"/>
                </a:moveTo>
                <a:cubicBezTo>
                  <a:pt x="f210" y="f223"/>
                  <a:pt x="f208" y="f189"/>
                  <a:pt x="f207" y="f156"/>
                </a:cubicBezTo>
                <a:cubicBezTo>
                  <a:pt x="f224" y="f156"/>
                  <a:pt x="f84" y="f156"/>
                  <a:pt x="f225" y="f156"/>
                </a:cubicBezTo>
                <a:cubicBezTo>
                  <a:pt x="f221" y="f226"/>
                  <a:pt x="f87" y="f54"/>
                  <a:pt x="f217" y="f199"/>
                </a:cubicBezTo>
                <a:cubicBezTo>
                  <a:pt x="f227" y="f228"/>
                  <a:pt x="f216" y="f194"/>
                  <a:pt x="f215" y="f194"/>
                </a:cubicBezTo>
                <a:cubicBezTo>
                  <a:pt x="f229" y="f195"/>
                  <a:pt x="f230" y="f195"/>
                  <a:pt x="f212" y="f195"/>
                </a:cubicBezTo>
                <a:close/>
                <a:moveTo>
                  <a:pt x="f228" y="f156"/>
                </a:moveTo>
                <a:cubicBezTo>
                  <a:pt x="f231" y="f232"/>
                  <a:pt x="f233" y="f54"/>
                  <a:pt x="f234" y="f235"/>
                </a:cubicBezTo>
                <a:cubicBezTo>
                  <a:pt x="f39" y="f235"/>
                  <a:pt x="f236" y="f235"/>
                  <a:pt x="f237" y="f235"/>
                </a:cubicBezTo>
                <a:cubicBezTo>
                  <a:pt x="f237" y="f223"/>
                  <a:pt x="f237" y="f232"/>
                  <a:pt x="f237" y="f156"/>
                </a:cubicBezTo>
                <a:cubicBezTo>
                  <a:pt x="f52" y="f156"/>
                  <a:pt x="f238" y="f156"/>
                  <a:pt x="f228" y="f156"/>
                </a:cubicBezTo>
                <a:close/>
                <a:moveTo>
                  <a:pt x="f239" y="f172"/>
                </a:moveTo>
                <a:cubicBezTo>
                  <a:pt x="f127" y="f172"/>
                  <a:pt x="f240" y="f172"/>
                  <a:pt x="f241" y="f172"/>
                </a:cubicBezTo>
                <a:cubicBezTo>
                  <a:pt x="f233" y="f211"/>
                  <a:pt x="f231" y="f222"/>
                  <a:pt x="f228" y="f163"/>
                </a:cubicBezTo>
                <a:cubicBezTo>
                  <a:pt x="f29" y="f163"/>
                  <a:pt x="f242" y="f163"/>
                  <a:pt x="f239" y="f163"/>
                </a:cubicBezTo>
                <a:cubicBezTo>
                  <a:pt x="f239" y="f222"/>
                  <a:pt x="f239" y="f243"/>
                  <a:pt x="f239" y="f172"/>
                </a:cubicBezTo>
                <a:close/>
                <a:moveTo>
                  <a:pt x="f244" y="f245"/>
                </a:moveTo>
                <a:cubicBezTo>
                  <a:pt x="f246" y="f247"/>
                  <a:pt x="f248" y="f249"/>
                  <a:pt x="f250" y="f213"/>
                </a:cubicBezTo>
                <a:cubicBezTo>
                  <a:pt x="f251" y="f213"/>
                  <a:pt x="f252" y="f253"/>
                  <a:pt x="f254" y="f255"/>
                </a:cubicBezTo>
                <a:cubicBezTo>
                  <a:pt x="f172" y="f252"/>
                  <a:pt x="f256" y="f257"/>
                  <a:pt x="f258" y="f259"/>
                </a:cubicBezTo>
                <a:cubicBezTo>
                  <a:pt x="f258" y="f260"/>
                  <a:pt x="f68" y="f261"/>
                  <a:pt x="f262" y="f263"/>
                </a:cubicBezTo>
                <a:cubicBezTo>
                  <a:pt x="f264" y="f250"/>
                  <a:pt x="f265" y="f266"/>
                  <a:pt x="f244" y="f245"/>
                </a:cubicBezTo>
                <a:close/>
                <a:moveTo>
                  <a:pt x="f249" y="f267"/>
                </a:moveTo>
                <a:cubicBezTo>
                  <a:pt x="f248" y="f268"/>
                  <a:pt x="f246" y="f269"/>
                  <a:pt x="f270" y="f271"/>
                </a:cubicBezTo>
                <a:cubicBezTo>
                  <a:pt x="f272" y="f273"/>
                  <a:pt x="f274" y="f275"/>
                  <a:pt x="f276" y="f127"/>
                </a:cubicBezTo>
                <a:cubicBezTo>
                  <a:pt x="f277" y="f278"/>
                  <a:pt x="f180" y="f267"/>
                  <a:pt x="f99" y="f267"/>
                </a:cubicBezTo>
                <a:cubicBezTo>
                  <a:pt x="f208" y="f279"/>
                  <a:pt x="f280" y="f267"/>
                  <a:pt x="f281" y="f267"/>
                </a:cubicBezTo>
                <a:cubicBezTo>
                  <a:pt x="f282" y="f267"/>
                  <a:pt x="f283" y="f267"/>
                  <a:pt x="f249" y="f267"/>
                </a:cubicBezTo>
                <a:close/>
                <a:moveTo>
                  <a:pt x="f284" y="f213"/>
                </a:moveTo>
                <a:cubicBezTo>
                  <a:pt x="f267" y="f120"/>
                  <a:pt x="f285" y="f97"/>
                  <a:pt x="f122" y="f286"/>
                </a:cubicBezTo>
                <a:cubicBezTo>
                  <a:pt x="f287" y="f288"/>
                  <a:pt x="f289" y="f290"/>
                  <a:pt x="f73" y="f281"/>
                </a:cubicBezTo>
                <a:cubicBezTo>
                  <a:pt x="f291" y="f257"/>
                  <a:pt x="f54" y="f230"/>
                  <a:pt x="f292" y="f230"/>
                </a:cubicBezTo>
                <a:cubicBezTo>
                  <a:pt x="f293" y="f213"/>
                  <a:pt x="f294" y="f213"/>
                  <a:pt x="f284" y="f213"/>
                </a:cubicBezTo>
                <a:close/>
                <a:moveTo>
                  <a:pt x="f295" y="f296"/>
                </a:moveTo>
                <a:cubicBezTo>
                  <a:pt x="f297" y="f298"/>
                  <a:pt x="f299" y="f300"/>
                  <a:pt x="f301" y="f302"/>
                </a:cubicBezTo>
                <a:cubicBezTo>
                  <a:pt x="f278" y="f303"/>
                  <a:pt x="f304" y="f305"/>
                  <a:pt x="f306" y="f267"/>
                </a:cubicBezTo>
                <a:cubicBezTo>
                  <a:pt x="f307" y="f267"/>
                  <a:pt x="f308" y="f279"/>
                  <a:pt x="f309" y="f267"/>
                </a:cubicBezTo>
                <a:cubicBezTo>
                  <a:pt x="f310" y="f267"/>
                  <a:pt x="f291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50"/>
                  <a:pt x="f295" y="f296"/>
                </a:cubicBezTo>
                <a:close/>
                <a:moveTo>
                  <a:pt x="f323" y="f230"/>
                </a:moveTo>
                <a:cubicBezTo>
                  <a:pt x="f324" y="f325"/>
                  <a:pt x="f326" y="f327"/>
                  <a:pt x="f328" y="f205"/>
                </a:cubicBezTo>
                <a:cubicBezTo>
                  <a:pt x="f329" y="f205"/>
                  <a:pt x="f330" y="f205"/>
                  <a:pt x="f331" y="f332"/>
                </a:cubicBezTo>
                <a:cubicBezTo>
                  <a:pt x="f333" y="f327"/>
                  <a:pt x="f334" y="f325"/>
                  <a:pt x="f335" y="f230"/>
                </a:cubicBezTo>
                <a:cubicBezTo>
                  <a:pt x="f336" y="f230"/>
                  <a:pt x="f337" y="f230"/>
                  <a:pt x="f323" y="f230"/>
                </a:cubicBezTo>
                <a:close/>
                <a:moveTo>
                  <a:pt x="f338" y="f339"/>
                </a:moveTo>
                <a:cubicBezTo>
                  <a:pt x="f340" y="f339"/>
                  <a:pt x="f163" y="f339"/>
                  <a:pt x="f45" y="f339"/>
                </a:cubicBezTo>
                <a:cubicBezTo>
                  <a:pt x="f341" y="f342"/>
                  <a:pt x="f333" y="f82"/>
                  <a:pt x="f343" y="f112"/>
                </a:cubicBezTo>
                <a:cubicBezTo>
                  <a:pt x="f326" y="f239"/>
                  <a:pt x="f324" y="f344"/>
                  <a:pt x="f338" y="f339"/>
                </a:cubicBezTo>
                <a:close/>
              </a:path>
            </a:pathLst>
          </a:custGeom>
          <a:solidFill>
            <a:srgbClr val="017D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FB3BF780-91E2-4F61-8800-39C1A51D8886}"/>
              </a:ext>
            </a:extLst>
          </p:cNvPr>
          <p:cNvSpPr/>
          <p:nvPr/>
        </p:nvSpPr>
        <p:spPr>
          <a:xfrm>
            <a:off x="2124078" y="2571749"/>
            <a:ext cx="427033" cy="16859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2"/>
              <a:gd name="f7" fmla="val 957"/>
              <a:gd name="f8" fmla="val 161"/>
              <a:gd name="f9" fmla="val 384"/>
              <a:gd name="f10" fmla="val 490"/>
              <a:gd name="f11" fmla="val 162"/>
              <a:gd name="f12" fmla="val 597"/>
              <a:gd name="f13" fmla="val 704"/>
              <a:gd name="f14" fmla="val 722"/>
              <a:gd name="f15" fmla="val 165"/>
              <a:gd name="f16" fmla="val 734"/>
              <a:gd name="f17" fmla="val 181"/>
              <a:gd name="f18" fmla="val 746"/>
              <a:gd name="f19" fmla="val 227"/>
              <a:gd name="f20" fmla="val 776"/>
              <a:gd name="f21" fmla="val 831"/>
              <a:gd name="f22" fmla="val 221"/>
              <a:gd name="f23" fmla="val 882"/>
              <a:gd name="f24" fmla="val 201"/>
              <a:gd name="f25" fmla="val 929"/>
              <a:gd name="f26" fmla="val 149"/>
              <a:gd name="f27" fmla="val 97"/>
              <a:gd name="f28" fmla="val 949"/>
              <a:gd name="f29" fmla="val 48"/>
              <a:gd name="f30" fmla="val 941"/>
              <a:gd name="f31" fmla="val 7"/>
              <a:gd name="f32" fmla="val 898"/>
              <a:gd name="f33" fmla="val 4"/>
              <a:gd name="f34" fmla="val 846"/>
              <a:gd name="f35" fmla="val 802"/>
              <a:gd name="f36" fmla="val 18"/>
              <a:gd name="f37" fmla="val 766"/>
              <a:gd name="f38" fmla="val 55"/>
              <a:gd name="f39" fmla="val 743"/>
              <a:gd name="f40" fmla="val 69"/>
              <a:gd name="f41" fmla="val 72"/>
              <a:gd name="f42" fmla="val 725"/>
              <a:gd name="f43" fmla="val 711"/>
              <a:gd name="f44" fmla="val 71"/>
              <a:gd name="f45" fmla="val 493"/>
              <a:gd name="f46" fmla="val 275"/>
              <a:gd name="f47" fmla="val 57"/>
              <a:gd name="f48" fmla="val 21"/>
              <a:gd name="f49" fmla="val 87"/>
              <a:gd name="f50" fmla="val 1"/>
              <a:gd name="f51" fmla="val 116"/>
              <a:gd name="f52" fmla="val 138"/>
              <a:gd name="f53" fmla="val 155"/>
              <a:gd name="f54" fmla="val 14"/>
              <a:gd name="f55" fmla="val 159"/>
              <a:gd name="f56" fmla="val 36"/>
              <a:gd name="f57" fmla="val 44"/>
              <a:gd name="f58" fmla="val 53"/>
              <a:gd name="f59" fmla="val 62"/>
              <a:gd name="f60" fmla="val 169"/>
              <a:gd name="f61" fmla="val 276"/>
              <a:gd name="f62" fmla="+- 0 0 -90"/>
              <a:gd name="f63" fmla="*/ f3 1 242"/>
              <a:gd name="f64" fmla="*/ f4 1 957"/>
              <a:gd name="f65" fmla="val f5"/>
              <a:gd name="f66" fmla="val f6"/>
              <a:gd name="f67" fmla="val f7"/>
              <a:gd name="f68" fmla="*/ f62 f0 1"/>
              <a:gd name="f69" fmla="+- f67 0 f65"/>
              <a:gd name="f70" fmla="+- f66 0 f65"/>
              <a:gd name="f71" fmla="*/ f68 1 f2"/>
              <a:gd name="f72" fmla="*/ f70 1 242"/>
              <a:gd name="f73" fmla="*/ f69 1 957"/>
              <a:gd name="f74" fmla="*/ 161 f70 1"/>
              <a:gd name="f75" fmla="*/ 384 f69 1"/>
              <a:gd name="f76" fmla="*/ 704 f69 1"/>
              <a:gd name="f77" fmla="*/ 181 f70 1"/>
              <a:gd name="f78" fmla="*/ 746 f69 1"/>
              <a:gd name="f79" fmla="*/ 221 f70 1"/>
              <a:gd name="f80" fmla="*/ 882 f69 1"/>
              <a:gd name="f81" fmla="*/ 97 f70 1"/>
              <a:gd name="f82" fmla="*/ 949 f69 1"/>
              <a:gd name="f83" fmla="*/ 4 f70 1"/>
              <a:gd name="f84" fmla="*/ 846 f69 1"/>
              <a:gd name="f85" fmla="*/ 55 f70 1"/>
              <a:gd name="f86" fmla="*/ 743 f69 1"/>
              <a:gd name="f87" fmla="*/ 72 f70 1"/>
              <a:gd name="f88" fmla="*/ 711 f69 1"/>
              <a:gd name="f89" fmla="*/ 71 f70 1"/>
              <a:gd name="f90" fmla="*/ 57 f69 1"/>
              <a:gd name="f91" fmla="*/ 116 f70 1"/>
              <a:gd name="f92" fmla="*/ 0 f69 1"/>
              <a:gd name="f93" fmla="*/ 159 f70 1"/>
              <a:gd name="f94" fmla="*/ 36 f69 1"/>
              <a:gd name="f95" fmla="*/ 62 f69 1"/>
              <a:gd name="f96" fmla="+- f71 0 f1"/>
              <a:gd name="f97" fmla="*/ f74 1 242"/>
              <a:gd name="f98" fmla="*/ f75 1 957"/>
              <a:gd name="f99" fmla="*/ f76 1 957"/>
              <a:gd name="f100" fmla="*/ f77 1 242"/>
              <a:gd name="f101" fmla="*/ f78 1 957"/>
              <a:gd name="f102" fmla="*/ f79 1 242"/>
              <a:gd name="f103" fmla="*/ f80 1 957"/>
              <a:gd name="f104" fmla="*/ f81 1 242"/>
              <a:gd name="f105" fmla="*/ f82 1 957"/>
              <a:gd name="f106" fmla="*/ f83 1 242"/>
              <a:gd name="f107" fmla="*/ f84 1 957"/>
              <a:gd name="f108" fmla="*/ f85 1 242"/>
              <a:gd name="f109" fmla="*/ f86 1 957"/>
              <a:gd name="f110" fmla="*/ f87 1 242"/>
              <a:gd name="f111" fmla="*/ f88 1 957"/>
              <a:gd name="f112" fmla="*/ f89 1 242"/>
              <a:gd name="f113" fmla="*/ f90 1 957"/>
              <a:gd name="f114" fmla="*/ f91 1 242"/>
              <a:gd name="f115" fmla="*/ f92 1 957"/>
              <a:gd name="f116" fmla="*/ f93 1 242"/>
              <a:gd name="f117" fmla="*/ f94 1 957"/>
              <a:gd name="f118" fmla="*/ f95 1 957"/>
              <a:gd name="f119" fmla="*/ 0 1 f72"/>
              <a:gd name="f120" fmla="*/ f66 1 f72"/>
              <a:gd name="f121" fmla="*/ 0 1 f73"/>
              <a:gd name="f122" fmla="*/ f67 1 f73"/>
              <a:gd name="f123" fmla="*/ f97 1 f72"/>
              <a:gd name="f124" fmla="*/ f98 1 f73"/>
              <a:gd name="f125" fmla="*/ f99 1 f73"/>
              <a:gd name="f126" fmla="*/ f100 1 f72"/>
              <a:gd name="f127" fmla="*/ f101 1 f73"/>
              <a:gd name="f128" fmla="*/ f102 1 f72"/>
              <a:gd name="f129" fmla="*/ f103 1 f73"/>
              <a:gd name="f130" fmla="*/ f104 1 f72"/>
              <a:gd name="f131" fmla="*/ f105 1 f73"/>
              <a:gd name="f132" fmla="*/ f106 1 f72"/>
              <a:gd name="f133" fmla="*/ f107 1 f73"/>
              <a:gd name="f134" fmla="*/ f108 1 f72"/>
              <a:gd name="f135" fmla="*/ f109 1 f73"/>
              <a:gd name="f136" fmla="*/ f110 1 f72"/>
              <a:gd name="f137" fmla="*/ f111 1 f73"/>
              <a:gd name="f138" fmla="*/ f112 1 f72"/>
              <a:gd name="f139" fmla="*/ f113 1 f73"/>
              <a:gd name="f140" fmla="*/ f114 1 f72"/>
              <a:gd name="f141" fmla="*/ f115 1 f73"/>
              <a:gd name="f142" fmla="*/ f116 1 f72"/>
              <a:gd name="f143" fmla="*/ f117 1 f73"/>
              <a:gd name="f144" fmla="*/ f118 1 f73"/>
              <a:gd name="f145" fmla="*/ f119 f63 1"/>
              <a:gd name="f146" fmla="*/ f120 f63 1"/>
              <a:gd name="f147" fmla="*/ f122 f64 1"/>
              <a:gd name="f148" fmla="*/ f121 f64 1"/>
              <a:gd name="f149" fmla="*/ f123 f63 1"/>
              <a:gd name="f150" fmla="*/ f124 f64 1"/>
              <a:gd name="f151" fmla="*/ f125 f64 1"/>
              <a:gd name="f152" fmla="*/ f126 f63 1"/>
              <a:gd name="f153" fmla="*/ f127 f64 1"/>
              <a:gd name="f154" fmla="*/ f128 f63 1"/>
              <a:gd name="f155" fmla="*/ f129 f64 1"/>
              <a:gd name="f156" fmla="*/ f130 f63 1"/>
              <a:gd name="f157" fmla="*/ f131 f64 1"/>
              <a:gd name="f158" fmla="*/ f132 f63 1"/>
              <a:gd name="f159" fmla="*/ f133 f64 1"/>
              <a:gd name="f160" fmla="*/ f134 f63 1"/>
              <a:gd name="f161" fmla="*/ f135 f64 1"/>
              <a:gd name="f162" fmla="*/ f136 f63 1"/>
              <a:gd name="f163" fmla="*/ f137 f64 1"/>
              <a:gd name="f164" fmla="*/ f138 f63 1"/>
              <a:gd name="f165" fmla="*/ f139 f64 1"/>
              <a:gd name="f166" fmla="*/ f140 f63 1"/>
              <a:gd name="f167" fmla="*/ f141 f64 1"/>
              <a:gd name="f168" fmla="*/ f142 f63 1"/>
              <a:gd name="f169" fmla="*/ f143 f64 1"/>
              <a:gd name="f170" fmla="*/ f144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6">
                <a:pos x="f149" y="f150"/>
              </a:cxn>
              <a:cxn ang="f96">
                <a:pos x="f149" y="f151"/>
              </a:cxn>
              <a:cxn ang="f96">
                <a:pos x="f152" y="f153"/>
              </a:cxn>
              <a:cxn ang="f96">
                <a:pos x="f154" y="f155"/>
              </a:cxn>
              <a:cxn ang="f96">
                <a:pos x="f156" y="f157"/>
              </a:cxn>
              <a:cxn ang="f96">
                <a:pos x="f158" y="f159"/>
              </a:cxn>
              <a:cxn ang="f96">
                <a:pos x="f160" y="f161"/>
              </a:cxn>
              <a:cxn ang="f96">
                <a:pos x="f162" y="f163"/>
              </a:cxn>
              <a:cxn ang="f96">
                <a:pos x="f164" y="f165"/>
              </a:cxn>
              <a:cxn ang="f96">
                <a:pos x="f166" y="f167"/>
              </a:cxn>
              <a:cxn ang="f96">
                <a:pos x="f168" y="f169"/>
              </a:cxn>
              <a:cxn ang="f96">
                <a:pos x="f149" y="f170"/>
              </a:cxn>
              <a:cxn ang="f96">
                <a:pos x="f149" y="f150"/>
              </a:cxn>
            </a:cxnLst>
            <a:rect l="f145" t="f148" r="f146" b="f147"/>
            <a:pathLst>
              <a:path w="242" h="957">
                <a:moveTo>
                  <a:pt x="f8" y="f9"/>
                </a:moveTo>
                <a:cubicBezTo>
                  <a:pt x="f8" y="f10"/>
                  <a:pt x="f11" y="f12"/>
                  <a:pt x="f8" y="f13"/>
                </a:cubicBezTo>
                <a:cubicBezTo>
                  <a:pt x="f8" y="f14"/>
                  <a:pt x="f15" y="f16"/>
                  <a:pt x="f17" y="f18"/>
                </a:cubicBezTo>
                <a:cubicBezTo>
                  <a:pt x="f19" y="f20"/>
                  <a:pt x="f6" y="f21"/>
                  <a:pt x="f22" y="f23"/>
                </a:cubicBezTo>
                <a:cubicBezTo>
                  <a:pt x="f24" y="f25"/>
                  <a:pt x="f26" y="f7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5" y="f35"/>
                  <a:pt x="f36" y="f37"/>
                  <a:pt x="f38" y="f39"/>
                </a:cubicBezTo>
                <a:cubicBezTo>
                  <a:pt x="f40" y="f16"/>
                  <a:pt x="f41" y="f42"/>
                  <a:pt x="f41" y="f43"/>
                </a:cubicBezTo>
                <a:cubicBezTo>
                  <a:pt x="f44" y="f45"/>
                  <a:pt x="f44" y="f46"/>
                  <a:pt x="f44" y="f47"/>
                </a:cubicBezTo>
                <a:cubicBezTo>
                  <a:pt x="f44" y="f48"/>
                  <a:pt x="f49" y="f50"/>
                  <a:pt x="f51" y="f5"/>
                </a:cubicBezTo>
                <a:cubicBezTo>
                  <a:pt x="f52" y="f5"/>
                  <a:pt x="f53" y="f54"/>
                  <a:pt x="f55" y="f56"/>
                </a:cubicBezTo>
                <a:cubicBezTo>
                  <a:pt x="f8" y="f57"/>
                  <a:pt x="f8" y="f58"/>
                  <a:pt x="f8" y="f59"/>
                </a:cubicBezTo>
                <a:cubicBezTo>
                  <a:pt x="f8" y="f60"/>
                  <a:pt x="f8" y="f61"/>
                  <a:pt x="f8" y="f9"/>
                </a:cubicBezTo>
                <a:close/>
              </a:path>
            </a:pathLst>
          </a:custGeom>
          <a:solidFill>
            <a:srgbClr val="017D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95;p29">
            <a:extLst>
              <a:ext uri="{FF2B5EF4-FFF2-40B4-BE49-F238E27FC236}">
                <a16:creationId xmlns:a16="http://schemas.microsoft.com/office/drawing/2014/main" id="{933192DB-D9F5-4F1F-B42A-41ED83D5F2F6}"/>
              </a:ext>
            </a:extLst>
          </p:cNvPr>
          <p:cNvSpPr/>
          <p:nvPr/>
        </p:nvSpPr>
        <p:spPr>
          <a:xfrm>
            <a:off x="6843899" y="2021400"/>
            <a:ext cx="863998" cy="86399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17DC0"/>
          </a:solidFill>
          <a:ln w="114300" cap="flat">
            <a:solidFill>
              <a:srgbClr val="EFF8FF"/>
            </a:solidFill>
            <a:prstDash val="solid"/>
            <a:round/>
          </a:ln>
          <a:effectLst>
            <a:outerShdw dist="19046" dir="5400000" algn="tl">
              <a:srgbClr val="1C4587">
                <a:alpha val="62000"/>
              </a:srgbClr>
            </a:outerShdw>
          </a:effectLst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17DC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496;p29">
            <a:extLst>
              <a:ext uri="{FF2B5EF4-FFF2-40B4-BE49-F238E27FC236}">
                <a16:creationId xmlns:a16="http://schemas.microsoft.com/office/drawing/2014/main" id="{4B51B22E-AD1B-4F07-93FC-652817957A2D}"/>
              </a:ext>
            </a:extLst>
          </p:cNvPr>
          <p:cNvSpPr/>
          <p:nvPr/>
        </p:nvSpPr>
        <p:spPr>
          <a:xfrm>
            <a:off x="4140000" y="2021400"/>
            <a:ext cx="863998" cy="86399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17DC0"/>
          </a:solidFill>
          <a:ln w="114300" cap="flat">
            <a:solidFill>
              <a:srgbClr val="EFF8FF"/>
            </a:solidFill>
            <a:prstDash val="solid"/>
            <a:round/>
          </a:ln>
          <a:effectLst>
            <a:outerShdw dist="19046" dir="5400000" algn="tl">
              <a:srgbClr val="1C4587">
                <a:alpha val="62000"/>
              </a:srgbClr>
            </a:outerShdw>
          </a:effectLst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17DC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497;p29">
            <a:extLst>
              <a:ext uri="{FF2B5EF4-FFF2-40B4-BE49-F238E27FC236}">
                <a16:creationId xmlns:a16="http://schemas.microsoft.com/office/drawing/2014/main" id="{6025BAA5-CD06-4F0B-95E7-4A660BE15B4E}"/>
              </a:ext>
            </a:extLst>
          </p:cNvPr>
          <p:cNvSpPr/>
          <p:nvPr/>
        </p:nvSpPr>
        <p:spPr>
          <a:xfrm>
            <a:off x="1476298" y="2021400"/>
            <a:ext cx="863998" cy="86399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17DC0"/>
          </a:solidFill>
          <a:ln w="114300" cap="flat">
            <a:solidFill>
              <a:srgbClr val="EFF8FF"/>
            </a:solidFill>
            <a:prstDash val="solid"/>
            <a:round/>
          </a:ln>
          <a:effectLst>
            <a:outerShdw dist="19046" dir="5400000" algn="tl">
              <a:srgbClr val="1C4587">
                <a:alpha val="62000"/>
              </a:srgbClr>
            </a:outerShdw>
          </a:effectLst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17DC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498;p29">
            <a:extLst>
              <a:ext uri="{FF2B5EF4-FFF2-40B4-BE49-F238E27FC236}">
                <a16:creationId xmlns:a16="http://schemas.microsoft.com/office/drawing/2014/main" id="{68B918CC-F082-46B7-973F-CD26269AE7E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03799" y="3487201"/>
            <a:ext cx="2336401" cy="697796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>
                <a:solidFill>
                  <a:srgbClr val="000000"/>
                </a:solidFill>
              </a:rPr>
              <a:t>You can describe the topic of the section here</a:t>
            </a:r>
          </a:p>
        </p:txBody>
      </p:sp>
      <p:sp>
        <p:nvSpPr>
          <p:cNvPr id="6" name="Google Shape;499;p29">
            <a:extLst>
              <a:ext uri="{FF2B5EF4-FFF2-40B4-BE49-F238E27FC236}">
                <a16:creationId xmlns:a16="http://schemas.microsoft.com/office/drawing/2014/main" id="{43DF364F-0301-4433-BE9C-B63D6DCAE24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87599" y="3487201"/>
            <a:ext cx="2336401" cy="697796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>
                <a:solidFill>
                  <a:srgbClr val="000000"/>
                </a:solidFill>
              </a:rPr>
              <a:t>You can describe the topic of the section here</a:t>
            </a:r>
          </a:p>
        </p:txBody>
      </p:sp>
      <p:sp>
        <p:nvSpPr>
          <p:cNvPr id="7" name="Google Shape;500;p29">
            <a:extLst>
              <a:ext uri="{FF2B5EF4-FFF2-40B4-BE49-F238E27FC236}">
                <a16:creationId xmlns:a16="http://schemas.microsoft.com/office/drawing/2014/main" id="{E3B8E6A0-E1D7-4EE5-B61E-2A944A467FD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3487219"/>
            <a:ext cx="2336401" cy="697796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>
                <a:solidFill>
                  <a:srgbClr val="000000"/>
                </a:solidFill>
              </a:rPr>
              <a:t>You can describe the topic of the section here</a:t>
            </a:r>
          </a:p>
        </p:txBody>
      </p:sp>
      <p:sp>
        <p:nvSpPr>
          <p:cNvPr id="8" name="Google Shape;501;p29">
            <a:extLst>
              <a:ext uri="{FF2B5EF4-FFF2-40B4-BE49-F238E27FC236}">
                <a16:creationId xmlns:a16="http://schemas.microsoft.com/office/drawing/2014/main" id="{68621BB8-EA1C-4D6C-8715-2F88B7F5F3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60090" y="2189549"/>
            <a:ext cx="823801" cy="527700"/>
          </a:xfrm>
        </p:spPr>
        <p:txBody>
          <a:bodyPr/>
          <a:lstStyle/>
          <a:p>
            <a:pPr lvl="0"/>
            <a:r>
              <a:rPr lang="en-US" sz="3500"/>
              <a:t>02</a:t>
            </a:r>
          </a:p>
        </p:txBody>
      </p:sp>
      <p:sp>
        <p:nvSpPr>
          <p:cNvPr id="9" name="Google Shape;502;p29">
            <a:extLst>
              <a:ext uri="{FF2B5EF4-FFF2-40B4-BE49-F238E27FC236}">
                <a16:creationId xmlns:a16="http://schemas.microsoft.com/office/drawing/2014/main" id="{AA1560DB-CF8B-49D2-B6BD-FE466D22C72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76289" y="2189549"/>
            <a:ext cx="823801" cy="527700"/>
          </a:xfrm>
        </p:spPr>
        <p:txBody>
          <a:bodyPr anchorCtr="1"/>
          <a:lstStyle/>
          <a:p>
            <a:pPr lvl="0" algn="ctr"/>
            <a:r>
              <a:rPr lang="en-US" sz="3500"/>
              <a:t>01</a:t>
            </a:r>
          </a:p>
        </p:txBody>
      </p:sp>
      <p:sp>
        <p:nvSpPr>
          <p:cNvPr id="10" name="Google Shape;503;p29">
            <a:extLst>
              <a:ext uri="{FF2B5EF4-FFF2-40B4-BE49-F238E27FC236}">
                <a16:creationId xmlns:a16="http://schemas.microsoft.com/office/drawing/2014/main" id="{41C73FDB-A3E9-4AB0-85E6-FD24EBB6884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36853" y="532921"/>
            <a:ext cx="5070302" cy="453295"/>
          </a:xfrm>
        </p:spPr>
        <p:txBody>
          <a:bodyPr anchorCtr="1"/>
          <a:lstStyle/>
          <a:p>
            <a:pPr lvl="0" algn="ctr"/>
            <a:r>
              <a:rPr lang="en-US">
                <a:solidFill>
                  <a:srgbClr val="017DC0"/>
                </a:solidFill>
              </a:rPr>
              <a:t>TABLE OF CONTENTS</a:t>
            </a:r>
          </a:p>
        </p:txBody>
      </p:sp>
      <p:sp>
        <p:nvSpPr>
          <p:cNvPr id="11" name="Google Shape;504;p29">
            <a:extLst>
              <a:ext uri="{FF2B5EF4-FFF2-40B4-BE49-F238E27FC236}">
                <a16:creationId xmlns:a16="http://schemas.microsoft.com/office/drawing/2014/main" id="{B91ED05D-1F5B-4EAC-A488-D5818B1F0B8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43890" y="2189549"/>
            <a:ext cx="823801" cy="527700"/>
          </a:xfrm>
        </p:spPr>
        <p:txBody>
          <a:bodyPr anchorCtr="1"/>
          <a:lstStyle/>
          <a:p>
            <a:pPr lvl="0" algn="ctr"/>
            <a:r>
              <a:rPr lang="en-US" sz="3500"/>
              <a:t>03</a:t>
            </a:r>
          </a:p>
        </p:txBody>
      </p:sp>
      <p:sp>
        <p:nvSpPr>
          <p:cNvPr id="12" name="Google Shape;505;p29">
            <a:extLst>
              <a:ext uri="{FF2B5EF4-FFF2-40B4-BE49-F238E27FC236}">
                <a16:creationId xmlns:a16="http://schemas.microsoft.com/office/drawing/2014/main" id="{5799A15B-A862-402F-A533-70F865BE3E8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2972824"/>
            <a:ext cx="2336401" cy="557399"/>
          </a:xfrm>
        </p:spPr>
        <p:txBody>
          <a:bodyPr anchorCtr="1"/>
          <a:lstStyle/>
          <a:p>
            <a:pPr lvl="0" algn="ctr"/>
            <a:r>
              <a:rPr lang="en-US" sz="2000">
                <a:solidFill>
                  <a:srgbClr val="017DC0"/>
                </a:solidFill>
              </a:rPr>
              <a:t>OZONE LAYER</a:t>
            </a:r>
          </a:p>
        </p:txBody>
      </p:sp>
      <p:grpSp>
        <p:nvGrpSpPr>
          <p:cNvPr id="13" name="Google Shape;506;p29">
            <a:extLst>
              <a:ext uri="{FF2B5EF4-FFF2-40B4-BE49-F238E27FC236}">
                <a16:creationId xmlns:a16="http://schemas.microsoft.com/office/drawing/2014/main" id="{E8546AA1-632F-4CC0-B0AE-50DFAD72D917}"/>
              </a:ext>
            </a:extLst>
          </p:cNvPr>
          <p:cNvGrpSpPr/>
          <p:nvPr/>
        </p:nvGrpSpPr>
        <p:grpSpPr>
          <a:xfrm>
            <a:off x="538508" y="391911"/>
            <a:ext cx="1410077" cy="484796"/>
            <a:chOff x="538508" y="391911"/>
            <a:chExt cx="1410077" cy="484796"/>
          </a:xfrm>
        </p:grpSpPr>
        <p:sp>
          <p:nvSpPr>
            <p:cNvPr id="14" name="Google Shape;507;p29">
              <a:extLst>
                <a:ext uri="{FF2B5EF4-FFF2-40B4-BE49-F238E27FC236}">
                  <a16:creationId xmlns:a16="http://schemas.microsoft.com/office/drawing/2014/main" id="{B6BB3A69-D9B3-4B87-BFFD-F136E0EF4D23}"/>
                </a:ext>
              </a:extLst>
            </p:cNvPr>
            <p:cNvSpPr/>
            <p:nvPr/>
          </p:nvSpPr>
          <p:spPr>
            <a:xfrm>
              <a:off x="538508" y="391911"/>
              <a:ext cx="1410077" cy="484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424"/>
                <a:gd name="f4" fmla="val 10460"/>
                <a:gd name="f5" fmla="val 13621"/>
                <a:gd name="f6" fmla="val 1"/>
                <a:gd name="f7" fmla="val 10783"/>
                <a:gd name="f8" fmla="val 7958"/>
                <a:gd name="f9" fmla="val 1334"/>
                <a:gd name="f10" fmla="val 6198"/>
                <a:gd name="f11" fmla="val 3925"/>
                <a:gd name="f12" fmla="val 5839"/>
                <a:gd name="f13" fmla="val 3850"/>
                <a:gd name="f14" fmla="val 5482"/>
                <a:gd name="f15" fmla="val 3814"/>
                <a:gd name="f16" fmla="val 5132"/>
                <a:gd name="f17" fmla="val 2368"/>
                <a:gd name="f18" fmla="val 6054"/>
                <a:gd name="f19" fmla="val 27"/>
                <a:gd name="f20" fmla="val 8940"/>
                <a:gd name="f21" fmla="val 9761"/>
                <a:gd name="f22" fmla="val 696"/>
                <a:gd name="f23" fmla="val 1547"/>
                <a:gd name="f24" fmla="val 28903"/>
                <a:gd name="f25" fmla="val 29724"/>
                <a:gd name="f26" fmla="val 30423"/>
                <a:gd name="f27" fmla="val 4999"/>
                <a:gd name="f28" fmla="val 27169"/>
                <a:gd name="f29" fmla="val 2171"/>
                <a:gd name="f30" fmla="val 23629"/>
                <a:gd name="f31" fmla="val 22528"/>
                <a:gd name="f32" fmla="val 21399"/>
                <a:gd name="f33" fmla="val 2445"/>
                <a:gd name="f34" fmla="val 20332"/>
                <a:gd name="f35" fmla="val 3043"/>
                <a:gd name="f36" fmla="val 18541"/>
                <a:gd name="f37" fmla="val 999"/>
                <a:gd name="f38" fmla="val 16077"/>
                <a:gd name="f39" fmla="*/ f0 1 30424"/>
                <a:gd name="f40" fmla="*/ f1 1 10460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0424"/>
                <a:gd name="f47" fmla="*/ f44 1 10460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0424" h="104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2" y="f18"/>
                    <a:pt x="f19" y="f20"/>
                  </a:cubicBezTo>
                  <a:cubicBezTo>
                    <a:pt x="f19" y="f21"/>
                    <a:pt x="f22" y="f4"/>
                    <a:pt x="f23" y="f4"/>
                  </a:cubicBezTo>
                  <a:lnTo>
                    <a:pt x="f24" y="f4"/>
                  </a:lnTo>
                  <a:cubicBezTo>
                    <a:pt x="f25" y="f4"/>
                    <a:pt x="f26" y="f21"/>
                    <a:pt x="f26" y="f20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cubicBezTo>
                    <a:pt x="f36" y="f37"/>
                    <a:pt x="f38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508;p29">
              <a:extLst>
                <a:ext uri="{FF2B5EF4-FFF2-40B4-BE49-F238E27FC236}">
                  <a16:creationId xmlns:a16="http://schemas.microsoft.com/office/drawing/2014/main" id="{5811832B-EB22-4F5C-9DE1-CF2D9A233E2C}"/>
                </a:ext>
              </a:extLst>
            </p:cNvPr>
            <p:cNvSpPr/>
            <p:nvPr/>
          </p:nvSpPr>
          <p:spPr>
            <a:xfrm>
              <a:off x="610206" y="393484"/>
              <a:ext cx="1267925" cy="4128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357"/>
                <a:gd name="f4" fmla="val 8907"/>
                <a:gd name="f5" fmla="val 22098"/>
                <a:gd name="f6" fmla="val 3678"/>
                <a:gd name="f7" fmla="val 20760"/>
                <a:gd name="f8" fmla="val 19423"/>
                <a:gd name="f9" fmla="val 4195"/>
                <a:gd name="f10" fmla="val 18450"/>
                <a:gd name="f11" fmla="val 5137"/>
                <a:gd name="f12" fmla="val 15441"/>
                <a:gd name="f13" fmla="val 7873"/>
                <a:gd name="f14" fmla="val 335"/>
                <a:gd name="f15" fmla="val 5350"/>
                <a:gd name="f16" fmla="val 5745"/>
                <a:gd name="f17" fmla="val 2948"/>
                <a:gd name="f18" fmla="val 4408"/>
                <a:gd name="f19" fmla="val 6140"/>
                <a:gd name="f20" fmla="val 8906"/>
                <a:gd name="f21" fmla="val 27356"/>
                <a:gd name="f22" fmla="val 6019"/>
                <a:gd name="f23" fmla="val 24985"/>
                <a:gd name="f24" fmla="*/ f0 1 27357"/>
                <a:gd name="f25" fmla="*/ f1 1 890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7357"/>
                <a:gd name="f32" fmla="*/ f29 1 890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7357" h="890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2"/>
                    <a:pt x="f13" y="f14"/>
                    <a:pt x="f15" y="f16"/>
                  </a:cubicBezTo>
                  <a:cubicBezTo>
                    <a:pt x="f17" y="f18"/>
                    <a:pt x="f2" y="f19"/>
                    <a:pt x="f2" y="f20"/>
                  </a:cubicBezTo>
                  <a:lnTo>
                    <a:pt x="f21" y="f2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B3E5FC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6" name="Google Shape;509;p29">
            <a:extLst>
              <a:ext uri="{FF2B5EF4-FFF2-40B4-BE49-F238E27FC236}">
                <a16:creationId xmlns:a16="http://schemas.microsoft.com/office/drawing/2014/main" id="{D3DEDB32-4AAF-47F0-9F52-5F5FB185472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03799" y="2972897"/>
            <a:ext cx="2336401" cy="557399"/>
          </a:xfrm>
        </p:spPr>
        <p:txBody>
          <a:bodyPr anchorCtr="1"/>
          <a:lstStyle/>
          <a:p>
            <a:pPr lvl="0" algn="ctr"/>
            <a:r>
              <a:rPr lang="en-US" sz="2000">
                <a:solidFill>
                  <a:srgbClr val="017DC0"/>
                </a:solidFill>
              </a:rPr>
              <a:t>PROTECTION</a:t>
            </a:r>
          </a:p>
        </p:txBody>
      </p:sp>
      <p:sp>
        <p:nvSpPr>
          <p:cNvPr id="17" name="Google Shape;510;p29">
            <a:extLst>
              <a:ext uri="{FF2B5EF4-FFF2-40B4-BE49-F238E27FC236}">
                <a16:creationId xmlns:a16="http://schemas.microsoft.com/office/drawing/2014/main" id="{79BFAB97-0A28-4B6F-AD10-B304F2D0EBA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87599" y="2972897"/>
            <a:ext cx="2336401" cy="557399"/>
          </a:xfrm>
        </p:spPr>
        <p:txBody>
          <a:bodyPr anchorCtr="1"/>
          <a:lstStyle/>
          <a:p>
            <a:pPr lvl="0" algn="ctr"/>
            <a:r>
              <a:rPr lang="en-US" sz="2000">
                <a:solidFill>
                  <a:srgbClr val="017DC0"/>
                </a:solidFill>
              </a:rPr>
              <a:t>OZONE HOLE</a:t>
            </a:r>
          </a:p>
        </p:txBody>
      </p:sp>
      <p:sp>
        <p:nvSpPr>
          <p:cNvPr id="18" name="Rectángulo 23">
            <a:extLst>
              <a:ext uri="{FF2B5EF4-FFF2-40B4-BE49-F238E27FC236}">
                <a16:creationId xmlns:a16="http://schemas.microsoft.com/office/drawing/2014/main" id="{A1AA92C0-E78C-4F2E-8427-7706FEF01130}"/>
              </a:ext>
            </a:extLst>
          </p:cNvPr>
          <p:cNvSpPr/>
          <p:nvPr/>
        </p:nvSpPr>
        <p:spPr>
          <a:xfrm>
            <a:off x="0" y="187644"/>
            <a:ext cx="8680243" cy="119091"/>
          </a:xfrm>
          <a:prstGeom prst="rect">
            <a:avLst/>
          </a:prstGeom>
          <a:solidFill>
            <a:srgbClr val="42BCF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17DC0"/>
              </a:solidFill>
              <a:uFillTx/>
              <a:latin typeface="Arial"/>
            </a:endParaRPr>
          </a:p>
        </p:txBody>
      </p:sp>
      <p:grpSp>
        <p:nvGrpSpPr>
          <p:cNvPr id="19" name="Google Shape;268;p17">
            <a:extLst>
              <a:ext uri="{FF2B5EF4-FFF2-40B4-BE49-F238E27FC236}">
                <a16:creationId xmlns:a16="http://schemas.microsoft.com/office/drawing/2014/main" id="{AD480440-738E-401A-A074-EA5CAC82AA81}"/>
              </a:ext>
            </a:extLst>
          </p:cNvPr>
          <p:cNvGrpSpPr/>
          <p:nvPr/>
        </p:nvGrpSpPr>
        <p:grpSpPr>
          <a:xfrm>
            <a:off x="8004475" y="86842"/>
            <a:ext cx="1026587" cy="879058"/>
            <a:chOff x="8004475" y="86842"/>
            <a:chExt cx="1026587" cy="879058"/>
          </a:xfrm>
        </p:grpSpPr>
        <p:sp>
          <p:nvSpPr>
            <p:cNvPr id="20" name="Google Shape;269;p17">
              <a:extLst>
                <a:ext uri="{FF2B5EF4-FFF2-40B4-BE49-F238E27FC236}">
                  <a16:creationId xmlns:a16="http://schemas.microsoft.com/office/drawing/2014/main" id="{E622189A-0874-4980-B9D4-4A8550B23B63}"/>
                </a:ext>
              </a:extLst>
            </p:cNvPr>
            <p:cNvSpPr/>
            <p:nvPr/>
          </p:nvSpPr>
          <p:spPr>
            <a:xfrm rot="532782">
              <a:off x="8004475" y="86842"/>
              <a:ext cx="1026587" cy="8790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55"/>
                <a:gd name="f4" fmla="val 11864"/>
                <a:gd name="f5" fmla="val 7886"/>
                <a:gd name="f6" fmla="val 1"/>
                <a:gd name="f7" fmla="val 6431"/>
                <a:gd name="f8" fmla="val 4948"/>
                <a:gd name="f9" fmla="val 541"/>
                <a:gd name="f10" fmla="val 3740"/>
                <a:gd name="f11" fmla="val 1749"/>
                <a:gd name="f12" fmla="val 5489"/>
                <a:gd name="f13" fmla="val 2661"/>
                <a:gd name="f14" fmla="val 7931"/>
                <a:gd name="f15" fmla="val 11219"/>
                <a:gd name="f16" fmla="val 9228"/>
                <a:gd name="f17" fmla="val 5940"/>
                <a:gd name="f18" fmla="val 2372"/>
                <a:gd name="f19" fmla="val 10933"/>
                <a:gd name="f20" fmla="*/ f0 1 13855"/>
                <a:gd name="f21" fmla="*/ f1 1 11864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55"/>
                <a:gd name="f28" fmla="*/ f25 1 11864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55" h="118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4"/>
                    <a:pt x="f14" y="f4"/>
                  </a:cubicBezTo>
                  <a:cubicBezTo>
                    <a:pt x="f15" y="f4"/>
                    <a:pt x="f3" y="f16"/>
                    <a:pt x="f3" y="f17"/>
                  </a:cubicBezTo>
                  <a:cubicBezTo>
                    <a:pt x="f3" y="f18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270;p17">
              <a:extLst>
                <a:ext uri="{FF2B5EF4-FFF2-40B4-BE49-F238E27FC236}">
                  <a16:creationId xmlns:a16="http://schemas.microsoft.com/office/drawing/2014/main" id="{03A49FB3-7C4F-4EB8-B4EF-D5223E85702C}"/>
                </a:ext>
              </a:extLst>
            </p:cNvPr>
            <p:cNvSpPr/>
            <p:nvPr/>
          </p:nvSpPr>
          <p:spPr>
            <a:xfrm rot="532782">
              <a:off x="8247175" y="191119"/>
              <a:ext cx="694486" cy="6944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735"/>
                <a:gd name="f4" fmla="val 4367"/>
                <a:gd name="f5" fmla="val 1958"/>
                <a:gd name="f6" fmla="val 6777"/>
                <a:gd name="f7" fmla="*/ f0 1 8735"/>
                <a:gd name="f8" fmla="*/ f1 1 8735"/>
                <a:gd name="f9" fmla="val f2"/>
                <a:gd name="f10" fmla="val f3"/>
                <a:gd name="f11" fmla="+- f10 0 f9"/>
                <a:gd name="f12" fmla="*/ f11 1 8735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8735" h="8735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4FC3F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271;p17">
              <a:extLst>
                <a:ext uri="{FF2B5EF4-FFF2-40B4-BE49-F238E27FC236}">
                  <a16:creationId xmlns:a16="http://schemas.microsoft.com/office/drawing/2014/main" id="{ECFC54F3-D9C7-4A7F-96B8-669873F921B2}"/>
                </a:ext>
              </a:extLst>
            </p:cNvPr>
            <p:cNvSpPr/>
            <p:nvPr/>
          </p:nvSpPr>
          <p:spPr>
            <a:xfrm rot="532782">
              <a:off x="8226353" y="202330"/>
              <a:ext cx="700448" cy="6805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10"/>
                <a:gd name="f4" fmla="val 8560"/>
                <a:gd name="f5" fmla="val 3439"/>
                <a:gd name="f6" fmla="val 1"/>
                <a:gd name="f7" fmla="val 1355"/>
                <a:gd name="f8" fmla="val 603"/>
                <a:gd name="f9" fmla="val 2636"/>
                <a:gd name="f10" fmla="val 301"/>
                <a:gd name="f11" fmla="val 4795"/>
                <a:gd name="f12" fmla="val 6953"/>
                <a:gd name="f13" fmla="val 2435"/>
                <a:gd name="f14" fmla="val 4618"/>
                <a:gd name="f15" fmla="val 6576"/>
                <a:gd name="f16" fmla="val 8283"/>
                <a:gd name="f17" fmla="val 7254"/>
                <a:gd name="f18" fmla="val 5372"/>
                <a:gd name="f19" fmla="val 8402"/>
                <a:gd name="f20" fmla="val 5488"/>
                <a:gd name="f21" fmla="val 7997"/>
                <a:gd name="f22" fmla="val 5543"/>
                <a:gd name="f23" fmla="val 7603"/>
                <a:gd name="f24" fmla="val 4849"/>
                <a:gd name="f25" fmla="val 2626"/>
                <a:gd name="f26" fmla="val 2878"/>
                <a:gd name="f27" fmla="*/ f0 1 8810"/>
                <a:gd name="f28" fmla="*/ f1 1 8560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8810"/>
                <a:gd name="f35" fmla="*/ f32 1 8560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8810" h="8560">
                  <a:moveTo>
                    <a:pt x="f5" y="f6"/>
                  </a:moveTo>
                  <a:lnTo>
                    <a:pt x="f5" y="f6"/>
                  </a:lnTo>
                  <a:cubicBezTo>
                    <a:pt x="f7" y="f8"/>
                    <a:pt x="f2" y="f9"/>
                    <a:pt x="f10" y="f11"/>
                  </a:cubicBezTo>
                  <a:cubicBezTo>
                    <a:pt x="f8" y="f12"/>
                    <a:pt x="f13" y="f4"/>
                    <a:pt x="f14" y="f4"/>
                  </a:cubicBezTo>
                  <a:cubicBezTo>
                    <a:pt x="f15" y="f4"/>
                    <a:pt x="f16" y="f17"/>
                    <a:pt x="f3" y="f18"/>
                  </a:cubicBezTo>
                  <a:lnTo>
                    <a:pt x="f3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01579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272;p17">
            <a:extLst>
              <a:ext uri="{FF2B5EF4-FFF2-40B4-BE49-F238E27FC236}">
                <a16:creationId xmlns:a16="http://schemas.microsoft.com/office/drawing/2014/main" id="{8A16C8D3-16F7-4760-A7AB-50B85863316A}"/>
              </a:ext>
            </a:extLst>
          </p:cNvPr>
          <p:cNvGrpSpPr/>
          <p:nvPr/>
        </p:nvGrpSpPr>
        <p:grpSpPr>
          <a:xfrm>
            <a:off x="7645645" y="281709"/>
            <a:ext cx="796460" cy="434293"/>
            <a:chOff x="7645645" y="281709"/>
            <a:chExt cx="796460" cy="434293"/>
          </a:xfrm>
        </p:grpSpPr>
        <p:grpSp>
          <p:nvGrpSpPr>
            <p:cNvPr id="24" name="Google Shape;273;p17">
              <a:extLst>
                <a:ext uri="{FF2B5EF4-FFF2-40B4-BE49-F238E27FC236}">
                  <a16:creationId xmlns:a16="http://schemas.microsoft.com/office/drawing/2014/main" id="{0A902933-4D57-401F-9265-B864E9770423}"/>
                </a:ext>
              </a:extLst>
            </p:cNvPr>
            <p:cNvGrpSpPr/>
            <p:nvPr/>
          </p:nvGrpSpPr>
          <p:grpSpPr>
            <a:xfrm>
              <a:off x="7645645" y="281709"/>
              <a:ext cx="445843" cy="434293"/>
              <a:chOff x="7645645" y="281709"/>
              <a:chExt cx="445843" cy="434293"/>
            </a:xfrm>
          </p:grpSpPr>
          <p:sp>
            <p:nvSpPr>
              <p:cNvPr id="25" name="Google Shape;274;p17">
                <a:extLst>
                  <a:ext uri="{FF2B5EF4-FFF2-40B4-BE49-F238E27FC236}">
                    <a16:creationId xmlns:a16="http://schemas.microsoft.com/office/drawing/2014/main" id="{07A4B0DC-7105-4B8E-A381-AC675D789EEC}"/>
                  </a:ext>
                </a:extLst>
              </p:cNvPr>
              <p:cNvSpPr/>
              <p:nvPr/>
            </p:nvSpPr>
            <p:spPr>
              <a:xfrm rot="918790" flipH="1">
                <a:off x="7890430" y="513975"/>
                <a:ext cx="201058" cy="2020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222"/>
                  <a:gd name="f4" fmla="val 5247"/>
                  <a:gd name="f5" fmla="val 2611"/>
                  <a:gd name="f6" fmla="val 1"/>
                  <a:gd name="f7" fmla="val 1155"/>
                  <a:gd name="f8" fmla="val 1181"/>
                  <a:gd name="f9" fmla="val 2636"/>
                  <a:gd name="f10" fmla="val 4067"/>
                  <a:gd name="f11" fmla="val 4042"/>
                  <a:gd name="f12" fmla="val 5221"/>
                  <a:gd name="f13" fmla="*/ f0 1 5222"/>
                  <a:gd name="f14" fmla="*/ f1 1 5247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5222"/>
                  <a:gd name="f21" fmla="*/ f18 1 5247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5222" h="5247">
                    <a:moveTo>
                      <a:pt x="f5" y="f6"/>
                    </a:moveTo>
                    <a:cubicBezTo>
                      <a:pt x="f7" y="f6"/>
                      <a:pt x="f6" y="f8"/>
                      <a:pt x="f6" y="f9"/>
                    </a:cubicBezTo>
                    <a:cubicBezTo>
                      <a:pt x="f6" y="f10"/>
                      <a:pt x="f7" y="f4"/>
                      <a:pt x="f5" y="f4"/>
                    </a:cubicBezTo>
                    <a:cubicBezTo>
                      <a:pt x="f11" y="f4"/>
                      <a:pt x="f12" y="f10"/>
                      <a:pt x="f12" y="f9"/>
                    </a:cubicBezTo>
                    <a:cubicBezTo>
                      <a:pt x="f12" y="f8"/>
                      <a:pt x="f11" y="f6"/>
                      <a:pt x="f5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st="19046" dir="5400000" algn="tl">
                  <a:srgbClr val="1C4587">
                    <a:alpha val="5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6" name="Google Shape;275;p17">
                <a:extLst>
                  <a:ext uri="{FF2B5EF4-FFF2-40B4-BE49-F238E27FC236}">
                    <a16:creationId xmlns:a16="http://schemas.microsoft.com/office/drawing/2014/main" id="{63FB7797-3716-40CE-9885-169CCD3AED84}"/>
                  </a:ext>
                </a:extLst>
              </p:cNvPr>
              <p:cNvSpPr/>
              <p:nvPr/>
            </p:nvSpPr>
            <p:spPr>
              <a:xfrm rot="918790" flipH="1">
                <a:off x="7645645" y="281709"/>
                <a:ext cx="250307" cy="2144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501"/>
                  <a:gd name="f4" fmla="val 5570"/>
                  <a:gd name="f5" fmla="val 3694"/>
                  <a:gd name="f6" fmla="val 3005"/>
                  <a:gd name="f7" fmla="val 2302"/>
                  <a:gd name="f8" fmla="val 256"/>
                  <a:gd name="f9" fmla="val 1732"/>
                  <a:gd name="f10" fmla="val 826"/>
                  <a:gd name="f11" fmla="val 2583"/>
                  <a:gd name="f12" fmla="val 1230"/>
                  <a:gd name="f13" fmla="val 3715"/>
                  <a:gd name="f14" fmla="val 5246"/>
                  <a:gd name="f15" fmla="val 4340"/>
                  <a:gd name="f16" fmla="val 2784"/>
                  <a:gd name="f17" fmla="val 1106"/>
                  <a:gd name="f18" fmla="val 5127"/>
                  <a:gd name="f19" fmla="*/ f0 1 6501"/>
                  <a:gd name="f20" fmla="*/ f1 1 5570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6501"/>
                  <a:gd name="f27" fmla="*/ f24 1 5570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6501" h="5570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2" y="f11"/>
                      <a:pt x="f12" y="f4"/>
                      <a:pt x="f13" y="f4"/>
                    </a:cubicBezTo>
                    <a:cubicBezTo>
                      <a:pt x="f14" y="f4"/>
                      <a:pt x="f3" y="f15"/>
                      <a:pt x="f3" y="f16"/>
                    </a:cubicBezTo>
                    <a:cubicBezTo>
                      <a:pt x="f3" y="f17"/>
                      <a:pt x="f18" y="f2"/>
                      <a:pt x="f5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st="19046" dir="5400000" algn="tl">
                  <a:srgbClr val="1C4587">
                    <a:alpha val="5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7" name="Google Shape;276;p17">
                <a:extLst>
                  <a:ext uri="{FF2B5EF4-FFF2-40B4-BE49-F238E27FC236}">
                    <a16:creationId xmlns:a16="http://schemas.microsoft.com/office/drawing/2014/main" id="{9CF524B7-4742-4B7B-A659-A7096A11A76D}"/>
                  </a:ext>
                </a:extLst>
              </p:cNvPr>
              <p:cNvSpPr/>
              <p:nvPr/>
            </p:nvSpPr>
            <p:spPr>
              <a:xfrm rot="918790" flipH="1">
                <a:off x="7951201" y="575860"/>
                <a:ext cx="93790" cy="8093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36"/>
                  <a:gd name="f4" fmla="val 2102"/>
                  <a:gd name="f5" fmla="val 1406"/>
                  <a:gd name="f6" fmla="val 477"/>
                  <a:gd name="f7" fmla="val 1"/>
                  <a:gd name="f8" fmla="val 1130"/>
                  <a:gd name="f9" fmla="val 653"/>
                  <a:gd name="f10" fmla="val 1782"/>
                  <a:gd name="f11" fmla="val 874"/>
                  <a:gd name="f12" fmla="val 2003"/>
                  <a:gd name="f13" fmla="val 1140"/>
                  <a:gd name="f14" fmla="val 2101"/>
                  <a:gd name="f15" fmla="val 1398"/>
                  <a:gd name="f16" fmla="val 1933"/>
                  <a:gd name="f17" fmla="val 2435"/>
                  <a:gd name="f18" fmla="val 1680"/>
                  <a:gd name="f19" fmla="val 1054"/>
                  <a:gd name="f20" fmla="val 1983"/>
                  <a:gd name="f21" fmla="*/ f0 1 2436"/>
                  <a:gd name="f22" fmla="*/ f1 1 2102"/>
                  <a:gd name="f23" fmla="val f2"/>
                  <a:gd name="f24" fmla="val f3"/>
                  <a:gd name="f25" fmla="val f4"/>
                  <a:gd name="f26" fmla="+- f25 0 f23"/>
                  <a:gd name="f27" fmla="+- f24 0 f23"/>
                  <a:gd name="f28" fmla="*/ f27 1 2436"/>
                  <a:gd name="f29" fmla="*/ f26 1 2102"/>
                  <a:gd name="f30" fmla="*/ f23 1 f28"/>
                  <a:gd name="f31" fmla="*/ f24 1 f28"/>
                  <a:gd name="f32" fmla="*/ f23 1 f29"/>
                  <a:gd name="f33" fmla="*/ f25 1 f29"/>
                  <a:gd name="f34" fmla="*/ f30 f21 1"/>
                  <a:gd name="f35" fmla="*/ f31 f21 1"/>
                  <a:gd name="f36" fmla="*/ f33 f22 1"/>
                  <a:gd name="f37" fmla="*/ f32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4" t="f37" r="f35" b="f36"/>
                <a:pathLst>
                  <a:path w="2436" h="2102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4"/>
                    </a:cubicBezTo>
                    <a:cubicBezTo>
                      <a:pt x="f16" y="f14"/>
                      <a:pt x="f17" y="f18"/>
                      <a:pt x="f17" y="f19"/>
                    </a:cubicBezTo>
                    <a:cubicBezTo>
                      <a:pt x="f17" y="f6"/>
                      <a:pt x="f20" y="f2"/>
                      <a:pt x="f5" y="f2"/>
                    </a:cubicBezTo>
                    <a:close/>
                  </a:path>
                </a:pathLst>
              </a:custGeom>
              <a:solidFill>
                <a:srgbClr val="FFD581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8" name="Google Shape;277;p17">
                <a:extLst>
                  <a:ext uri="{FF2B5EF4-FFF2-40B4-BE49-F238E27FC236}">
                    <a16:creationId xmlns:a16="http://schemas.microsoft.com/office/drawing/2014/main" id="{7F012C34-AF9A-4D36-A95F-BB5D445C7BFA}"/>
                  </a:ext>
                </a:extLst>
              </p:cNvPr>
              <p:cNvSpPr/>
              <p:nvPr/>
            </p:nvSpPr>
            <p:spPr>
              <a:xfrm rot="918790" flipH="1">
                <a:off x="7705610" y="340678"/>
                <a:ext cx="109929" cy="933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55"/>
                  <a:gd name="f4" fmla="val 2425"/>
                  <a:gd name="f5" fmla="val 1669"/>
                  <a:gd name="f6" fmla="val 1654"/>
                  <a:gd name="f7" fmla="val 1640"/>
                  <a:gd name="f8" fmla="val 1"/>
                  <a:gd name="f9" fmla="val 1625"/>
                  <a:gd name="f10" fmla="val 1615"/>
                  <a:gd name="f11" fmla="val 1605"/>
                  <a:gd name="f12" fmla="val 1595"/>
                  <a:gd name="f13" fmla="val 535"/>
                  <a:gd name="f14" fmla="val 1313"/>
                  <a:gd name="f15" fmla="val 771"/>
                  <a:gd name="f16" fmla="val 2059"/>
                  <a:gd name="f17" fmla="val 1024"/>
                  <a:gd name="f18" fmla="val 2312"/>
                  <a:gd name="f19" fmla="val 1331"/>
                  <a:gd name="f20" fmla="val 2424"/>
                  <a:gd name="f21" fmla="val 1632"/>
                  <a:gd name="f22" fmla="val 2258"/>
                  <a:gd name="f23" fmla="val 1935"/>
                  <a:gd name="f24" fmla="val 1206"/>
                  <a:gd name="f25" fmla="val 2830"/>
                  <a:gd name="f26" fmla="val 543"/>
                  <a:gd name="f27" fmla="val 2325"/>
                  <a:gd name="f28" fmla="*/ f0 1 2855"/>
                  <a:gd name="f29" fmla="*/ f1 1 2425"/>
                  <a:gd name="f30" fmla="val f2"/>
                  <a:gd name="f31" fmla="val f3"/>
                  <a:gd name="f32" fmla="val f4"/>
                  <a:gd name="f33" fmla="+- f32 0 f30"/>
                  <a:gd name="f34" fmla="+- f31 0 f30"/>
                  <a:gd name="f35" fmla="*/ f34 1 2855"/>
                  <a:gd name="f36" fmla="*/ f33 1 2425"/>
                  <a:gd name="f37" fmla="*/ f30 1 f35"/>
                  <a:gd name="f38" fmla="*/ f31 1 f35"/>
                  <a:gd name="f39" fmla="*/ f30 1 f36"/>
                  <a:gd name="f40" fmla="*/ f32 1 f36"/>
                  <a:gd name="f41" fmla="*/ f37 f28 1"/>
                  <a:gd name="f42" fmla="*/ f38 f28 1"/>
                  <a:gd name="f43" fmla="*/ f40 f29 1"/>
                  <a:gd name="f44" fmla="*/ f39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1" t="f44" r="f42" b="f43"/>
                <a:pathLst>
                  <a:path w="2855" h="2425">
                    <a:moveTo>
                      <a:pt x="f5" y="f2"/>
                    </a:moveTo>
                    <a:cubicBezTo>
                      <a:pt x="f6" y="f2"/>
                      <a:pt x="f7" y="f8"/>
                      <a:pt x="f9" y="f8"/>
                    </a:cubicBezTo>
                    <a:cubicBezTo>
                      <a:pt x="f10" y="f8"/>
                      <a:pt x="f11" y="f8"/>
                      <a:pt x="f12" y="f8"/>
                    </a:cubicBezTo>
                    <a:cubicBezTo>
                      <a:pt x="f13" y="f8"/>
                      <a:pt x="f8" y="f14"/>
                      <a:pt x="f15" y="f16"/>
                    </a:cubicBez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3" y="f23"/>
                      <a:pt x="f3" y="f24"/>
                    </a:cubicBezTo>
                    <a:cubicBezTo>
                      <a:pt x="f25" y="f26"/>
                      <a:pt x="f27" y="f2"/>
                      <a:pt x="f5" y="f2"/>
                    </a:cubicBezTo>
                    <a:close/>
                  </a:path>
                </a:pathLst>
              </a:custGeom>
              <a:solidFill>
                <a:srgbClr val="FFD581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29" name="Google Shape;278;p17">
              <a:extLst>
                <a:ext uri="{FF2B5EF4-FFF2-40B4-BE49-F238E27FC236}">
                  <a16:creationId xmlns:a16="http://schemas.microsoft.com/office/drawing/2014/main" id="{95425E9D-B0DE-49AC-9C84-D924C76381DC}"/>
                </a:ext>
              </a:extLst>
            </p:cNvPr>
            <p:cNvSpPr/>
            <p:nvPr/>
          </p:nvSpPr>
          <p:spPr>
            <a:xfrm rot="918790" flipH="1">
              <a:off x="8268799" y="419108"/>
              <a:ext cx="173306" cy="174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22"/>
                <a:gd name="f4" fmla="val 5247"/>
                <a:gd name="f5" fmla="val 2611"/>
                <a:gd name="f6" fmla="val 1"/>
                <a:gd name="f7" fmla="val 1155"/>
                <a:gd name="f8" fmla="val 1181"/>
                <a:gd name="f9" fmla="val 2636"/>
                <a:gd name="f10" fmla="val 4067"/>
                <a:gd name="f11" fmla="val 4042"/>
                <a:gd name="f12" fmla="val 5221"/>
                <a:gd name="f13" fmla="*/ f0 1 5222"/>
                <a:gd name="f14" fmla="*/ f1 1 524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5222"/>
                <a:gd name="f21" fmla="*/ f18 1 524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222" h="524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7" y="f4"/>
                    <a:pt x="f5" y="f4"/>
                  </a:cubicBezTo>
                  <a:cubicBezTo>
                    <a:pt x="f11" y="f4"/>
                    <a:pt x="f12" y="f10"/>
                    <a:pt x="f12" y="f9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279;p17">
              <a:extLst>
                <a:ext uri="{FF2B5EF4-FFF2-40B4-BE49-F238E27FC236}">
                  <a16:creationId xmlns:a16="http://schemas.microsoft.com/office/drawing/2014/main" id="{C92554D1-0506-4A79-9AB5-789F34B605B3}"/>
                </a:ext>
              </a:extLst>
            </p:cNvPr>
            <p:cNvSpPr/>
            <p:nvPr/>
          </p:nvSpPr>
          <p:spPr>
            <a:xfrm rot="918790" flipH="1">
              <a:off x="8321178" y="472442"/>
              <a:ext cx="80842" cy="69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36"/>
                <a:gd name="f4" fmla="val 2102"/>
                <a:gd name="f5" fmla="val 1406"/>
                <a:gd name="f6" fmla="val 477"/>
                <a:gd name="f7" fmla="val 1"/>
                <a:gd name="f8" fmla="val 1130"/>
                <a:gd name="f9" fmla="val 653"/>
                <a:gd name="f10" fmla="val 1782"/>
                <a:gd name="f11" fmla="val 874"/>
                <a:gd name="f12" fmla="val 2003"/>
                <a:gd name="f13" fmla="val 1140"/>
                <a:gd name="f14" fmla="val 2101"/>
                <a:gd name="f15" fmla="val 1398"/>
                <a:gd name="f16" fmla="val 1933"/>
                <a:gd name="f17" fmla="val 2435"/>
                <a:gd name="f18" fmla="val 1680"/>
                <a:gd name="f19" fmla="val 1054"/>
                <a:gd name="f20" fmla="val 1983"/>
                <a:gd name="f21" fmla="*/ f0 1 2436"/>
                <a:gd name="f22" fmla="*/ f1 1 2102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436"/>
                <a:gd name="f29" fmla="*/ f26 1 2102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436" h="21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7" y="f19"/>
                  </a:cubicBezTo>
                  <a:cubicBezTo>
                    <a:pt x="f17" y="f6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FFD581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ABEF948D-859F-4F57-B328-465652BD06AE}"/>
              </a:ext>
            </a:extLst>
          </p:cNvPr>
          <p:cNvSpPr txBox="1"/>
          <p:nvPr/>
        </p:nvSpPr>
        <p:spPr>
          <a:xfrm>
            <a:off x="1916454" y="334085"/>
            <a:ext cx="5129957" cy="7804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itchFamily="34"/>
              </a:rPr>
              <a:t>Column </a:t>
            </a:r>
            <a:r>
              <a:rPr lang="en-US" sz="44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Infographic</a:t>
            </a:r>
            <a:endParaRPr lang="en-US" sz="44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 pitchFamily="34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30D32D38-4506-42DF-B22C-03BA446FF031}"/>
              </a:ext>
            </a:extLst>
          </p:cNvPr>
          <p:cNvGrpSpPr/>
          <p:nvPr/>
        </p:nvGrpSpPr>
        <p:grpSpPr>
          <a:xfrm>
            <a:off x="5394859" y="1883709"/>
            <a:ext cx="3382521" cy="2798750"/>
            <a:chOff x="5394859" y="1883709"/>
            <a:chExt cx="3382521" cy="2798750"/>
          </a:xfrm>
        </p:grpSpPr>
        <p:sp>
          <p:nvSpPr>
            <p:cNvPr id="4" name="TextBox 6">
              <a:extLst>
                <a:ext uri="{FF2B5EF4-FFF2-40B4-BE49-F238E27FC236}">
                  <a16:creationId xmlns:a16="http://schemas.microsoft.com/office/drawing/2014/main" id="{63D6B8F4-6776-4DC4-A8B0-72001B5D56CE}"/>
                </a:ext>
              </a:extLst>
            </p:cNvPr>
            <p:cNvSpPr txBox="1"/>
            <p:nvPr/>
          </p:nvSpPr>
          <p:spPr>
            <a:xfrm>
              <a:off x="5394859" y="2177927"/>
              <a:ext cx="3382521" cy="25045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825" b="0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to change colors, photos and Text. I hope and I believe that this Template will your Time, Money and Reputation. Easy to change colors, photos and Text. I hope and I believe that this Template will your Time, Money and Reputation. You can simply impress your audience and add a unique zing and appeal to your Presentations. Easy to change colors, photos and Text. 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825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825" b="0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designed. I hope and I believe that this Template will your Time, Money and Reputation. 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825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825" b="0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 pitchFamily="34"/>
                </a:rPr>
                <a:t>Easy to change colors, photos and Text. You can simply impress your audience and add a unique zing and appeal to your Presentations. Easy to change colors, photos and Text.  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825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endParaRPr>
            </a:p>
          </p:txBody>
        </p:sp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D1E15634-1DDC-46ED-ADF3-EBD58109DB25}"/>
                </a:ext>
              </a:extLst>
            </p:cNvPr>
            <p:cNvSpPr txBox="1"/>
            <p:nvPr/>
          </p:nvSpPr>
          <p:spPr>
            <a:xfrm>
              <a:off x="5394859" y="1883709"/>
              <a:ext cx="3382521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 pitchFamily="34"/>
                </a:rPr>
                <a:t>Your Text Here</a:t>
              </a:r>
            </a:p>
          </p:txBody>
        </p:sp>
      </p:grpSp>
      <p:sp>
        <p:nvSpPr>
          <p:cNvPr id="6" name="Google Shape;1090;p46">
            <a:extLst>
              <a:ext uri="{FF2B5EF4-FFF2-40B4-BE49-F238E27FC236}">
                <a16:creationId xmlns:a16="http://schemas.microsoft.com/office/drawing/2014/main" id="{2246DAE5-6C49-4428-B6A4-B7A5A407EDD7}"/>
              </a:ext>
            </a:extLst>
          </p:cNvPr>
          <p:cNvSpPr/>
          <p:nvPr/>
        </p:nvSpPr>
        <p:spPr>
          <a:xfrm>
            <a:off x="92921" y="424409"/>
            <a:ext cx="1788383" cy="478999"/>
          </a:xfrm>
          <a:custGeom>
            <a:avLst/>
            <a:gdLst>
              <a:gd name="f0" fmla="val w"/>
              <a:gd name="f1" fmla="val h"/>
              <a:gd name="f2" fmla="val 0"/>
              <a:gd name="f3" fmla="val 31886"/>
              <a:gd name="f4" fmla="val 8828"/>
              <a:gd name="f5" fmla="val 14588"/>
              <a:gd name="f6" fmla="val 1"/>
              <a:gd name="f7" fmla="val 12363"/>
              <a:gd name="f8" fmla="val 10159"/>
              <a:gd name="f9" fmla="val 1009"/>
              <a:gd name="f10" fmla="val 8724"/>
              <a:gd name="f11" fmla="val 2962"/>
              <a:gd name="f12" fmla="val 8390"/>
              <a:gd name="f13" fmla="val 2870"/>
              <a:gd name="f14" fmla="val 8055"/>
              <a:gd name="f15" fmla="val 2840"/>
              <a:gd name="f16" fmla="val 7751"/>
              <a:gd name="f17" fmla="val 6779"/>
              <a:gd name="f18" fmla="val 5806"/>
              <a:gd name="f19" fmla="val 3174"/>
              <a:gd name="f20" fmla="val 5046"/>
              <a:gd name="f21" fmla="val 3752"/>
              <a:gd name="f22" fmla="val 4619"/>
              <a:gd name="f23" fmla="val 3599"/>
              <a:gd name="f24" fmla="val 4188"/>
              <a:gd name="f25" fmla="val 3527"/>
              <a:gd name="f26" fmla="val 3767"/>
              <a:gd name="f27" fmla="val 1765"/>
              <a:gd name="f28" fmla="val 5148"/>
              <a:gd name="f29" fmla="val 7308"/>
              <a:gd name="f30" fmla="val 8129"/>
              <a:gd name="f31" fmla="val 700"/>
              <a:gd name="f32" fmla="val 1520"/>
              <a:gd name="f33" fmla="val 30366"/>
              <a:gd name="f34" fmla="val 8798"/>
              <a:gd name="f35" fmla="val 31217"/>
              <a:gd name="f36" fmla="val 7278"/>
              <a:gd name="f37" fmla="val 5150"/>
              <a:gd name="f38" fmla="val 30153"/>
              <a:gd name="f39" fmla="val 3418"/>
              <a:gd name="f40" fmla="val 27995"/>
              <a:gd name="f41" fmla="val 27721"/>
              <a:gd name="f42" fmla="val 27448"/>
              <a:gd name="f43" fmla="val 3448"/>
              <a:gd name="f44" fmla="val 27174"/>
              <a:gd name="f45" fmla="val 3509"/>
              <a:gd name="f46" fmla="val 26050"/>
              <a:gd name="f47" fmla="val 2111"/>
              <a:gd name="f48" fmla="val 24347"/>
              <a:gd name="f49" fmla="val 1320"/>
              <a:gd name="f50" fmla="val 22584"/>
              <a:gd name="f51" fmla="val 21551"/>
              <a:gd name="f52" fmla="val 20578"/>
              <a:gd name="f53" fmla="val 1594"/>
              <a:gd name="f54" fmla="val 19697"/>
              <a:gd name="f55" fmla="val 2080"/>
              <a:gd name="f56" fmla="val 18257"/>
              <a:gd name="f57" fmla="val 682"/>
              <a:gd name="f58" fmla="val 16416"/>
              <a:gd name="f59" fmla="*/ f0 1 31886"/>
              <a:gd name="f60" fmla="*/ f1 1 8828"/>
              <a:gd name="f61" fmla="val f2"/>
              <a:gd name="f62" fmla="val f3"/>
              <a:gd name="f63" fmla="val f4"/>
              <a:gd name="f64" fmla="+- f63 0 f61"/>
              <a:gd name="f65" fmla="+- f62 0 f61"/>
              <a:gd name="f66" fmla="*/ f65 1 31886"/>
              <a:gd name="f67" fmla="*/ f64 1 8828"/>
              <a:gd name="f68" fmla="*/ f61 1 f66"/>
              <a:gd name="f69" fmla="*/ f62 1 f66"/>
              <a:gd name="f70" fmla="*/ f61 1 f67"/>
              <a:gd name="f71" fmla="*/ f63 1 f67"/>
              <a:gd name="f72" fmla="*/ f68 f59 1"/>
              <a:gd name="f73" fmla="*/ f69 f59 1"/>
              <a:gd name="f74" fmla="*/ f71 f60 1"/>
              <a:gd name="f75" fmla="*/ f70 f6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2" t="f75" r="f73" b="f74"/>
            <a:pathLst>
              <a:path w="31886" h="882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5"/>
                </a:cubicBezTo>
                <a:cubicBezTo>
                  <a:pt x="f17" y="f15"/>
                  <a:pt x="f18" y="f19"/>
                  <a:pt x="f20" y="f21"/>
                </a:cubicBezTo>
                <a:cubicBezTo>
                  <a:pt x="f22" y="f23"/>
                  <a:pt x="f24" y="f25"/>
                  <a:pt x="f26" y="f25"/>
                </a:cubicBezTo>
                <a:cubicBezTo>
                  <a:pt x="f27" y="f25"/>
                  <a:pt x="f2" y="f28"/>
                  <a:pt x="f2" y="f29"/>
                </a:cubicBezTo>
                <a:cubicBezTo>
                  <a:pt x="f2" y="f30"/>
                  <a:pt x="f31" y="f4"/>
                  <a:pt x="f32" y="f4"/>
                </a:cubicBezTo>
                <a:lnTo>
                  <a:pt x="f33" y="f34"/>
                </a:lnTo>
                <a:cubicBezTo>
                  <a:pt x="f35" y="f34"/>
                  <a:pt x="f3" y="f30"/>
                  <a:pt x="f3" y="f36"/>
                </a:cubicBezTo>
                <a:cubicBezTo>
                  <a:pt x="f3" y="f37"/>
                  <a:pt x="f38" y="f39"/>
                  <a:pt x="f40" y="f39"/>
                </a:cubicBezTo>
                <a:cubicBezTo>
                  <a:pt x="f41" y="f39"/>
                  <a:pt x="f42" y="f43"/>
                  <a:pt x="f44" y="f45"/>
                </a:cubicBezTo>
                <a:cubicBezTo>
                  <a:pt x="f46" y="f47"/>
                  <a:pt x="f48" y="f49"/>
                  <a:pt x="f50" y="f49"/>
                </a:cubicBezTo>
                <a:cubicBezTo>
                  <a:pt x="f51" y="f49"/>
                  <a:pt x="f52" y="f53"/>
                  <a:pt x="f54" y="f55"/>
                </a:cubicBezTo>
                <a:cubicBezTo>
                  <a:pt x="f56" y="f57"/>
                  <a:pt x="f58" y="f6"/>
                  <a:pt x="f5" y="f6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  <a:effectLst>
            <a:outerShdw dist="19046" dir="5400000" algn="tl">
              <a:srgbClr val="1C4587">
                <a:alpha val="50000"/>
              </a:srgbClr>
            </a:outerShdw>
          </a:effectLst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17DC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1091;p46">
            <a:extLst>
              <a:ext uri="{FF2B5EF4-FFF2-40B4-BE49-F238E27FC236}">
                <a16:creationId xmlns:a16="http://schemas.microsoft.com/office/drawing/2014/main" id="{64FF57A7-5627-4B5D-B757-BF74F67ABF85}"/>
              </a:ext>
            </a:extLst>
          </p:cNvPr>
          <p:cNvSpPr/>
          <p:nvPr/>
        </p:nvSpPr>
        <p:spPr>
          <a:xfrm>
            <a:off x="7086124" y="372361"/>
            <a:ext cx="1987256" cy="479648"/>
          </a:xfrm>
          <a:custGeom>
            <a:avLst/>
            <a:gdLst>
              <a:gd name="f0" fmla="val w"/>
              <a:gd name="f1" fmla="val h"/>
              <a:gd name="f2" fmla="val 0"/>
              <a:gd name="f3" fmla="val 28847"/>
              <a:gd name="f4" fmla="val 6962"/>
              <a:gd name="f5" fmla="val 26506"/>
              <a:gd name="f6" fmla="val 4590"/>
              <a:gd name="f7" fmla="val 26020"/>
              <a:gd name="f8" fmla="val 25503"/>
              <a:gd name="f9" fmla="val 4773"/>
              <a:gd name="f10" fmla="val 25108"/>
              <a:gd name="f11" fmla="val 5046"/>
              <a:gd name="f12" fmla="val 23801"/>
              <a:gd name="f13" fmla="val 2280"/>
              <a:gd name="f14" fmla="val 20123"/>
              <a:gd name="f15" fmla="val 1642"/>
              <a:gd name="f16" fmla="val 17934"/>
              <a:gd name="f17" fmla="val 3800"/>
              <a:gd name="f18" fmla="val 15472"/>
              <a:gd name="f19" fmla="val 1"/>
              <a:gd name="f20" fmla="val 9788"/>
              <a:gd name="f21" fmla="val 396"/>
              <a:gd name="f22" fmla="val 7843"/>
              <a:gd name="f23" fmla="val 4499"/>
              <a:gd name="f24" fmla="val 6506"/>
              <a:gd name="f25" fmla="val 3618"/>
              <a:gd name="f26" fmla="val 4712"/>
              <a:gd name="f27" fmla="val 3982"/>
              <a:gd name="f28" fmla="val 3831"/>
              <a:gd name="f29" fmla="val 5320"/>
              <a:gd name="f30" fmla="val 2372"/>
              <a:gd name="f31" fmla="val 3952"/>
              <a:gd name="f32" fmla="val 4985"/>
              <a:gd name="f33" fmla="val 31"/>
              <a:gd name="f34" fmla="val 6961"/>
              <a:gd name="f35" fmla="val 28846"/>
              <a:gd name="f36" fmla="val 5654"/>
              <a:gd name="f37" fmla="val 27813"/>
              <a:gd name="f38" fmla="*/ f0 1 28847"/>
              <a:gd name="f39" fmla="*/ f1 1 6962"/>
              <a:gd name="f40" fmla="val f2"/>
              <a:gd name="f41" fmla="val f3"/>
              <a:gd name="f42" fmla="val f4"/>
              <a:gd name="f43" fmla="+- f42 0 f40"/>
              <a:gd name="f44" fmla="+- f41 0 f40"/>
              <a:gd name="f45" fmla="*/ f44 1 28847"/>
              <a:gd name="f46" fmla="*/ f43 1 6962"/>
              <a:gd name="f47" fmla="*/ f40 1 f45"/>
              <a:gd name="f48" fmla="*/ f41 1 f45"/>
              <a:gd name="f49" fmla="*/ f40 1 f46"/>
              <a:gd name="f50" fmla="*/ f42 1 f46"/>
              <a:gd name="f51" fmla="*/ f47 f38 1"/>
              <a:gd name="f52" fmla="*/ f48 f38 1"/>
              <a:gd name="f53" fmla="*/ f50 f39 1"/>
              <a:gd name="f54" fmla="*/ f49 f3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" t="f54" r="f52" b="f53"/>
            <a:pathLst>
              <a:path w="28847" h="6962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19" y="f32"/>
                  <a:pt x="f33" y="f34"/>
                </a:cubicBezTo>
                <a:lnTo>
                  <a:pt x="f35" y="f34"/>
                </a:lnTo>
                <a:cubicBezTo>
                  <a:pt x="f35" y="f36"/>
                  <a:pt x="f37" y="f6"/>
                  <a:pt x="f5" y="f6"/>
                </a:cubicBezTo>
                <a:close/>
              </a:path>
            </a:pathLst>
          </a:custGeom>
          <a:solidFill>
            <a:srgbClr val="B3E5F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17DC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498EE03E-85D1-4B5E-BB0D-7D488EF1E4E9}"/>
              </a:ext>
            </a:extLst>
          </p:cNvPr>
          <p:cNvGrpSpPr/>
          <p:nvPr/>
        </p:nvGrpSpPr>
        <p:grpSpPr>
          <a:xfrm>
            <a:off x="847795" y="1629799"/>
            <a:ext cx="3382521" cy="3179624"/>
            <a:chOff x="847795" y="1629799"/>
            <a:chExt cx="3382521" cy="3179624"/>
          </a:xfrm>
        </p:grpSpPr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530B5221-0F6B-4B7F-9E1F-D2CC94E11397}"/>
                </a:ext>
              </a:extLst>
            </p:cNvPr>
            <p:cNvSpPr txBox="1"/>
            <p:nvPr/>
          </p:nvSpPr>
          <p:spPr>
            <a:xfrm>
              <a:off x="847795" y="1924016"/>
              <a:ext cx="3382521" cy="288540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825" b="0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to change colors, photos and Text. I hope and I believe that this Template will your Time, Money and Reputation. Easy to change colors, photos and Text. I hope and I believe that this Template will your Time, Money and Reputation. You can simply impress your audience and add a unique zing and appeal to your Presentations. Easy to change colors, photos and Text. 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825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825" b="0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designed. I hope and I believe that this Template will your Time, Money and Reputation. 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825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825" b="0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 pitchFamily="34"/>
                </a:rPr>
                <a:t>Easy to change colors, photos and Text. You can simply impress your audience and add a unique zing and appeal to your Presentations. Easy to change colors, photos and Text.  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825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825" b="0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 pitchFamily="34"/>
                </a:rPr>
                <a:t>I hope and I believe that this Template will your Time, Money and Reputation. You can simply impress your audience and add a unique zing and appeal to your Presentations. </a:t>
              </a:r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49C66861-D22D-41DE-974F-EEA768CE814E}"/>
                </a:ext>
              </a:extLst>
            </p:cNvPr>
            <p:cNvSpPr txBox="1"/>
            <p:nvPr/>
          </p:nvSpPr>
          <p:spPr>
            <a:xfrm>
              <a:off x="847795" y="1629799"/>
              <a:ext cx="3382521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 pitchFamily="34"/>
                </a:rPr>
                <a:t>Your Text Here</a:t>
              </a:r>
            </a:p>
          </p:txBody>
        </p:sp>
      </p:grpSp>
      <p:grpSp>
        <p:nvGrpSpPr>
          <p:cNvPr id="12" name="Group 4">
            <a:extLst>
              <a:ext uri="{FF2B5EF4-FFF2-40B4-BE49-F238E27FC236}">
                <a16:creationId xmlns:a16="http://schemas.microsoft.com/office/drawing/2014/main" id="{64B8156A-BBA4-E0BD-9EF8-DCF877191D0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80201" y="1109662"/>
            <a:ext cx="731837" cy="731838"/>
            <a:chOff x="4208" y="699"/>
            <a:chExt cx="461" cy="46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D217DD4-26CB-D4AC-7CF3-3A52B298EB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6" y="777"/>
              <a:ext cx="383" cy="383"/>
            </a:xfrm>
            <a:custGeom>
              <a:avLst/>
              <a:gdLst>
                <a:gd name="T0" fmla="*/ 0 w 348"/>
                <a:gd name="T1" fmla="*/ 174 h 348"/>
                <a:gd name="T2" fmla="*/ 181 w 348"/>
                <a:gd name="T3" fmla="*/ 247 h 348"/>
                <a:gd name="T4" fmla="*/ 208 w 348"/>
                <a:gd name="T5" fmla="*/ 325 h 348"/>
                <a:gd name="T6" fmla="*/ 263 w 348"/>
                <a:gd name="T7" fmla="*/ 248 h 348"/>
                <a:gd name="T8" fmla="*/ 273 w 348"/>
                <a:gd name="T9" fmla="*/ 181 h 348"/>
                <a:gd name="T10" fmla="*/ 181 w 348"/>
                <a:gd name="T11" fmla="*/ 230 h 348"/>
                <a:gd name="T12" fmla="*/ 201 w 348"/>
                <a:gd name="T13" fmla="*/ 241 h 348"/>
                <a:gd name="T14" fmla="*/ 276 w 348"/>
                <a:gd name="T15" fmla="*/ 168 h 348"/>
                <a:gd name="T16" fmla="*/ 262 w 348"/>
                <a:gd name="T17" fmla="*/ 99 h 348"/>
                <a:gd name="T18" fmla="*/ 243 w 348"/>
                <a:gd name="T19" fmla="*/ 57 h 348"/>
                <a:gd name="T20" fmla="*/ 181 w 348"/>
                <a:gd name="T21" fmla="*/ 25 h 348"/>
                <a:gd name="T22" fmla="*/ 196 w 348"/>
                <a:gd name="T23" fmla="*/ 102 h 348"/>
                <a:gd name="T24" fmla="*/ 185 w 348"/>
                <a:gd name="T25" fmla="*/ 115 h 348"/>
                <a:gd name="T26" fmla="*/ 185 w 348"/>
                <a:gd name="T27" fmla="*/ 168 h 348"/>
                <a:gd name="T28" fmla="*/ 167 w 348"/>
                <a:gd name="T29" fmla="*/ 246 h 348"/>
                <a:gd name="T30" fmla="*/ 151 w 348"/>
                <a:gd name="T31" fmla="*/ 234 h 348"/>
                <a:gd name="T32" fmla="*/ 167 w 348"/>
                <a:gd name="T33" fmla="*/ 185 h 348"/>
                <a:gd name="T34" fmla="*/ 72 w 348"/>
                <a:gd name="T35" fmla="*/ 185 h 348"/>
                <a:gd name="T36" fmla="*/ 89 w 348"/>
                <a:gd name="T37" fmla="*/ 258 h 348"/>
                <a:gd name="T38" fmla="*/ 118 w 348"/>
                <a:gd name="T39" fmla="*/ 309 h 348"/>
                <a:gd name="T40" fmla="*/ 167 w 348"/>
                <a:gd name="T41" fmla="*/ 246 h 348"/>
                <a:gd name="T42" fmla="*/ 167 w 348"/>
                <a:gd name="T43" fmla="*/ 19 h 348"/>
                <a:gd name="T44" fmla="*/ 138 w 348"/>
                <a:gd name="T45" fmla="*/ 24 h 348"/>
                <a:gd name="T46" fmla="*/ 85 w 348"/>
                <a:gd name="T47" fmla="*/ 101 h 348"/>
                <a:gd name="T48" fmla="*/ 75 w 348"/>
                <a:gd name="T49" fmla="*/ 168 h 348"/>
                <a:gd name="T50" fmla="*/ 167 w 348"/>
                <a:gd name="T51" fmla="*/ 118 h 348"/>
                <a:gd name="T52" fmla="*/ 147 w 348"/>
                <a:gd name="T53" fmla="*/ 111 h 348"/>
                <a:gd name="T54" fmla="*/ 71 w 348"/>
                <a:gd name="T55" fmla="*/ 253 h 348"/>
                <a:gd name="T56" fmla="*/ 55 w 348"/>
                <a:gd name="T57" fmla="*/ 181 h 348"/>
                <a:gd name="T58" fmla="*/ 39 w 348"/>
                <a:gd name="T59" fmla="*/ 260 h 348"/>
                <a:gd name="T60" fmla="*/ 304 w 348"/>
                <a:gd name="T61" fmla="*/ 267 h 348"/>
                <a:gd name="T62" fmla="*/ 331 w 348"/>
                <a:gd name="T63" fmla="*/ 181 h 348"/>
                <a:gd name="T64" fmla="*/ 278 w 348"/>
                <a:gd name="T65" fmla="*/ 251 h 348"/>
                <a:gd name="T66" fmla="*/ 70 w 348"/>
                <a:gd name="T67" fmla="*/ 96 h 348"/>
                <a:gd name="T68" fmla="*/ 18 w 348"/>
                <a:gd name="T69" fmla="*/ 138 h 348"/>
                <a:gd name="T70" fmla="*/ 55 w 348"/>
                <a:gd name="T71" fmla="*/ 168 h 348"/>
                <a:gd name="T72" fmla="*/ 70 w 348"/>
                <a:gd name="T73" fmla="*/ 96 h 348"/>
                <a:gd name="T74" fmla="*/ 306 w 348"/>
                <a:gd name="T75" fmla="*/ 83 h 348"/>
                <a:gd name="T76" fmla="*/ 278 w 348"/>
                <a:gd name="T77" fmla="*/ 99 h 348"/>
                <a:gd name="T78" fmla="*/ 293 w 348"/>
                <a:gd name="T79" fmla="*/ 168 h 348"/>
                <a:gd name="T80" fmla="*/ 235 w 348"/>
                <a:gd name="T81" fmla="*/ 322 h 348"/>
                <a:gd name="T82" fmla="*/ 235 w 348"/>
                <a:gd name="T83" fmla="*/ 322 h 348"/>
                <a:gd name="T84" fmla="*/ 92 w 348"/>
                <a:gd name="T85" fmla="*/ 296 h 348"/>
                <a:gd name="T86" fmla="*/ 113 w 348"/>
                <a:gd name="T87" fmla="*/ 26 h 348"/>
                <a:gd name="T88" fmla="*/ 72 w 348"/>
                <a:gd name="T89" fmla="*/ 82 h 348"/>
                <a:gd name="T90" fmla="*/ 113 w 348"/>
                <a:gd name="T91" fmla="*/ 26 h 348"/>
                <a:gd name="T92" fmla="*/ 238 w 348"/>
                <a:gd name="T93" fmla="*/ 30 h 348"/>
                <a:gd name="T94" fmla="*/ 274 w 348"/>
                <a:gd name="T95" fmla="*/ 82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8" h="348">
                  <a:moveTo>
                    <a:pt x="347" y="175"/>
                  </a:moveTo>
                  <a:cubicBezTo>
                    <a:pt x="347" y="269"/>
                    <a:pt x="271" y="348"/>
                    <a:pt x="174" y="348"/>
                  </a:cubicBezTo>
                  <a:cubicBezTo>
                    <a:pt x="77" y="348"/>
                    <a:pt x="0" y="269"/>
                    <a:pt x="0" y="174"/>
                  </a:cubicBezTo>
                  <a:cubicBezTo>
                    <a:pt x="1" y="79"/>
                    <a:pt x="77" y="1"/>
                    <a:pt x="173" y="1"/>
                  </a:cubicBezTo>
                  <a:cubicBezTo>
                    <a:pt x="272" y="0"/>
                    <a:pt x="348" y="81"/>
                    <a:pt x="347" y="175"/>
                  </a:cubicBezTo>
                  <a:close/>
                  <a:moveTo>
                    <a:pt x="181" y="247"/>
                  </a:moveTo>
                  <a:cubicBezTo>
                    <a:pt x="181" y="276"/>
                    <a:pt x="181" y="305"/>
                    <a:pt x="181" y="334"/>
                  </a:cubicBezTo>
                  <a:cubicBezTo>
                    <a:pt x="182" y="334"/>
                    <a:pt x="183" y="334"/>
                    <a:pt x="183" y="334"/>
                  </a:cubicBezTo>
                  <a:cubicBezTo>
                    <a:pt x="192" y="333"/>
                    <a:pt x="201" y="330"/>
                    <a:pt x="208" y="325"/>
                  </a:cubicBezTo>
                  <a:cubicBezTo>
                    <a:pt x="233" y="311"/>
                    <a:pt x="248" y="288"/>
                    <a:pt x="259" y="263"/>
                  </a:cubicBezTo>
                  <a:cubicBezTo>
                    <a:pt x="260" y="262"/>
                    <a:pt x="259" y="260"/>
                    <a:pt x="258" y="259"/>
                  </a:cubicBezTo>
                  <a:cubicBezTo>
                    <a:pt x="255" y="255"/>
                    <a:pt x="257" y="249"/>
                    <a:pt x="263" y="248"/>
                  </a:cubicBezTo>
                  <a:cubicBezTo>
                    <a:pt x="264" y="248"/>
                    <a:pt x="265" y="246"/>
                    <a:pt x="266" y="245"/>
                  </a:cubicBezTo>
                  <a:cubicBezTo>
                    <a:pt x="272" y="225"/>
                    <a:pt x="275" y="205"/>
                    <a:pt x="276" y="184"/>
                  </a:cubicBezTo>
                  <a:cubicBezTo>
                    <a:pt x="276" y="182"/>
                    <a:pt x="275" y="181"/>
                    <a:pt x="273" y="181"/>
                  </a:cubicBezTo>
                  <a:cubicBezTo>
                    <a:pt x="243" y="181"/>
                    <a:pt x="213" y="181"/>
                    <a:pt x="184" y="181"/>
                  </a:cubicBezTo>
                  <a:cubicBezTo>
                    <a:pt x="182" y="181"/>
                    <a:pt x="181" y="182"/>
                    <a:pt x="181" y="184"/>
                  </a:cubicBezTo>
                  <a:cubicBezTo>
                    <a:pt x="181" y="199"/>
                    <a:pt x="181" y="215"/>
                    <a:pt x="181" y="230"/>
                  </a:cubicBezTo>
                  <a:cubicBezTo>
                    <a:pt x="181" y="232"/>
                    <a:pt x="181" y="233"/>
                    <a:pt x="184" y="233"/>
                  </a:cubicBezTo>
                  <a:cubicBezTo>
                    <a:pt x="187" y="233"/>
                    <a:pt x="190" y="234"/>
                    <a:pt x="194" y="234"/>
                  </a:cubicBezTo>
                  <a:cubicBezTo>
                    <a:pt x="199" y="234"/>
                    <a:pt x="201" y="237"/>
                    <a:pt x="201" y="241"/>
                  </a:cubicBezTo>
                  <a:cubicBezTo>
                    <a:pt x="201" y="245"/>
                    <a:pt x="198" y="247"/>
                    <a:pt x="193" y="247"/>
                  </a:cubicBezTo>
                  <a:cubicBezTo>
                    <a:pt x="189" y="247"/>
                    <a:pt x="185" y="247"/>
                    <a:pt x="181" y="247"/>
                  </a:cubicBezTo>
                  <a:close/>
                  <a:moveTo>
                    <a:pt x="276" y="168"/>
                  </a:moveTo>
                  <a:cubicBezTo>
                    <a:pt x="276" y="158"/>
                    <a:pt x="276" y="149"/>
                    <a:pt x="274" y="140"/>
                  </a:cubicBezTo>
                  <a:cubicBezTo>
                    <a:pt x="272" y="128"/>
                    <a:pt x="268" y="115"/>
                    <a:pt x="265" y="102"/>
                  </a:cubicBezTo>
                  <a:cubicBezTo>
                    <a:pt x="265" y="101"/>
                    <a:pt x="264" y="100"/>
                    <a:pt x="262" y="99"/>
                  </a:cubicBezTo>
                  <a:cubicBezTo>
                    <a:pt x="260" y="97"/>
                    <a:pt x="259" y="94"/>
                    <a:pt x="260" y="91"/>
                  </a:cubicBezTo>
                  <a:cubicBezTo>
                    <a:pt x="260" y="89"/>
                    <a:pt x="260" y="88"/>
                    <a:pt x="259" y="86"/>
                  </a:cubicBezTo>
                  <a:cubicBezTo>
                    <a:pt x="254" y="76"/>
                    <a:pt x="249" y="66"/>
                    <a:pt x="243" y="57"/>
                  </a:cubicBezTo>
                  <a:cubicBezTo>
                    <a:pt x="230" y="37"/>
                    <a:pt x="213" y="22"/>
                    <a:pt x="189" y="16"/>
                  </a:cubicBezTo>
                  <a:cubicBezTo>
                    <a:pt x="186" y="15"/>
                    <a:pt x="184" y="15"/>
                    <a:pt x="181" y="14"/>
                  </a:cubicBezTo>
                  <a:cubicBezTo>
                    <a:pt x="181" y="18"/>
                    <a:pt x="181" y="21"/>
                    <a:pt x="181" y="25"/>
                  </a:cubicBezTo>
                  <a:cubicBezTo>
                    <a:pt x="181" y="49"/>
                    <a:pt x="181" y="74"/>
                    <a:pt x="181" y="98"/>
                  </a:cubicBezTo>
                  <a:cubicBezTo>
                    <a:pt x="181" y="101"/>
                    <a:pt x="181" y="103"/>
                    <a:pt x="185" y="102"/>
                  </a:cubicBezTo>
                  <a:cubicBezTo>
                    <a:pt x="188" y="102"/>
                    <a:pt x="192" y="102"/>
                    <a:pt x="196" y="102"/>
                  </a:cubicBezTo>
                  <a:cubicBezTo>
                    <a:pt x="201" y="101"/>
                    <a:pt x="204" y="104"/>
                    <a:pt x="204" y="107"/>
                  </a:cubicBezTo>
                  <a:cubicBezTo>
                    <a:pt x="204" y="111"/>
                    <a:pt x="202" y="114"/>
                    <a:pt x="197" y="115"/>
                  </a:cubicBezTo>
                  <a:cubicBezTo>
                    <a:pt x="193" y="115"/>
                    <a:pt x="189" y="115"/>
                    <a:pt x="185" y="115"/>
                  </a:cubicBezTo>
                  <a:cubicBezTo>
                    <a:pt x="182" y="115"/>
                    <a:pt x="180" y="116"/>
                    <a:pt x="181" y="120"/>
                  </a:cubicBezTo>
                  <a:cubicBezTo>
                    <a:pt x="181" y="134"/>
                    <a:pt x="181" y="149"/>
                    <a:pt x="181" y="163"/>
                  </a:cubicBezTo>
                  <a:cubicBezTo>
                    <a:pt x="180" y="167"/>
                    <a:pt x="181" y="168"/>
                    <a:pt x="185" y="168"/>
                  </a:cubicBezTo>
                  <a:cubicBezTo>
                    <a:pt x="214" y="168"/>
                    <a:pt x="242" y="168"/>
                    <a:pt x="271" y="168"/>
                  </a:cubicBezTo>
                  <a:cubicBezTo>
                    <a:pt x="273" y="168"/>
                    <a:pt x="274" y="168"/>
                    <a:pt x="276" y="168"/>
                  </a:cubicBezTo>
                  <a:close/>
                  <a:moveTo>
                    <a:pt x="167" y="246"/>
                  </a:moveTo>
                  <a:cubicBezTo>
                    <a:pt x="162" y="247"/>
                    <a:pt x="157" y="247"/>
                    <a:pt x="152" y="247"/>
                  </a:cubicBezTo>
                  <a:cubicBezTo>
                    <a:pt x="147" y="247"/>
                    <a:pt x="144" y="245"/>
                    <a:pt x="144" y="241"/>
                  </a:cubicBezTo>
                  <a:cubicBezTo>
                    <a:pt x="144" y="237"/>
                    <a:pt x="147" y="234"/>
                    <a:pt x="151" y="234"/>
                  </a:cubicBezTo>
                  <a:cubicBezTo>
                    <a:pt x="155" y="234"/>
                    <a:pt x="159" y="233"/>
                    <a:pt x="164" y="233"/>
                  </a:cubicBezTo>
                  <a:cubicBezTo>
                    <a:pt x="167" y="233"/>
                    <a:pt x="167" y="232"/>
                    <a:pt x="167" y="229"/>
                  </a:cubicBezTo>
                  <a:cubicBezTo>
                    <a:pt x="167" y="215"/>
                    <a:pt x="167" y="200"/>
                    <a:pt x="167" y="185"/>
                  </a:cubicBezTo>
                  <a:cubicBezTo>
                    <a:pt x="167" y="182"/>
                    <a:pt x="167" y="181"/>
                    <a:pt x="163" y="181"/>
                  </a:cubicBezTo>
                  <a:cubicBezTo>
                    <a:pt x="134" y="181"/>
                    <a:pt x="105" y="181"/>
                    <a:pt x="76" y="181"/>
                  </a:cubicBezTo>
                  <a:cubicBezTo>
                    <a:pt x="73" y="181"/>
                    <a:pt x="72" y="182"/>
                    <a:pt x="72" y="185"/>
                  </a:cubicBezTo>
                  <a:cubicBezTo>
                    <a:pt x="73" y="206"/>
                    <a:pt x="76" y="226"/>
                    <a:pt x="82" y="246"/>
                  </a:cubicBezTo>
                  <a:cubicBezTo>
                    <a:pt x="83" y="247"/>
                    <a:pt x="84" y="249"/>
                    <a:pt x="86" y="250"/>
                  </a:cubicBezTo>
                  <a:cubicBezTo>
                    <a:pt x="88" y="252"/>
                    <a:pt x="89" y="254"/>
                    <a:pt x="89" y="258"/>
                  </a:cubicBezTo>
                  <a:cubicBezTo>
                    <a:pt x="88" y="260"/>
                    <a:pt x="89" y="263"/>
                    <a:pt x="89" y="265"/>
                  </a:cubicBezTo>
                  <a:cubicBezTo>
                    <a:pt x="90" y="267"/>
                    <a:pt x="91" y="268"/>
                    <a:pt x="92" y="270"/>
                  </a:cubicBezTo>
                  <a:cubicBezTo>
                    <a:pt x="99" y="284"/>
                    <a:pt x="107" y="297"/>
                    <a:pt x="118" y="309"/>
                  </a:cubicBezTo>
                  <a:cubicBezTo>
                    <a:pt x="129" y="319"/>
                    <a:pt x="141" y="328"/>
                    <a:pt x="156" y="332"/>
                  </a:cubicBezTo>
                  <a:cubicBezTo>
                    <a:pt x="159" y="333"/>
                    <a:pt x="163" y="334"/>
                    <a:pt x="167" y="335"/>
                  </a:cubicBezTo>
                  <a:cubicBezTo>
                    <a:pt x="167" y="305"/>
                    <a:pt x="167" y="276"/>
                    <a:pt x="167" y="246"/>
                  </a:cubicBezTo>
                  <a:close/>
                  <a:moveTo>
                    <a:pt x="167" y="102"/>
                  </a:moveTo>
                  <a:cubicBezTo>
                    <a:pt x="167" y="101"/>
                    <a:pt x="167" y="100"/>
                    <a:pt x="167" y="99"/>
                  </a:cubicBezTo>
                  <a:cubicBezTo>
                    <a:pt x="167" y="72"/>
                    <a:pt x="167" y="45"/>
                    <a:pt x="167" y="19"/>
                  </a:cubicBezTo>
                  <a:cubicBezTo>
                    <a:pt x="167" y="18"/>
                    <a:pt x="167" y="17"/>
                    <a:pt x="167" y="16"/>
                  </a:cubicBezTo>
                  <a:cubicBezTo>
                    <a:pt x="167" y="16"/>
                    <a:pt x="165" y="15"/>
                    <a:pt x="165" y="15"/>
                  </a:cubicBezTo>
                  <a:cubicBezTo>
                    <a:pt x="155" y="16"/>
                    <a:pt x="146" y="19"/>
                    <a:pt x="138" y="24"/>
                  </a:cubicBezTo>
                  <a:cubicBezTo>
                    <a:pt x="114" y="39"/>
                    <a:pt x="100" y="61"/>
                    <a:pt x="89" y="86"/>
                  </a:cubicBezTo>
                  <a:cubicBezTo>
                    <a:pt x="88" y="87"/>
                    <a:pt x="89" y="88"/>
                    <a:pt x="89" y="89"/>
                  </a:cubicBezTo>
                  <a:cubicBezTo>
                    <a:pt x="93" y="94"/>
                    <a:pt x="91" y="99"/>
                    <a:pt x="85" y="101"/>
                  </a:cubicBezTo>
                  <a:cubicBezTo>
                    <a:pt x="84" y="101"/>
                    <a:pt x="83" y="102"/>
                    <a:pt x="82" y="103"/>
                  </a:cubicBezTo>
                  <a:cubicBezTo>
                    <a:pt x="76" y="123"/>
                    <a:pt x="73" y="143"/>
                    <a:pt x="72" y="164"/>
                  </a:cubicBezTo>
                  <a:cubicBezTo>
                    <a:pt x="72" y="166"/>
                    <a:pt x="72" y="168"/>
                    <a:pt x="75" y="168"/>
                  </a:cubicBezTo>
                  <a:cubicBezTo>
                    <a:pt x="105" y="168"/>
                    <a:pt x="135" y="168"/>
                    <a:pt x="164" y="168"/>
                  </a:cubicBezTo>
                  <a:cubicBezTo>
                    <a:pt x="167" y="168"/>
                    <a:pt x="167" y="167"/>
                    <a:pt x="167" y="165"/>
                  </a:cubicBezTo>
                  <a:cubicBezTo>
                    <a:pt x="167" y="149"/>
                    <a:pt x="167" y="134"/>
                    <a:pt x="167" y="118"/>
                  </a:cubicBezTo>
                  <a:cubicBezTo>
                    <a:pt x="167" y="116"/>
                    <a:pt x="166" y="115"/>
                    <a:pt x="164" y="115"/>
                  </a:cubicBezTo>
                  <a:cubicBezTo>
                    <a:pt x="161" y="115"/>
                    <a:pt x="157" y="115"/>
                    <a:pt x="154" y="115"/>
                  </a:cubicBezTo>
                  <a:cubicBezTo>
                    <a:pt x="151" y="115"/>
                    <a:pt x="149" y="114"/>
                    <a:pt x="147" y="111"/>
                  </a:cubicBezTo>
                  <a:cubicBezTo>
                    <a:pt x="146" y="106"/>
                    <a:pt x="149" y="102"/>
                    <a:pt x="154" y="102"/>
                  </a:cubicBezTo>
                  <a:cubicBezTo>
                    <a:pt x="158" y="102"/>
                    <a:pt x="162" y="102"/>
                    <a:pt x="167" y="102"/>
                  </a:cubicBezTo>
                  <a:close/>
                  <a:moveTo>
                    <a:pt x="71" y="253"/>
                  </a:moveTo>
                  <a:cubicBezTo>
                    <a:pt x="71" y="253"/>
                    <a:pt x="71" y="253"/>
                    <a:pt x="71" y="252"/>
                  </a:cubicBezTo>
                  <a:cubicBezTo>
                    <a:pt x="63" y="230"/>
                    <a:pt x="59" y="207"/>
                    <a:pt x="59" y="184"/>
                  </a:cubicBezTo>
                  <a:cubicBezTo>
                    <a:pt x="59" y="181"/>
                    <a:pt x="57" y="181"/>
                    <a:pt x="55" y="181"/>
                  </a:cubicBezTo>
                  <a:cubicBezTo>
                    <a:pt x="43" y="181"/>
                    <a:pt x="30" y="181"/>
                    <a:pt x="17" y="181"/>
                  </a:cubicBezTo>
                  <a:cubicBezTo>
                    <a:pt x="14" y="181"/>
                    <a:pt x="14" y="182"/>
                    <a:pt x="14" y="185"/>
                  </a:cubicBezTo>
                  <a:cubicBezTo>
                    <a:pt x="16" y="212"/>
                    <a:pt x="24" y="237"/>
                    <a:pt x="39" y="260"/>
                  </a:cubicBezTo>
                  <a:cubicBezTo>
                    <a:pt x="43" y="268"/>
                    <a:pt x="43" y="268"/>
                    <a:pt x="51" y="263"/>
                  </a:cubicBezTo>
                  <a:cubicBezTo>
                    <a:pt x="57" y="260"/>
                    <a:pt x="64" y="256"/>
                    <a:pt x="71" y="253"/>
                  </a:cubicBezTo>
                  <a:close/>
                  <a:moveTo>
                    <a:pt x="304" y="267"/>
                  </a:moveTo>
                  <a:cubicBezTo>
                    <a:pt x="305" y="267"/>
                    <a:pt x="305" y="267"/>
                    <a:pt x="305" y="266"/>
                  </a:cubicBezTo>
                  <a:cubicBezTo>
                    <a:pt x="322" y="242"/>
                    <a:pt x="332" y="214"/>
                    <a:pt x="334" y="184"/>
                  </a:cubicBezTo>
                  <a:cubicBezTo>
                    <a:pt x="334" y="181"/>
                    <a:pt x="333" y="181"/>
                    <a:pt x="331" y="181"/>
                  </a:cubicBezTo>
                  <a:cubicBezTo>
                    <a:pt x="318" y="181"/>
                    <a:pt x="305" y="181"/>
                    <a:pt x="292" y="181"/>
                  </a:cubicBezTo>
                  <a:cubicBezTo>
                    <a:pt x="290" y="181"/>
                    <a:pt x="289" y="182"/>
                    <a:pt x="289" y="184"/>
                  </a:cubicBezTo>
                  <a:cubicBezTo>
                    <a:pt x="288" y="207"/>
                    <a:pt x="285" y="229"/>
                    <a:pt x="278" y="251"/>
                  </a:cubicBezTo>
                  <a:cubicBezTo>
                    <a:pt x="278" y="252"/>
                    <a:pt x="278" y="253"/>
                    <a:pt x="279" y="254"/>
                  </a:cubicBezTo>
                  <a:cubicBezTo>
                    <a:pt x="287" y="258"/>
                    <a:pt x="296" y="263"/>
                    <a:pt x="304" y="267"/>
                  </a:cubicBezTo>
                  <a:close/>
                  <a:moveTo>
                    <a:pt x="70" y="96"/>
                  </a:moveTo>
                  <a:cubicBezTo>
                    <a:pt x="62" y="92"/>
                    <a:pt x="55" y="87"/>
                    <a:pt x="47" y="83"/>
                  </a:cubicBezTo>
                  <a:cubicBezTo>
                    <a:pt x="44" y="81"/>
                    <a:pt x="43" y="82"/>
                    <a:pt x="41" y="84"/>
                  </a:cubicBezTo>
                  <a:cubicBezTo>
                    <a:pt x="30" y="101"/>
                    <a:pt x="22" y="119"/>
                    <a:pt x="18" y="138"/>
                  </a:cubicBezTo>
                  <a:cubicBezTo>
                    <a:pt x="16" y="147"/>
                    <a:pt x="15" y="156"/>
                    <a:pt x="14" y="164"/>
                  </a:cubicBezTo>
                  <a:cubicBezTo>
                    <a:pt x="13" y="167"/>
                    <a:pt x="14" y="168"/>
                    <a:pt x="17" y="168"/>
                  </a:cubicBezTo>
                  <a:cubicBezTo>
                    <a:pt x="30" y="168"/>
                    <a:pt x="43" y="168"/>
                    <a:pt x="55" y="168"/>
                  </a:cubicBezTo>
                  <a:cubicBezTo>
                    <a:pt x="58" y="168"/>
                    <a:pt x="58" y="167"/>
                    <a:pt x="59" y="164"/>
                  </a:cubicBezTo>
                  <a:cubicBezTo>
                    <a:pt x="60" y="152"/>
                    <a:pt x="61" y="140"/>
                    <a:pt x="63" y="128"/>
                  </a:cubicBezTo>
                  <a:cubicBezTo>
                    <a:pt x="65" y="117"/>
                    <a:pt x="68" y="107"/>
                    <a:pt x="70" y="96"/>
                  </a:cubicBezTo>
                  <a:close/>
                  <a:moveTo>
                    <a:pt x="334" y="168"/>
                  </a:moveTo>
                  <a:cubicBezTo>
                    <a:pt x="334" y="166"/>
                    <a:pt x="334" y="166"/>
                    <a:pt x="334" y="165"/>
                  </a:cubicBezTo>
                  <a:cubicBezTo>
                    <a:pt x="332" y="135"/>
                    <a:pt x="323" y="108"/>
                    <a:pt x="306" y="83"/>
                  </a:cubicBezTo>
                  <a:cubicBezTo>
                    <a:pt x="305" y="81"/>
                    <a:pt x="304" y="82"/>
                    <a:pt x="302" y="83"/>
                  </a:cubicBezTo>
                  <a:cubicBezTo>
                    <a:pt x="295" y="87"/>
                    <a:pt x="287" y="90"/>
                    <a:pt x="280" y="94"/>
                  </a:cubicBezTo>
                  <a:cubicBezTo>
                    <a:pt x="278" y="95"/>
                    <a:pt x="277" y="96"/>
                    <a:pt x="278" y="99"/>
                  </a:cubicBezTo>
                  <a:cubicBezTo>
                    <a:pt x="281" y="111"/>
                    <a:pt x="284" y="123"/>
                    <a:pt x="286" y="136"/>
                  </a:cubicBezTo>
                  <a:cubicBezTo>
                    <a:pt x="288" y="145"/>
                    <a:pt x="288" y="154"/>
                    <a:pt x="289" y="164"/>
                  </a:cubicBezTo>
                  <a:cubicBezTo>
                    <a:pt x="289" y="167"/>
                    <a:pt x="290" y="168"/>
                    <a:pt x="293" y="168"/>
                  </a:cubicBezTo>
                  <a:cubicBezTo>
                    <a:pt x="304" y="168"/>
                    <a:pt x="314" y="168"/>
                    <a:pt x="324" y="168"/>
                  </a:cubicBezTo>
                  <a:cubicBezTo>
                    <a:pt x="327" y="168"/>
                    <a:pt x="330" y="168"/>
                    <a:pt x="334" y="168"/>
                  </a:cubicBezTo>
                  <a:close/>
                  <a:moveTo>
                    <a:pt x="235" y="322"/>
                  </a:moveTo>
                  <a:cubicBezTo>
                    <a:pt x="259" y="312"/>
                    <a:pt x="279" y="298"/>
                    <a:pt x="296" y="278"/>
                  </a:cubicBezTo>
                  <a:cubicBezTo>
                    <a:pt x="288" y="274"/>
                    <a:pt x="280" y="269"/>
                    <a:pt x="272" y="265"/>
                  </a:cubicBezTo>
                  <a:cubicBezTo>
                    <a:pt x="263" y="287"/>
                    <a:pt x="252" y="306"/>
                    <a:pt x="235" y="322"/>
                  </a:cubicBezTo>
                  <a:close/>
                  <a:moveTo>
                    <a:pt x="52" y="278"/>
                  </a:moveTo>
                  <a:cubicBezTo>
                    <a:pt x="69" y="298"/>
                    <a:pt x="89" y="312"/>
                    <a:pt x="112" y="322"/>
                  </a:cubicBezTo>
                  <a:cubicBezTo>
                    <a:pt x="105" y="313"/>
                    <a:pt x="98" y="305"/>
                    <a:pt x="92" y="296"/>
                  </a:cubicBezTo>
                  <a:cubicBezTo>
                    <a:pt x="85" y="286"/>
                    <a:pt x="81" y="276"/>
                    <a:pt x="75" y="266"/>
                  </a:cubicBezTo>
                  <a:cubicBezTo>
                    <a:pt x="67" y="269"/>
                    <a:pt x="60" y="274"/>
                    <a:pt x="52" y="278"/>
                  </a:cubicBezTo>
                  <a:close/>
                  <a:moveTo>
                    <a:pt x="113" y="26"/>
                  </a:moveTo>
                  <a:cubicBezTo>
                    <a:pt x="89" y="36"/>
                    <a:pt x="69" y="51"/>
                    <a:pt x="52" y="70"/>
                  </a:cubicBezTo>
                  <a:cubicBezTo>
                    <a:pt x="53" y="71"/>
                    <a:pt x="54" y="72"/>
                    <a:pt x="55" y="73"/>
                  </a:cubicBezTo>
                  <a:cubicBezTo>
                    <a:pt x="61" y="76"/>
                    <a:pt x="67" y="78"/>
                    <a:pt x="72" y="82"/>
                  </a:cubicBezTo>
                  <a:cubicBezTo>
                    <a:pt x="75" y="83"/>
                    <a:pt x="76" y="83"/>
                    <a:pt x="77" y="80"/>
                  </a:cubicBezTo>
                  <a:cubicBezTo>
                    <a:pt x="83" y="67"/>
                    <a:pt x="90" y="54"/>
                    <a:pt x="98" y="43"/>
                  </a:cubicBezTo>
                  <a:cubicBezTo>
                    <a:pt x="103" y="38"/>
                    <a:pt x="108" y="32"/>
                    <a:pt x="113" y="26"/>
                  </a:cubicBezTo>
                  <a:close/>
                  <a:moveTo>
                    <a:pt x="296" y="71"/>
                  </a:moveTo>
                  <a:cubicBezTo>
                    <a:pt x="279" y="51"/>
                    <a:pt x="259" y="36"/>
                    <a:pt x="236" y="27"/>
                  </a:cubicBezTo>
                  <a:cubicBezTo>
                    <a:pt x="236" y="28"/>
                    <a:pt x="237" y="29"/>
                    <a:pt x="238" y="30"/>
                  </a:cubicBezTo>
                  <a:cubicBezTo>
                    <a:pt x="242" y="35"/>
                    <a:pt x="248" y="41"/>
                    <a:pt x="252" y="47"/>
                  </a:cubicBezTo>
                  <a:cubicBezTo>
                    <a:pt x="259" y="58"/>
                    <a:pt x="265" y="69"/>
                    <a:pt x="271" y="80"/>
                  </a:cubicBezTo>
                  <a:cubicBezTo>
                    <a:pt x="272" y="81"/>
                    <a:pt x="272" y="84"/>
                    <a:pt x="274" y="82"/>
                  </a:cubicBezTo>
                  <a:cubicBezTo>
                    <a:pt x="281" y="79"/>
                    <a:pt x="289" y="75"/>
                    <a:pt x="296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4A337B2-CC09-1252-460B-6E75F685E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" y="700"/>
              <a:ext cx="102" cy="112"/>
            </a:xfrm>
            <a:custGeom>
              <a:avLst/>
              <a:gdLst>
                <a:gd name="T0" fmla="*/ 80 w 93"/>
                <a:gd name="T1" fmla="*/ 77 h 102"/>
                <a:gd name="T2" fmla="*/ 80 w 93"/>
                <a:gd name="T3" fmla="*/ 63 h 102"/>
                <a:gd name="T4" fmla="*/ 80 w 93"/>
                <a:gd name="T5" fmla="*/ 59 h 102"/>
                <a:gd name="T6" fmla="*/ 87 w 93"/>
                <a:gd name="T7" fmla="*/ 53 h 102"/>
                <a:gd name="T8" fmla="*/ 93 w 93"/>
                <a:gd name="T9" fmla="*/ 59 h 102"/>
                <a:gd name="T10" fmla="*/ 93 w 93"/>
                <a:gd name="T11" fmla="*/ 96 h 102"/>
                <a:gd name="T12" fmla="*/ 87 w 93"/>
                <a:gd name="T13" fmla="*/ 102 h 102"/>
                <a:gd name="T14" fmla="*/ 52 w 93"/>
                <a:gd name="T15" fmla="*/ 102 h 102"/>
                <a:gd name="T16" fmla="*/ 45 w 93"/>
                <a:gd name="T17" fmla="*/ 95 h 102"/>
                <a:gd name="T18" fmla="*/ 52 w 93"/>
                <a:gd name="T19" fmla="*/ 88 h 102"/>
                <a:gd name="T20" fmla="*/ 72 w 93"/>
                <a:gd name="T21" fmla="*/ 88 h 102"/>
                <a:gd name="T22" fmla="*/ 69 w 93"/>
                <a:gd name="T23" fmla="*/ 85 h 102"/>
                <a:gd name="T24" fmla="*/ 4 w 93"/>
                <a:gd name="T25" fmla="*/ 13 h 102"/>
                <a:gd name="T26" fmla="*/ 2 w 93"/>
                <a:gd name="T27" fmla="*/ 11 h 102"/>
                <a:gd name="T28" fmla="*/ 3 w 93"/>
                <a:gd name="T29" fmla="*/ 2 h 102"/>
                <a:gd name="T30" fmla="*/ 12 w 93"/>
                <a:gd name="T31" fmla="*/ 2 h 102"/>
                <a:gd name="T32" fmla="*/ 14 w 93"/>
                <a:gd name="T33" fmla="*/ 5 h 102"/>
                <a:gd name="T34" fmla="*/ 78 w 93"/>
                <a:gd name="T35" fmla="*/ 76 h 102"/>
                <a:gd name="T36" fmla="*/ 79 w 93"/>
                <a:gd name="T37" fmla="*/ 77 h 102"/>
                <a:gd name="T38" fmla="*/ 80 w 93"/>
                <a:gd name="T39" fmla="*/ 7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3" h="102">
                  <a:moveTo>
                    <a:pt x="80" y="77"/>
                  </a:moveTo>
                  <a:cubicBezTo>
                    <a:pt x="80" y="72"/>
                    <a:pt x="80" y="68"/>
                    <a:pt x="80" y="63"/>
                  </a:cubicBezTo>
                  <a:cubicBezTo>
                    <a:pt x="80" y="62"/>
                    <a:pt x="80" y="60"/>
                    <a:pt x="80" y="59"/>
                  </a:cubicBezTo>
                  <a:cubicBezTo>
                    <a:pt x="81" y="55"/>
                    <a:pt x="84" y="53"/>
                    <a:pt x="87" y="53"/>
                  </a:cubicBezTo>
                  <a:cubicBezTo>
                    <a:pt x="90" y="53"/>
                    <a:pt x="93" y="56"/>
                    <a:pt x="93" y="59"/>
                  </a:cubicBezTo>
                  <a:cubicBezTo>
                    <a:pt x="93" y="71"/>
                    <a:pt x="93" y="84"/>
                    <a:pt x="93" y="96"/>
                  </a:cubicBezTo>
                  <a:cubicBezTo>
                    <a:pt x="93" y="99"/>
                    <a:pt x="90" y="102"/>
                    <a:pt x="87" y="102"/>
                  </a:cubicBezTo>
                  <a:cubicBezTo>
                    <a:pt x="75" y="102"/>
                    <a:pt x="64" y="102"/>
                    <a:pt x="52" y="102"/>
                  </a:cubicBezTo>
                  <a:cubicBezTo>
                    <a:pt x="48" y="102"/>
                    <a:pt x="45" y="99"/>
                    <a:pt x="45" y="95"/>
                  </a:cubicBezTo>
                  <a:cubicBezTo>
                    <a:pt x="45" y="91"/>
                    <a:pt x="48" y="88"/>
                    <a:pt x="52" y="88"/>
                  </a:cubicBezTo>
                  <a:cubicBezTo>
                    <a:pt x="58" y="88"/>
                    <a:pt x="65" y="88"/>
                    <a:pt x="72" y="88"/>
                  </a:cubicBezTo>
                  <a:cubicBezTo>
                    <a:pt x="71" y="87"/>
                    <a:pt x="70" y="86"/>
                    <a:pt x="69" y="85"/>
                  </a:cubicBezTo>
                  <a:cubicBezTo>
                    <a:pt x="48" y="61"/>
                    <a:pt x="26" y="37"/>
                    <a:pt x="4" y="13"/>
                  </a:cubicBezTo>
                  <a:cubicBezTo>
                    <a:pt x="4" y="13"/>
                    <a:pt x="3" y="12"/>
                    <a:pt x="2" y="11"/>
                  </a:cubicBezTo>
                  <a:cubicBezTo>
                    <a:pt x="0" y="8"/>
                    <a:pt x="1" y="4"/>
                    <a:pt x="3" y="2"/>
                  </a:cubicBezTo>
                  <a:cubicBezTo>
                    <a:pt x="6" y="0"/>
                    <a:pt x="9" y="0"/>
                    <a:pt x="12" y="2"/>
                  </a:cubicBezTo>
                  <a:cubicBezTo>
                    <a:pt x="13" y="3"/>
                    <a:pt x="14" y="4"/>
                    <a:pt x="14" y="5"/>
                  </a:cubicBezTo>
                  <a:cubicBezTo>
                    <a:pt x="36" y="28"/>
                    <a:pt x="57" y="52"/>
                    <a:pt x="78" y="76"/>
                  </a:cubicBezTo>
                  <a:cubicBezTo>
                    <a:pt x="79" y="76"/>
                    <a:pt x="79" y="77"/>
                    <a:pt x="79" y="77"/>
                  </a:cubicBezTo>
                  <a:cubicBezTo>
                    <a:pt x="80" y="77"/>
                    <a:pt x="80" y="77"/>
                    <a:pt x="80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922928E1-C9CD-6585-91F8-E556B4E14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699"/>
              <a:ext cx="55" cy="55"/>
            </a:xfrm>
            <a:custGeom>
              <a:avLst/>
              <a:gdLst>
                <a:gd name="T0" fmla="*/ 26 w 50"/>
                <a:gd name="T1" fmla="*/ 36 h 50"/>
                <a:gd name="T2" fmla="*/ 5 w 50"/>
                <a:gd name="T3" fmla="*/ 15 h 50"/>
                <a:gd name="T4" fmla="*/ 3 w 50"/>
                <a:gd name="T5" fmla="*/ 4 h 50"/>
                <a:gd name="T6" fmla="*/ 15 w 50"/>
                <a:gd name="T7" fmla="*/ 6 h 50"/>
                <a:gd name="T8" fmla="*/ 37 w 50"/>
                <a:gd name="T9" fmla="*/ 26 h 50"/>
                <a:gd name="T10" fmla="*/ 37 w 50"/>
                <a:gd name="T11" fmla="*/ 20 h 50"/>
                <a:gd name="T12" fmla="*/ 37 w 50"/>
                <a:gd name="T13" fmla="*/ 8 h 50"/>
                <a:gd name="T14" fmla="*/ 43 w 50"/>
                <a:gd name="T15" fmla="*/ 2 h 50"/>
                <a:gd name="T16" fmla="*/ 50 w 50"/>
                <a:gd name="T17" fmla="*/ 8 h 50"/>
                <a:gd name="T18" fmla="*/ 50 w 50"/>
                <a:gd name="T19" fmla="*/ 43 h 50"/>
                <a:gd name="T20" fmla="*/ 43 w 50"/>
                <a:gd name="T21" fmla="*/ 50 h 50"/>
                <a:gd name="T22" fmla="*/ 8 w 50"/>
                <a:gd name="T23" fmla="*/ 50 h 50"/>
                <a:gd name="T24" fmla="*/ 1 w 50"/>
                <a:gd name="T25" fmla="*/ 43 h 50"/>
                <a:gd name="T26" fmla="*/ 8 w 50"/>
                <a:gd name="T27" fmla="*/ 37 h 50"/>
                <a:gd name="T28" fmla="*/ 23 w 50"/>
                <a:gd name="T29" fmla="*/ 37 h 50"/>
                <a:gd name="T30" fmla="*/ 26 w 50"/>
                <a:gd name="T31" fmla="*/ 36 h 50"/>
                <a:gd name="T32" fmla="*/ 26 w 50"/>
                <a:gd name="T33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6" y="36"/>
                  </a:moveTo>
                  <a:cubicBezTo>
                    <a:pt x="19" y="29"/>
                    <a:pt x="12" y="22"/>
                    <a:pt x="5" y="15"/>
                  </a:cubicBezTo>
                  <a:cubicBezTo>
                    <a:pt x="1" y="10"/>
                    <a:pt x="0" y="7"/>
                    <a:pt x="3" y="4"/>
                  </a:cubicBezTo>
                  <a:cubicBezTo>
                    <a:pt x="6" y="0"/>
                    <a:pt x="10" y="1"/>
                    <a:pt x="15" y="6"/>
                  </a:cubicBezTo>
                  <a:cubicBezTo>
                    <a:pt x="22" y="13"/>
                    <a:pt x="29" y="20"/>
                    <a:pt x="37" y="26"/>
                  </a:cubicBezTo>
                  <a:cubicBezTo>
                    <a:pt x="37" y="24"/>
                    <a:pt x="37" y="22"/>
                    <a:pt x="37" y="20"/>
                  </a:cubicBezTo>
                  <a:cubicBezTo>
                    <a:pt x="37" y="16"/>
                    <a:pt x="36" y="12"/>
                    <a:pt x="37" y="8"/>
                  </a:cubicBezTo>
                  <a:cubicBezTo>
                    <a:pt x="37" y="4"/>
                    <a:pt x="39" y="2"/>
                    <a:pt x="43" y="2"/>
                  </a:cubicBezTo>
                  <a:cubicBezTo>
                    <a:pt x="47" y="2"/>
                    <a:pt x="50" y="4"/>
                    <a:pt x="50" y="8"/>
                  </a:cubicBezTo>
                  <a:cubicBezTo>
                    <a:pt x="50" y="20"/>
                    <a:pt x="50" y="31"/>
                    <a:pt x="50" y="43"/>
                  </a:cubicBezTo>
                  <a:cubicBezTo>
                    <a:pt x="50" y="47"/>
                    <a:pt x="47" y="50"/>
                    <a:pt x="43" y="50"/>
                  </a:cubicBezTo>
                  <a:cubicBezTo>
                    <a:pt x="31" y="50"/>
                    <a:pt x="20" y="50"/>
                    <a:pt x="8" y="50"/>
                  </a:cubicBezTo>
                  <a:cubicBezTo>
                    <a:pt x="4" y="50"/>
                    <a:pt x="1" y="47"/>
                    <a:pt x="1" y="43"/>
                  </a:cubicBezTo>
                  <a:cubicBezTo>
                    <a:pt x="1" y="40"/>
                    <a:pt x="4" y="37"/>
                    <a:pt x="8" y="37"/>
                  </a:cubicBezTo>
                  <a:cubicBezTo>
                    <a:pt x="13" y="37"/>
                    <a:pt x="18" y="37"/>
                    <a:pt x="23" y="37"/>
                  </a:cubicBezTo>
                  <a:cubicBezTo>
                    <a:pt x="24" y="37"/>
                    <a:pt x="25" y="37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D350DDCB-9037-CD61-05C7-F70AD0FF9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" y="835"/>
              <a:ext cx="55" cy="54"/>
            </a:xfrm>
            <a:custGeom>
              <a:avLst/>
              <a:gdLst>
                <a:gd name="T0" fmla="*/ 36 w 50"/>
                <a:gd name="T1" fmla="*/ 26 h 49"/>
                <a:gd name="T2" fmla="*/ 36 w 50"/>
                <a:gd name="T3" fmla="*/ 10 h 49"/>
                <a:gd name="T4" fmla="*/ 36 w 50"/>
                <a:gd name="T5" fmla="*/ 7 h 49"/>
                <a:gd name="T6" fmla="*/ 43 w 50"/>
                <a:gd name="T7" fmla="*/ 1 h 49"/>
                <a:gd name="T8" fmla="*/ 49 w 50"/>
                <a:gd name="T9" fmla="*/ 7 h 49"/>
                <a:gd name="T10" fmla="*/ 49 w 50"/>
                <a:gd name="T11" fmla="*/ 42 h 49"/>
                <a:gd name="T12" fmla="*/ 43 w 50"/>
                <a:gd name="T13" fmla="*/ 49 h 49"/>
                <a:gd name="T14" fmla="*/ 8 w 50"/>
                <a:gd name="T15" fmla="*/ 49 h 49"/>
                <a:gd name="T16" fmla="*/ 1 w 50"/>
                <a:gd name="T17" fmla="*/ 42 h 49"/>
                <a:gd name="T18" fmla="*/ 7 w 50"/>
                <a:gd name="T19" fmla="*/ 36 h 49"/>
                <a:gd name="T20" fmla="*/ 23 w 50"/>
                <a:gd name="T21" fmla="*/ 36 h 49"/>
                <a:gd name="T22" fmla="*/ 26 w 50"/>
                <a:gd name="T23" fmla="*/ 36 h 49"/>
                <a:gd name="T24" fmla="*/ 27 w 50"/>
                <a:gd name="T25" fmla="*/ 35 h 49"/>
                <a:gd name="T26" fmla="*/ 16 w 50"/>
                <a:gd name="T27" fmla="*/ 25 h 49"/>
                <a:gd name="T28" fmla="*/ 4 w 50"/>
                <a:gd name="T29" fmla="*/ 13 h 49"/>
                <a:gd name="T30" fmla="*/ 3 w 50"/>
                <a:gd name="T31" fmla="*/ 3 h 49"/>
                <a:gd name="T32" fmla="*/ 13 w 50"/>
                <a:gd name="T33" fmla="*/ 3 h 49"/>
                <a:gd name="T34" fmla="*/ 33 w 50"/>
                <a:gd name="T35" fmla="*/ 23 h 49"/>
                <a:gd name="T36" fmla="*/ 36 w 50"/>
                <a:gd name="T37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49">
                  <a:moveTo>
                    <a:pt x="36" y="26"/>
                  </a:moveTo>
                  <a:cubicBezTo>
                    <a:pt x="36" y="20"/>
                    <a:pt x="36" y="15"/>
                    <a:pt x="36" y="10"/>
                  </a:cubicBezTo>
                  <a:cubicBezTo>
                    <a:pt x="36" y="9"/>
                    <a:pt x="36" y="8"/>
                    <a:pt x="36" y="7"/>
                  </a:cubicBezTo>
                  <a:cubicBezTo>
                    <a:pt x="37" y="3"/>
                    <a:pt x="40" y="0"/>
                    <a:pt x="43" y="1"/>
                  </a:cubicBezTo>
                  <a:cubicBezTo>
                    <a:pt x="47" y="1"/>
                    <a:pt x="49" y="3"/>
                    <a:pt x="49" y="7"/>
                  </a:cubicBezTo>
                  <a:cubicBezTo>
                    <a:pt x="50" y="19"/>
                    <a:pt x="50" y="31"/>
                    <a:pt x="49" y="42"/>
                  </a:cubicBezTo>
                  <a:cubicBezTo>
                    <a:pt x="49" y="46"/>
                    <a:pt x="47" y="49"/>
                    <a:pt x="43" y="49"/>
                  </a:cubicBezTo>
                  <a:cubicBezTo>
                    <a:pt x="31" y="49"/>
                    <a:pt x="19" y="49"/>
                    <a:pt x="8" y="49"/>
                  </a:cubicBezTo>
                  <a:cubicBezTo>
                    <a:pt x="4" y="49"/>
                    <a:pt x="1" y="46"/>
                    <a:pt x="1" y="42"/>
                  </a:cubicBezTo>
                  <a:cubicBezTo>
                    <a:pt x="1" y="39"/>
                    <a:pt x="4" y="36"/>
                    <a:pt x="7" y="36"/>
                  </a:cubicBezTo>
                  <a:cubicBezTo>
                    <a:pt x="12" y="36"/>
                    <a:pt x="18" y="36"/>
                    <a:pt x="23" y="36"/>
                  </a:cubicBezTo>
                  <a:cubicBezTo>
                    <a:pt x="24" y="36"/>
                    <a:pt x="25" y="36"/>
                    <a:pt x="26" y="36"/>
                  </a:cubicBezTo>
                  <a:cubicBezTo>
                    <a:pt x="26" y="35"/>
                    <a:pt x="26" y="35"/>
                    <a:pt x="27" y="35"/>
                  </a:cubicBezTo>
                  <a:cubicBezTo>
                    <a:pt x="23" y="31"/>
                    <a:pt x="20" y="28"/>
                    <a:pt x="16" y="25"/>
                  </a:cubicBezTo>
                  <a:cubicBezTo>
                    <a:pt x="12" y="21"/>
                    <a:pt x="8" y="17"/>
                    <a:pt x="4" y="13"/>
                  </a:cubicBezTo>
                  <a:cubicBezTo>
                    <a:pt x="1" y="9"/>
                    <a:pt x="0" y="5"/>
                    <a:pt x="3" y="3"/>
                  </a:cubicBezTo>
                  <a:cubicBezTo>
                    <a:pt x="6" y="0"/>
                    <a:pt x="10" y="0"/>
                    <a:pt x="13" y="3"/>
                  </a:cubicBezTo>
                  <a:cubicBezTo>
                    <a:pt x="20" y="10"/>
                    <a:pt x="26" y="17"/>
                    <a:pt x="33" y="23"/>
                  </a:cubicBezTo>
                  <a:cubicBezTo>
                    <a:pt x="34" y="24"/>
                    <a:pt x="35" y="25"/>
                    <a:pt x="36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53F6E44D-53AA-22EE-DB7E-40BB8F121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783"/>
              <a:ext cx="23" cy="25"/>
            </a:xfrm>
            <a:custGeom>
              <a:avLst/>
              <a:gdLst>
                <a:gd name="T0" fmla="*/ 21 w 21"/>
                <a:gd name="T1" fmla="*/ 13 h 22"/>
                <a:gd name="T2" fmla="*/ 11 w 21"/>
                <a:gd name="T3" fmla="*/ 19 h 22"/>
                <a:gd name="T4" fmla="*/ 2 w 21"/>
                <a:gd name="T5" fmla="*/ 11 h 22"/>
                <a:gd name="T6" fmla="*/ 2 w 21"/>
                <a:gd name="T7" fmla="*/ 4 h 22"/>
                <a:gd name="T8" fmla="*/ 9 w 21"/>
                <a:gd name="T9" fmla="*/ 2 h 22"/>
                <a:gd name="T10" fmla="*/ 20 w 21"/>
                <a:gd name="T11" fmla="*/ 11 h 22"/>
                <a:gd name="T12" fmla="*/ 21 w 21"/>
                <a:gd name="T13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2">
                  <a:moveTo>
                    <a:pt x="21" y="13"/>
                  </a:moveTo>
                  <a:cubicBezTo>
                    <a:pt x="21" y="19"/>
                    <a:pt x="15" y="22"/>
                    <a:pt x="11" y="19"/>
                  </a:cubicBezTo>
                  <a:cubicBezTo>
                    <a:pt x="8" y="17"/>
                    <a:pt x="5" y="14"/>
                    <a:pt x="2" y="11"/>
                  </a:cubicBezTo>
                  <a:cubicBezTo>
                    <a:pt x="0" y="9"/>
                    <a:pt x="1" y="6"/>
                    <a:pt x="2" y="4"/>
                  </a:cubicBezTo>
                  <a:cubicBezTo>
                    <a:pt x="4" y="2"/>
                    <a:pt x="7" y="0"/>
                    <a:pt x="9" y="2"/>
                  </a:cubicBezTo>
                  <a:cubicBezTo>
                    <a:pt x="13" y="4"/>
                    <a:pt x="17" y="8"/>
                    <a:pt x="20" y="11"/>
                  </a:cubicBezTo>
                  <a:cubicBezTo>
                    <a:pt x="21" y="12"/>
                    <a:pt x="21" y="13"/>
                    <a:pt x="2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AC2426B4-CD9F-8457-89F9-5F69A7756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" y="745"/>
              <a:ext cx="24" cy="20"/>
            </a:xfrm>
            <a:custGeom>
              <a:avLst/>
              <a:gdLst>
                <a:gd name="T0" fmla="*/ 22 w 22"/>
                <a:gd name="T1" fmla="*/ 9 h 18"/>
                <a:gd name="T2" fmla="*/ 14 w 22"/>
                <a:gd name="T3" fmla="*/ 16 h 18"/>
                <a:gd name="T4" fmla="*/ 4 w 22"/>
                <a:gd name="T5" fmla="*/ 12 h 18"/>
                <a:gd name="T6" fmla="*/ 1 w 22"/>
                <a:gd name="T7" fmla="*/ 5 h 18"/>
                <a:gd name="T8" fmla="*/ 8 w 22"/>
                <a:gd name="T9" fmla="*/ 0 h 18"/>
                <a:gd name="T10" fmla="*/ 20 w 22"/>
                <a:gd name="T11" fmla="*/ 5 h 18"/>
                <a:gd name="T12" fmla="*/ 22 w 22"/>
                <a:gd name="T13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8">
                  <a:moveTo>
                    <a:pt x="22" y="9"/>
                  </a:moveTo>
                  <a:cubicBezTo>
                    <a:pt x="22" y="14"/>
                    <a:pt x="18" y="18"/>
                    <a:pt x="14" y="16"/>
                  </a:cubicBezTo>
                  <a:cubicBezTo>
                    <a:pt x="11" y="15"/>
                    <a:pt x="7" y="14"/>
                    <a:pt x="4" y="12"/>
                  </a:cubicBezTo>
                  <a:cubicBezTo>
                    <a:pt x="1" y="11"/>
                    <a:pt x="0" y="8"/>
                    <a:pt x="1" y="5"/>
                  </a:cubicBezTo>
                  <a:cubicBezTo>
                    <a:pt x="2" y="2"/>
                    <a:pt x="5" y="0"/>
                    <a:pt x="8" y="0"/>
                  </a:cubicBezTo>
                  <a:cubicBezTo>
                    <a:pt x="12" y="2"/>
                    <a:pt x="16" y="3"/>
                    <a:pt x="20" y="5"/>
                  </a:cubicBezTo>
                  <a:cubicBezTo>
                    <a:pt x="21" y="6"/>
                    <a:pt x="22" y="8"/>
                    <a:pt x="2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6B6FE0CF-5D7D-0EA7-1E3C-CA8A71943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" y="1096"/>
              <a:ext cx="24" cy="24"/>
            </a:xfrm>
            <a:custGeom>
              <a:avLst/>
              <a:gdLst>
                <a:gd name="T0" fmla="*/ 9 w 22"/>
                <a:gd name="T1" fmla="*/ 0 h 22"/>
                <a:gd name="T2" fmla="*/ 20 w 22"/>
                <a:gd name="T3" fmla="*/ 16 h 22"/>
                <a:gd name="T4" fmla="*/ 10 w 22"/>
                <a:gd name="T5" fmla="*/ 19 h 22"/>
                <a:gd name="T6" fmla="*/ 3 w 22"/>
                <a:gd name="T7" fmla="*/ 10 h 22"/>
                <a:gd name="T8" fmla="*/ 9 w 22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9" y="0"/>
                  </a:moveTo>
                  <a:cubicBezTo>
                    <a:pt x="14" y="0"/>
                    <a:pt x="22" y="11"/>
                    <a:pt x="20" y="16"/>
                  </a:cubicBezTo>
                  <a:cubicBezTo>
                    <a:pt x="19" y="20"/>
                    <a:pt x="13" y="22"/>
                    <a:pt x="10" y="19"/>
                  </a:cubicBezTo>
                  <a:cubicBezTo>
                    <a:pt x="7" y="16"/>
                    <a:pt x="5" y="13"/>
                    <a:pt x="3" y="10"/>
                  </a:cubicBezTo>
                  <a:cubicBezTo>
                    <a:pt x="0" y="6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D0385C3E-4C41-9BFB-8AC5-ED3814620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" y="1125"/>
              <a:ext cx="23" cy="22"/>
            </a:xfrm>
            <a:custGeom>
              <a:avLst/>
              <a:gdLst>
                <a:gd name="T0" fmla="*/ 14 w 21"/>
                <a:gd name="T1" fmla="*/ 20 h 20"/>
                <a:gd name="T2" fmla="*/ 9 w 21"/>
                <a:gd name="T3" fmla="*/ 18 h 20"/>
                <a:gd name="T4" fmla="*/ 2 w 21"/>
                <a:gd name="T5" fmla="*/ 12 h 20"/>
                <a:gd name="T6" fmla="*/ 2 w 21"/>
                <a:gd name="T7" fmla="*/ 3 h 20"/>
                <a:gd name="T8" fmla="*/ 11 w 21"/>
                <a:gd name="T9" fmla="*/ 2 h 20"/>
                <a:gd name="T10" fmla="*/ 18 w 21"/>
                <a:gd name="T11" fmla="*/ 9 h 20"/>
                <a:gd name="T12" fmla="*/ 19 w 21"/>
                <a:gd name="T13" fmla="*/ 16 h 20"/>
                <a:gd name="T14" fmla="*/ 14 w 21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0">
                  <a:moveTo>
                    <a:pt x="14" y="20"/>
                  </a:moveTo>
                  <a:cubicBezTo>
                    <a:pt x="12" y="19"/>
                    <a:pt x="10" y="19"/>
                    <a:pt x="9" y="18"/>
                  </a:cubicBezTo>
                  <a:cubicBezTo>
                    <a:pt x="7" y="16"/>
                    <a:pt x="4" y="14"/>
                    <a:pt x="2" y="12"/>
                  </a:cubicBezTo>
                  <a:cubicBezTo>
                    <a:pt x="0" y="9"/>
                    <a:pt x="0" y="5"/>
                    <a:pt x="2" y="3"/>
                  </a:cubicBezTo>
                  <a:cubicBezTo>
                    <a:pt x="4" y="0"/>
                    <a:pt x="8" y="0"/>
                    <a:pt x="11" y="2"/>
                  </a:cubicBezTo>
                  <a:cubicBezTo>
                    <a:pt x="13" y="4"/>
                    <a:pt x="16" y="6"/>
                    <a:pt x="18" y="9"/>
                  </a:cubicBezTo>
                  <a:cubicBezTo>
                    <a:pt x="20" y="11"/>
                    <a:pt x="21" y="13"/>
                    <a:pt x="19" y="16"/>
                  </a:cubicBezTo>
                  <a:cubicBezTo>
                    <a:pt x="18" y="18"/>
                    <a:pt x="16" y="19"/>
                    <a:pt x="14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3E2519C9-C294-F807-3BDD-9B1A54921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" y="989"/>
              <a:ext cx="15" cy="26"/>
            </a:xfrm>
            <a:custGeom>
              <a:avLst/>
              <a:gdLst>
                <a:gd name="T0" fmla="*/ 14 w 14"/>
                <a:gd name="T1" fmla="*/ 15 h 23"/>
                <a:gd name="T2" fmla="*/ 9 w 14"/>
                <a:gd name="T3" fmla="*/ 22 h 23"/>
                <a:gd name="T4" fmla="*/ 2 w 14"/>
                <a:gd name="T5" fmla="*/ 17 h 23"/>
                <a:gd name="T6" fmla="*/ 0 w 14"/>
                <a:gd name="T7" fmla="*/ 8 h 23"/>
                <a:gd name="T8" fmla="*/ 5 w 14"/>
                <a:gd name="T9" fmla="*/ 1 h 23"/>
                <a:gd name="T10" fmla="*/ 13 w 14"/>
                <a:gd name="T11" fmla="*/ 6 h 23"/>
                <a:gd name="T12" fmla="*/ 14 w 14"/>
                <a:gd name="T13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3">
                  <a:moveTo>
                    <a:pt x="14" y="15"/>
                  </a:moveTo>
                  <a:cubicBezTo>
                    <a:pt x="14" y="19"/>
                    <a:pt x="12" y="22"/>
                    <a:pt x="9" y="22"/>
                  </a:cubicBezTo>
                  <a:cubicBezTo>
                    <a:pt x="5" y="23"/>
                    <a:pt x="2" y="21"/>
                    <a:pt x="2" y="17"/>
                  </a:cubicBezTo>
                  <a:cubicBezTo>
                    <a:pt x="1" y="14"/>
                    <a:pt x="0" y="11"/>
                    <a:pt x="0" y="8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9" y="0"/>
                    <a:pt x="12" y="2"/>
                    <a:pt x="13" y="6"/>
                  </a:cubicBezTo>
                  <a:cubicBezTo>
                    <a:pt x="14" y="9"/>
                    <a:pt x="14" y="12"/>
                    <a:pt x="14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4B0B4777-19E9-FB91-FE9E-9F54063EA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7" y="812"/>
              <a:ext cx="21" cy="23"/>
            </a:xfrm>
            <a:custGeom>
              <a:avLst/>
              <a:gdLst>
                <a:gd name="T0" fmla="*/ 19 w 19"/>
                <a:gd name="T1" fmla="*/ 15 h 21"/>
                <a:gd name="T2" fmla="*/ 15 w 19"/>
                <a:gd name="T3" fmla="*/ 19 h 21"/>
                <a:gd name="T4" fmla="*/ 8 w 19"/>
                <a:gd name="T5" fmla="*/ 18 h 21"/>
                <a:gd name="T6" fmla="*/ 2 w 19"/>
                <a:gd name="T7" fmla="*/ 10 h 21"/>
                <a:gd name="T8" fmla="*/ 2 w 19"/>
                <a:gd name="T9" fmla="*/ 3 h 21"/>
                <a:gd name="T10" fmla="*/ 9 w 19"/>
                <a:gd name="T11" fmla="*/ 0 h 21"/>
                <a:gd name="T12" fmla="*/ 19 w 19"/>
                <a:gd name="T13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1">
                  <a:moveTo>
                    <a:pt x="19" y="15"/>
                  </a:moveTo>
                  <a:cubicBezTo>
                    <a:pt x="19" y="16"/>
                    <a:pt x="17" y="18"/>
                    <a:pt x="15" y="19"/>
                  </a:cubicBezTo>
                  <a:cubicBezTo>
                    <a:pt x="13" y="21"/>
                    <a:pt x="10" y="20"/>
                    <a:pt x="8" y="18"/>
                  </a:cubicBezTo>
                  <a:cubicBezTo>
                    <a:pt x="6" y="16"/>
                    <a:pt x="4" y="13"/>
                    <a:pt x="2" y="10"/>
                  </a:cubicBezTo>
                  <a:cubicBezTo>
                    <a:pt x="0" y="8"/>
                    <a:pt x="0" y="5"/>
                    <a:pt x="2" y="3"/>
                  </a:cubicBezTo>
                  <a:cubicBezTo>
                    <a:pt x="4" y="1"/>
                    <a:pt x="7" y="0"/>
                    <a:pt x="9" y="0"/>
                  </a:cubicBezTo>
                  <a:cubicBezTo>
                    <a:pt x="12" y="1"/>
                    <a:pt x="19" y="10"/>
                    <a:pt x="1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BA2A20F5-35A2-E494-77C8-AB1A8413D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" y="951"/>
              <a:ext cx="15" cy="24"/>
            </a:xfrm>
            <a:custGeom>
              <a:avLst/>
              <a:gdLst>
                <a:gd name="T0" fmla="*/ 1 w 14"/>
                <a:gd name="T1" fmla="*/ 11 h 22"/>
                <a:gd name="T2" fmla="*/ 1 w 14"/>
                <a:gd name="T3" fmla="*/ 6 h 22"/>
                <a:gd name="T4" fmla="*/ 7 w 14"/>
                <a:gd name="T5" fmla="*/ 0 h 22"/>
                <a:gd name="T6" fmla="*/ 14 w 14"/>
                <a:gd name="T7" fmla="*/ 7 h 22"/>
                <a:gd name="T8" fmla="*/ 13 w 14"/>
                <a:gd name="T9" fmla="*/ 17 h 22"/>
                <a:gd name="T10" fmla="*/ 7 w 14"/>
                <a:gd name="T11" fmla="*/ 22 h 22"/>
                <a:gd name="T12" fmla="*/ 1 w 14"/>
                <a:gd name="T13" fmla="*/ 17 h 22"/>
                <a:gd name="T14" fmla="*/ 1 w 14"/>
                <a:gd name="T15" fmla="*/ 11 h 22"/>
                <a:gd name="T16" fmla="*/ 1 w 14"/>
                <a:gd name="T17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2">
                  <a:moveTo>
                    <a:pt x="1" y="11"/>
                  </a:moveTo>
                  <a:cubicBezTo>
                    <a:pt x="1" y="10"/>
                    <a:pt x="1" y="8"/>
                    <a:pt x="1" y="6"/>
                  </a:cubicBezTo>
                  <a:cubicBezTo>
                    <a:pt x="1" y="3"/>
                    <a:pt x="4" y="0"/>
                    <a:pt x="7" y="0"/>
                  </a:cubicBezTo>
                  <a:cubicBezTo>
                    <a:pt x="11" y="1"/>
                    <a:pt x="14" y="3"/>
                    <a:pt x="14" y="7"/>
                  </a:cubicBezTo>
                  <a:cubicBezTo>
                    <a:pt x="14" y="10"/>
                    <a:pt x="14" y="14"/>
                    <a:pt x="13" y="17"/>
                  </a:cubicBezTo>
                  <a:cubicBezTo>
                    <a:pt x="13" y="20"/>
                    <a:pt x="10" y="22"/>
                    <a:pt x="7" y="22"/>
                  </a:cubicBezTo>
                  <a:cubicBezTo>
                    <a:pt x="4" y="22"/>
                    <a:pt x="1" y="20"/>
                    <a:pt x="1" y="17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E5874392-4B54-D8F1-FA6B-8B7703F36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731"/>
              <a:ext cx="25" cy="15"/>
            </a:xfrm>
            <a:custGeom>
              <a:avLst/>
              <a:gdLst>
                <a:gd name="T0" fmla="*/ 14 w 23"/>
                <a:gd name="T1" fmla="*/ 0 h 14"/>
                <a:gd name="T2" fmla="*/ 22 w 23"/>
                <a:gd name="T3" fmla="*/ 5 h 14"/>
                <a:gd name="T4" fmla="*/ 16 w 23"/>
                <a:gd name="T5" fmla="*/ 13 h 14"/>
                <a:gd name="T6" fmla="*/ 8 w 23"/>
                <a:gd name="T7" fmla="*/ 14 h 14"/>
                <a:gd name="T8" fmla="*/ 1 w 23"/>
                <a:gd name="T9" fmla="*/ 8 h 14"/>
                <a:gd name="T10" fmla="*/ 6 w 23"/>
                <a:gd name="T11" fmla="*/ 1 h 14"/>
                <a:gd name="T12" fmla="*/ 14 w 23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4">
                  <a:moveTo>
                    <a:pt x="14" y="0"/>
                  </a:moveTo>
                  <a:cubicBezTo>
                    <a:pt x="19" y="0"/>
                    <a:pt x="22" y="2"/>
                    <a:pt x="22" y="5"/>
                  </a:cubicBezTo>
                  <a:cubicBezTo>
                    <a:pt x="23" y="9"/>
                    <a:pt x="20" y="12"/>
                    <a:pt x="16" y="13"/>
                  </a:cubicBezTo>
                  <a:cubicBezTo>
                    <a:pt x="13" y="13"/>
                    <a:pt x="11" y="14"/>
                    <a:pt x="8" y="14"/>
                  </a:cubicBezTo>
                  <a:cubicBezTo>
                    <a:pt x="4" y="14"/>
                    <a:pt x="1" y="12"/>
                    <a:pt x="1" y="8"/>
                  </a:cubicBezTo>
                  <a:cubicBezTo>
                    <a:pt x="0" y="5"/>
                    <a:pt x="2" y="1"/>
                    <a:pt x="6" y="1"/>
                  </a:cubicBezTo>
                  <a:cubicBezTo>
                    <a:pt x="9" y="0"/>
                    <a:pt x="12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2609478C-D930-ABED-79FF-F2376F927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734"/>
              <a:ext cx="26" cy="18"/>
            </a:xfrm>
            <a:custGeom>
              <a:avLst/>
              <a:gdLst>
                <a:gd name="T0" fmla="*/ 8 w 23"/>
                <a:gd name="T1" fmla="*/ 0 h 16"/>
                <a:gd name="T2" fmla="*/ 18 w 23"/>
                <a:gd name="T3" fmla="*/ 3 h 16"/>
                <a:gd name="T4" fmla="*/ 22 w 23"/>
                <a:gd name="T5" fmla="*/ 11 h 16"/>
                <a:gd name="T6" fmla="*/ 15 w 23"/>
                <a:gd name="T7" fmla="*/ 15 h 16"/>
                <a:gd name="T8" fmla="*/ 5 w 23"/>
                <a:gd name="T9" fmla="*/ 13 h 16"/>
                <a:gd name="T10" fmla="*/ 1 w 23"/>
                <a:gd name="T11" fmla="*/ 6 h 16"/>
                <a:gd name="T12" fmla="*/ 8 w 23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8" y="0"/>
                  </a:moveTo>
                  <a:cubicBezTo>
                    <a:pt x="11" y="1"/>
                    <a:pt x="15" y="2"/>
                    <a:pt x="18" y="3"/>
                  </a:cubicBezTo>
                  <a:cubicBezTo>
                    <a:pt x="21" y="4"/>
                    <a:pt x="23" y="7"/>
                    <a:pt x="22" y="11"/>
                  </a:cubicBezTo>
                  <a:cubicBezTo>
                    <a:pt x="21" y="14"/>
                    <a:pt x="18" y="16"/>
                    <a:pt x="15" y="15"/>
                  </a:cubicBezTo>
                  <a:cubicBezTo>
                    <a:pt x="12" y="15"/>
                    <a:pt x="8" y="14"/>
                    <a:pt x="5" y="13"/>
                  </a:cubicBezTo>
                  <a:cubicBezTo>
                    <a:pt x="2" y="12"/>
                    <a:pt x="0" y="9"/>
                    <a:pt x="1" y="6"/>
                  </a:cubicBezTo>
                  <a:cubicBezTo>
                    <a:pt x="1" y="2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459C01F1-0B8F-C8D8-A789-09CAA531A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" y="1028"/>
              <a:ext cx="18" cy="24"/>
            </a:xfrm>
            <a:custGeom>
              <a:avLst/>
              <a:gdLst>
                <a:gd name="T0" fmla="*/ 9 w 17"/>
                <a:gd name="T1" fmla="*/ 0 h 22"/>
                <a:gd name="T2" fmla="*/ 13 w 17"/>
                <a:gd name="T3" fmla="*/ 4 h 22"/>
                <a:gd name="T4" fmla="*/ 16 w 17"/>
                <a:gd name="T5" fmla="*/ 13 h 22"/>
                <a:gd name="T6" fmla="*/ 12 w 17"/>
                <a:gd name="T7" fmla="*/ 21 h 22"/>
                <a:gd name="T8" fmla="*/ 4 w 17"/>
                <a:gd name="T9" fmla="*/ 17 h 22"/>
                <a:gd name="T10" fmla="*/ 1 w 17"/>
                <a:gd name="T11" fmla="*/ 8 h 22"/>
                <a:gd name="T12" fmla="*/ 9 w 17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2">
                  <a:moveTo>
                    <a:pt x="9" y="0"/>
                  </a:moveTo>
                  <a:cubicBezTo>
                    <a:pt x="10" y="1"/>
                    <a:pt x="12" y="2"/>
                    <a:pt x="13" y="4"/>
                  </a:cubicBezTo>
                  <a:cubicBezTo>
                    <a:pt x="14" y="7"/>
                    <a:pt x="15" y="10"/>
                    <a:pt x="16" y="13"/>
                  </a:cubicBezTo>
                  <a:cubicBezTo>
                    <a:pt x="17" y="17"/>
                    <a:pt x="15" y="20"/>
                    <a:pt x="12" y="21"/>
                  </a:cubicBezTo>
                  <a:cubicBezTo>
                    <a:pt x="9" y="22"/>
                    <a:pt x="5" y="21"/>
                    <a:pt x="4" y="17"/>
                  </a:cubicBezTo>
                  <a:cubicBezTo>
                    <a:pt x="2" y="14"/>
                    <a:pt x="1" y="11"/>
                    <a:pt x="1" y="8"/>
                  </a:cubicBezTo>
                  <a:cubicBezTo>
                    <a:pt x="0" y="3"/>
                    <a:pt x="3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04836C59-3363-AC01-04A4-4E56C69A7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0" y="730"/>
              <a:ext cx="24" cy="15"/>
            </a:xfrm>
            <a:custGeom>
              <a:avLst/>
              <a:gdLst>
                <a:gd name="T0" fmla="*/ 12 w 22"/>
                <a:gd name="T1" fmla="*/ 14 h 14"/>
                <a:gd name="T2" fmla="*/ 5 w 22"/>
                <a:gd name="T3" fmla="*/ 13 h 14"/>
                <a:gd name="T4" fmla="*/ 0 w 22"/>
                <a:gd name="T5" fmla="*/ 6 h 14"/>
                <a:gd name="T6" fmla="*/ 6 w 22"/>
                <a:gd name="T7" fmla="*/ 0 h 14"/>
                <a:gd name="T8" fmla="*/ 17 w 22"/>
                <a:gd name="T9" fmla="*/ 1 h 14"/>
                <a:gd name="T10" fmla="*/ 21 w 22"/>
                <a:gd name="T11" fmla="*/ 8 h 14"/>
                <a:gd name="T12" fmla="*/ 16 w 22"/>
                <a:gd name="T13" fmla="*/ 14 h 14"/>
                <a:gd name="T14" fmla="*/ 12 w 22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4">
                  <a:moveTo>
                    <a:pt x="12" y="14"/>
                  </a:moveTo>
                  <a:cubicBezTo>
                    <a:pt x="9" y="13"/>
                    <a:pt x="7" y="13"/>
                    <a:pt x="5" y="13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3" y="0"/>
                    <a:pt x="17" y="1"/>
                  </a:cubicBezTo>
                  <a:cubicBezTo>
                    <a:pt x="20" y="1"/>
                    <a:pt x="22" y="5"/>
                    <a:pt x="21" y="8"/>
                  </a:cubicBezTo>
                  <a:cubicBezTo>
                    <a:pt x="21" y="11"/>
                    <a:pt x="19" y="13"/>
                    <a:pt x="16" y="14"/>
                  </a:cubicBezTo>
                  <a:cubicBezTo>
                    <a:pt x="14" y="14"/>
                    <a:pt x="12" y="14"/>
                    <a:pt x="1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68051502-B5C5-9F3F-8BCC-CCEE2355F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1" y="1063"/>
              <a:ext cx="22" cy="23"/>
            </a:xfrm>
            <a:custGeom>
              <a:avLst/>
              <a:gdLst>
                <a:gd name="T0" fmla="*/ 9 w 20"/>
                <a:gd name="T1" fmla="*/ 1 h 21"/>
                <a:gd name="T2" fmla="*/ 10 w 20"/>
                <a:gd name="T3" fmla="*/ 1 h 21"/>
                <a:gd name="T4" fmla="*/ 18 w 20"/>
                <a:gd name="T5" fmla="*/ 17 h 21"/>
                <a:gd name="T6" fmla="*/ 14 w 20"/>
                <a:gd name="T7" fmla="*/ 21 h 21"/>
                <a:gd name="T8" fmla="*/ 7 w 20"/>
                <a:gd name="T9" fmla="*/ 19 h 21"/>
                <a:gd name="T10" fmla="*/ 2 w 20"/>
                <a:gd name="T11" fmla="*/ 9 h 21"/>
                <a:gd name="T12" fmla="*/ 9 w 20"/>
                <a:gd name="T1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9" y="1"/>
                  </a:moveTo>
                  <a:cubicBezTo>
                    <a:pt x="9" y="1"/>
                    <a:pt x="10" y="1"/>
                    <a:pt x="10" y="1"/>
                  </a:cubicBezTo>
                  <a:cubicBezTo>
                    <a:pt x="14" y="2"/>
                    <a:pt x="20" y="13"/>
                    <a:pt x="18" y="17"/>
                  </a:cubicBezTo>
                  <a:cubicBezTo>
                    <a:pt x="18" y="18"/>
                    <a:pt x="16" y="21"/>
                    <a:pt x="14" y="21"/>
                  </a:cubicBezTo>
                  <a:cubicBezTo>
                    <a:pt x="12" y="21"/>
                    <a:pt x="9" y="20"/>
                    <a:pt x="7" y="19"/>
                  </a:cubicBezTo>
                  <a:cubicBezTo>
                    <a:pt x="5" y="16"/>
                    <a:pt x="3" y="12"/>
                    <a:pt x="2" y="9"/>
                  </a:cubicBezTo>
                  <a:cubicBezTo>
                    <a:pt x="0" y="5"/>
                    <a:pt x="4" y="0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698EB1D9-B174-130F-D98D-E3F1D2DC6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" y="761"/>
              <a:ext cx="24" cy="21"/>
            </a:xfrm>
            <a:custGeom>
              <a:avLst/>
              <a:gdLst>
                <a:gd name="T0" fmla="*/ 6 w 22"/>
                <a:gd name="T1" fmla="*/ 0 h 19"/>
                <a:gd name="T2" fmla="*/ 20 w 22"/>
                <a:gd name="T3" fmla="*/ 9 h 19"/>
                <a:gd name="T4" fmla="*/ 19 w 22"/>
                <a:gd name="T5" fmla="*/ 17 h 19"/>
                <a:gd name="T6" fmla="*/ 12 w 22"/>
                <a:gd name="T7" fmla="*/ 18 h 19"/>
                <a:gd name="T8" fmla="*/ 3 w 22"/>
                <a:gd name="T9" fmla="*/ 12 h 19"/>
                <a:gd name="T10" fmla="*/ 1 w 22"/>
                <a:gd name="T11" fmla="*/ 5 h 19"/>
                <a:gd name="T12" fmla="*/ 6 w 2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9">
                  <a:moveTo>
                    <a:pt x="6" y="0"/>
                  </a:moveTo>
                  <a:cubicBezTo>
                    <a:pt x="12" y="2"/>
                    <a:pt x="17" y="5"/>
                    <a:pt x="20" y="9"/>
                  </a:cubicBezTo>
                  <a:cubicBezTo>
                    <a:pt x="22" y="12"/>
                    <a:pt x="21" y="14"/>
                    <a:pt x="19" y="17"/>
                  </a:cubicBezTo>
                  <a:cubicBezTo>
                    <a:pt x="17" y="19"/>
                    <a:pt x="15" y="19"/>
                    <a:pt x="12" y="18"/>
                  </a:cubicBezTo>
                  <a:cubicBezTo>
                    <a:pt x="9" y="16"/>
                    <a:pt x="6" y="14"/>
                    <a:pt x="3" y="12"/>
                  </a:cubicBezTo>
                  <a:cubicBezTo>
                    <a:pt x="0" y="10"/>
                    <a:pt x="0" y="7"/>
                    <a:pt x="1" y="5"/>
                  </a:cubicBezTo>
                  <a:cubicBezTo>
                    <a:pt x="2" y="3"/>
                    <a:pt x="5" y="2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542228B0-5FBE-A319-C99E-BE1FFE714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" y="912"/>
              <a:ext cx="16" cy="26"/>
            </a:xfrm>
            <a:custGeom>
              <a:avLst/>
              <a:gdLst>
                <a:gd name="T0" fmla="*/ 15 w 15"/>
                <a:gd name="T1" fmla="*/ 9 h 23"/>
                <a:gd name="T2" fmla="*/ 13 w 15"/>
                <a:gd name="T3" fmla="*/ 17 h 23"/>
                <a:gd name="T4" fmla="*/ 6 w 15"/>
                <a:gd name="T5" fmla="*/ 22 h 23"/>
                <a:gd name="T6" fmla="*/ 1 w 15"/>
                <a:gd name="T7" fmla="*/ 15 h 23"/>
                <a:gd name="T8" fmla="*/ 2 w 15"/>
                <a:gd name="T9" fmla="*/ 6 h 23"/>
                <a:gd name="T10" fmla="*/ 10 w 15"/>
                <a:gd name="T11" fmla="*/ 1 h 23"/>
                <a:gd name="T12" fmla="*/ 15 w 15"/>
                <a:gd name="T13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3">
                  <a:moveTo>
                    <a:pt x="15" y="9"/>
                  </a:moveTo>
                  <a:cubicBezTo>
                    <a:pt x="15" y="11"/>
                    <a:pt x="14" y="14"/>
                    <a:pt x="13" y="17"/>
                  </a:cubicBezTo>
                  <a:cubicBezTo>
                    <a:pt x="12" y="21"/>
                    <a:pt x="9" y="23"/>
                    <a:pt x="6" y="22"/>
                  </a:cubicBezTo>
                  <a:cubicBezTo>
                    <a:pt x="2" y="21"/>
                    <a:pt x="0" y="18"/>
                    <a:pt x="1" y="15"/>
                  </a:cubicBezTo>
                  <a:cubicBezTo>
                    <a:pt x="1" y="12"/>
                    <a:pt x="2" y="9"/>
                    <a:pt x="2" y="6"/>
                  </a:cubicBezTo>
                  <a:cubicBezTo>
                    <a:pt x="3" y="3"/>
                    <a:pt x="6" y="0"/>
                    <a:pt x="10" y="1"/>
                  </a:cubicBezTo>
                  <a:cubicBezTo>
                    <a:pt x="13" y="1"/>
                    <a:pt x="15" y="4"/>
                    <a:pt x="1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71E97B20-533D-1AF5-A6A1-60E11808A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" y="1037"/>
              <a:ext cx="34" cy="19"/>
            </a:xfrm>
            <a:custGeom>
              <a:avLst/>
              <a:gdLst>
                <a:gd name="T0" fmla="*/ 23 w 31"/>
                <a:gd name="T1" fmla="*/ 18 h 18"/>
                <a:gd name="T2" fmla="*/ 4 w 31"/>
                <a:gd name="T3" fmla="*/ 14 h 18"/>
                <a:gd name="T4" fmla="*/ 0 w 31"/>
                <a:gd name="T5" fmla="*/ 6 h 18"/>
                <a:gd name="T6" fmla="*/ 7 w 31"/>
                <a:gd name="T7" fmla="*/ 1 h 18"/>
                <a:gd name="T8" fmla="*/ 26 w 31"/>
                <a:gd name="T9" fmla="*/ 5 h 18"/>
                <a:gd name="T10" fmla="*/ 30 w 31"/>
                <a:gd name="T11" fmla="*/ 12 h 18"/>
                <a:gd name="T12" fmla="*/ 23 w 31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23" y="18"/>
                  </a:moveTo>
                  <a:cubicBezTo>
                    <a:pt x="17" y="16"/>
                    <a:pt x="11" y="15"/>
                    <a:pt x="4" y="14"/>
                  </a:cubicBezTo>
                  <a:cubicBezTo>
                    <a:pt x="1" y="13"/>
                    <a:pt x="0" y="9"/>
                    <a:pt x="0" y="6"/>
                  </a:cubicBezTo>
                  <a:cubicBezTo>
                    <a:pt x="1" y="3"/>
                    <a:pt x="4" y="0"/>
                    <a:pt x="7" y="1"/>
                  </a:cubicBezTo>
                  <a:cubicBezTo>
                    <a:pt x="13" y="2"/>
                    <a:pt x="20" y="3"/>
                    <a:pt x="26" y="5"/>
                  </a:cubicBezTo>
                  <a:cubicBezTo>
                    <a:pt x="29" y="6"/>
                    <a:pt x="31" y="9"/>
                    <a:pt x="30" y="12"/>
                  </a:cubicBezTo>
                  <a:cubicBezTo>
                    <a:pt x="30" y="15"/>
                    <a:pt x="27" y="18"/>
                    <a:pt x="23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951F23E8-ACBC-35AA-F799-FA3906B7F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5" y="880"/>
              <a:ext cx="34" cy="19"/>
            </a:xfrm>
            <a:custGeom>
              <a:avLst/>
              <a:gdLst>
                <a:gd name="T0" fmla="*/ 9 w 31"/>
                <a:gd name="T1" fmla="*/ 17 h 17"/>
                <a:gd name="T2" fmla="*/ 0 w 31"/>
                <a:gd name="T3" fmla="*/ 11 h 17"/>
                <a:gd name="T4" fmla="*/ 5 w 31"/>
                <a:gd name="T5" fmla="*/ 4 h 17"/>
                <a:gd name="T6" fmla="*/ 22 w 31"/>
                <a:gd name="T7" fmla="*/ 0 h 17"/>
                <a:gd name="T8" fmla="*/ 30 w 31"/>
                <a:gd name="T9" fmla="*/ 5 h 17"/>
                <a:gd name="T10" fmla="*/ 26 w 31"/>
                <a:gd name="T11" fmla="*/ 13 h 17"/>
                <a:gd name="T12" fmla="*/ 9 w 31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7">
                  <a:moveTo>
                    <a:pt x="9" y="17"/>
                  </a:moveTo>
                  <a:cubicBezTo>
                    <a:pt x="3" y="17"/>
                    <a:pt x="0" y="15"/>
                    <a:pt x="0" y="11"/>
                  </a:cubicBezTo>
                  <a:cubicBezTo>
                    <a:pt x="0" y="8"/>
                    <a:pt x="2" y="5"/>
                    <a:pt x="5" y="4"/>
                  </a:cubicBezTo>
                  <a:cubicBezTo>
                    <a:pt x="11" y="3"/>
                    <a:pt x="17" y="2"/>
                    <a:pt x="22" y="0"/>
                  </a:cubicBezTo>
                  <a:cubicBezTo>
                    <a:pt x="26" y="0"/>
                    <a:pt x="29" y="2"/>
                    <a:pt x="30" y="5"/>
                  </a:cubicBezTo>
                  <a:cubicBezTo>
                    <a:pt x="31" y="8"/>
                    <a:pt x="29" y="12"/>
                    <a:pt x="26" y="13"/>
                  </a:cubicBezTo>
                  <a:cubicBezTo>
                    <a:pt x="20" y="15"/>
                    <a:pt x="13" y="16"/>
                    <a:pt x="9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BB96EFAA-3420-07C2-374B-A8C2676E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6" y="1038"/>
              <a:ext cx="34" cy="20"/>
            </a:xfrm>
            <a:custGeom>
              <a:avLst/>
              <a:gdLst>
                <a:gd name="T0" fmla="*/ 23 w 31"/>
                <a:gd name="T1" fmla="*/ 0 h 18"/>
                <a:gd name="T2" fmla="*/ 31 w 31"/>
                <a:gd name="T3" fmla="*/ 6 h 18"/>
                <a:gd name="T4" fmla="*/ 27 w 31"/>
                <a:gd name="T5" fmla="*/ 13 h 18"/>
                <a:gd name="T6" fmla="*/ 8 w 31"/>
                <a:gd name="T7" fmla="*/ 17 h 18"/>
                <a:gd name="T8" fmla="*/ 1 w 31"/>
                <a:gd name="T9" fmla="*/ 12 h 18"/>
                <a:gd name="T10" fmla="*/ 5 w 31"/>
                <a:gd name="T11" fmla="*/ 5 h 18"/>
                <a:gd name="T12" fmla="*/ 23 w 31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23" y="0"/>
                  </a:moveTo>
                  <a:cubicBezTo>
                    <a:pt x="27" y="0"/>
                    <a:pt x="30" y="3"/>
                    <a:pt x="31" y="6"/>
                  </a:cubicBezTo>
                  <a:cubicBezTo>
                    <a:pt x="31" y="9"/>
                    <a:pt x="30" y="12"/>
                    <a:pt x="27" y="13"/>
                  </a:cubicBezTo>
                  <a:cubicBezTo>
                    <a:pt x="20" y="15"/>
                    <a:pt x="14" y="16"/>
                    <a:pt x="8" y="17"/>
                  </a:cubicBezTo>
                  <a:cubicBezTo>
                    <a:pt x="5" y="18"/>
                    <a:pt x="2" y="16"/>
                    <a:pt x="1" y="12"/>
                  </a:cubicBezTo>
                  <a:cubicBezTo>
                    <a:pt x="0" y="9"/>
                    <a:pt x="2" y="6"/>
                    <a:pt x="5" y="5"/>
                  </a:cubicBezTo>
                  <a:cubicBezTo>
                    <a:pt x="11" y="3"/>
                    <a:pt x="18" y="2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7D97CCC1-4A43-F968-F585-03E212219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" y="881"/>
              <a:ext cx="35" cy="19"/>
            </a:xfrm>
            <a:custGeom>
              <a:avLst/>
              <a:gdLst>
                <a:gd name="T0" fmla="*/ 22 w 31"/>
                <a:gd name="T1" fmla="*/ 17 h 17"/>
                <a:gd name="T2" fmla="*/ 5 w 31"/>
                <a:gd name="T3" fmla="*/ 13 h 17"/>
                <a:gd name="T4" fmla="*/ 1 w 31"/>
                <a:gd name="T5" fmla="*/ 5 h 17"/>
                <a:gd name="T6" fmla="*/ 8 w 31"/>
                <a:gd name="T7" fmla="*/ 0 h 17"/>
                <a:gd name="T8" fmla="*/ 26 w 31"/>
                <a:gd name="T9" fmla="*/ 4 h 17"/>
                <a:gd name="T10" fmla="*/ 31 w 31"/>
                <a:gd name="T11" fmla="*/ 11 h 17"/>
                <a:gd name="T12" fmla="*/ 22 w 31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7">
                  <a:moveTo>
                    <a:pt x="22" y="17"/>
                  </a:moveTo>
                  <a:cubicBezTo>
                    <a:pt x="17" y="16"/>
                    <a:pt x="11" y="14"/>
                    <a:pt x="5" y="13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1" y="2"/>
                    <a:pt x="4" y="0"/>
                    <a:pt x="8" y="0"/>
                  </a:cubicBezTo>
                  <a:cubicBezTo>
                    <a:pt x="14" y="1"/>
                    <a:pt x="20" y="2"/>
                    <a:pt x="26" y="4"/>
                  </a:cubicBezTo>
                  <a:cubicBezTo>
                    <a:pt x="30" y="5"/>
                    <a:pt x="31" y="8"/>
                    <a:pt x="31" y="11"/>
                  </a:cubicBezTo>
                  <a:cubicBezTo>
                    <a:pt x="30" y="15"/>
                    <a:pt x="27" y="17"/>
                    <a:pt x="22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2">
            <a:extLst>
              <a:ext uri="{FF2B5EF4-FFF2-40B4-BE49-F238E27FC236}">
                <a16:creationId xmlns:a16="http://schemas.microsoft.com/office/drawing/2014/main" id="{7D67D45B-38F0-4463-B7AF-F52D7476AF9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6000"/>
          </a:blip>
          <a:srcRect/>
          <a:stretch>
            <a:fillRect/>
          </a:stretch>
        </p:blipFill>
        <p:spPr>
          <a:xfrm>
            <a:off x="-14182" y="0"/>
            <a:ext cx="9158173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2E8ACD-C076-4E89-ACDE-C9FEE4273523}"/>
              </a:ext>
            </a:extLst>
          </p:cNvPr>
          <p:cNvSpPr txBox="1"/>
          <p:nvPr/>
        </p:nvSpPr>
        <p:spPr>
          <a:xfrm>
            <a:off x="2129893" y="3488893"/>
            <a:ext cx="4855738" cy="7848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500" b="1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 pitchFamily="34"/>
              </a:rPr>
              <a:t>THANK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8966AD-FD8D-4912-A8C1-235320BD4E08}"/>
              </a:ext>
            </a:extLst>
          </p:cNvPr>
          <p:cNvSpPr txBox="1"/>
          <p:nvPr/>
        </p:nvSpPr>
        <p:spPr>
          <a:xfrm>
            <a:off x="-14173" y="4347295"/>
            <a:ext cx="9143890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SLIDESPPT.NET</a:t>
            </a:r>
          </a:p>
        </p:txBody>
      </p:sp>
      <p:sp>
        <p:nvSpPr>
          <p:cNvPr id="5" name="Lágrima 4">
            <a:extLst>
              <a:ext uri="{FF2B5EF4-FFF2-40B4-BE49-F238E27FC236}">
                <a16:creationId xmlns:a16="http://schemas.microsoft.com/office/drawing/2014/main" id="{9DEBC1C1-40B8-47D2-9DE6-272D467762B1}"/>
              </a:ext>
            </a:extLst>
          </p:cNvPr>
          <p:cNvSpPr/>
          <p:nvPr/>
        </p:nvSpPr>
        <p:spPr>
          <a:xfrm rot="8099985">
            <a:off x="3277520" y="363738"/>
            <a:ext cx="2588959" cy="2588959"/>
          </a:xfrm>
          <a:custGeom>
            <a:avLst>
              <a:gd name="f10" fmla="val 10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sqrt 2"/>
              <a:gd name="f10" fmla="val 100000"/>
              <a:gd name="f11" fmla="+- 0 0 -18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10"/>
              <a:gd name="f18" fmla="+- 2700000 f2 0"/>
              <a:gd name="f19" fmla="*/ f11 f1 1"/>
              <a:gd name="f20" fmla="*/ f12 f1 1"/>
              <a:gd name="f21" fmla="?: f13 f4 1"/>
              <a:gd name="f22" fmla="?: f14 f5 1"/>
              <a:gd name="f23" fmla="?: f15 f6 1"/>
              <a:gd name="f24" fmla="*/ f18 f8 1"/>
              <a:gd name="f25" fmla="*/ f19 1 f3"/>
              <a:gd name="f26" fmla="*/ f20 1 f3"/>
              <a:gd name="f27" fmla="*/ f21 1 21600"/>
              <a:gd name="f28" fmla="*/ f22 1 21600"/>
              <a:gd name="f29" fmla="*/ 21600 f21 1"/>
              <a:gd name="f30" fmla="*/ 21600 f22 1"/>
              <a:gd name="f31" fmla="*/ f24 1 f1"/>
              <a:gd name="f32" fmla="+- f25 0 f2"/>
              <a:gd name="f33" fmla="+- f26 0 f2"/>
              <a:gd name="f34" fmla="min f28 f27"/>
              <a:gd name="f35" fmla="*/ f29 1 f23"/>
              <a:gd name="f36" fmla="*/ f30 1 f23"/>
              <a:gd name="f37" fmla="+- 0 0 f31"/>
              <a:gd name="f38" fmla="val f35"/>
              <a:gd name="f39" fmla="val f36"/>
              <a:gd name="f40" fmla="+- 0 0 f37"/>
              <a:gd name="f41" fmla="*/ f16 f34 1"/>
              <a:gd name="f42" fmla="+- f39 0 f16"/>
              <a:gd name="f43" fmla="+- f38 0 f16"/>
              <a:gd name="f44" fmla="*/ f40 f1 1"/>
              <a:gd name="f45" fmla="*/ f38 f34 1"/>
              <a:gd name="f46" fmla="*/ f42 1 2"/>
              <a:gd name="f47" fmla="*/ f43 1 2"/>
              <a:gd name="f48" fmla="*/ f44 1 f8"/>
              <a:gd name="f49" fmla="+- f16 f46 0"/>
              <a:gd name="f50" fmla="+- f16 f47 0"/>
              <a:gd name="f51" fmla="*/ f47 f9 1"/>
              <a:gd name="f52" fmla="*/ f46 f9 1"/>
              <a:gd name="f53" fmla="+- f48 0 f2"/>
              <a:gd name="f54" fmla="*/ f47 f34 1"/>
              <a:gd name="f55" fmla="*/ f46 f34 1"/>
              <a:gd name="f56" fmla="*/ f51 f17 1"/>
              <a:gd name="f57" fmla="*/ f52 f17 1"/>
              <a:gd name="f58" fmla="cos 1 f53"/>
              <a:gd name="f59" fmla="sin 1 f53"/>
              <a:gd name="f60" fmla="*/ f49 f34 1"/>
              <a:gd name="f61" fmla="*/ f56 1 100000"/>
              <a:gd name="f62" fmla="*/ f57 1 100000"/>
              <a:gd name="f63" fmla="+- 0 0 f58"/>
              <a:gd name="f64" fmla="+- 0 0 f59"/>
              <a:gd name="f65" fmla="+- 0 0 f63"/>
              <a:gd name="f66" fmla="+- 0 0 f64"/>
              <a:gd name="f67" fmla="*/ f65 f61 1"/>
              <a:gd name="f68" fmla="*/ f66 f62 1"/>
              <a:gd name="f69" fmla="*/ f65 f47 1"/>
              <a:gd name="f70" fmla="*/ f66 f46 1"/>
              <a:gd name="f71" fmla="+- f50 f67 0"/>
              <a:gd name="f72" fmla="+- f49 0 f68"/>
              <a:gd name="f73" fmla="+- f50 0 f69"/>
              <a:gd name="f74" fmla="+- f50 f69 0"/>
              <a:gd name="f75" fmla="+- f49 0 f70"/>
              <a:gd name="f76" fmla="+- f49 f70 0"/>
              <a:gd name="f77" fmla="+- f50 f71 0"/>
              <a:gd name="f78" fmla="+- f49 f72 0"/>
              <a:gd name="f79" fmla="*/ f73 f34 1"/>
              <a:gd name="f80" fmla="*/ f75 f34 1"/>
              <a:gd name="f81" fmla="*/ f74 f34 1"/>
              <a:gd name="f82" fmla="*/ f76 f34 1"/>
              <a:gd name="f83" fmla="*/ f71 f34 1"/>
              <a:gd name="f84" fmla="*/ f72 f34 1"/>
              <a:gd name="f85" fmla="*/ f77 1 2"/>
              <a:gd name="f86" fmla="*/ f78 1 2"/>
              <a:gd name="f87" fmla="*/ f85 f34 1"/>
              <a:gd name="f88" fmla="*/ f86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81" y="f82"/>
              </a:cxn>
              <a:cxn ang="f32">
                <a:pos x="f79" y="f82"/>
              </a:cxn>
              <a:cxn ang="f33">
                <a:pos x="f79" y="f80"/>
              </a:cxn>
              <a:cxn ang="f33">
                <a:pos x="f83" y="f84"/>
              </a:cxn>
            </a:cxnLst>
            <a:rect l="f79" t="f80" r="f81" b="f82"/>
            <a:pathLst>
              <a:path>
                <a:moveTo>
                  <a:pt x="f41" y="f60"/>
                </a:moveTo>
                <a:arcTo wR="f54" hR="f55" stAng="f1" swAng="f2"/>
                <a:quadBezTo>
                  <a:pt x="f87" y="f41"/>
                  <a:pt x="f83" y="f84"/>
                </a:quadBezTo>
                <a:quadBezTo>
                  <a:pt x="f45" y="f88"/>
                  <a:pt x="f45" y="f60"/>
                </a:quadBezTo>
                <a:arcTo wR="f54" hR="f55" stAng="f7" swAng="f1"/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17DC0"/>
              </a:solidFill>
              <a:uFillTx/>
              <a:latin typeface="Arial"/>
            </a:endParaRPr>
          </a:p>
        </p:txBody>
      </p:sp>
      <p:sp>
        <p:nvSpPr>
          <p:cNvPr id="6" name="Rectángulo 6">
            <a:extLst>
              <a:ext uri="{FF2B5EF4-FFF2-40B4-BE49-F238E27FC236}">
                <a16:creationId xmlns:a16="http://schemas.microsoft.com/office/drawing/2014/main" id="{1151A0C0-7E2A-4E80-9410-3BDABF8A0745}"/>
              </a:ext>
            </a:extLst>
          </p:cNvPr>
          <p:cNvSpPr/>
          <p:nvPr/>
        </p:nvSpPr>
        <p:spPr>
          <a:xfrm>
            <a:off x="0" y="187644"/>
            <a:ext cx="8680243" cy="119091"/>
          </a:xfrm>
          <a:prstGeom prst="rect">
            <a:avLst/>
          </a:prstGeom>
          <a:solidFill>
            <a:srgbClr val="42BCF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17DC0"/>
              </a:solidFill>
              <a:uFillTx/>
              <a:latin typeface="Arial"/>
            </a:endParaRPr>
          </a:p>
        </p:txBody>
      </p:sp>
      <p:grpSp>
        <p:nvGrpSpPr>
          <p:cNvPr id="7" name="Google Shape;268;p17">
            <a:extLst>
              <a:ext uri="{FF2B5EF4-FFF2-40B4-BE49-F238E27FC236}">
                <a16:creationId xmlns:a16="http://schemas.microsoft.com/office/drawing/2014/main" id="{5720E5DD-7757-45FD-8049-15C0D2AC9933}"/>
              </a:ext>
            </a:extLst>
          </p:cNvPr>
          <p:cNvGrpSpPr/>
          <p:nvPr/>
        </p:nvGrpSpPr>
        <p:grpSpPr>
          <a:xfrm>
            <a:off x="8004475" y="86842"/>
            <a:ext cx="1026587" cy="879058"/>
            <a:chOff x="8004475" y="86842"/>
            <a:chExt cx="1026587" cy="879058"/>
          </a:xfrm>
        </p:grpSpPr>
        <p:sp>
          <p:nvSpPr>
            <p:cNvPr id="8" name="Google Shape;269;p17">
              <a:extLst>
                <a:ext uri="{FF2B5EF4-FFF2-40B4-BE49-F238E27FC236}">
                  <a16:creationId xmlns:a16="http://schemas.microsoft.com/office/drawing/2014/main" id="{8F5CA556-D17E-46D0-8B7D-0F42AB286C9F}"/>
                </a:ext>
              </a:extLst>
            </p:cNvPr>
            <p:cNvSpPr/>
            <p:nvPr/>
          </p:nvSpPr>
          <p:spPr>
            <a:xfrm rot="532782">
              <a:off x="8004475" y="86842"/>
              <a:ext cx="1026587" cy="8790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55"/>
                <a:gd name="f4" fmla="val 11864"/>
                <a:gd name="f5" fmla="val 7886"/>
                <a:gd name="f6" fmla="val 1"/>
                <a:gd name="f7" fmla="val 6431"/>
                <a:gd name="f8" fmla="val 4948"/>
                <a:gd name="f9" fmla="val 541"/>
                <a:gd name="f10" fmla="val 3740"/>
                <a:gd name="f11" fmla="val 1749"/>
                <a:gd name="f12" fmla="val 5489"/>
                <a:gd name="f13" fmla="val 2661"/>
                <a:gd name="f14" fmla="val 7931"/>
                <a:gd name="f15" fmla="val 11219"/>
                <a:gd name="f16" fmla="val 9228"/>
                <a:gd name="f17" fmla="val 5940"/>
                <a:gd name="f18" fmla="val 2372"/>
                <a:gd name="f19" fmla="val 10933"/>
                <a:gd name="f20" fmla="*/ f0 1 13855"/>
                <a:gd name="f21" fmla="*/ f1 1 11864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55"/>
                <a:gd name="f28" fmla="*/ f25 1 11864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55" h="118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4"/>
                    <a:pt x="f14" y="f4"/>
                  </a:cubicBezTo>
                  <a:cubicBezTo>
                    <a:pt x="f15" y="f4"/>
                    <a:pt x="f3" y="f16"/>
                    <a:pt x="f3" y="f17"/>
                  </a:cubicBezTo>
                  <a:cubicBezTo>
                    <a:pt x="f3" y="f18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270;p17">
              <a:extLst>
                <a:ext uri="{FF2B5EF4-FFF2-40B4-BE49-F238E27FC236}">
                  <a16:creationId xmlns:a16="http://schemas.microsoft.com/office/drawing/2014/main" id="{9A560E7A-923C-4ED9-8427-95E38ECA73DB}"/>
                </a:ext>
              </a:extLst>
            </p:cNvPr>
            <p:cNvSpPr/>
            <p:nvPr/>
          </p:nvSpPr>
          <p:spPr>
            <a:xfrm rot="532782">
              <a:off x="8247175" y="191119"/>
              <a:ext cx="694486" cy="6944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735"/>
                <a:gd name="f4" fmla="val 4367"/>
                <a:gd name="f5" fmla="val 1958"/>
                <a:gd name="f6" fmla="val 6777"/>
                <a:gd name="f7" fmla="*/ f0 1 8735"/>
                <a:gd name="f8" fmla="*/ f1 1 8735"/>
                <a:gd name="f9" fmla="val f2"/>
                <a:gd name="f10" fmla="val f3"/>
                <a:gd name="f11" fmla="+- f10 0 f9"/>
                <a:gd name="f12" fmla="*/ f11 1 8735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8735" h="8735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4FC3F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271;p17">
              <a:extLst>
                <a:ext uri="{FF2B5EF4-FFF2-40B4-BE49-F238E27FC236}">
                  <a16:creationId xmlns:a16="http://schemas.microsoft.com/office/drawing/2014/main" id="{424C8518-E36B-4264-91C0-6B57449AD0A6}"/>
                </a:ext>
              </a:extLst>
            </p:cNvPr>
            <p:cNvSpPr/>
            <p:nvPr/>
          </p:nvSpPr>
          <p:spPr>
            <a:xfrm rot="532782">
              <a:off x="8226353" y="202330"/>
              <a:ext cx="700448" cy="6805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10"/>
                <a:gd name="f4" fmla="val 8560"/>
                <a:gd name="f5" fmla="val 3439"/>
                <a:gd name="f6" fmla="val 1"/>
                <a:gd name="f7" fmla="val 1355"/>
                <a:gd name="f8" fmla="val 603"/>
                <a:gd name="f9" fmla="val 2636"/>
                <a:gd name="f10" fmla="val 301"/>
                <a:gd name="f11" fmla="val 4795"/>
                <a:gd name="f12" fmla="val 6953"/>
                <a:gd name="f13" fmla="val 2435"/>
                <a:gd name="f14" fmla="val 4618"/>
                <a:gd name="f15" fmla="val 6576"/>
                <a:gd name="f16" fmla="val 8283"/>
                <a:gd name="f17" fmla="val 7254"/>
                <a:gd name="f18" fmla="val 5372"/>
                <a:gd name="f19" fmla="val 8402"/>
                <a:gd name="f20" fmla="val 5488"/>
                <a:gd name="f21" fmla="val 7997"/>
                <a:gd name="f22" fmla="val 5543"/>
                <a:gd name="f23" fmla="val 7603"/>
                <a:gd name="f24" fmla="val 4849"/>
                <a:gd name="f25" fmla="val 2626"/>
                <a:gd name="f26" fmla="val 2878"/>
                <a:gd name="f27" fmla="*/ f0 1 8810"/>
                <a:gd name="f28" fmla="*/ f1 1 8560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8810"/>
                <a:gd name="f35" fmla="*/ f32 1 8560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8810" h="8560">
                  <a:moveTo>
                    <a:pt x="f5" y="f6"/>
                  </a:moveTo>
                  <a:lnTo>
                    <a:pt x="f5" y="f6"/>
                  </a:lnTo>
                  <a:cubicBezTo>
                    <a:pt x="f7" y="f8"/>
                    <a:pt x="f2" y="f9"/>
                    <a:pt x="f10" y="f11"/>
                  </a:cubicBezTo>
                  <a:cubicBezTo>
                    <a:pt x="f8" y="f12"/>
                    <a:pt x="f13" y="f4"/>
                    <a:pt x="f14" y="f4"/>
                  </a:cubicBezTo>
                  <a:cubicBezTo>
                    <a:pt x="f15" y="f4"/>
                    <a:pt x="f16" y="f17"/>
                    <a:pt x="f3" y="f18"/>
                  </a:cubicBezTo>
                  <a:lnTo>
                    <a:pt x="f3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01579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" name="Google Shape;272;p17">
            <a:extLst>
              <a:ext uri="{FF2B5EF4-FFF2-40B4-BE49-F238E27FC236}">
                <a16:creationId xmlns:a16="http://schemas.microsoft.com/office/drawing/2014/main" id="{03D2D4F5-F251-43A9-BF2B-FE7F5587EBCC}"/>
              </a:ext>
            </a:extLst>
          </p:cNvPr>
          <p:cNvGrpSpPr/>
          <p:nvPr/>
        </p:nvGrpSpPr>
        <p:grpSpPr>
          <a:xfrm>
            <a:off x="7645645" y="281709"/>
            <a:ext cx="796460" cy="434293"/>
            <a:chOff x="7645645" y="281709"/>
            <a:chExt cx="796460" cy="434293"/>
          </a:xfrm>
        </p:grpSpPr>
        <p:grpSp>
          <p:nvGrpSpPr>
            <p:cNvPr id="12" name="Google Shape;273;p17">
              <a:extLst>
                <a:ext uri="{FF2B5EF4-FFF2-40B4-BE49-F238E27FC236}">
                  <a16:creationId xmlns:a16="http://schemas.microsoft.com/office/drawing/2014/main" id="{9CDCD271-E910-495E-8F4B-3A3DD90D1259}"/>
                </a:ext>
              </a:extLst>
            </p:cNvPr>
            <p:cNvGrpSpPr/>
            <p:nvPr/>
          </p:nvGrpSpPr>
          <p:grpSpPr>
            <a:xfrm>
              <a:off x="7645645" y="281709"/>
              <a:ext cx="445843" cy="434293"/>
              <a:chOff x="7645645" y="281709"/>
              <a:chExt cx="445843" cy="434293"/>
            </a:xfrm>
          </p:grpSpPr>
          <p:sp>
            <p:nvSpPr>
              <p:cNvPr id="13" name="Google Shape;274;p17">
                <a:extLst>
                  <a:ext uri="{FF2B5EF4-FFF2-40B4-BE49-F238E27FC236}">
                    <a16:creationId xmlns:a16="http://schemas.microsoft.com/office/drawing/2014/main" id="{553C121F-D1E8-4CF7-86A2-9C2CC97A3684}"/>
                  </a:ext>
                </a:extLst>
              </p:cNvPr>
              <p:cNvSpPr/>
              <p:nvPr/>
            </p:nvSpPr>
            <p:spPr>
              <a:xfrm rot="918790" flipH="1">
                <a:off x="7890430" y="513975"/>
                <a:ext cx="201058" cy="2020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222"/>
                  <a:gd name="f4" fmla="val 5247"/>
                  <a:gd name="f5" fmla="val 2611"/>
                  <a:gd name="f6" fmla="val 1"/>
                  <a:gd name="f7" fmla="val 1155"/>
                  <a:gd name="f8" fmla="val 1181"/>
                  <a:gd name="f9" fmla="val 2636"/>
                  <a:gd name="f10" fmla="val 4067"/>
                  <a:gd name="f11" fmla="val 4042"/>
                  <a:gd name="f12" fmla="val 5221"/>
                  <a:gd name="f13" fmla="*/ f0 1 5222"/>
                  <a:gd name="f14" fmla="*/ f1 1 5247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5222"/>
                  <a:gd name="f21" fmla="*/ f18 1 5247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5222" h="5247">
                    <a:moveTo>
                      <a:pt x="f5" y="f6"/>
                    </a:moveTo>
                    <a:cubicBezTo>
                      <a:pt x="f7" y="f6"/>
                      <a:pt x="f6" y="f8"/>
                      <a:pt x="f6" y="f9"/>
                    </a:cubicBezTo>
                    <a:cubicBezTo>
                      <a:pt x="f6" y="f10"/>
                      <a:pt x="f7" y="f4"/>
                      <a:pt x="f5" y="f4"/>
                    </a:cubicBezTo>
                    <a:cubicBezTo>
                      <a:pt x="f11" y="f4"/>
                      <a:pt x="f12" y="f10"/>
                      <a:pt x="f12" y="f9"/>
                    </a:cubicBezTo>
                    <a:cubicBezTo>
                      <a:pt x="f12" y="f8"/>
                      <a:pt x="f11" y="f6"/>
                      <a:pt x="f5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st="19046" dir="5400000" algn="tl">
                  <a:srgbClr val="1C4587">
                    <a:alpha val="5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Google Shape;275;p17">
                <a:extLst>
                  <a:ext uri="{FF2B5EF4-FFF2-40B4-BE49-F238E27FC236}">
                    <a16:creationId xmlns:a16="http://schemas.microsoft.com/office/drawing/2014/main" id="{CD010D9B-FEB2-47E6-9BA0-C45D2C36C20A}"/>
                  </a:ext>
                </a:extLst>
              </p:cNvPr>
              <p:cNvSpPr/>
              <p:nvPr/>
            </p:nvSpPr>
            <p:spPr>
              <a:xfrm rot="918790" flipH="1">
                <a:off x="7645645" y="281709"/>
                <a:ext cx="250307" cy="2144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501"/>
                  <a:gd name="f4" fmla="val 5570"/>
                  <a:gd name="f5" fmla="val 3694"/>
                  <a:gd name="f6" fmla="val 3005"/>
                  <a:gd name="f7" fmla="val 2302"/>
                  <a:gd name="f8" fmla="val 256"/>
                  <a:gd name="f9" fmla="val 1732"/>
                  <a:gd name="f10" fmla="val 826"/>
                  <a:gd name="f11" fmla="val 2583"/>
                  <a:gd name="f12" fmla="val 1230"/>
                  <a:gd name="f13" fmla="val 3715"/>
                  <a:gd name="f14" fmla="val 5246"/>
                  <a:gd name="f15" fmla="val 4340"/>
                  <a:gd name="f16" fmla="val 2784"/>
                  <a:gd name="f17" fmla="val 1106"/>
                  <a:gd name="f18" fmla="val 5127"/>
                  <a:gd name="f19" fmla="*/ f0 1 6501"/>
                  <a:gd name="f20" fmla="*/ f1 1 5570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6501"/>
                  <a:gd name="f27" fmla="*/ f24 1 5570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6501" h="5570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2" y="f11"/>
                      <a:pt x="f12" y="f4"/>
                      <a:pt x="f13" y="f4"/>
                    </a:cubicBezTo>
                    <a:cubicBezTo>
                      <a:pt x="f14" y="f4"/>
                      <a:pt x="f3" y="f15"/>
                      <a:pt x="f3" y="f16"/>
                    </a:cubicBezTo>
                    <a:cubicBezTo>
                      <a:pt x="f3" y="f17"/>
                      <a:pt x="f18" y="f2"/>
                      <a:pt x="f5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  <a:effectLst>
                <a:outerShdw dist="19046" dir="5400000" algn="tl">
                  <a:srgbClr val="1C4587">
                    <a:alpha val="50000"/>
                  </a:srgbClr>
                </a:outerShdw>
              </a:effectLst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Google Shape;276;p17">
                <a:extLst>
                  <a:ext uri="{FF2B5EF4-FFF2-40B4-BE49-F238E27FC236}">
                    <a16:creationId xmlns:a16="http://schemas.microsoft.com/office/drawing/2014/main" id="{7D1AF124-4A35-4207-B9FE-6D40CA94797C}"/>
                  </a:ext>
                </a:extLst>
              </p:cNvPr>
              <p:cNvSpPr/>
              <p:nvPr/>
            </p:nvSpPr>
            <p:spPr>
              <a:xfrm rot="918790" flipH="1">
                <a:off x="7951201" y="575860"/>
                <a:ext cx="93790" cy="8093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36"/>
                  <a:gd name="f4" fmla="val 2102"/>
                  <a:gd name="f5" fmla="val 1406"/>
                  <a:gd name="f6" fmla="val 477"/>
                  <a:gd name="f7" fmla="val 1"/>
                  <a:gd name="f8" fmla="val 1130"/>
                  <a:gd name="f9" fmla="val 653"/>
                  <a:gd name="f10" fmla="val 1782"/>
                  <a:gd name="f11" fmla="val 874"/>
                  <a:gd name="f12" fmla="val 2003"/>
                  <a:gd name="f13" fmla="val 1140"/>
                  <a:gd name="f14" fmla="val 2101"/>
                  <a:gd name="f15" fmla="val 1398"/>
                  <a:gd name="f16" fmla="val 1933"/>
                  <a:gd name="f17" fmla="val 2435"/>
                  <a:gd name="f18" fmla="val 1680"/>
                  <a:gd name="f19" fmla="val 1054"/>
                  <a:gd name="f20" fmla="val 1983"/>
                  <a:gd name="f21" fmla="*/ f0 1 2436"/>
                  <a:gd name="f22" fmla="*/ f1 1 2102"/>
                  <a:gd name="f23" fmla="val f2"/>
                  <a:gd name="f24" fmla="val f3"/>
                  <a:gd name="f25" fmla="val f4"/>
                  <a:gd name="f26" fmla="+- f25 0 f23"/>
                  <a:gd name="f27" fmla="+- f24 0 f23"/>
                  <a:gd name="f28" fmla="*/ f27 1 2436"/>
                  <a:gd name="f29" fmla="*/ f26 1 2102"/>
                  <a:gd name="f30" fmla="*/ f23 1 f28"/>
                  <a:gd name="f31" fmla="*/ f24 1 f28"/>
                  <a:gd name="f32" fmla="*/ f23 1 f29"/>
                  <a:gd name="f33" fmla="*/ f25 1 f29"/>
                  <a:gd name="f34" fmla="*/ f30 f21 1"/>
                  <a:gd name="f35" fmla="*/ f31 f21 1"/>
                  <a:gd name="f36" fmla="*/ f33 f22 1"/>
                  <a:gd name="f37" fmla="*/ f32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4" t="f37" r="f35" b="f36"/>
                <a:pathLst>
                  <a:path w="2436" h="2102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4"/>
                    </a:cubicBezTo>
                    <a:cubicBezTo>
                      <a:pt x="f16" y="f14"/>
                      <a:pt x="f17" y="f18"/>
                      <a:pt x="f17" y="f19"/>
                    </a:cubicBezTo>
                    <a:cubicBezTo>
                      <a:pt x="f17" y="f6"/>
                      <a:pt x="f20" y="f2"/>
                      <a:pt x="f5" y="f2"/>
                    </a:cubicBezTo>
                    <a:close/>
                  </a:path>
                </a:pathLst>
              </a:custGeom>
              <a:solidFill>
                <a:srgbClr val="FFD581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6" name="Google Shape;277;p17">
                <a:extLst>
                  <a:ext uri="{FF2B5EF4-FFF2-40B4-BE49-F238E27FC236}">
                    <a16:creationId xmlns:a16="http://schemas.microsoft.com/office/drawing/2014/main" id="{91A11004-BCFE-4668-9E64-823F419D29A5}"/>
                  </a:ext>
                </a:extLst>
              </p:cNvPr>
              <p:cNvSpPr/>
              <p:nvPr/>
            </p:nvSpPr>
            <p:spPr>
              <a:xfrm rot="918790" flipH="1">
                <a:off x="7705610" y="340678"/>
                <a:ext cx="109929" cy="933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55"/>
                  <a:gd name="f4" fmla="val 2425"/>
                  <a:gd name="f5" fmla="val 1669"/>
                  <a:gd name="f6" fmla="val 1654"/>
                  <a:gd name="f7" fmla="val 1640"/>
                  <a:gd name="f8" fmla="val 1"/>
                  <a:gd name="f9" fmla="val 1625"/>
                  <a:gd name="f10" fmla="val 1615"/>
                  <a:gd name="f11" fmla="val 1605"/>
                  <a:gd name="f12" fmla="val 1595"/>
                  <a:gd name="f13" fmla="val 535"/>
                  <a:gd name="f14" fmla="val 1313"/>
                  <a:gd name="f15" fmla="val 771"/>
                  <a:gd name="f16" fmla="val 2059"/>
                  <a:gd name="f17" fmla="val 1024"/>
                  <a:gd name="f18" fmla="val 2312"/>
                  <a:gd name="f19" fmla="val 1331"/>
                  <a:gd name="f20" fmla="val 2424"/>
                  <a:gd name="f21" fmla="val 1632"/>
                  <a:gd name="f22" fmla="val 2258"/>
                  <a:gd name="f23" fmla="val 1935"/>
                  <a:gd name="f24" fmla="val 1206"/>
                  <a:gd name="f25" fmla="val 2830"/>
                  <a:gd name="f26" fmla="val 543"/>
                  <a:gd name="f27" fmla="val 2325"/>
                  <a:gd name="f28" fmla="*/ f0 1 2855"/>
                  <a:gd name="f29" fmla="*/ f1 1 2425"/>
                  <a:gd name="f30" fmla="val f2"/>
                  <a:gd name="f31" fmla="val f3"/>
                  <a:gd name="f32" fmla="val f4"/>
                  <a:gd name="f33" fmla="+- f32 0 f30"/>
                  <a:gd name="f34" fmla="+- f31 0 f30"/>
                  <a:gd name="f35" fmla="*/ f34 1 2855"/>
                  <a:gd name="f36" fmla="*/ f33 1 2425"/>
                  <a:gd name="f37" fmla="*/ f30 1 f35"/>
                  <a:gd name="f38" fmla="*/ f31 1 f35"/>
                  <a:gd name="f39" fmla="*/ f30 1 f36"/>
                  <a:gd name="f40" fmla="*/ f32 1 f36"/>
                  <a:gd name="f41" fmla="*/ f37 f28 1"/>
                  <a:gd name="f42" fmla="*/ f38 f28 1"/>
                  <a:gd name="f43" fmla="*/ f40 f29 1"/>
                  <a:gd name="f44" fmla="*/ f39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1" t="f44" r="f42" b="f43"/>
                <a:pathLst>
                  <a:path w="2855" h="2425">
                    <a:moveTo>
                      <a:pt x="f5" y="f2"/>
                    </a:moveTo>
                    <a:cubicBezTo>
                      <a:pt x="f6" y="f2"/>
                      <a:pt x="f7" y="f8"/>
                      <a:pt x="f9" y="f8"/>
                    </a:cubicBezTo>
                    <a:cubicBezTo>
                      <a:pt x="f10" y="f8"/>
                      <a:pt x="f11" y="f8"/>
                      <a:pt x="f12" y="f8"/>
                    </a:cubicBezTo>
                    <a:cubicBezTo>
                      <a:pt x="f13" y="f8"/>
                      <a:pt x="f8" y="f14"/>
                      <a:pt x="f15" y="f16"/>
                    </a:cubicBez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3" y="f23"/>
                      <a:pt x="f3" y="f24"/>
                    </a:cubicBezTo>
                    <a:cubicBezTo>
                      <a:pt x="f25" y="f26"/>
                      <a:pt x="f27" y="f2"/>
                      <a:pt x="f5" y="f2"/>
                    </a:cubicBezTo>
                    <a:close/>
                  </a:path>
                </a:pathLst>
              </a:custGeom>
              <a:solidFill>
                <a:srgbClr val="FFD581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7" name="Google Shape;278;p17">
              <a:extLst>
                <a:ext uri="{FF2B5EF4-FFF2-40B4-BE49-F238E27FC236}">
                  <a16:creationId xmlns:a16="http://schemas.microsoft.com/office/drawing/2014/main" id="{961513D1-0184-4355-BC15-A42D746A0086}"/>
                </a:ext>
              </a:extLst>
            </p:cNvPr>
            <p:cNvSpPr/>
            <p:nvPr/>
          </p:nvSpPr>
          <p:spPr>
            <a:xfrm rot="918790" flipH="1">
              <a:off x="8268799" y="419108"/>
              <a:ext cx="173306" cy="174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22"/>
                <a:gd name="f4" fmla="val 5247"/>
                <a:gd name="f5" fmla="val 2611"/>
                <a:gd name="f6" fmla="val 1"/>
                <a:gd name="f7" fmla="val 1155"/>
                <a:gd name="f8" fmla="val 1181"/>
                <a:gd name="f9" fmla="val 2636"/>
                <a:gd name="f10" fmla="val 4067"/>
                <a:gd name="f11" fmla="val 4042"/>
                <a:gd name="f12" fmla="val 5221"/>
                <a:gd name="f13" fmla="*/ f0 1 5222"/>
                <a:gd name="f14" fmla="*/ f1 1 524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5222"/>
                <a:gd name="f21" fmla="*/ f18 1 524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222" h="524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7" y="f4"/>
                    <a:pt x="f5" y="f4"/>
                  </a:cubicBezTo>
                  <a:cubicBezTo>
                    <a:pt x="f11" y="f4"/>
                    <a:pt x="f12" y="f10"/>
                    <a:pt x="f12" y="f9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279;p17">
              <a:extLst>
                <a:ext uri="{FF2B5EF4-FFF2-40B4-BE49-F238E27FC236}">
                  <a16:creationId xmlns:a16="http://schemas.microsoft.com/office/drawing/2014/main" id="{47E50651-CECD-46AC-A748-BEFE9614FDD3}"/>
                </a:ext>
              </a:extLst>
            </p:cNvPr>
            <p:cNvSpPr/>
            <p:nvPr/>
          </p:nvSpPr>
          <p:spPr>
            <a:xfrm rot="918790" flipH="1">
              <a:off x="8321178" y="472442"/>
              <a:ext cx="80842" cy="69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36"/>
                <a:gd name="f4" fmla="val 2102"/>
                <a:gd name="f5" fmla="val 1406"/>
                <a:gd name="f6" fmla="val 477"/>
                <a:gd name="f7" fmla="val 1"/>
                <a:gd name="f8" fmla="val 1130"/>
                <a:gd name="f9" fmla="val 653"/>
                <a:gd name="f10" fmla="val 1782"/>
                <a:gd name="f11" fmla="val 874"/>
                <a:gd name="f12" fmla="val 2003"/>
                <a:gd name="f13" fmla="val 1140"/>
                <a:gd name="f14" fmla="val 2101"/>
                <a:gd name="f15" fmla="val 1398"/>
                <a:gd name="f16" fmla="val 1933"/>
                <a:gd name="f17" fmla="val 2435"/>
                <a:gd name="f18" fmla="val 1680"/>
                <a:gd name="f19" fmla="val 1054"/>
                <a:gd name="f20" fmla="val 1983"/>
                <a:gd name="f21" fmla="*/ f0 1 2436"/>
                <a:gd name="f22" fmla="*/ f1 1 2102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436"/>
                <a:gd name="f29" fmla="*/ f26 1 2102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436" h="21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7" y="f19"/>
                  </a:cubicBezTo>
                  <a:cubicBezTo>
                    <a:pt x="f17" y="f6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FFD581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19" name="Imagen 19">
            <a:extLst>
              <a:ext uri="{FF2B5EF4-FFF2-40B4-BE49-F238E27FC236}">
                <a16:creationId xmlns:a16="http://schemas.microsoft.com/office/drawing/2014/main" id="{FBCA2436-C186-4A59-97C9-06BE45B45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4027" y="664403"/>
            <a:ext cx="1975945" cy="197594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9CCE14CD-C854-41A8-A24B-D43E89DA1CAE}"/>
              </a:ext>
            </a:extLst>
          </p:cNvPr>
          <p:cNvSpPr txBox="1"/>
          <p:nvPr/>
        </p:nvSpPr>
        <p:spPr>
          <a:xfrm>
            <a:off x="1780327" y="359724"/>
            <a:ext cx="5583335" cy="6001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Instructions for use</a:t>
            </a:r>
            <a:endParaRPr lang="en-GB" sz="3300" b="0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B664B032-8D2E-43FB-82DB-3631F042C121}"/>
              </a:ext>
            </a:extLst>
          </p:cNvPr>
          <p:cNvSpPr txBox="1"/>
          <p:nvPr/>
        </p:nvSpPr>
        <p:spPr>
          <a:xfrm>
            <a:off x="2924296" y="1544942"/>
            <a:ext cx="3295415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FFFFFF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allowed to do :</a:t>
            </a:r>
            <a:endParaRPr lang="en-GB" sz="1200" b="1" i="0" u="none" strike="noStrike" kern="1200" cap="none" spc="0" baseline="0">
              <a:solidFill>
                <a:srgbClr val="FFFFFF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5628A320-06ED-48FA-93EF-B7B5C64E0864}"/>
              </a:ext>
            </a:extLst>
          </p:cNvPr>
          <p:cNvSpPr txBox="1"/>
          <p:nvPr/>
        </p:nvSpPr>
        <p:spPr>
          <a:xfrm>
            <a:off x="1951823" y="1824182"/>
            <a:ext cx="5240362" cy="6924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01C31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Use our templates for personal or educational presentations or printouts.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01C31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Edit and customize our templates for your own needs.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01C31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Link a page to a presentation template on your website or blog.</a:t>
            </a:r>
            <a:endParaRPr lang="en-GB" sz="900" b="0" i="0" u="none" strike="noStrike" kern="1200" cap="none" spc="0" baseline="0">
              <a:solidFill>
                <a:srgbClr val="001C31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D3BEC6EB-D4B9-4A4E-A87F-60122BF585E4}"/>
              </a:ext>
            </a:extLst>
          </p:cNvPr>
          <p:cNvSpPr txBox="1"/>
          <p:nvPr/>
        </p:nvSpPr>
        <p:spPr>
          <a:xfrm>
            <a:off x="1951823" y="1015395"/>
            <a:ext cx="5240362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In order to use this template, you must credit Slidesppt by keeping the thank you slide.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73CF52A7-E0CE-45DB-A0E7-307EDB76DE02}"/>
              </a:ext>
            </a:extLst>
          </p:cNvPr>
          <p:cNvSpPr txBox="1"/>
          <p:nvPr/>
        </p:nvSpPr>
        <p:spPr>
          <a:xfrm>
            <a:off x="2869981" y="2585822"/>
            <a:ext cx="34040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FFFFFF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not allowed to do :</a:t>
            </a:r>
            <a:endParaRPr lang="en-GB" sz="1200" b="1" i="0" u="none" strike="noStrike" kern="1200" cap="none" spc="0" baseline="0">
              <a:solidFill>
                <a:srgbClr val="FFFFFF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4E76D2D9-8567-4E40-880D-87C6CCE2CC93}"/>
              </a:ext>
            </a:extLst>
          </p:cNvPr>
          <p:cNvSpPr txBox="1"/>
          <p:nvPr/>
        </p:nvSpPr>
        <p:spPr>
          <a:xfrm>
            <a:off x="1951823" y="2798164"/>
            <a:ext cx="5240362" cy="9002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01C31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Republish or redistribute our presentation templates, offline or online and even for free.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01C31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A33C8585-BAB6-40FE-9268-64DBE82A26D6}"/>
              </a:ext>
            </a:extLst>
          </p:cNvPr>
          <p:cNvSpPr txBox="1"/>
          <p:nvPr/>
        </p:nvSpPr>
        <p:spPr>
          <a:xfrm>
            <a:off x="2869981" y="3725987"/>
            <a:ext cx="34040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FFFFFF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Useful links :</a:t>
            </a:r>
            <a:endParaRPr lang="en-GB" sz="1200" b="1" i="0" u="none" strike="noStrike" kern="1200" cap="none" spc="0" baseline="0">
              <a:solidFill>
                <a:srgbClr val="FFFFFF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2DEB3A85-C8D5-4538-AA7D-DCA608678AA0}"/>
              </a:ext>
            </a:extLst>
          </p:cNvPr>
          <p:cNvSpPr txBox="1"/>
          <p:nvPr/>
        </p:nvSpPr>
        <p:spPr>
          <a:xfrm>
            <a:off x="1208864" y="3980364"/>
            <a:ext cx="6726262" cy="6924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01C31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allowed and not allowed to do: </a:t>
            </a:r>
            <a:r>
              <a:rPr lang="en-US" sz="9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3"/>
              </a:rPr>
              <a:t>https://www.slidesppt.net/what-you-can-and-cannot-do-with-our-templates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3"/>
              </a:rPr>
              <a:t>/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01C31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Frequently Asked Questions: </a:t>
            </a:r>
            <a:r>
              <a:rPr lang="en-US" sz="9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4"/>
              </a:rPr>
              <a:t>https://www.slidesppt.net/frequently-asked-questions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4"/>
              </a:rPr>
              <a:t>/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01C31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Tutorials and Tips: </a:t>
            </a:r>
            <a:r>
              <a:rPr lang="en-US" sz="9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5"/>
              </a:rPr>
              <a:t>https://www.slidesppt.net/tutorials-and-tips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5"/>
              </a:rPr>
              <a:t>/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</p:txBody>
      </p:sp>
      <p:sp>
        <p:nvSpPr>
          <p:cNvPr id="10" name="Rectángulo 11">
            <a:extLst>
              <a:ext uri="{FF2B5EF4-FFF2-40B4-BE49-F238E27FC236}">
                <a16:creationId xmlns:a16="http://schemas.microsoft.com/office/drawing/2014/main" id="{073AABC5-1997-41AA-95D2-9AC983914017}"/>
              </a:ext>
            </a:extLst>
          </p:cNvPr>
          <p:cNvSpPr/>
          <p:nvPr/>
        </p:nvSpPr>
        <p:spPr>
          <a:xfrm>
            <a:off x="219958" y="204112"/>
            <a:ext cx="8704091" cy="4767023"/>
          </a:xfrm>
          <a:prstGeom prst="rect">
            <a:avLst/>
          </a:prstGeom>
          <a:noFill/>
          <a:ln w="57150" cap="flat">
            <a:solidFill>
              <a:srgbClr val="0BA5EA"/>
            </a:solidFill>
            <a:custDash>
              <a:ds d="300000" sp="300000"/>
            </a:custDash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17DC0"/>
              </a:solidFill>
              <a:uFillTx/>
              <a:latin typeface="Arial"/>
            </a:endParaRPr>
          </a:p>
        </p:txBody>
      </p:sp>
    </p:spTree>
  </p:cSld>
  <p:clrMapOvr>
    <a:masterClrMapping/>
  </p:clrMapOvr>
  <p:transition spd="slow" advTm="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3">
            <a:extLst>
              <a:ext uri="{FF2B5EF4-FFF2-40B4-BE49-F238E27FC236}">
                <a16:creationId xmlns:a16="http://schemas.microsoft.com/office/drawing/2014/main" id="{B3F6669A-0DFD-44B5-8A7C-038A8DEB81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11428" y="943432"/>
            <a:ext cx="5143499" cy="420006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n 14">
            <a:extLst>
              <a:ext uri="{FF2B5EF4-FFF2-40B4-BE49-F238E27FC236}">
                <a16:creationId xmlns:a16="http://schemas.microsoft.com/office/drawing/2014/main" id="{2345119A-5F34-4BAB-836B-98FC2AE521B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108911" y="-3145"/>
            <a:ext cx="4748552" cy="36766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Google Shape;263;p42">
            <a:extLst>
              <a:ext uri="{FF2B5EF4-FFF2-40B4-BE49-F238E27FC236}">
                <a16:creationId xmlns:a16="http://schemas.microsoft.com/office/drawing/2014/main" id="{1CE344E7-05B1-4708-8381-C274826D2F44}"/>
              </a:ext>
            </a:extLst>
          </p:cNvPr>
          <p:cNvSpPr txBox="1"/>
          <p:nvPr/>
        </p:nvSpPr>
        <p:spPr>
          <a:xfrm>
            <a:off x="489149" y="789511"/>
            <a:ext cx="3182724" cy="7736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l" defTabSz="914354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4500" b="1" i="0" u="none" strike="noStrike" kern="0" cap="none" spc="0" baseline="0">
                <a:solidFill>
                  <a:srgbClr val="4DD0F6"/>
                </a:solidFill>
                <a:uFillTx/>
                <a:latin typeface="Arial (Títulos)"/>
                <a:ea typeface="DM Sans"/>
                <a:cs typeface="Rubik"/>
              </a:rPr>
              <a:t>FUENTE</a:t>
            </a:r>
          </a:p>
        </p:txBody>
      </p:sp>
      <p:sp>
        <p:nvSpPr>
          <p:cNvPr id="5" name="Google Shape;270;p42">
            <a:extLst>
              <a:ext uri="{FF2B5EF4-FFF2-40B4-BE49-F238E27FC236}">
                <a16:creationId xmlns:a16="http://schemas.microsoft.com/office/drawing/2014/main" id="{6FA3E527-4C35-4F4D-A3F8-51451CE86A01}"/>
              </a:ext>
            </a:extLst>
          </p:cNvPr>
          <p:cNvSpPr txBox="1"/>
          <p:nvPr/>
        </p:nvSpPr>
        <p:spPr>
          <a:xfrm>
            <a:off x="877421" y="1493270"/>
            <a:ext cx="4157667" cy="4240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600" b="0" i="0" u="none" strike="noStrike" kern="0" cap="none" spc="0" baseline="0">
                <a:solidFill>
                  <a:srgbClr val="0070C0"/>
                </a:solidFill>
                <a:uFillTx/>
                <a:latin typeface="Source Sans Pro" pitchFamily="34"/>
                <a:ea typeface="Rubik"/>
                <a:cs typeface="Rubik"/>
              </a:rPr>
              <a:t>ELABORADO POR  </a:t>
            </a:r>
            <a:r>
              <a:rPr lang="es-PE" sz="1600" b="0" i="0" u="none" strike="noStrike" kern="0" cap="none" spc="0" baseline="0">
                <a:solidFill>
                  <a:srgbClr val="0070C0"/>
                </a:solidFill>
                <a:uFillTx/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16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slidesppt.net</a:t>
            </a:r>
          </a:p>
          <a:p>
            <a:pPr marL="0" marR="0" lvl="0" indent="0" algn="l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600" b="1" i="0" u="none" strike="noStrike" kern="0" cap="none" spc="0" baseline="0">
              <a:solidFill>
                <a:srgbClr val="02FFB3"/>
              </a:solidFill>
              <a:uFillTx/>
              <a:latin typeface="Source Sans Pro" pitchFamily="34"/>
              <a:ea typeface="Rubik"/>
              <a:cs typeface="Rubik"/>
            </a:endParaRPr>
          </a:p>
        </p:txBody>
      </p:sp>
      <p:grpSp>
        <p:nvGrpSpPr>
          <p:cNvPr id="6" name="Grupo 3">
            <a:extLst>
              <a:ext uri="{FF2B5EF4-FFF2-40B4-BE49-F238E27FC236}">
                <a16:creationId xmlns:a16="http://schemas.microsoft.com/office/drawing/2014/main" id="{7704A6B7-A3CD-4B61-9462-A035D74D88F5}"/>
              </a:ext>
            </a:extLst>
          </p:cNvPr>
          <p:cNvGrpSpPr/>
          <p:nvPr/>
        </p:nvGrpSpPr>
        <p:grpSpPr>
          <a:xfrm>
            <a:off x="877421" y="2247650"/>
            <a:ext cx="2989182" cy="1594557"/>
            <a:chOff x="877421" y="2247650"/>
            <a:chExt cx="2989182" cy="1594557"/>
          </a:xfrm>
        </p:grpSpPr>
        <p:sp>
          <p:nvSpPr>
            <p:cNvPr id="7" name="Google Shape;272;p42">
              <a:extLst>
                <a:ext uri="{FF2B5EF4-FFF2-40B4-BE49-F238E27FC236}">
                  <a16:creationId xmlns:a16="http://schemas.microsoft.com/office/drawing/2014/main" id="{009F9443-187A-4063-99E8-BF64146242BB}"/>
                </a:ext>
              </a:extLst>
            </p:cNvPr>
            <p:cNvSpPr txBox="1"/>
            <p:nvPr/>
          </p:nvSpPr>
          <p:spPr>
            <a:xfrm>
              <a:off x="877421" y="2247650"/>
              <a:ext cx="2117101" cy="3087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600" b="0" i="0" u="none" strike="noStrike" kern="0" cap="none" spc="0" baseline="0">
                  <a:solidFill>
                    <a:srgbClr val="0070C0"/>
                  </a:solidFill>
                  <a:uFillTx/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8" name="Google Shape;273;p42">
              <a:extLst>
                <a:ext uri="{FF2B5EF4-FFF2-40B4-BE49-F238E27FC236}">
                  <a16:creationId xmlns:a16="http://schemas.microsoft.com/office/drawing/2014/main" id="{A159A426-DF95-40DD-8D6C-23420F375671}"/>
                </a:ext>
              </a:extLst>
            </p:cNvPr>
            <p:cNvSpPr txBox="1"/>
            <p:nvPr/>
          </p:nvSpPr>
          <p:spPr>
            <a:xfrm>
              <a:off x="877421" y="2556278"/>
              <a:ext cx="2989182" cy="12859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257175" marR="0" lvl="0" indent="-257175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gettyimages.es</a:t>
              </a:r>
            </a:p>
            <a:p>
              <a:pPr marL="257175" marR="0" lvl="0" indent="-257175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unsplash.com</a:t>
              </a:r>
            </a:p>
            <a:p>
              <a:pPr marL="257175" marR="0" lvl="0" indent="-257175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pngwing.com/</a:t>
              </a:r>
            </a:p>
          </p:txBody>
        </p:sp>
      </p:grpSp>
      <p:sp>
        <p:nvSpPr>
          <p:cNvPr id="9" name="Google Shape;274;p42">
            <a:extLst>
              <a:ext uri="{FF2B5EF4-FFF2-40B4-BE49-F238E27FC236}">
                <a16:creationId xmlns:a16="http://schemas.microsoft.com/office/drawing/2014/main" id="{BFFBD304-696A-401F-BDF8-E155C6626CA9}"/>
              </a:ext>
            </a:extLst>
          </p:cNvPr>
          <p:cNvSpPr txBox="1"/>
          <p:nvPr/>
        </p:nvSpPr>
        <p:spPr>
          <a:xfrm>
            <a:off x="877421" y="3673483"/>
            <a:ext cx="2117101" cy="3087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0070C0"/>
                </a:solidFill>
                <a:uFillTx/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10" name="Google Shape;275;p42">
            <a:extLst>
              <a:ext uri="{FF2B5EF4-FFF2-40B4-BE49-F238E27FC236}">
                <a16:creationId xmlns:a16="http://schemas.microsoft.com/office/drawing/2014/main" id="{48C7D596-CD8F-4647-BC88-B7E4E8770A58}"/>
              </a:ext>
            </a:extLst>
          </p:cNvPr>
          <p:cNvSpPr txBox="1"/>
          <p:nvPr/>
        </p:nvSpPr>
        <p:spPr>
          <a:xfrm>
            <a:off x="877421" y="3982111"/>
            <a:ext cx="3231489" cy="6846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285713" marR="0" lvl="0" indent="-285713" algn="l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Arial Black</a:t>
            </a:r>
          </a:p>
          <a:p>
            <a:pPr marL="285713" marR="0" lvl="0" indent="-285713" algn="l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Arial (Cuerpo)</a:t>
            </a:r>
          </a:p>
          <a:p>
            <a:pPr marL="285713" marR="0" lvl="0" indent="-285713" algn="l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Rubik Light</a:t>
            </a:r>
          </a:p>
        </p:txBody>
      </p:sp>
      <p:sp>
        <p:nvSpPr>
          <p:cNvPr id="11" name="TextBox 59">
            <a:extLst>
              <a:ext uri="{FF2B5EF4-FFF2-40B4-BE49-F238E27FC236}">
                <a16:creationId xmlns:a16="http://schemas.microsoft.com/office/drawing/2014/main" id="{E31B559D-3731-458C-8BC3-0F313A268EA9}"/>
              </a:ext>
            </a:extLst>
          </p:cNvPr>
          <p:cNvSpPr txBox="1"/>
          <p:nvPr/>
        </p:nvSpPr>
        <p:spPr>
          <a:xfrm>
            <a:off x="7469998" y="4889580"/>
            <a:ext cx="1674001" cy="2539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2A0C07"/>
                </a:solidFill>
                <a:uFillTx/>
                <a:latin typeface="Arial" pitchFamily="34"/>
                <a:ea typeface="Arial"/>
                <a:cs typeface="Arial" pitchFamily="34"/>
              </a:rPr>
              <a:t>slidesppt.net</a:t>
            </a:r>
          </a:p>
        </p:txBody>
      </p:sp>
      <p:grpSp>
        <p:nvGrpSpPr>
          <p:cNvPr id="12" name="Gráfico 10">
            <a:extLst>
              <a:ext uri="{FF2B5EF4-FFF2-40B4-BE49-F238E27FC236}">
                <a16:creationId xmlns:a16="http://schemas.microsoft.com/office/drawing/2014/main" id="{AA355A8D-E4A2-4290-9292-B4B6922CA35D}"/>
              </a:ext>
            </a:extLst>
          </p:cNvPr>
          <p:cNvGrpSpPr/>
          <p:nvPr/>
        </p:nvGrpSpPr>
        <p:grpSpPr>
          <a:xfrm>
            <a:off x="8442106" y="4309695"/>
            <a:ext cx="536268" cy="536268"/>
            <a:chOff x="8442106" y="4309695"/>
            <a:chExt cx="536268" cy="536268"/>
          </a:xfrm>
        </p:grpSpPr>
        <p:sp>
          <p:nvSpPr>
            <p:cNvPr id="13" name="Forma libre: forma 30">
              <a:extLst>
                <a:ext uri="{FF2B5EF4-FFF2-40B4-BE49-F238E27FC236}">
                  <a16:creationId xmlns:a16="http://schemas.microsoft.com/office/drawing/2014/main" id="{3013F93F-7F67-42B7-B2EF-D3C153F8BF97}"/>
                </a:ext>
              </a:extLst>
            </p:cNvPr>
            <p:cNvSpPr/>
            <p:nvPr/>
          </p:nvSpPr>
          <p:spPr>
            <a:xfrm>
              <a:off x="8442106" y="4309695"/>
              <a:ext cx="536268" cy="5362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085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orma libre: forma 31">
              <a:extLst>
                <a:ext uri="{FF2B5EF4-FFF2-40B4-BE49-F238E27FC236}">
                  <a16:creationId xmlns:a16="http://schemas.microsoft.com/office/drawing/2014/main" id="{37F3CFFD-D172-4F8E-BCE3-12D7FAA4E512}"/>
                </a:ext>
              </a:extLst>
            </p:cNvPr>
            <p:cNvSpPr/>
            <p:nvPr/>
          </p:nvSpPr>
          <p:spPr>
            <a:xfrm>
              <a:off x="8511088" y="4375568"/>
              <a:ext cx="417981" cy="4044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74;p47">
            <a:extLst>
              <a:ext uri="{FF2B5EF4-FFF2-40B4-BE49-F238E27FC236}">
                <a16:creationId xmlns:a16="http://schemas.microsoft.com/office/drawing/2014/main" id="{8FD86E1F-C23B-4C3D-9E74-C841D52A13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1921" y="176214"/>
            <a:ext cx="2724153" cy="4270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 algn="ctr"/>
            <a:r>
              <a:rPr lang="en-US">
                <a:solidFill>
                  <a:srgbClr val="017DC0"/>
                </a:solidFill>
              </a:rPr>
              <a:t>RESOURCES</a:t>
            </a:r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C6205980-CABF-428E-A2F2-1B919BEEB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026" y="1064068"/>
            <a:ext cx="1729157" cy="1729157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4" name="Grupo 1166">
            <a:extLst>
              <a:ext uri="{FF2B5EF4-FFF2-40B4-BE49-F238E27FC236}">
                <a16:creationId xmlns:a16="http://schemas.microsoft.com/office/drawing/2014/main" id="{86969214-869B-4A11-9321-7AA9685DDE9D}"/>
              </a:ext>
            </a:extLst>
          </p:cNvPr>
          <p:cNvGrpSpPr/>
          <p:nvPr/>
        </p:nvGrpSpPr>
        <p:grpSpPr>
          <a:xfrm>
            <a:off x="196733" y="2851144"/>
            <a:ext cx="2246315" cy="2116141"/>
            <a:chOff x="196733" y="2851144"/>
            <a:chExt cx="2246315" cy="2116141"/>
          </a:xfrm>
        </p:grpSpPr>
        <p:sp>
          <p:nvSpPr>
            <p:cNvPr id="5" name="Freeform 53">
              <a:extLst>
                <a:ext uri="{FF2B5EF4-FFF2-40B4-BE49-F238E27FC236}">
                  <a16:creationId xmlns:a16="http://schemas.microsoft.com/office/drawing/2014/main" id="{052741DA-9B69-4B2E-8657-DB1BC100F648}"/>
                </a:ext>
              </a:extLst>
            </p:cNvPr>
            <p:cNvSpPr/>
            <p:nvPr/>
          </p:nvSpPr>
          <p:spPr>
            <a:xfrm>
              <a:off x="849194" y="3711577"/>
              <a:ext cx="1582734" cy="12557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7"/>
                <a:gd name="f7" fmla="val 434"/>
                <a:gd name="f8" fmla="val 184"/>
                <a:gd name="f9" fmla="val 123"/>
                <a:gd name="f10" fmla="val 67"/>
                <a:gd name="f11" fmla="val 420"/>
                <a:gd name="f12" fmla="val 14"/>
                <a:gd name="f13" fmla="val 393"/>
                <a:gd name="f14" fmla="val 13"/>
                <a:gd name="f15" fmla="val 11"/>
                <a:gd name="f16" fmla="val 392"/>
                <a:gd name="f17" fmla="val 9"/>
                <a:gd name="f18" fmla="val 390"/>
                <a:gd name="f19" fmla="val 3"/>
                <a:gd name="f20" fmla="val 387"/>
                <a:gd name="f21" fmla="val 380"/>
                <a:gd name="f22" fmla="val 4"/>
                <a:gd name="f23" fmla="val 374"/>
                <a:gd name="f24" fmla="val 7"/>
                <a:gd name="f25" fmla="val 368"/>
                <a:gd name="f26" fmla="val 365"/>
                <a:gd name="f27" fmla="val 21"/>
                <a:gd name="f28" fmla="val 369"/>
                <a:gd name="f29" fmla="val 34"/>
                <a:gd name="f30" fmla="val 375"/>
                <a:gd name="f31" fmla="val 47"/>
                <a:gd name="f32" fmla="val 382"/>
                <a:gd name="f33" fmla="val 61"/>
                <a:gd name="f34" fmla="val 192"/>
                <a:gd name="f35" fmla="val 432"/>
                <a:gd name="f36" fmla="val 310"/>
                <a:gd name="f37" fmla="val 410"/>
                <a:gd name="f38" fmla="val 413"/>
                <a:gd name="f39" fmla="val 317"/>
                <a:gd name="f40" fmla="val 471"/>
                <a:gd name="f41" fmla="val 266"/>
                <a:gd name="f42" fmla="val 504"/>
                <a:gd name="f43" fmla="val 200"/>
                <a:gd name="f44" fmla="val 517"/>
                <a:gd name="f45" fmla="val 124"/>
                <a:gd name="f46" fmla="val 523"/>
                <a:gd name="f47" fmla="val 90"/>
                <a:gd name="f48" fmla="val 56"/>
                <a:gd name="f49" fmla="val 518"/>
                <a:gd name="f50" fmla="val 22"/>
                <a:gd name="f51" fmla="val 19"/>
                <a:gd name="f52" fmla="val 17"/>
                <a:gd name="f53" fmla="val 521"/>
                <a:gd name="f54" fmla="val 2"/>
                <a:gd name="f55" fmla="val 528"/>
                <a:gd name="f56" fmla="val 1"/>
                <a:gd name="f57" fmla="val 534"/>
                <a:gd name="f58" fmla="val 540"/>
                <a:gd name="f59" fmla="val 541"/>
                <a:gd name="f60" fmla="val 543"/>
                <a:gd name="f61" fmla="val 27"/>
                <a:gd name="f62" fmla="val 546"/>
                <a:gd name="f63" fmla="val 42"/>
                <a:gd name="f64" fmla="val 58"/>
                <a:gd name="f65" fmla="val 195"/>
                <a:gd name="f66" fmla="val 490"/>
                <a:gd name="f67" fmla="val 301"/>
                <a:gd name="f68" fmla="val 377"/>
                <a:gd name="f69" fmla="val 318"/>
                <a:gd name="f70" fmla="val 416"/>
                <a:gd name="f71" fmla="val 252"/>
                <a:gd name="f72" fmla="+- 0 0 -90"/>
                <a:gd name="f73" fmla="*/ f3 1 547"/>
                <a:gd name="f74" fmla="*/ f4 1 434"/>
                <a:gd name="f75" fmla="val f5"/>
                <a:gd name="f76" fmla="val f6"/>
                <a:gd name="f77" fmla="val f7"/>
                <a:gd name="f78" fmla="*/ f72 f0 1"/>
                <a:gd name="f79" fmla="+- f77 0 f75"/>
                <a:gd name="f80" fmla="+- f76 0 f75"/>
                <a:gd name="f81" fmla="*/ f78 1 f2"/>
                <a:gd name="f82" fmla="*/ f80 1 547"/>
                <a:gd name="f83" fmla="*/ f79 1 434"/>
                <a:gd name="f84" fmla="*/ 184 f80 1"/>
                <a:gd name="f85" fmla="*/ 434 f79 1"/>
                <a:gd name="f86" fmla="*/ 14 f80 1"/>
                <a:gd name="f87" fmla="*/ 393 f79 1"/>
                <a:gd name="f88" fmla="*/ 9 f80 1"/>
                <a:gd name="f89" fmla="*/ 390 f79 1"/>
                <a:gd name="f90" fmla="*/ 4 f80 1"/>
                <a:gd name="f91" fmla="*/ 374 f79 1"/>
                <a:gd name="f92" fmla="*/ 21 f80 1"/>
                <a:gd name="f93" fmla="*/ 369 f79 1"/>
                <a:gd name="f94" fmla="*/ 61 f80 1"/>
                <a:gd name="f95" fmla="*/ 387 f79 1"/>
                <a:gd name="f96" fmla="*/ 413 f80 1"/>
                <a:gd name="f97" fmla="*/ 317 f79 1"/>
                <a:gd name="f98" fmla="*/ 517 f80 1"/>
                <a:gd name="f99" fmla="*/ 124 f79 1"/>
                <a:gd name="f100" fmla="*/ 518 f80 1"/>
                <a:gd name="f101" fmla="*/ 22 f79 1"/>
                <a:gd name="f102" fmla="*/ 14 f79 1"/>
                <a:gd name="f103" fmla="*/ 528 f80 1"/>
                <a:gd name="f104" fmla="*/ 1 f79 1"/>
                <a:gd name="f105" fmla="*/ 541 f80 1"/>
                <a:gd name="f106" fmla="*/ 11 f79 1"/>
                <a:gd name="f107" fmla="*/ 546 f80 1"/>
                <a:gd name="f108" fmla="*/ 58 f79 1"/>
                <a:gd name="f109" fmla="*/ 377 f80 1"/>
                <a:gd name="f110" fmla="*/ 377 f79 1"/>
                <a:gd name="f111" fmla="+- f81 0 f1"/>
                <a:gd name="f112" fmla="*/ f84 1 547"/>
                <a:gd name="f113" fmla="*/ f85 1 434"/>
                <a:gd name="f114" fmla="*/ f86 1 547"/>
                <a:gd name="f115" fmla="*/ f87 1 434"/>
                <a:gd name="f116" fmla="*/ f88 1 547"/>
                <a:gd name="f117" fmla="*/ f89 1 434"/>
                <a:gd name="f118" fmla="*/ f90 1 547"/>
                <a:gd name="f119" fmla="*/ f91 1 434"/>
                <a:gd name="f120" fmla="*/ f92 1 547"/>
                <a:gd name="f121" fmla="*/ f93 1 434"/>
                <a:gd name="f122" fmla="*/ f94 1 547"/>
                <a:gd name="f123" fmla="*/ f95 1 434"/>
                <a:gd name="f124" fmla="*/ f96 1 547"/>
                <a:gd name="f125" fmla="*/ f97 1 434"/>
                <a:gd name="f126" fmla="*/ f98 1 547"/>
                <a:gd name="f127" fmla="*/ f99 1 434"/>
                <a:gd name="f128" fmla="*/ f100 1 547"/>
                <a:gd name="f129" fmla="*/ f101 1 434"/>
                <a:gd name="f130" fmla="*/ f102 1 434"/>
                <a:gd name="f131" fmla="*/ f103 1 547"/>
                <a:gd name="f132" fmla="*/ f104 1 434"/>
                <a:gd name="f133" fmla="*/ f105 1 547"/>
                <a:gd name="f134" fmla="*/ f106 1 434"/>
                <a:gd name="f135" fmla="*/ f107 1 547"/>
                <a:gd name="f136" fmla="*/ f108 1 434"/>
                <a:gd name="f137" fmla="*/ f109 1 547"/>
                <a:gd name="f138" fmla="*/ f110 1 434"/>
                <a:gd name="f139" fmla="*/ 0 1 f82"/>
                <a:gd name="f140" fmla="*/ f76 1 f82"/>
                <a:gd name="f141" fmla="*/ 0 1 f83"/>
                <a:gd name="f142" fmla="*/ f77 1 f83"/>
                <a:gd name="f143" fmla="*/ f112 1 f82"/>
                <a:gd name="f144" fmla="*/ f113 1 f83"/>
                <a:gd name="f145" fmla="*/ f114 1 f82"/>
                <a:gd name="f146" fmla="*/ f115 1 f83"/>
                <a:gd name="f147" fmla="*/ f116 1 f82"/>
                <a:gd name="f148" fmla="*/ f117 1 f83"/>
                <a:gd name="f149" fmla="*/ f118 1 f82"/>
                <a:gd name="f150" fmla="*/ f119 1 f83"/>
                <a:gd name="f151" fmla="*/ f120 1 f82"/>
                <a:gd name="f152" fmla="*/ f121 1 f83"/>
                <a:gd name="f153" fmla="*/ f122 1 f82"/>
                <a:gd name="f154" fmla="*/ f123 1 f83"/>
                <a:gd name="f155" fmla="*/ f124 1 f82"/>
                <a:gd name="f156" fmla="*/ f125 1 f83"/>
                <a:gd name="f157" fmla="*/ f126 1 f82"/>
                <a:gd name="f158" fmla="*/ f127 1 f83"/>
                <a:gd name="f159" fmla="*/ f128 1 f82"/>
                <a:gd name="f160" fmla="*/ f129 1 f83"/>
                <a:gd name="f161" fmla="*/ f130 1 f83"/>
                <a:gd name="f162" fmla="*/ f131 1 f82"/>
                <a:gd name="f163" fmla="*/ f132 1 f83"/>
                <a:gd name="f164" fmla="*/ f133 1 f82"/>
                <a:gd name="f165" fmla="*/ f134 1 f83"/>
                <a:gd name="f166" fmla="*/ f135 1 f82"/>
                <a:gd name="f167" fmla="*/ f136 1 f83"/>
                <a:gd name="f168" fmla="*/ f137 1 f82"/>
                <a:gd name="f169" fmla="*/ f138 1 f83"/>
                <a:gd name="f170" fmla="*/ f139 f73 1"/>
                <a:gd name="f171" fmla="*/ f140 f73 1"/>
                <a:gd name="f172" fmla="*/ f142 f74 1"/>
                <a:gd name="f173" fmla="*/ f141 f74 1"/>
                <a:gd name="f174" fmla="*/ f143 f73 1"/>
                <a:gd name="f175" fmla="*/ f144 f74 1"/>
                <a:gd name="f176" fmla="*/ f145 f73 1"/>
                <a:gd name="f177" fmla="*/ f146 f74 1"/>
                <a:gd name="f178" fmla="*/ f147 f73 1"/>
                <a:gd name="f179" fmla="*/ f148 f74 1"/>
                <a:gd name="f180" fmla="*/ f149 f73 1"/>
                <a:gd name="f181" fmla="*/ f150 f74 1"/>
                <a:gd name="f182" fmla="*/ f151 f73 1"/>
                <a:gd name="f183" fmla="*/ f152 f74 1"/>
                <a:gd name="f184" fmla="*/ f153 f73 1"/>
                <a:gd name="f185" fmla="*/ f154 f74 1"/>
                <a:gd name="f186" fmla="*/ f155 f73 1"/>
                <a:gd name="f187" fmla="*/ f156 f74 1"/>
                <a:gd name="f188" fmla="*/ f157 f73 1"/>
                <a:gd name="f189" fmla="*/ f158 f74 1"/>
                <a:gd name="f190" fmla="*/ f159 f73 1"/>
                <a:gd name="f191" fmla="*/ f160 f74 1"/>
                <a:gd name="f192" fmla="*/ f161 f74 1"/>
                <a:gd name="f193" fmla="*/ f162 f73 1"/>
                <a:gd name="f194" fmla="*/ f163 f74 1"/>
                <a:gd name="f195" fmla="*/ f164 f73 1"/>
                <a:gd name="f196" fmla="*/ f165 f74 1"/>
                <a:gd name="f197" fmla="*/ f166 f73 1"/>
                <a:gd name="f198" fmla="*/ f167 f74 1"/>
                <a:gd name="f199" fmla="*/ f168 f73 1"/>
                <a:gd name="f200" fmla="*/ f169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1">
                  <a:pos x="f174" y="f175"/>
                </a:cxn>
                <a:cxn ang="f111">
                  <a:pos x="f176" y="f177"/>
                </a:cxn>
                <a:cxn ang="f111">
                  <a:pos x="f178" y="f179"/>
                </a:cxn>
                <a:cxn ang="f111">
                  <a:pos x="f180" y="f181"/>
                </a:cxn>
                <a:cxn ang="f111">
                  <a:pos x="f182" y="f183"/>
                </a:cxn>
                <a:cxn ang="f111">
                  <a:pos x="f184" y="f185"/>
                </a:cxn>
                <a:cxn ang="f111">
                  <a:pos x="f186" y="f187"/>
                </a:cxn>
                <a:cxn ang="f111">
                  <a:pos x="f188" y="f189"/>
                </a:cxn>
                <a:cxn ang="f111">
                  <a:pos x="f190" y="f191"/>
                </a:cxn>
                <a:cxn ang="f111">
                  <a:pos x="f188" y="f192"/>
                </a:cxn>
                <a:cxn ang="f111">
                  <a:pos x="f193" y="f194"/>
                </a:cxn>
                <a:cxn ang="f111">
                  <a:pos x="f195" y="f196"/>
                </a:cxn>
                <a:cxn ang="f111">
                  <a:pos x="f197" y="f198"/>
                </a:cxn>
                <a:cxn ang="f111">
                  <a:pos x="f199" y="f200"/>
                </a:cxn>
                <a:cxn ang="f111">
                  <a:pos x="f174" y="f175"/>
                </a:cxn>
              </a:cxnLst>
              <a:rect l="f170" t="f173" r="f171" b="f172"/>
              <a:pathLst>
                <a:path w="547" h="434">
                  <a:moveTo>
                    <a:pt x="f8" y="f7"/>
                  </a:moveTo>
                  <a:cubicBezTo>
                    <a:pt x="f9" y="f7"/>
                    <a:pt x="f10" y="f11"/>
                    <a:pt x="f12" y="f13"/>
                  </a:cubicBezTo>
                  <a:cubicBezTo>
                    <a:pt x="f14" y="f13"/>
                    <a:pt x="f15" y="f16"/>
                    <a:pt x="f17" y="f18"/>
                  </a:cubicBezTo>
                  <a:cubicBezTo>
                    <a:pt x="f19" y="f20"/>
                    <a:pt x="f5" y="f21"/>
                    <a:pt x="f22" y="f23"/>
                  </a:cubicBezTo>
                  <a:cubicBezTo>
                    <a:pt x="f24" y="f25"/>
                    <a:pt x="f12" y="f26"/>
                    <a:pt x="f27" y="f28"/>
                  </a:cubicBezTo>
                  <a:cubicBezTo>
                    <a:pt x="f29" y="f30"/>
                    <a:pt x="f31" y="f32"/>
                    <a:pt x="f33" y="f20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6" y="f48"/>
                    <a:pt x="f49" y="f50"/>
                  </a:cubicBezTo>
                  <a:cubicBezTo>
                    <a:pt x="f44" y="f51"/>
                    <a:pt x="f44" y="f52"/>
                    <a:pt x="f44" y="f12"/>
                  </a:cubicBezTo>
                  <a:cubicBezTo>
                    <a:pt x="f44" y="f24"/>
                    <a:pt x="f53" y="f54"/>
                    <a:pt x="f55" y="f56"/>
                  </a:cubicBezTo>
                  <a:cubicBezTo>
                    <a:pt x="f57" y="f5"/>
                    <a:pt x="f58" y="f22"/>
                    <a:pt x="f59" y="f15"/>
                  </a:cubicBezTo>
                  <a:cubicBezTo>
                    <a:pt x="f60" y="f61"/>
                    <a:pt x="f62" y="f63"/>
                    <a:pt x="f62" y="f64"/>
                  </a:cubicBezTo>
                  <a:cubicBezTo>
                    <a:pt x="f6" y="f65"/>
                    <a:pt x="f66" y="f67"/>
                    <a:pt x="f68" y="f68"/>
                  </a:cubicBezTo>
                  <a:cubicBezTo>
                    <a:pt x="f69" y="f70"/>
                    <a:pt x="f71" y="f7"/>
                    <a:pt x="f8" y="f7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reeform 54">
              <a:extLst>
                <a:ext uri="{FF2B5EF4-FFF2-40B4-BE49-F238E27FC236}">
                  <a16:creationId xmlns:a16="http://schemas.microsoft.com/office/drawing/2014/main" id="{91636A91-D494-44CA-A748-BD436BDCB2D7}"/>
                </a:ext>
              </a:extLst>
            </p:cNvPr>
            <p:cNvSpPr/>
            <p:nvPr/>
          </p:nvSpPr>
          <p:spPr>
            <a:xfrm>
              <a:off x="196733" y="2851144"/>
              <a:ext cx="1479554" cy="13906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2"/>
                <a:gd name="f7" fmla="val 481"/>
                <a:gd name="f8" fmla="val 67"/>
                <a:gd name="f9" fmla="val 368"/>
                <a:gd name="f10" fmla="val 68"/>
                <a:gd name="f11" fmla="val 399"/>
                <a:gd name="f12" fmla="val 73"/>
                <a:gd name="f13" fmla="val 430"/>
                <a:gd name="f14" fmla="val 81"/>
                <a:gd name="f15" fmla="val 461"/>
                <a:gd name="f16" fmla="val 84"/>
                <a:gd name="f17" fmla="val 470"/>
                <a:gd name="f18" fmla="val 476"/>
                <a:gd name="f19" fmla="val 478"/>
                <a:gd name="f20" fmla="val 66"/>
                <a:gd name="f21" fmla="val 60"/>
                <a:gd name="f22" fmla="val 57"/>
                <a:gd name="f23" fmla="val 467"/>
                <a:gd name="f24" fmla="val 263"/>
                <a:gd name="f25" fmla="val 128"/>
                <a:gd name="f26" fmla="val 53"/>
                <a:gd name="f27" fmla="val 336"/>
                <a:gd name="f28" fmla="val 11"/>
                <a:gd name="f29" fmla="val 391"/>
                <a:gd name="f30" fmla="val 445"/>
                <a:gd name="f31" fmla="val 1"/>
                <a:gd name="f32" fmla="val 499"/>
                <a:gd name="f33" fmla="val 15"/>
                <a:gd name="f34" fmla="val 505"/>
                <a:gd name="f35" fmla="val 17"/>
                <a:gd name="f36" fmla="val 510"/>
                <a:gd name="f37" fmla="val 20"/>
                <a:gd name="f38" fmla="val 511"/>
                <a:gd name="f39" fmla="val 26"/>
                <a:gd name="f40" fmla="val 36"/>
                <a:gd name="f41" fmla="val 42"/>
                <a:gd name="f42" fmla="val 494"/>
                <a:gd name="f43" fmla="val 40"/>
                <a:gd name="f44" fmla="val 474"/>
                <a:gd name="f45" fmla="val 453"/>
                <a:gd name="f46" fmla="val 31"/>
                <a:gd name="f47" fmla="val 433"/>
                <a:gd name="f48" fmla="val 30"/>
                <a:gd name="f49" fmla="val 335"/>
                <a:gd name="f50" fmla="val 23"/>
                <a:gd name="f51" fmla="val 249"/>
                <a:gd name="f52" fmla="val 177"/>
                <a:gd name="f53" fmla="val 120"/>
                <a:gd name="f54" fmla="val 172"/>
                <a:gd name="f55" fmla="val 85"/>
                <a:gd name="f56" fmla="val 237"/>
                <a:gd name="f57" fmla="val 313"/>
                <a:gd name="f58" fmla="val 70"/>
                <a:gd name="f59" fmla="val 331"/>
                <a:gd name="f60" fmla="val 69"/>
                <a:gd name="f61" fmla="val 349"/>
                <a:gd name="f62" fmla="+- 0 0 -90"/>
                <a:gd name="f63" fmla="*/ f3 1 512"/>
                <a:gd name="f64" fmla="*/ f4 1 481"/>
                <a:gd name="f65" fmla="val f5"/>
                <a:gd name="f66" fmla="val f6"/>
                <a:gd name="f67" fmla="val f7"/>
                <a:gd name="f68" fmla="*/ f62 f0 1"/>
                <a:gd name="f69" fmla="+- f67 0 f65"/>
                <a:gd name="f70" fmla="+- f66 0 f65"/>
                <a:gd name="f71" fmla="*/ f68 1 f2"/>
                <a:gd name="f72" fmla="*/ f70 1 512"/>
                <a:gd name="f73" fmla="*/ f69 1 481"/>
                <a:gd name="f74" fmla="*/ 67 f70 1"/>
                <a:gd name="f75" fmla="*/ 368 f69 1"/>
                <a:gd name="f76" fmla="*/ 81 f70 1"/>
                <a:gd name="f77" fmla="*/ 461 f69 1"/>
                <a:gd name="f78" fmla="*/ 73 f70 1"/>
                <a:gd name="f79" fmla="*/ 478 f69 1"/>
                <a:gd name="f80" fmla="*/ 57 f70 1"/>
                <a:gd name="f81" fmla="*/ 467 f69 1"/>
                <a:gd name="f82" fmla="*/ 336 f70 1"/>
                <a:gd name="f83" fmla="*/ 11 f69 1"/>
                <a:gd name="f84" fmla="*/ 499 f70 1"/>
                <a:gd name="f85" fmla="*/ 15 f69 1"/>
                <a:gd name="f86" fmla="*/ 511 f70 1"/>
                <a:gd name="f87" fmla="*/ 26 f69 1"/>
                <a:gd name="f88" fmla="*/ 494 f70 1"/>
                <a:gd name="f89" fmla="*/ 40 f69 1"/>
                <a:gd name="f90" fmla="*/ 433 f70 1"/>
                <a:gd name="f91" fmla="*/ 30 f69 1"/>
                <a:gd name="f92" fmla="*/ 177 f70 1"/>
                <a:gd name="f93" fmla="*/ 120 f69 1"/>
                <a:gd name="f94" fmla="*/ 313 f69 1"/>
                <a:gd name="f95" fmla="+- f71 0 f1"/>
                <a:gd name="f96" fmla="*/ f74 1 512"/>
                <a:gd name="f97" fmla="*/ f75 1 481"/>
                <a:gd name="f98" fmla="*/ f76 1 512"/>
                <a:gd name="f99" fmla="*/ f77 1 481"/>
                <a:gd name="f100" fmla="*/ f78 1 512"/>
                <a:gd name="f101" fmla="*/ f79 1 481"/>
                <a:gd name="f102" fmla="*/ f80 1 512"/>
                <a:gd name="f103" fmla="*/ f81 1 481"/>
                <a:gd name="f104" fmla="*/ f82 1 512"/>
                <a:gd name="f105" fmla="*/ f83 1 481"/>
                <a:gd name="f106" fmla="*/ f84 1 512"/>
                <a:gd name="f107" fmla="*/ f85 1 481"/>
                <a:gd name="f108" fmla="*/ f86 1 512"/>
                <a:gd name="f109" fmla="*/ f87 1 481"/>
                <a:gd name="f110" fmla="*/ f88 1 512"/>
                <a:gd name="f111" fmla="*/ f89 1 481"/>
                <a:gd name="f112" fmla="*/ f90 1 512"/>
                <a:gd name="f113" fmla="*/ f91 1 481"/>
                <a:gd name="f114" fmla="*/ f92 1 512"/>
                <a:gd name="f115" fmla="*/ f93 1 481"/>
                <a:gd name="f116" fmla="*/ f94 1 481"/>
                <a:gd name="f117" fmla="*/ 0 1 f72"/>
                <a:gd name="f118" fmla="*/ f66 1 f72"/>
                <a:gd name="f119" fmla="*/ 0 1 f73"/>
                <a:gd name="f120" fmla="*/ f67 1 f73"/>
                <a:gd name="f121" fmla="*/ f96 1 f72"/>
                <a:gd name="f122" fmla="*/ f97 1 f73"/>
                <a:gd name="f123" fmla="*/ f98 1 f72"/>
                <a:gd name="f124" fmla="*/ f99 1 f73"/>
                <a:gd name="f125" fmla="*/ f100 1 f72"/>
                <a:gd name="f126" fmla="*/ f101 1 f73"/>
                <a:gd name="f127" fmla="*/ f102 1 f72"/>
                <a:gd name="f128" fmla="*/ f103 1 f73"/>
                <a:gd name="f129" fmla="*/ f104 1 f72"/>
                <a:gd name="f130" fmla="*/ f105 1 f73"/>
                <a:gd name="f131" fmla="*/ f106 1 f72"/>
                <a:gd name="f132" fmla="*/ f107 1 f73"/>
                <a:gd name="f133" fmla="*/ f108 1 f72"/>
                <a:gd name="f134" fmla="*/ f109 1 f73"/>
                <a:gd name="f135" fmla="*/ f110 1 f72"/>
                <a:gd name="f136" fmla="*/ f111 1 f73"/>
                <a:gd name="f137" fmla="*/ f112 1 f72"/>
                <a:gd name="f138" fmla="*/ f113 1 f73"/>
                <a:gd name="f139" fmla="*/ f114 1 f72"/>
                <a:gd name="f140" fmla="*/ f115 1 f73"/>
                <a:gd name="f141" fmla="*/ f116 1 f73"/>
                <a:gd name="f142" fmla="*/ f117 f63 1"/>
                <a:gd name="f143" fmla="*/ f118 f63 1"/>
                <a:gd name="f144" fmla="*/ f120 f64 1"/>
                <a:gd name="f145" fmla="*/ f119 f64 1"/>
                <a:gd name="f146" fmla="*/ f121 f63 1"/>
                <a:gd name="f147" fmla="*/ f122 f64 1"/>
                <a:gd name="f148" fmla="*/ f123 f63 1"/>
                <a:gd name="f149" fmla="*/ f124 f64 1"/>
                <a:gd name="f150" fmla="*/ f125 f63 1"/>
                <a:gd name="f151" fmla="*/ f126 f64 1"/>
                <a:gd name="f152" fmla="*/ f127 f63 1"/>
                <a:gd name="f153" fmla="*/ f128 f64 1"/>
                <a:gd name="f154" fmla="*/ f129 f63 1"/>
                <a:gd name="f155" fmla="*/ f130 f64 1"/>
                <a:gd name="f156" fmla="*/ f131 f63 1"/>
                <a:gd name="f157" fmla="*/ f132 f64 1"/>
                <a:gd name="f158" fmla="*/ f133 f63 1"/>
                <a:gd name="f159" fmla="*/ f134 f64 1"/>
                <a:gd name="f160" fmla="*/ f135 f63 1"/>
                <a:gd name="f161" fmla="*/ f136 f64 1"/>
                <a:gd name="f162" fmla="*/ f137 f63 1"/>
                <a:gd name="f163" fmla="*/ f138 f64 1"/>
                <a:gd name="f164" fmla="*/ f139 f63 1"/>
                <a:gd name="f165" fmla="*/ f140 f64 1"/>
                <a:gd name="f166" fmla="*/ f14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5">
                  <a:pos x="f146" y="f147"/>
                </a:cxn>
                <a:cxn ang="f95">
                  <a:pos x="f148" y="f149"/>
                </a:cxn>
                <a:cxn ang="f95">
                  <a:pos x="f150" y="f151"/>
                </a:cxn>
                <a:cxn ang="f95">
                  <a:pos x="f152" y="f153"/>
                </a:cxn>
                <a:cxn ang="f95">
                  <a:pos x="f154" y="f155"/>
                </a:cxn>
                <a:cxn ang="f95">
                  <a:pos x="f156" y="f157"/>
                </a:cxn>
                <a:cxn ang="f95">
                  <a:pos x="f158" y="f159"/>
                </a:cxn>
                <a:cxn ang="f95">
                  <a:pos x="f160" y="f161"/>
                </a:cxn>
                <a:cxn ang="f95">
                  <a:pos x="f162" y="f163"/>
                </a:cxn>
                <a:cxn ang="f95">
                  <a:pos x="f164" y="f165"/>
                </a:cxn>
                <a:cxn ang="f95">
                  <a:pos x="f150" y="f166"/>
                </a:cxn>
                <a:cxn ang="f95">
                  <a:pos x="f146" y="f147"/>
                </a:cxn>
              </a:cxnLst>
              <a:rect l="f142" t="f145" r="f143" b="f144"/>
              <a:pathLst>
                <a:path w="512" h="48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4" y="f18"/>
                    <a:pt x="f12" y="f19"/>
                  </a:cubicBezTo>
                  <a:cubicBezTo>
                    <a:pt x="f20" y="f7"/>
                    <a:pt x="f21" y="f18"/>
                    <a:pt x="f22" y="f23"/>
                  </a:cubicBezTo>
                  <a:cubicBezTo>
                    <a:pt x="f5" y="f24"/>
                    <a:pt x="f25" y="f26"/>
                    <a:pt x="f27" y="f28"/>
                  </a:cubicBezTo>
                  <a:cubicBezTo>
                    <a:pt x="f29" y="f5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6" y="f40"/>
                    <a:pt x="f34" y="f41"/>
                    <a:pt x="f42" y="f43"/>
                  </a:cubicBezTo>
                  <a:cubicBezTo>
                    <a:pt x="f44" y="f40"/>
                    <a:pt x="f45" y="f46"/>
                    <a:pt x="f47" y="f48"/>
                  </a:cubicBezTo>
                  <a:cubicBezTo>
                    <a:pt x="f49" y="f50"/>
                    <a:pt x="f51" y="f26"/>
                    <a:pt x="f52" y="f53"/>
                  </a:cubicBezTo>
                  <a:cubicBezTo>
                    <a:pt x="f53" y="f54"/>
                    <a:pt x="f55" y="f56"/>
                    <a:pt x="f12" y="f57"/>
                  </a:cubicBezTo>
                  <a:cubicBezTo>
                    <a:pt x="f58" y="f59"/>
                    <a:pt x="f60" y="f61"/>
                    <a:pt x="f8" y="f9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Freeform 55">
              <a:extLst>
                <a:ext uri="{FF2B5EF4-FFF2-40B4-BE49-F238E27FC236}">
                  <a16:creationId xmlns:a16="http://schemas.microsoft.com/office/drawing/2014/main" id="{E14DA9DC-54EE-43DB-B444-5208E62FA2A6}"/>
                </a:ext>
              </a:extLst>
            </p:cNvPr>
            <p:cNvSpPr/>
            <p:nvPr/>
          </p:nvSpPr>
          <p:spPr>
            <a:xfrm>
              <a:off x="352309" y="4368802"/>
              <a:ext cx="606420" cy="5635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0"/>
                <a:gd name="f7" fmla="val 195"/>
                <a:gd name="f8" fmla="val 102"/>
                <a:gd name="f9" fmla="val 81"/>
                <a:gd name="f10" fmla="val 113"/>
                <a:gd name="f11" fmla="val 23"/>
                <a:gd name="f12" fmla="val 160"/>
                <a:gd name="f13" fmla="val 1"/>
                <a:gd name="f14" fmla="val 202"/>
                <a:gd name="f15" fmla="val 7"/>
                <a:gd name="f16" fmla="val 61"/>
                <a:gd name="f17" fmla="val 171"/>
                <a:gd name="f18" fmla="val 109"/>
                <a:gd name="f19" fmla="val 115"/>
                <a:gd name="f20" fmla="val 107"/>
                <a:gd name="f21" fmla="val 110"/>
                <a:gd name="f22" fmla="val 112"/>
                <a:gd name="f23" fmla="val 114"/>
                <a:gd name="f24" fmla="val 136"/>
                <a:gd name="f25" fmla="val 158"/>
                <a:gd name="f26" fmla="val 179"/>
                <a:gd name="f27" fmla="val 189"/>
                <a:gd name="f28" fmla="val 194"/>
                <a:gd name="f29" fmla="val 95"/>
                <a:gd name="f30" fmla="val 90"/>
                <a:gd name="f31" fmla="val 60"/>
                <a:gd name="f32" fmla="val 35"/>
                <a:gd name="f33" fmla="val 96"/>
                <a:gd name="f34" fmla="val 17"/>
                <a:gd name="f35" fmla="val 72"/>
                <a:gd name="f36" fmla="val 3"/>
                <a:gd name="f37" fmla="val 52"/>
                <a:gd name="f38" fmla="val 30"/>
                <a:gd name="f39" fmla="val 2"/>
                <a:gd name="f40" fmla="val 50"/>
                <a:gd name="f41" fmla="val 94"/>
                <a:gd name="f42" fmla="val 28"/>
                <a:gd name="f43" fmla="+- 0 0 -90"/>
                <a:gd name="f44" fmla="*/ f3 1 210"/>
                <a:gd name="f45" fmla="*/ f4 1 195"/>
                <a:gd name="f46" fmla="val f5"/>
                <a:gd name="f47" fmla="val f6"/>
                <a:gd name="f48" fmla="val f7"/>
                <a:gd name="f49" fmla="*/ f43 f0 1"/>
                <a:gd name="f50" fmla="+- f48 0 f46"/>
                <a:gd name="f51" fmla="+- f47 0 f46"/>
                <a:gd name="f52" fmla="*/ f49 1 f2"/>
                <a:gd name="f53" fmla="*/ f51 1 210"/>
                <a:gd name="f54" fmla="*/ f50 1 195"/>
                <a:gd name="f55" fmla="*/ 102 f51 1"/>
                <a:gd name="f56" fmla="*/ 81 f50 1"/>
                <a:gd name="f57" fmla="*/ 202 f51 1"/>
                <a:gd name="f58" fmla="*/ 7 f50 1"/>
                <a:gd name="f59" fmla="*/ 115 f51 1"/>
                <a:gd name="f60" fmla="*/ 107 f50 1"/>
                <a:gd name="f61" fmla="*/ 114 f50 1"/>
                <a:gd name="f62" fmla="*/ 179 f50 1"/>
                <a:gd name="f63" fmla="*/ 194 f50 1"/>
                <a:gd name="f64" fmla="*/ 90 f51 1"/>
                <a:gd name="f65" fmla="*/ 115 f50 1"/>
                <a:gd name="f66" fmla="*/ 17 f51 1"/>
                <a:gd name="f67" fmla="*/ 72 f50 1"/>
                <a:gd name="f68" fmla="*/ 2 f51 1"/>
                <a:gd name="f69" fmla="+- f52 0 f1"/>
                <a:gd name="f70" fmla="*/ f55 1 210"/>
                <a:gd name="f71" fmla="*/ f56 1 195"/>
                <a:gd name="f72" fmla="*/ f57 1 210"/>
                <a:gd name="f73" fmla="*/ f58 1 195"/>
                <a:gd name="f74" fmla="*/ f59 1 210"/>
                <a:gd name="f75" fmla="*/ f60 1 195"/>
                <a:gd name="f76" fmla="*/ f61 1 195"/>
                <a:gd name="f77" fmla="*/ f62 1 195"/>
                <a:gd name="f78" fmla="*/ f63 1 195"/>
                <a:gd name="f79" fmla="*/ f64 1 210"/>
                <a:gd name="f80" fmla="*/ f65 1 195"/>
                <a:gd name="f81" fmla="*/ f66 1 210"/>
                <a:gd name="f82" fmla="*/ f67 1 195"/>
                <a:gd name="f83" fmla="*/ f68 1 210"/>
                <a:gd name="f84" fmla="*/ 0 1 f53"/>
                <a:gd name="f85" fmla="*/ f47 1 f53"/>
                <a:gd name="f86" fmla="*/ 0 1 f54"/>
                <a:gd name="f87" fmla="*/ f48 1 f54"/>
                <a:gd name="f88" fmla="*/ f70 1 f53"/>
                <a:gd name="f89" fmla="*/ f71 1 f54"/>
                <a:gd name="f90" fmla="*/ f72 1 f53"/>
                <a:gd name="f91" fmla="*/ f73 1 f54"/>
                <a:gd name="f92" fmla="*/ f74 1 f53"/>
                <a:gd name="f93" fmla="*/ f75 1 f54"/>
                <a:gd name="f94" fmla="*/ f76 1 f54"/>
                <a:gd name="f95" fmla="*/ f77 1 f54"/>
                <a:gd name="f96" fmla="*/ f78 1 f54"/>
                <a:gd name="f97" fmla="*/ f79 1 f53"/>
                <a:gd name="f98" fmla="*/ f80 1 f54"/>
                <a:gd name="f99" fmla="*/ f81 1 f53"/>
                <a:gd name="f100" fmla="*/ f82 1 f54"/>
                <a:gd name="f101" fmla="*/ f83 1 f53"/>
                <a:gd name="f102" fmla="*/ f84 f44 1"/>
                <a:gd name="f103" fmla="*/ f85 f44 1"/>
                <a:gd name="f104" fmla="*/ f87 f45 1"/>
                <a:gd name="f105" fmla="*/ f86 f45 1"/>
                <a:gd name="f106" fmla="*/ f88 f44 1"/>
                <a:gd name="f107" fmla="*/ f89 f45 1"/>
                <a:gd name="f108" fmla="*/ f90 f44 1"/>
                <a:gd name="f109" fmla="*/ f91 f45 1"/>
                <a:gd name="f110" fmla="*/ f92 f44 1"/>
                <a:gd name="f111" fmla="*/ f93 f45 1"/>
                <a:gd name="f112" fmla="*/ f94 f45 1"/>
                <a:gd name="f113" fmla="*/ f95 f45 1"/>
                <a:gd name="f114" fmla="*/ f96 f45 1"/>
                <a:gd name="f115" fmla="*/ f97 f44 1"/>
                <a:gd name="f116" fmla="*/ f98 f45 1"/>
                <a:gd name="f117" fmla="*/ f99 f44 1"/>
                <a:gd name="f118" fmla="*/ f100 f45 1"/>
                <a:gd name="f119" fmla="*/ f10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9">
                  <a:pos x="f106" y="f107"/>
                </a:cxn>
                <a:cxn ang="f69">
                  <a:pos x="f108" y="f109"/>
                </a:cxn>
                <a:cxn ang="f69">
                  <a:pos x="f110" y="f111"/>
                </a:cxn>
                <a:cxn ang="f69">
                  <a:pos x="f110" y="f112"/>
                </a:cxn>
                <a:cxn ang="f69">
                  <a:pos x="f110" y="f113"/>
                </a:cxn>
                <a:cxn ang="f69">
                  <a:pos x="f106" y="f114"/>
                </a:cxn>
                <a:cxn ang="f69">
                  <a:pos x="f115" y="f113"/>
                </a:cxn>
                <a:cxn ang="f69">
                  <a:pos x="f115" y="f116"/>
                </a:cxn>
                <a:cxn ang="f69">
                  <a:pos x="f115" y="f111"/>
                </a:cxn>
                <a:cxn ang="f69">
                  <a:pos x="f117" y="f118"/>
                </a:cxn>
                <a:cxn ang="f69">
                  <a:pos x="f119" y="f109"/>
                </a:cxn>
                <a:cxn ang="f69">
                  <a:pos x="f106" y="f107"/>
                </a:cxn>
              </a:cxnLst>
              <a:rect l="f102" t="f105" r="f103" b="f104"/>
              <a:pathLst>
                <a:path w="210" h="19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6" y="f16"/>
                    <a:pt x="f17" y="f18"/>
                    <a:pt x="f19" y="f20"/>
                  </a:cubicBezTo>
                  <a:cubicBezTo>
                    <a:pt x="f19" y="f21"/>
                    <a:pt x="f19" y="f22"/>
                    <a:pt x="f19" y="f23"/>
                  </a:cubicBezTo>
                  <a:cubicBezTo>
                    <a:pt x="f19" y="f24"/>
                    <a:pt x="f19" y="f25"/>
                    <a:pt x="f19" y="f26"/>
                  </a:cubicBezTo>
                  <a:cubicBezTo>
                    <a:pt x="f19" y="f27"/>
                    <a:pt x="f21" y="f7"/>
                    <a:pt x="f8" y="f28"/>
                  </a:cubicBezTo>
                  <a:cubicBezTo>
                    <a:pt x="f29" y="f28"/>
                    <a:pt x="f30" y="f27"/>
                    <a:pt x="f30" y="f26"/>
                  </a:cubicBezTo>
                  <a:cubicBezTo>
                    <a:pt x="f30" y="f25"/>
                    <a:pt x="f30" y="f24"/>
                    <a:pt x="f30" y="f19"/>
                  </a:cubicBezTo>
                  <a:cubicBezTo>
                    <a:pt x="f30" y="f22"/>
                    <a:pt x="f30" y="f21"/>
                    <a:pt x="f30" y="f20"/>
                  </a:cubicBezTo>
                  <a:cubicBezTo>
                    <a:pt x="f31" y="f20"/>
                    <a:pt x="f32" y="f33"/>
                    <a:pt x="f34" y="f35"/>
                  </a:cubicBezTo>
                  <a:cubicBezTo>
                    <a:pt x="f36" y="f37"/>
                    <a:pt x="f5" y="f38"/>
                    <a:pt x="f39" y="f15"/>
                  </a:cubicBezTo>
                  <a:cubicBezTo>
                    <a:pt x="f40" y="f5"/>
                    <a:pt x="f41" y="f42"/>
                    <a:pt x="f8" y="f9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Freeform 56">
              <a:extLst>
                <a:ext uri="{FF2B5EF4-FFF2-40B4-BE49-F238E27FC236}">
                  <a16:creationId xmlns:a16="http://schemas.microsoft.com/office/drawing/2014/main" id="{62A1FAF7-52B0-442E-A722-F660A301BDAB}"/>
                </a:ext>
              </a:extLst>
            </p:cNvPr>
            <p:cNvSpPr/>
            <p:nvPr/>
          </p:nvSpPr>
          <p:spPr>
            <a:xfrm>
              <a:off x="1736610" y="2859081"/>
              <a:ext cx="365129" cy="5143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6"/>
                <a:gd name="f7" fmla="val 178"/>
                <a:gd name="f8" fmla="val 125"/>
                <a:gd name="f9" fmla="val 89"/>
                <a:gd name="f10" fmla="val 100"/>
                <a:gd name="f11" fmla="val 112"/>
                <a:gd name="f12" fmla="val 124"/>
                <a:gd name="f13" fmla="val 120"/>
                <a:gd name="f14" fmla="val 156"/>
                <a:gd name="f15" fmla="val 91"/>
                <a:gd name="f16" fmla="val 59"/>
                <a:gd name="f17" fmla="val 176"/>
                <a:gd name="f18" fmla="val 27"/>
                <a:gd name="f19" fmla="val 174"/>
                <a:gd name="f20" fmla="val 1"/>
                <a:gd name="f21" fmla="val 147"/>
                <a:gd name="f22" fmla="val 115"/>
                <a:gd name="f23" fmla="val 97"/>
                <a:gd name="f24" fmla="val 80"/>
                <a:gd name="f25" fmla="val 62"/>
                <a:gd name="f26" fmla="val 28"/>
                <a:gd name="f27" fmla="val 29"/>
                <a:gd name="f28" fmla="val 63"/>
                <a:gd name="f29" fmla="val 71"/>
                <a:gd name="f30" fmla="val 101"/>
                <a:gd name="f31" fmla="val 88"/>
                <a:gd name="f32" fmla="val 41"/>
                <a:gd name="f33" fmla="val 84"/>
                <a:gd name="f34" fmla="val 25"/>
                <a:gd name="f35" fmla="val 43"/>
                <a:gd name="f36" fmla="val 26"/>
                <a:gd name="f37" fmla="val 42"/>
                <a:gd name="f38" fmla="val 114"/>
                <a:gd name="f39" fmla="val 135"/>
                <a:gd name="f40" fmla="val 151"/>
                <a:gd name="f41" fmla="val 105"/>
                <a:gd name="f42" fmla="+- 0 0 -90"/>
                <a:gd name="f43" fmla="*/ f3 1 126"/>
                <a:gd name="f44" fmla="*/ f4 1 178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126"/>
                <a:gd name="f53" fmla="*/ f49 1 178"/>
                <a:gd name="f54" fmla="*/ 125 f50 1"/>
                <a:gd name="f55" fmla="*/ 89 f49 1"/>
                <a:gd name="f56" fmla="*/ 124 f49 1"/>
                <a:gd name="f57" fmla="*/ 59 f50 1"/>
                <a:gd name="f58" fmla="*/ 176 f49 1"/>
                <a:gd name="f59" fmla="*/ 1 f50 1"/>
                <a:gd name="f60" fmla="*/ 115 f49 1"/>
                <a:gd name="f61" fmla="*/ 62 f49 1"/>
                <a:gd name="f62" fmla="*/ 63 f50 1"/>
                <a:gd name="f63" fmla="*/ 1 f49 1"/>
                <a:gd name="f64" fmla="*/ 126 f50 1"/>
                <a:gd name="f65" fmla="*/ 101 f50 1"/>
                <a:gd name="f66" fmla="*/ 88 f49 1"/>
                <a:gd name="f67" fmla="*/ 25 f49 1"/>
                <a:gd name="f68" fmla="*/ 25 f50 1"/>
                <a:gd name="f69" fmla="*/ 114 f49 1"/>
                <a:gd name="f70" fmla="*/ 151 f49 1"/>
                <a:gd name="f71" fmla="+- f51 0 f1"/>
                <a:gd name="f72" fmla="*/ f54 1 126"/>
                <a:gd name="f73" fmla="*/ f55 1 178"/>
                <a:gd name="f74" fmla="*/ f56 1 178"/>
                <a:gd name="f75" fmla="*/ f57 1 126"/>
                <a:gd name="f76" fmla="*/ f58 1 178"/>
                <a:gd name="f77" fmla="*/ f59 1 126"/>
                <a:gd name="f78" fmla="*/ f60 1 178"/>
                <a:gd name="f79" fmla="*/ f61 1 178"/>
                <a:gd name="f80" fmla="*/ f62 1 126"/>
                <a:gd name="f81" fmla="*/ f63 1 178"/>
                <a:gd name="f82" fmla="*/ f64 1 126"/>
                <a:gd name="f83" fmla="*/ f65 1 126"/>
                <a:gd name="f84" fmla="*/ f66 1 178"/>
                <a:gd name="f85" fmla="*/ f67 1 178"/>
                <a:gd name="f86" fmla="*/ f68 1 126"/>
                <a:gd name="f87" fmla="*/ f69 1 178"/>
                <a:gd name="f88" fmla="*/ f70 1 178"/>
                <a:gd name="f89" fmla="*/ 0 1 f52"/>
                <a:gd name="f90" fmla="*/ f46 1 f52"/>
                <a:gd name="f91" fmla="*/ 0 1 f53"/>
                <a:gd name="f92" fmla="*/ f47 1 f53"/>
                <a:gd name="f93" fmla="*/ f72 1 f52"/>
                <a:gd name="f94" fmla="*/ f73 1 f53"/>
                <a:gd name="f95" fmla="*/ f74 1 f53"/>
                <a:gd name="f96" fmla="*/ f75 1 f52"/>
                <a:gd name="f97" fmla="*/ f76 1 f53"/>
                <a:gd name="f98" fmla="*/ f77 1 f52"/>
                <a:gd name="f99" fmla="*/ f78 1 f53"/>
                <a:gd name="f100" fmla="*/ f79 1 f53"/>
                <a:gd name="f101" fmla="*/ f80 1 f52"/>
                <a:gd name="f102" fmla="*/ f81 1 f53"/>
                <a:gd name="f103" fmla="*/ f82 1 f52"/>
                <a:gd name="f104" fmla="*/ f83 1 f52"/>
                <a:gd name="f105" fmla="*/ f84 1 f53"/>
                <a:gd name="f106" fmla="*/ f85 1 f53"/>
                <a:gd name="f107" fmla="*/ f86 1 f52"/>
                <a:gd name="f108" fmla="*/ f87 1 f53"/>
                <a:gd name="f109" fmla="*/ f88 1 f53"/>
                <a:gd name="f110" fmla="*/ f89 f43 1"/>
                <a:gd name="f111" fmla="*/ f90 f43 1"/>
                <a:gd name="f112" fmla="*/ f92 f44 1"/>
                <a:gd name="f113" fmla="*/ f91 f44 1"/>
                <a:gd name="f114" fmla="*/ f93 f43 1"/>
                <a:gd name="f115" fmla="*/ f94 f44 1"/>
                <a:gd name="f116" fmla="*/ f95 f44 1"/>
                <a:gd name="f117" fmla="*/ f96 f43 1"/>
                <a:gd name="f118" fmla="*/ f97 f44 1"/>
                <a:gd name="f119" fmla="*/ f98 f43 1"/>
                <a:gd name="f120" fmla="*/ f99 f44 1"/>
                <a:gd name="f121" fmla="*/ f100 f44 1"/>
                <a:gd name="f122" fmla="*/ f101 f43 1"/>
                <a:gd name="f123" fmla="*/ f102 f44 1"/>
                <a:gd name="f124" fmla="*/ f103 f43 1"/>
                <a:gd name="f125" fmla="*/ f104 f43 1"/>
                <a:gd name="f126" fmla="*/ f105 f44 1"/>
                <a:gd name="f127" fmla="*/ f106 f44 1"/>
                <a:gd name="f128" fmla="*/ f107 f43 1"/>
                <a:gd name="f129" fmla="*/ f108 f44 1"/>
                <a:gd name="f130" fmla="*/ f10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1">
                  <a:pos x="f114" y="f115"/>
                </a:cxn>
                <a:cxn ang="f71">
                  <a:pos x="f114" y="f116"/>
                </a:cxn>
                <a:cxn ang="f71">
                  <a:pos x="f117" y="f118"/>
                </a:cxn>
                <a:cxn ang="f71">
                  <a:pos x="f119" y="f120"/>
                </a:cxn>
                <a:cxn ang="f71">
                  <a:pos x="f119" y="f121"/>
                </a:cxn>
                <a:cxn ang="f71">
                  <a:pos x="f122" y="f123"/>
                </a:cxn>
                <a:cxn ang="f71">
                  <a:pos x="f124" y="f121"/>
                </a:cxn>
                <a:cxn ang="f71">
                  <a:pos x="f124" y="f115"/>
                </a:cxn>
                <a:cxn ang="f71">
                  <a:pos x="f114" y="f115"/>
                </a:cxn>
                <a:cxn ang="f71">
                  <a:pos x="f125" y="f126"/>
                </a:cxn>
                <a:cxn ang="f71">
                  <a:pos x="f125" y="f121"/>
                </a:cxn>
                <a:cxn ang="f71">
                  <a:pos x="f122" y="f127"/>
                </a:cxn>
                <a:cxn ang="f71">
                  <a:pos x="f128" y="f121"/>
                </a:cxn>
                <a:cxn ang="f71">
                  <a:pos x="f128" y="f129"/>
                </a:cxn>
                <a:cxn ang="f71">
                  <a:pos x="f122" y="f130"/>
                </a:cxn>
                <a:cxn ang="f71">
                  <a:pos x="f125" y="f129"/>
                </a:cxn>
                <a:cxn ang="f71">
                  <a:pos x="f125" y="f126"/>
                </a:cxn>
              </a:cxnLst>
              <a:rect l="f110" t="f113" r="f111" b="f112"/>
              <a:pathLst>
                <a:path w="126" h="178">
                  <a:moveTo>
                    <a:pt x="f8" y="f9"/>
                  </a:moveTo>
                  <a:cubicBezTo>
                    <a:pt x="f8" y="f10"/>
                    <a:pt x="f6" y="f11"/>
                    <a:pt x="f8" y="f12"/>
                  </a:cubicBezTo>
                  <a:cubicBezTo>
                    <a:pt x="f13" y="f14"/>
                    <a:pt x="f15" y="f7"/>
                    <a:pt x="f16" y="f17"/>
                  </a:cubicBezTo>
                  <a:cubicBezTo>
                    <a:pt x="f18" y="f19"/>
                    <a:pt x="f20" y="f21"/>
                    <a:pt x="f20" y="f22"/>
                  </a:cubicBezTo>
                  <a:cubicBezTo>
                    <a:pt x="f5" y="f23"/>
                    <a:pt x="f5" y="f24"/>
                    <a:pt x="f20" y="f25"/>
                  </a:cubicBezTo>
                  <a:cubicBezTo>
                    <a:pt x="f20" y="f26"/>
                    <a:pt x="f27" y="f5"/>
                    <a:pt x="f28" y="f20"/>
                  </a:cubicBezTo>
                  <a:cubicBezTo>
                    <a:pt x="f23" y="f20"/>
                    <a:pt x="f8" y="f26"/>
                    <a:pt x="f6" y="f25"/>
                  </a:cubicBezTo>
                  <a:cubicBezTo>
                    <a:pt x="f6" y="f29"/>
                    <a:pt x="f6" y="f24"/>
                    <a:pt x="f6" y="f9"/>
                  </a:cubicBezTo>
                  <a:cubicBezTo>
                    <a:pt x="f6" y="f9"/>
                    <a:pt x="f8" y="f9"/>
                    <a:pt x="f8" y="f9"/>
                  </a:cubicBezTo>
                  <a:close/>
                  <a:moveTo>
                    <a:pt x="f30" y="f31"/>
                  </a:moveTo>
                  <a:cubicBezTo>
                    <a:pt x="f30" y="f24"/>
                    <a:pt x="f30" y="f29"/>
                    <a:pt x="f30" y="f25"/>
                  </a:cubicBezTo>
                  <a:cubicBezTo>
                    <a:pt x="f10" y="f32"/>
                    <a:pt x="f33" y="f34"/>
                    <a:pt x="f28" y="f34"/>
                  </a:cubicBezTo>
                  <a:cubicBezTo>
                    <a:pt x="f35" y="f34"/>
                    <a:pt x="f36" y="f37"/>
                    <a:pt x="f34" y="f25"/>
                  </a:cubicBezTo>
                  <a:cubicBezTo>
                    <a:pt x="f34" y="f24"/>
                    <a:pt x="f34" y="f23"/>
                    <a:pt x="f34" y="f38"/>
                  </a:cubicBezTo>
                  <a:cubicBezTo>
                    <a:pt x="f36" y="f39"/>
                    <a:pt x="f37" y="f40"/>
                    <a:pt x="f28" y="f40"/>
                  </a:cubicBezTo>
                  <a:cubicBezTo>
                    <a:pt x="f33" y="f40"/>
                    <a:pt x="f30" y="f39"/>
                    <a:pt x="f30" y="f38"/>
                  </a:cubicBezTo>
                  <a:cubicBezTo>
                    <a:pt x="f30" y="f41"/>
                    <a:pt x="f30" y="f23"/>
                    <a:pt x="f30" y="f31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Freeform 57">
              <a:extLst>
                <a:ext uri="{FF2B5EF4-FFF2-40B4-BE49-F238E27FC236}">
                  <a16:creationId xmlns:a16="http://schemas.microsoft.com/office/drawing/2014/main" id="{3AA40C4B-7F5D-4B98-A175-D637D6EEBA8A}"/>
                </a:ext>
              </a:extLst>
            </p:cNvPr>
            <p:cNvSpPr/>
            <p:nvPr/>
          </p:nvSpPr>
          <p:spPr>
            <a:xfrm>
              <a:off x="1633420" y="3914775"/>
              <a:ext cx="282577" cy="3206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111"/>
                <a:gd name="f8" fmla="val 17"/>
                <a:gd name="f9" fmla="val 45"/>
                <a:gd name="f10" fmla="val 71"/>
                <a:gd name="f11" fmla="val 95"/>
                <a:gd name="f12" fmla="val 43"/>
                <a:gd name="f13" fmla="val 79"/>
                <a:gd name="f14" fmla="val 80"/>
                <a:gd name="f15" fmla="val 52"/>
                <a:gd name="f16" fmla="val 35"/>
                <a:gd name="f17" fmla="val 105"/>
                <a:gd name="f18" fmla="val 18"/>
                <a:gd name="f19" fmla="val 99"/>
                <a:gd name="f20" fmla="val 92"/>
                <a:gd name="f21" fmla="val 11"/>
                <a:gd name="f22" fmla="val 63"/>
                <a:gd name="f23" fmla="val 16"/>
                <a:gd name="f24" fmla="val 32"/>
                <a:gd name="f25" fmla="+- 0 0 -90"/>
                <a:gd name="f26" fmla="*/ f3 1 98"/>
                <a:gd name="f27" fmla="*/ f4 1 111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98"/>
                <a:gd name="f36" fmla="*/ f32 1 111"/>
                <a:gd name="f37" fmla="*/ 17 f33 1"/>
                <a:gd name="f38" fmla="*/ 0 f32 1"/>
                <a:gd name="f39" fmla="*/ 98 f33 1"/>
                <a:gd name="f40" fmla="*/ 52 f33 1"/>
                <a:gd name="f41" fmla="*/ 111 f32 1"/>
                <a:gd name="f42" fmla="*/ 0 f33 1"/>
                <a:gd name="f43" fmla="*/ 92 f32 1"/>
                <a:gd name="f44" fmla="+- f34 0 f1"/>
                <a:gd name="f45" fmla="*/ f37 1 98"/>
                <a:gd name="f46" fmla="*/ f38 1 111"/>
                <a:gd name="f47" fmla="*/ f39 1 98"/>
                <a:gd name="f48" fmla="*/ f40 1 98"/>
                <a:gd name="f49" fmla="*/ f41 1 111"/>
                <a:gd name="f50" fmla="*/ f42 1 98"/>
                <a:gd name="f51" fmla="*/ f43 1 111"/>
                <a:gd name="f52" fmla="*/ 0 1 f35"/>
                <a:gd name="f53" fmla="*/ f29 1 f35"/>
                <a:gd name="f54" fmla="*/ 0 1 f36"/>
                <a:gd name="f55" fmla="*/ f30 1 f36"/>
                <a:gd name="f56" fmla="*/ f45 1 f35"/>
                <a:gd name="f57" fmla="*/ f46 1 f36"/>
                <a:gd name="f58" fmla="*/ f47 1 f35"/>
                <a:gd name="f59" fmla="*/ f48 1 f35"/>
                <a:gd name="f60" fmla="*/ f49 1 f36"/>
                <a:gd name="f61" fmla="*/ f50 1 f35"/>
                <a:gd name="f62" fmla="*/ f51 1 f36"/>
                <a:gd name="f63" fmla="*/ f52 f26 1"/>
                <a:gd name="f64" fmla="*/ f53 f26 1"/>
                <a:gd name="f65" fmla="*/ f55 f27 1"/>
                <a:gd name="f66" fmla="*/ f54 f27 1"/>
                <a:gd name="f67" fmla="*/ f56 f26 1"/>
                <a:gd name="f68" fmla="*/ f57 f27 1"/>
                <a:gd name="f69" fmla="*/ f58 f26 1"/>
                <a:gd name="f70" fmla="*/ f59 f26 1"/>
                <a:gd name="f71" fmla="*/ f60 f27 1"/>
                <a:gd name="f72" fmla="*/ f61 f26 1"/>
                <a:gd name="f73" fmla="*/ f62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7" y="f68"/>
                </a:cxn>
                <a:cxn ang="f44">
                  <a:pos x="f69" y="f68"/>
                </a:cxn>
                <a:cxn ang="f44">
                  <a:pos x="f70" y="f71"/>
                </a:cxn>
                <a:cxn ang="f44">
                  <a:pos x="f72" y="f73"/>
                </a:cxn>
                <a:cxn ang="f44">
                  <a:pos x="f67" y="f68"/>
                </a:cxn>
              </a:cxnLst>
              <a:rect l="f63" t="f66" r="f64" b="f65"/>
              <a:pathLst>
                <a:path w="98" h="111">
                  <a:moveTo>
                    <a:pt x="f8" y="f5"/>
                  </a:moveTo>
                  <a:cubicBezTo>
                    <a:pt x="f9" y="f5"/>
                    <a:pt x="f10" y="f5"/>
                    <a:pt x="f6" y="f5"/>
                  </a:cubicBezTo>
                  <a:cubicBezTo>
                    <a:pt x="f11" y="f12"/>
                    <a:pt x="f13" y="f14"/>
                    <a:pt x="f15" y="f7"/>
                  </a:cubicBezTo>
                  <a:cubicBezTo>
                    <a:pt x="f16" y="f17"/>
                    <a:pt x="f18" y="f19"/>
                    <a:pt x="f5" y="f20"/>
                  </a:cubicBezTo>
                  <a:cubicBezTo>
                    <a:pt x="f21" y="f22"/>
                    <a:pt x="f23" y="f24"/>
                    <a:pt x="f8" y="f5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reeform 58">
              <a:extLst>
                <a:ext uri="{FF2B5EF4-FFF2-40B4-BE49-F238E27FC236}">
                  <a16:creationId xmlns:a16="http://schemas.microsoft.com/office/drawing/2014/main" id="{913C7C99-5E0A-4F97-A013-0C4D45D1CBA7}"/>
                </a:ext>
              </a:extLst>
            </p:cNvPr>
            <p:cNvSpPr/>
            <p:nvPr/>
          </p:nvSpPr>
          <p:spPr>
            <a:xfrm>
              <a:off x="831729" y="3914775"/>
              <a:ext cx="284158" cy="3206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111"/>
                <a:gd name="f8" fmla="val 81"/>
                <a:gd name="f9" fmla="val 83"/>
                <a:gd name="f10" fmla="val 32"/>
                <a:gd name="f11" fmla="val 87"/>
                <a:gd name="f12" fmla="val 63"/>
                <a:gd name="f13" fmla="val 92"/>
                <a:gd name="f14" fmla="val 64"/>
                <a:gd name="f15" fmla="val 105"/>
                <a:gd name="f16" fmla="val 46"/>
                <a:gd name="f17" fmla="val 19"/>
                <a:gd name="f18" fmla="val 80"/>
                <a:gd name="f19" fmla="val 4"/>
                <a:gd name="f20" fmla="val 43"/>
                <a:gd name="f21" fmla="val 27"/>
                <a:gd name="f22" fmla="val 54"/>
                <a:gd name="f23" fmla="+- 0 0 -90"/>
                <a:gd name="f24" fmla="*/ f3 1 98"/>
                <a:gd name="f25" fmla="*/ f4 1 111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98"/>
                <a:gd name="f34" fmla="*/ f30 1 111"/>
                <a:gd name="f35" fmla="*/ 81 f31 1"/>
                <a:gd name="f36" fmla="*/ 0 f30 1"/>
                <a:gd name="f37" fmla="*/ 98 f31 1"/>
                <a:gd name="f38" fmla="*/ 92 f30 1"/>
                <a:gd name="f39" fmla="*/ 46 f31 1"/>
                <a:gd name="f40" fmla="*/ 111 f30 1"/>
                <a:gd name="f41" fmla="*/ 0 f31 1"/>
                <a:gd name="f42" fmla="+- f32 0 f1"/>
                <a:gd name="f43" fmla="*/ f35 1 98"/>
                <a:gd name="f44" fmla="*/ f36 1 111"/>
                <a:gd name="f45" fmla="*/ f37 1 98"/>
                <a:gd name="f46" fmla="*/ f38 1 111"/>
                <a:gd name="f47" fmla="*/ f39 1 98"/>
                <a:gd name="f48" fmla="*/ f40 1 111"/>
                <a:gd name="f49" fmla="*/ f41 1 98"/>
                <a:gd name="f50" fmla="*/ 0 1 f33"/>
                <a:gd name="f51" fmla="*/ f27 1 f33"/>
                <a:gd name="f52" fmla="*/ 0 1 f34"/>
                <a:gd name="f53" fmla="*/ f28 1 f34"/>
                <a:gd name="f54" fmla="*/ f43 1 f33"/>
                <a:gd name="f55" fmla="*/ f44 1 f34"/>
                <a:gd name="f56" fmla="*/ f45 1 f33"/>
                <a:gd name="f57" fmla="*/ f46 1 f34"/>
                <a:gd name="f58" fmla="*/ f47 1 f33"/>
                <a:gd name="f59" fmla="*/ f48 1 f34"/>
                <a:gd name="f60" fmla="*/ f49 1 f33"/>
                <a:gd name="f61" fmla="*/ f50 f24 1"/>
                <a:gd name="f62" fmla="*/ f51 f24 1"/>
                <a:gd name="f63" fmla="*/ f53 f25 1"/>
                <a:gd name="f64" fmla="*/ f52 f25 1"/>
                <a:gd name="f65" fmla="*/ f54 f24 1"/>
                <a:gd name="f66" fmla="*/ f55 f25 1"/>
                <a:gd name="f67" fmla="*/ f56 f24 1"/>
                <a:gd name="f68" fmla="*/ f57 f25 1"/>
                <a:gd name="f69" fmla="*/ f58 f24 1"/>
                <a:gd name="f70" fmla="*/ f59 f25 1"/>
                <a:gd name="f71" fmla="*/ f60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5" y="f66"/>
                </a:cxn>
                <a:cxn ang="f42">
                  <a:pos x="f67" y="f68"/>
                </a:cxn>
                <a:cxn ang="f42">
                  <a:pos x="f69" y="f70"/>
                </a:cxn>
                <a:cxn ang="f42">
                  <a:pos x="f71" y="f66"/>
                </a:cxn>
                <a:cxn ang="f42">
                  <a:pos x="f65" y="f66"/>
                </a:cxn>
              </a:cxnLst>
              <a:rect l="f61" t="f64" r="f62" b="f63"/>
              <a:pathLst>
                <a:path w="98" h="111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8" y="f6"/>
                    <a:pt x="f14" y="f15"/>
                    <a:pt x="f16" y="f7"/>
                  </a:cubicBezTo>
                  <a:cubicBezTo>
                    <a:pt x="f17" y="f18"/>
                    <a:pt x="f19" y="f20"/>
                    <a:pt x="f5" y="f5"/>
                  </a:cubicBezTo>
                  <a:cubicBezTo>
                    <a:pt x="f21" y="f5"/>
                    <a:pt x="f22" y="f5"/>
                    <a:pt x="f8" y="f5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Freeform 59">
              <a:extLst>
                <a:ext uri="{FF2B5EF4-FFF2-40B4-BE49-F238E27FC236}">
                  <a16:creationId xmlns:a16="http://schemas.microsoft.com/office/drawing/2014/main" id="{308573B6-0A13-4606-8F8B-B7C3822E963A}"/>
                </a:ext>
              </a:extLst>
            </p:cNvPr>
            <p:cNvSpPr/>
            <p:nvPr/>
          </p:nvSpPr>
          <p:spPr>
            <a:xfrm>
              <a:off x="831729" y="3517897"/>
              <a:ext cx="284158" cy="3222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111"/>
                <a:gd name="f8" fmla="val 46"/>
                <a:gd name="f9" fmla="val 64"/>
                <a:gd name="f10" fmla="val 7"/>
                <a:gd name="f11" fmla="val 81"/>
                <a:gd name="f12" fmla="val 13"/>
                <a:gd name="f13" fmla="val 19"/>
                <a:gd name="f14" fmla="val 88"/>
                <a:gd name="f15" fmla="val 49"/>
                <a:gd name="f16" fmla="val 83"/>
                <a:gd name="f17" fmla="val 79"/>
                <a:gd name="f18" fmla="val 54"/>
                <a:gd name="f19" fmla="val 28"/>
                <a:gd name="f20" fmla="val 3"/>
                <a:gd name="f21" fmla="val 68"/>
                <a:gd name="f22" fmla="val 32"/>
                <a:gd name="f23" fmla="+- 0 0 -90"/>
                <a:gd name="f24" fmla="*/ f3 1 98"/>
                <a:gd name="f25" fmla="*/ f4 1 111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98"/>
                <a:gd name="f34" fmla="*/ f30 1 111"/>
                <a:gd name="f35" fmla="*/ 46 f31 1"/>
                <a:gd name="f36" fmla="*/ 0 f30 1"/>
                <a:gd name="f37" fmla="*/ 98 f31 1"/>
                <a:gd name="f38" fmla="*/ 19 f30 1"/>
                <a:gd name="f39" fmla="*/ 81 f31 1"/>
                <a:gd name="f40" fmla="*/ 111 f30 1"/>
                <a:gd name="f41" fmla="*/ 0 f31 1"/>
                <a:gd name="f42" fmla="+- f32 0 f1"/>
                <a:gd name="f43" fmla="*/ f35 1 98"/>
                <a:gd name="f44" fmla="*/ f36 1 111"/>
                <a:gd name="f45" fmla="*/ f37 1 98"/>
                <a:gd name="f46" fmla="*/ f38 1 111"/>
                <a:gd name="f47" fmla="*/ f39 1 98"/>
                <a:gd name="f48" fmla="*/ f40 1 111"/>
                <a:gd name="f49" fmla="*/ f41 1 98"/>
                <a:gd name="f50" fmla="*/ 0 1 f33"/>
                <a:gd name="f51" fmla="*/ f27 1 f33"/>
                <a:gd name="f52" fmla="*/ 0 1 f34"/>
                <a:gd name="f53" fmla="*/ f28 1 f34"/>
                <a:gd name="f54" fmla="*/ f43 1 f33"/>
                <a:gd name="f55" fmla="*/ f44 1 f34"/>
                <a:gd name="f56" fmla="*/ f45 1 f33"/>
                <a:gd name="f57" fmla="*/ f46 1 f34"/>
                <a:gd name="f58" fmla="*/ f47 1 f33"/>
                <a:gd name="f59" fmla="*/ f48 1 f34"/>
                <a:gd name="f60" fmla="*/ f49 1 f33"/>
                <a:gd name="f61" fmla="*/ f50 f24 1"/>
                <a:gd name="f62" fmla="*/ f51 f24 1"/>
                <a:gd name="f63" fmla="*/ f53 f25 1"/>
                <a:gd name="f64" fmla="*/ f52 f25 1"/>
                <a:gd name="f65" fmla="*/ f54 f24 1"/>
                <a:gd name="f66" fmla="*/ f55 f25 1"/>
                <a:gd name="f67" fmla="*/ f56 f24 1"/>
                <a:gd name="f68" fmla="*/ f57 f25 1"/>
                <a:gd name="f69" fmla="*/ f58 f24 1"/>
                <a:gd name="f70" fmla="*/ f59 f25 1"/>
                <a:gd name="f71" fmla="*/ f60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5" y="f66"/>
                </a:cxn>
                <a:cxn ang="f42">
                  <a:pos x="f67" y="f68"/>
                </a:cxn>
                <a:cxn ang="f42">
                  <a:pos x="f69" y="f70"/>
                </a:cxn>
                <a:cxn ang="f42">
                  <a:pos x="f71" y="f70"/>
                </a:cxn>
                <a:cxn ang="f42">
                  <a:pos x="f65" y="f66"/>
                </a:cxn>
              </a:cxnLst>
              <a:rect l="f61" t="f64" r="f62" b="f63"/>
              <a:pathLst>
                <a:path w="98" h="111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6" y="f17"/>
                    <a:pt x="f11" y="f7"/>
                  </a:cubicBezTo>
                  <a:cubicBezTo>
                    <a:pt x="f18" y="f7"/>
                    <a:pt x="f19" y="f7"/>
                    <a:pt x="f5" y="f7"/>
                  </a:cubicBezTo>
                  <a:cubicBezTo>
                    <a:pt x="f20" y="f21"/>
                    <a:pt x="f13" y="f22"/>
                    <a:pt x="f8" y="f5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reeform 60">
              <a:extLst>
                <a:ext uri="{FF2B5EF4-FFF2-40B4-BE49-F238E27FC236}">
                  <a16:creationId xmlns:a16="http://schemas.microsoft.com/office/drawing/2014/main" id="{15706750-40C6-4E2A-86DA-370C333706EA}"/>
                </a:ext>
              </a:extLst>
            </p:cNvPr>
            <p:cNvSpPr/>
            <p:nvPr/>
          </p:nvSpPr>
          <p:spPr>
            <a:xfrm>
              <a:off x="1633420" y="3517897"/>
              <a:ext cx="282577" cy="3222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111"/>
                <a:gd name="f8" fmla="val 18"/>
                <a:gd name="f9" fmla="val 16"/>
                <a:gd name="f10" fmla="val 79"/>
                <a:gd name="f11" fmla="val 11"/>
                <a:gd name="f12" fmla="val 49"/>
                <a:gd name="f13" fmla="val 19"/>
                <a:gd name="f14" fmla="val 17"/>
                <a:gd name="f15" fmla="val 13"/>
                <a:gd name="f16" fmla="val 34"/>
                <a:gd name="f17" fmla="val 7"/>
                <a:gd name="f18" fmla="val 52"/>
                <a:gd name="f19" fmla="val 31"/>
                <a:gd name="f20" fmla="val 95"/>
                <a:gd name="f21" fmla="val 68"/>
                <a:gd name="f22" fmla="val 71"/>
                <a:gd name="f23" fmla="val 45"/>
                <a:gd name="f24" fmla="+- 0 0 -90"/>
                <a:gd name="f25" fmla="*/ f3 1 98"/>
                <a:gd name="f26" fmla="*/ f4 1 111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98"/>
                <a:gd name="f35" fmla="*/ f31 1 111"/>
                <a:gd name="f36" fmla="*/ 18 f32 1"/>
                <a:gd name="f37" fmla="*/ 111 f31 1"/>
                <a:gd name="f38" fmla="*/ 0 f32 1"/>
                <a:gd name="f39" fmla="*/ 19 f31 1"/>
                <a:gd name="f40" fmla="*/ 52 f32 1"/>
                <a:gd name="f41" fmla="*/ 0 f31 1"/>
                <a:gd name="f42" fmla="*/ 98 f32 1"/>
                <a:gd name="f43" fmla="+- f33 0 f1"/>
                <a:gd name="f44" fmla="*/ f36 1 98"/>
                <a:gd name="f45" fmla="*/ f37 1 111"/>
                <a:gd name="f46" fmla="*/ f38 1 98"/>
                <a:gd name="f47" fmla="*/ f39 1 111"/>
                <a:gd name="f48" fmla="*/ f40 1 98"/>
                <a:gd name="f49" fmla="*/ f41 1 111"/>
                <a:gd name="f50" fmla="*/ f42 1 98"/>
                <a:gd name="f51" fmla="*/ 0 1 f34"/>
                <a:gd name="f52" fmla="*/ f28 1 f34"/>
                <a:gd name="f53" fmla="*/ 0 1 f35"/>
                <a:gd name="f54" fmla="*/ f29 1 f35"/>
                <a:gd name="f55" fmla="*/ f44 1 f34"/>
                <a:gd name="f56" fmla="*/ f45 1 f35"/>
                <a:gd name="f57" fmla="*/ f46 1 f34"/>
                <a:gd name="f58" fmla="*/ f47 1 f35"/>
                <a:gd name="f59" fmla="*/ f48 1 f34"/>
                <a:gd name="f60" fmla="*/ f49 1 f35"/>
                <a:gd name="f61" fmla="*/ f50 1 f34"/>
                <a:gd name="f62" fmla="*/ f51 f25 1"/>
                <a:gd name="f63" fmla="*/ f52 f25 1"/>
                <a:gd name="f64" fmla="*/ f54 f26 1"/>
                <a:gd name="f65" fmla="*/ f53 f26 1"/>
                <a:gd name="f66" fmla="*/ f55 f25 1"/>
                <a:gd name="f67" fmla="*/ f56 f26 1"/>
                <a:gd name="f68" fmla="*/ f57 f25 1"/>
                <a:gd name="f69" fmla="*/ f58 f26 1"/>
                <a:gd name="f70" fmla="*/ f59 f25 1"/>
                <a:gd name="f71" fmla="*/ f60 f26 1"/>
                <a:gd name="f72" fmla="*/ f61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6" y="f67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67"/>
                </a:cxn>
                <a:cxn ang="f43">
                  <a:pos x="f66" y="f67"/>
                </a:cxn>
              </a:cxnLst>
              <a:rect l="f62" t="f65" r="f63" b="f64"/>
              <a:pathLst>
                <a:path w="98" h="111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14" y="f15"/>
                    <a:pt x="f16" y="f17"/>
                    <a:pt x="f18" y="f5"/>
                  </a:cubicBezTo>
                  <a:cubicBezTo>
                    <a:pt x="f10" y="f19"/>
                    <a:pt x="f20" y="f21"/>
                    <a:pt x="f6" y="f7"/>
                  </a:cubicBezTo>
                  <a:cubicBezTo>
                    <a:pt x="f22" y="f7"/>
                    <a:pt x="f23" y="f7"/>
                    <a:pt x="f8" y="f7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reeform 61">
              <a:extLst>
                <a:ext uri="{FF2B5EF4-FFF2-40B4-BE49-F238E27FC236}">
                  <a16:creationId xmlns:a16="http://schemas.microsoft.com/office/drawing/2014/main" id="{0B484471-0885-42B8-AD5E-1085CFDB4D00}"/>
                </a:ext>
              </a:extLst>
            </p:cNvPr>
            <p:cNvSpPr/>
            <p:nvPr/>
          </p:nvSpPr>
          <p:spPr>
            <a:xfrm>
              <a:off x="2136660" y="3224210"/>
              <a:ext cx="306388" cy="4063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6"/>
                <a:gd name="f7" fmla="val 141"/>
                <a:gd name="f8" fmla="val 56"/>
                <a:gd name="f9" fmla="val 25"/>
                <a:gd name="f10" fmla="val 47"/>
                <a:gd name="f11" fmla="val 37"/>
                <a:gd name="f12" fmla="val 27"/>
                <a:gd name="f13" fmla="val 19"/>
                <a:gd name="f14" fmla="val 13"/>
                <a:gd name="f15" fmla="val 20"/>
                <a:gd name="f16" fmla="val 12"/>
                <a:gd name="f17" fmla="val 14"/>
                <a:gd name="f18" fmla="val 5"/>
                <a:gd name="f19" fmla="val 66"/>
                <a:gd name="f20" fmla="val 86"/>
                <a:gd name="f21" fmla="val 92"/>
                <a:gd name="f22" fmla="val 97"/>
                <a:gd name="f23" fmla="val 2"/>
                <a:gd name="f24" fmla="val 100"/>
                <a:gd name="f25" fmla="val 8"/>
                <a:gd name="f26" fmla="val 102"/>
                <a:gd name="f27" fmla="val 96"/>
                <a:gd name="f28" fmla="val 23"/>
                <a:gd name="f29" fmla="val 89"/>
                <a:gd name="f30" fmla="val 30"/>
                <a:gd name="f31" fmla="val 82"/>
                <a:gd name="f32" fmla="val 36"/>
                <a:gd name="f33" fmla="val 75"/>
                <a:gd name="f34" fmla="val 43"/>
                <a:gd name="f35" fmla="val 77"/>
                <a:gd name="f36" fmla="val 45"/>
                <a:gd name="f37" fmla="val 78"/>
                <a:gd name="f38" fmla="val 46"/>
                <a:gd name="f39" fmla="val 80"/>
                <a:gd name="f40" fmla="val 99"/>
                <a:gd name="f41" fmla="val 61"/>
                <a:gd name="f42" fmla="val 108"/>
                <a:gd name="f43" fmla="val 88"/>
                <a:gd name="f44" fmla="val 129"/>
                <a:gd name="f45" fmla="val 65"/>
                <a:gd name="f46" fmla="val 137"/>
                <a:gd name="f47" fmla="val 133"/>
                <a:gd name="f48" fmla="val 114"/>
                <a:gd name="f49" fmla="val 1"/>
                <a:gd name="f50" fmla="val 91"/>
                <a:gd name="f51" fmla="val 76"/>
                <a:gd name="f52" fmla="val 26"/>
                <a:gd name="f53" fmla="val 104"/>
                <a:gd name="f54" fmla="val 38"/>
                <a:gd name="f55" fmla="val 52"/>
                <a:gd name="f56" fmla="val 113"/>
                <a:gd name="f57" fmla="val 64"/>
                <a:gd name="f58" fmla="val 63"/>
                <a:gd name="f59" fmla="val 62"/>
                <a:gd name="f60" fmla="val 42"/>
                <a:gd name="f61" fmla="val 39"/>
                <a:gd name="f62" fmla="val 55"/>
                <a:gd name="f63" fmla="val 49"/>
                <a:gd name="f64" fmla="val 40"/>
                <a:gd name="f65" fmla="val 44"/>
                <a:gd name="f66" fmla="val 48"/>
                <a:gd name="f67" fmla="val 35"/>
                <a:gd name="f68" fmla="val 53"/>
                <a:gd name="f69" fmla="val 31"/>
                <a:gd name="f70" fmla="val 57"/>
                <a:gd name="f71" fmla="+- 0 0 -90"/>
                <a:gd name="f72" fmla="*/ f3 1 106"/>
                <a:gd name="f73" fmla="*/ f4 1 141"/>
                <a:gd name="f74" fmla="val f5"/>
                <a:gd name="f75" fmla="val f6"/>
                <a:gd name="f76" fmla="val f7"/>
                <a:gd name="f77" fmla="*/ f71 f0 1"/>
                <a:gd name="f78" fmla="+- f76 0 f74"/>
                <a:gd name="f79" fmla="+- f75 0 f74"/>
                <a:gd name="f80" fmla="*/ f77 1 f2"/>
                <a:gd name="f81" fmla="*/ f79 1 106"/>
                <a:gd name="f82" fmla="*/ f78 1 141"/>
                <a:gd name="f83" fmla="*/ 56 f79 1"/>
                <a:gd name="f84" fmla="*/ 25 f78 1"/>
                <a:gd name="f85" fmla="*/ 27 f79 1"/>
                <a:gd name="f86" fmla="*/ 13 f79 1"/>
                <a:gd name="f87" fmla="*/ 12 f78 1"/>
                <a:gd name="f88" fmla="*/ 0 f78 1"/>
                <a:gd name="f89" fmla="*/ 86 f79 1"/>
                <a:gd name="f90" fmla="*/ 100 f79 1"/>
                <a:gd name="f91" fmla="*/ 8 f78 1"/>
                <a:gd name="f92" fmla="*/ 96 f79 1"/>
                <a:gd name="f93" fmla="*/ 23 f78 1"/>
                <a:gd name="f94" fmla="*/ 75 f79 1"/>
                <a:gd name="f95" fmla="*/ 43 f78 1"/>
                <a:gd name="f96" fmla="*/ 80 f79 1"/>
                <a:gd name="f97" fmla="*/ 47 f78 1"/>
                <a:gd name="f98" fmla="*/ 97 f79 1"/>
                <a:gd name="f99" fmla="*/ 108 f78 1"/>
                <a:gd name="f100" fmla="*/ 43 f79 1"/>
                <a:gd name="f101" fmla="*/ 137 f78 1"/>
                <a:gd name="f102" fmla="*/ 1 f79 1"/>
                <a:gd name="f103" fmla="*/ 91 f78 1"/>
                <a:gd name="f104" fmla="*/ 76 f78 1"/>
                <a:gd name="f105" fmla="*/ 26 f79 1"/>
                <a:gd name="f106" fmla="*/ 89 f78 1"/>
                <a:gd name="f107" fmla="*/ 52 f79 1"/>
                <a:gd name="f108" fmla="*/ 113 f78 1"/>
                <a:gd name="f109" fmla="*/ 76 f79 1"/>
                <a:gd name="f110" fmla="*/ 63 f78 1"/>
                <a:gd name="f111" fmla="*/ 39 f79 1"/>
                <a:gd name="f112" fmla="*/ 55 f78 1"/>
                <a:gd name="f113" fmla="*/ 44 f79 1"/>
                <a:gd name="f114" fmla="*/ 40 f78 1"/>
                <a:gd name="f115" fmla="*/ 57 f79 1"/>
                <a:gd name="f116" fmla="*/ 27 f78 1"/>
                <a:gd name="f117" fmla="+- f80 0 f1"/>
                <a:gd name="f118" fmla="*/ f83 1 106"/>
                <a:gd name="f119" fmla="*/ f84 1 141"/>
                <a:gd name="f120" fmla="*/ f85 1 106"/>
                <a:gd name="f121" fmla="*/ f86 1 106"/>
                <a:gd name="f122" fmla="*/ f87 1 141"/>
                <a:gd name="f123" fmla="*/ f88 1 141"/>
                <a:gd name="f124" fmla="*/ f89 1 106"/>
                <a:gd name="f125" fmla="*/ f90 1 106"/>
                <a:gd name="f126" fmla="*/ f91 1 141"/>
                <a:gd name="f127" fmla="*/ f92 1 106"/>
                <a:gd name="f128" fmla="*/ f93 1 141"/>
                <a:gd name="f129" fmla="*/ f94 1 106"/>
                <a:gd name="f130" fmla="*/ f95 1 141"/>
                <a:gd name="f131" fmla="*/ f96 1 106"/>
                <a:gd name="f132" fmla="*/ f97 1 141"/>
                <a:gd name="f133" fmla="*/ f98 1 106"/>
                <a:gd name="f134" fmla="*/ f99 1 141"/>
                <a:gd name="f135" fmla="*/ f100 1 106"/>
                <a:gd name="f136" fmla="*/ f101 1 141"/>
                <a:gd name="f137" fmla="*/ f102 1 106"/>
                <a:gd name="f138" fmla="*/ f103 1 141"/>
                <a:gd name="f139" fmla="*/ f104 1 141"/>
                <a:gd name="f140" fmla="*/ f105 1 106"/>
                <a:gd name="f141" fmla="*/ f106 1 141"/>
                <a:gd name="f142" fmla="*/ f107 1 106"/>
                <a:gd name="f143" fmla="*/ f108 1 141"/>
                <a:gd name="f144" fmla="*/ f109 1 106"/>
                <a:gd name="f145" fmla="*/ f110 1 141"/>
                <a:gd name="f146" fmla="*/ f111 1 106"/>
                <a:gd name="f147" fmla="*/ f112 1 141"/>
                <a:gd name="f148" fmla="*/ f113 1 106"/>
                <a:gd name="f149" fmla="*/ f114 1 141"/>
                <a:gd name="f150" fmla="*/ f115 1 106"/>
                <a:gd name="f151" fmla="*/ f116 1 141"/>
                <a:gd name="f152" fmla="*/ 0 1 f81"/>
                <a:gd name="f153" fmla="*/ f75 1 f81"/>
                <a:gd name="f154" fmla="*/ 0 1 f82"/>
                <a:gd name="f155" fmla="*/ f76 1 f82"/>
                <a:gd name="f156" fmla="*/ f118 1 f81"/>
                <a:gd name="f157" fmla="*/ f119 1 f82"/>
                <a:gd name="f158" fmla="*/ f120 1 f81"/>
                <a:gd name="f159" fmla="*/ f121 1 f81"/>
                <a:gd name="f160" fmla="*/ f122 1 f82"/>
                <a:gd name="f161" fmla="*/ f123 1 f82"/>
                <a:gd name="f162" fmla="*/ f124 1 f81"/>
                <a:gd name="f163" fmla="*/ f125 1 f81"/>
                <a:gd name="f164" fmla="*/ f126 1 f82"/>
                <a:gd name="f165" fmla="*/ f127 1 f81"/>
                <a:gd name="f166" fmla="*/ f128 1 f82"/>
                <a:gd name="f167" fmla="*/ f129 1 f81"/>
                <a:gd name="f168" fmla="*/ f130 1 f82"/>
                <a:gd name="f169" fmla="*/ f131 1 f81"/>
                <a:gd name="f170" fmla="*/ f132 1 f82"/>
                <a:gd name="f171" fmla="*/ f133 1 f81"/>
                <a:gd name="f172" fmla="*/ f134 1 f82"/>
                <a:gd name="f173" fmla="*/ f135 1 f81"/>
                <a:gd name="f174" fmla="*/ f136 1 f82"/>
                <a:gd name="f175" fmla="*/ f137 1 f81"/>
                <a:gd name="f176" fmla="*/ f138 1 f82"/>
                <a:gd name="f177" fmla="*/ f139 1 f82"/>
                <a:gd name="f178" fmla="*/ f140 1 f81"/>
                <a:gd name="f179" fmla="*/ f141 1 f82"/>
                <a:gd name="f180" fmla="*/ f142 1 f81"/>
                <a:gd name="f181" fmla="*/ f143 1 f82"/>
                <a:gd name="f182" fmla="*/ f144 1 f81"/>
                <a:gd name="f183" fmla="*/ f145 1 f82"/>
                <a:gd name="f184" fmla="*/ f146 1 f81"/>
                <a:gd name="f185" fmla="*/ f147 1 f82"/>
                <a:gd name="f186" fmla="*/ f148 1 f81"/>
                <a:gd name="f187" fmla="*/ f149 1 f82"/>
                <a:gd name="f188" fmla="*/ f150 1 f81"/>
                <a:gd name="f189" fmla="*/ f151 1 f82"/>
                <a:gd name="f190" fmla="*/ f152 f72 1"/>
                <a:gd name="f191" fmla="*/ f153 f72 1"/>
                <a:gd name="f192" fmla="*/ f155 f73 1"/>
                <a:gd name="f193" fmla="*/ f154 f73 1"/>
                <a:gd name="f194" fmla="*/ f156 f72 1"/>
                <a:gd name="f195" fmla="*/ f157 f73 1"/>
                <a:gd name="f196" fmla="*/ f158 f72 1"/>
                <a:gd name="f197" fmla="*/ f159 f72 1"/>
                <a:gd name="f198" fmla="*/ f160 f73 1"/>
                <a:gd name="f199" fmla="*/ f161 f73 1"/>
                <a:gd name="f200" fmla="*/ f162 f72 1"/>
                <a:gd name="f201" fmla="*/ f163 f72 1"/>
                <a:gd name="f202" fmla="*/ f164 f73 1"/>
                <a:gd name="f203" fmla="*/ f165 f72 1"/>
                <a:gd name="f204" fmla="*/ f166 f73 1"/>
                <a:gd name="f205" fmla="*/ f167 f72 1"/>
                <a:gd name="f206" fmla="*/ f168 f73 1"/>
                <a:gd name="f207" fmla="*/ f169 f72 1"/>
                <a:gd name="f208" fmla="*/ f170 f73 1"/>
                <a:gd name="f209" fmla="*/ f171 f72 1"/>
                <a:gd name="f210" fmla="*/ f172 f73 1"/>
                <a:gd name="f211" fmla="*/ f173 f72 1"/>
                <a:gd name="f212" fmla="*/ f174 f73 1"/>
                <a:gd name="f213" fmla="*/ f175 f72 1"/>
                <a:gd name="f214" fmla="*/ f176 f73 1"/>
                <a:gd name="f215" fmla="*/ f177 f73 1"/>
                <a:gd name="f216" fmla="*/ f178 f72 1"/>
                <a:gd name="f217" fmla="*/ f179 f73 1"/>
                <a:gd name="f218" fmla="*/ f180 f72 1"/>
                <a:gd name="f219" fmla="*/ f181 f73 1"/>
                <a:gd name="f220" fmla="*/ f182 f72 1"/>
                <a:gd name="f221" fmla="*/ f183 f73 1"/>
                <a:gd name="f222" fmla="*/ f184 f72 1"/>
                <a:gd name="f223" fmla="*/ f185 f73 1"/>
                <a:gd name="f224" fmla="*/ f186 f72 1"/>
                <a:gd name="f225" fmla="*/ f187 f73 1"/>
                <a:gd name="f226" fmla="*/ f188 f72 1"/>
                <a:gd name="f227" fmla="*/ f189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7">
                  <a:pos x="f194" y="f195"/>
                </a:cxn>
                <a:cxn ang="f117">
                  <a:pos x="f196" y="f195"/>
                </a:cxn>
                <a:cxn ang="f117">
                  <a:pos x="f197" y="f198"/>
                </a:cxn>
                <a:cxn ang="f117">
                  <a:pos x="f196" y="f199"/>
                </a:cxn>
                <a:cxn ang="f117">
                  <a:pos x="f200" y="f199"/>
                </a:cxn>
                <a:cxn ang="f117">
                  <a:pos x="f201" y="f202"/>
                </a:cxn>
                <a:cxn ang="f117">
                  <a:pos x="f203" y="f204"/>
                </a:cxn>
                <a:cxn ang="f117">
                  <a:pos x="f205" y="f206"/>
                </a:cxn>
                <a:cxn ang="f117">
                  <a:pos x="f207" y="f208"/>
                </a:cxn>
                <a:cxn ang="f117">
                  <a:pos x="f209" y="f210"/>
                </a:cxn>
                <a:cxn ang="f117">
                  <a:pos x="f211" y="f212"/>
                </a:cxn>
                <a:cxn ang="f117">
                  <a:pos x="f213" y="f214"/>
                </a:cxn>
                <a:cxn ang="f117">
                  <a:pos x="f197" y="f215"/>
                </a:cxn>
                <a:cxn ang="f117">
                  <a:pos x="f216" y="f217"/>
                </a:cxn>
                <a:cxn ang="f117">
                  <a:pos x="f218" y="f219"/>
                </a:cxn>
                <a:cxn ang="f117">
                  <a:pos x="f220" y="f217"/>
                </a:cxn>
                <a:cxn ang="f117">
                  <a:pos x="f218" y="f221"/>
                </a:cxn>
                <a:cxn ang="f117">
                  <a:pos x="f222" y="f223"/>
                </a:cxn>
                <a:cxn ang="f117">
                  <a:pos x="f224" y="f225"/>
                </a:cxn>
                <a:cxn ang="f117">
                  <a:pos x="f226" y="f227"/>
                </a:cxn>
                <a:cxn ang="f117">
                  <a:pos x="f194" y="f195"/>
                </a:cxn>
              </a:cxnLst>
              <a:rect l="f190" t="f193" r="f191" b="f192"/>
              <a:pathLst>
                <a:path w="106" h="141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3" y="f9"/>
                    <a:pt x="f14" y="f15"/>
                    <a:pt x="f14" y="f16"/>
                  </a:cubicBezTo>
                  <a:cubicBezTo>
                    <a:pt x="f17" y="f18"/>
                    <a:pt x="f13" y="f5"/>
                    <a:pt x="f12" y="f5"/>
                  </a:cubicBezTo>
                  <a:cubicBezTo>
                    <a:pt x="f10" y="f5"/>
                    <a:pt x="f19" y="f5"/>
                    <a:pt x="f20" y="f5"/>
                  </a:cubicBezTo>
                  <a:cubicBezTo>
                    <a:pt x="f21" y="f5"/>
                    <a:pt x="f22" y="f23"/>
                    <a:pt x="f24" y="f25"/>
                  </a:cubicBezTo>
                  <a:cubicBezTo>
                    <a:pt x="f26" y="f17"/>
                    <a:pt x="f24" y="f13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10"/>
                  </a:cubicBezTo>
                  <a:cubicBezTo>
                    <a:pt x="f40" y="f41"/>
                    <a:pt x="f6" y="f20"/>
                    <a:pt x="f22" y="f42"/>
                  </a:cubicBezTo>
                  <a:cubicBezTo>
                    <a:pt x="f43" y="f44"/>
                    <a:pt x="f45" y="f7"/>
                    <a:pt x="f34" y="f46"/>
                  </a:cubicBezTo>
                  <a:cubicBezTo>
                    <a:pt x="f15" y="f47"/>
                    <a:pt x="f23" y="f48"/>
                    <a:pt x="f49" y="f50"/>
                  </a:cubicBezTo>
                  <a:cubicBezTo>
                    <a:pt x="f5" y="f31"/>
                    <a:pt x="f18" y="f51"/>
                    <a:pt x="f14" y="f51"/>
                  </a:cubicBezTo>
                  <a:cubicBezTo>
                    <a:pt x="f15" y="f33"/>
                    <a:pt x="f9" y="f39"/>
                    <a:pt x="f52" y="f29"/>
                  </a:cubicBezTo>
                  <a:cubicBezTo>
                    <a:pt x="f12" y="f53"/>
                    <a:pt x="f54" y="f48"/>
                    <a:pt x="f55" y="f56"/>
                  </a:cubicBezTo>
                  <a:cubicBezTo>
                    <a:pt x="f45" y="f56"/>
                    <a:pt x="f51" y="f26"/>
                    <a:pt x="f51" y="f29"/>
                  </a:cubicBezTo>
                  <a:cubicBezTo>
                    <a:pt x="f51" y="f33"/>
                    <a:pt x="f19" y="f57"/>
                    <a:pt x="f55" y="f58"/>
                  </a:cubicBezTo>
                  <a:cubicBezTo>
                    <a:pt x="f38" y="f59"/>
                    <a:pt x="f60" y="f41"/>
                    <a:pt x="f61" y="f62"/>
                  </a:cubicBezTo>
                  <a:cubicBezTo>
                    <a:pt x="f11" y="f63"/>
                    <a:pt x="f64" y="f65"/>
                    <a:pt x="f65" y="f64"/>
                  </a:cubicBezTo>
                  <a:cubicBezTo>
                    <a:pt x="f66" y="f67"/>
                    <a:pt x="f68" y="f69"/>
                    <a:pt x="f70" y="f12"/>
                  </a:cubicBezTo>
                  <a:cubicBezTo>
                    <a:pt x="f70" y="f52"/>
                    <a:pt x="f70" y="f52"/>
                    <a:pt x="f8" y="f9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reeform 62">
              <a:extLst>
                <a:ext uri="{FF2B5EF4-FFF2-40B4-BE49-F238E27FC236}">
                  <a16:creationId xmlns:a16="http://schemas.microsoft.com/office/drawing/2014/main" id="{0111BCE5-B510-4CA1-801F-60960208625D}"/>
                </a:ext>
              </a:extLst>
            </p:cNvPr>
            <p:cNvSpPr/>
            <p:nvPr/>
          </p:nvSpPr>
          <p:spPr>
            <a:xfrm>
              <a:off x="1412757" y="3914775"/>
              <a:ext cx="196852" cy="2508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8"/>
                <a:gd name="f7" fmla="val 87"/>
                <a:gd name="f8" fmla="val 82"/>
                <a:gd name="f9" fmla="val 55"/>
                <a:gd name="f10" fmla="val 28"/>
                <a:gd name="f11" fmla="val 22"/>
                <a:gd name="f12" fmla="val 45"/>
                <a:gd name="f13" fmla="val 67"/>
                <a:gd name="f14" fmla="val 12"/>
                <a:gd name="f15" fmla="val 65"/>
                <a:gd name="f16" fmla="val 33"/>
                <a:gd name="f17" fmla="val 61"/>
                <a:gd name="f18" fmla="val 49"/>
                <a:gd name="f19" fmla="val 57"/>
                <a:gd name="f20" fmla="val 66"/>
                <a:gd name="f21" fmla="val 53"/>
                <a:gd name="f22" fmla="val 51"/>
                <a:gd name="f23" fmla="val 86"/>
                <a:gd name="f24" fmla="val 50"/>
                <a:gd name="f25" fmla="val 30"/>
                <a:gd name="f26" fmla="val 85"/>
                <a:gd name="f27" fmla="val 15"/>
                <a:gd name="f28" fmla="val 83"/>
                <a:gd name="f29" fmla="+- 0 0 -90"/>
                <a:gd name="f30" fmla="*/ f3 1 68"/>
                <a:gd name="f31" fmla="*/ f4 1 87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68"/>
                <a:gd name="f40" fmla="*/ f36 1 87"/>
                <a:gd name="f41" fmla="*/ 0 f37 1"/>
                <a:gd name="f42" fmla="*/ 82 f36 1"/>
                <a:gd name="f43" fmla="*/ 0 f36 1"/>
                <a:gd name="f44" fmla="*/ 68 f37 1"/>
                <a:gd name="f45" fmla="*/ 65 f37 1"/>
                <a:gd name="f46" fmla="*/ 33 f36 1"/>
                <a:gd name="f47" fmla="*/ 53 f37 1"/>
                <a:gd name="f48" fmla="*/ 45 f37 1"/>
                <a:gd name="f49" fmla="*/ 87 f36 1"/>
                <a:gd name="f50" fmla="+- f38 0 f1"/>
                <a:gd name="f51" fmla="*/ f41 1 68"/>
                <a:gd name="f52" fmla="*/ f42 1 87"/>
                <a:gd name="f53" fmla="*/ f43 1 87"/>
                <a:gd name="f54" fmla="*/ f44 1 68"/>
                <a:gd name="f55" fmla="*/ f45 1 68"/>
                <a:gd name="f56" fmla="*/ f46 1 87"/>
                <a:gd name="f57" fmla="*/ f47 1 68"/>
                <a:gd name="f58" fmla="*/ f48 1 68"/>
                <a:gd name="f59" fmla="*/ f49 1 87"/>
                <a:gd name="f60" fmla="*/ 0 1 f39"/>
                <a:gd name="f61" fmla="*/ f33 1 f39"/>
                <a:gd name="f62" fmla="*/ 0 1 f40"/>
                <a:gd name="f63" fmla="*/ f34 1 f40"/>
                <a:gd name="f64" fmla="*/ f51 1 f39"/>
                <a:gd name="f65" fmla="*/ f52 1 f40"/>
                <a:gd name="f66" fmla="*/ f53 1 f40"/>
                <a:gd name="f67" fmla="*/ f54 1 f39"/>
                <a:gd name="f68" fmla="*/ f55 1 f39"/>
                <a:gd name="f69" fmla="*/ f56 1 f40"/>
                <a:gd name="f70" fmla="*/ f57 1 f39"/>
                <a:gd name="f71" fmla="*/ f58 1 f39"/>
                <a:gd name="f72" fmla="*/ f59 1 f40"/>
                <a:gd name="f73" fmla="*/ f60 f30 1"/>
                <a:gd name="f74" fmla="*/ f61 f30 1"/>
                <a:gd name="f75" fmla="*/ f63 f31 1"/>
                <a:gd name="f76" fmla="*/ f62 f31 1"/>
                <a:gd name="f77" fmla="*/ f64 f30 1"/>
                <a:gd name="f78" fmla="*/ f65 f31 1"/>
                <a:gd name="f79" fmla="*/ f66 f31 1"/>
                <a:gd name="f80" fmla="*/ f67 f30 1"/>
                <a:gd name="f81" fmla="*/ f68 f30 1"/>
                <a:gd name="f82" fmla="*/ f69 f31 1"/>
                <a:gd name="f83" fmla="*/ f70 f30 1"/>
                <a:gd name="f84" fmla="*/ f71 f30 1"/>
                <a:gd name="f85" fmla="*/ f7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7" y="f78"/>
                </a:cxn>
                <a:cxn ang="f50">
                  <a:pos x="f77" y="f79"/>
                </a:cxn>
                <a:cxn ang="f50">
                  <a:pos x="f80" y="f79"/>
                </a:cxn>
                <a:cxn ang="f50">
                  <a:pos x="f81" y="f82"/>
                </a:cxn>
                <a:cxn ang="f50">
                  <a:pos x="f83" y="f78"/>
                </a:cxn>
                <a:cxn ang="f50">
                  <a:pos x="f84" y="f85"/>
                </a:cxn>
                <a:cxn ang="f50">
                  <a:pos x="f77" y="f78"/>
                </a:cxn>
              </a:cxnLst>
              <a:rect l="f73" t="f76" r="f74" b="f75"/>
              <a:pathLst>
                <a:path w="68" h="87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1" y="f5"/>
                    <a:pt x="f12" y="f5"/>
                    <a:pt x="f6" y="f5"/>
                  </a:cubicBezTo>
                  <a:cubicBezTo>
                    <a:pt x="f13" y="f14"/>
                    <a:pt x="f13" y="f11"/>
                    <a:pt x="f15" y="f16"/>
                  </a:cubicBezTo>
                  <a:cubicBezTo>
                    <a:pt x="f17" y="f18"/>
                    <a:pt x="f19" y="f20"/>
                    <a:pt x="f21" y="f8"/>
                  </a:cubicBezTo>
                  <a:cubicBezTo>
                    <a:pt x="f22" y="f23"/>
                    <a:pt x="f24" y="f7"/>
                    <a:pt x="f12" y="f7"/>
                  </a:cubicBezTo>
                  <a:cubicBezTo>
                    <a:pt x="f25" y="f26"/>
                    <a:pt x="f27" y="f28"/>
                    <a:pt x="f5" y="f8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reeform 63">
              <a:extLst>
                <a:ext uri="{FF2B5EF4-FFF2-40B4-BE49-F238E27FC236}">
                  <a16:creationId xmlns:a16="http://schemas.microsoft.com/office/drawing/2014/main" id="{909C4911-E4DD-48B9-8924-3BE8BC53800B}"/>
                </a:ext>
              </a:extLst>
            </p:cNvPr>
            <p:cNvSpPr/>
            <p:nvPr/>
          </p:nvSpPr>
          <p:spPr>
            <a:xfrm>
              <a:off x="1136535" y="3587748"/>
              <a:ext cx="201616" cy="2524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0"/>
                <a:gd name="f7" fmla="val 87"/>
                <a:gd name="f8" fmla="val 3"/>
                <a:gd name="f9" fmla="val 68"/>
                <a:gd name="f10" fmla="val 6"/>
                <a:gd name="f11" fmla="val 50"/>
                <a:gd name="f12" fmla="val 9"/>
                <a:gd name="f13" fmla="val 31"/>
                <a:gd name="f14" fmla="val 11"/>
                <a:gd name="f15" fmla="val 22"/>
                <a:gd name="f16" fmla="val 15"/>
                <a:gd name="f17" fmla="val 13"/>
                <a:gd name="f18" fmla="val 18"/>
                <a:gd name="f19" fmla="val 4"/>
                <a:gd name="f20" fmla="val 2"/>
                <a:gd name="f21" fmla="val 21"/>
                <a:gd name="f22" fmla="val 1"/>
                <a:gd name="f23" fmla="val 38"/>
                <a:gd name="f24" fmla="val 53"/>
                <a:gd name="f25" fmla="val 32"/>
                <a:gd name="f26" fmla="val 60"/>
                <a:gd name="f27" fmla="val 47"/>
                <a:gd name="f28" fmla="val 25"/>
                <a:gd name="f29" fmla="+- 0 0 -90"/>
                <a:gd name="f30" fmla="*/ f3 1 70"/>
                <a:gd name="f31" fmla="*/ f4 1 87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70"/>
                <a:gd name="f40" fmla="*/ f36 1 87"/>
                <a:gd name="f41" fmla="*/ 0 f37 1"/>
                <a:gd name="f42" fmla="*/ 87 f36 1"/>
                <a:gd name="f43" fmla="*/ 9 f37 1"/>
                <a:gd name="f44" fmla="*/ 31 f36 1"/>
                <a:gd name="f45" fmla="*/ 18 f37 1"/>
                <a:gd name="f46" fmla="*/ 4 f36 1"/>
                <a:gd name="f47" fmla="*/ 22 f37 1"/>
                <a:gd name="f48" fmla="*/ 1 f36 1"/>
                <a:gd name="f49" fmla="*/ 70 f37 1"/>
                <a:gd name="f50" fmla="*/ 6 f36 1"/>
                <a:gd name="f51" fmla="+- f38 0 f1"/>
                <a:gd name="f52" fmla="*/ f41 1 70"/>
                <a:gd name="f53" fmla="*/ f42 1 87"/>
                <a:gd name="f54" fmla="*/ f43 1 70"/>
                <a:gd name="f55" fmla="*/ f44 1 87"/>
                <a:gd name="f56" fmla="*/ f45 1 70"/>
                <a:gd name="f57" fmla="*/ f46 1 87"/>
                <a:gd name="f58" fmla="*/ f47 1 70"/>
                <a:gd name="f59" fmla="*/ f48 1 87"/>
                <a:gd name="f60" fmla="*/ f49 1 70"/>
                <a:gd name="f61" fmla="*/ f50 1 87"/>
                <a:gd name="f62" fmla="*/ 0 1 f39"/>
                <a:gd name="f63" fmla="*/ f33 1 f39"/>
                <a:gd name="f64" fmla="*/ 0 1 f40"/>
                <a:gd name="f65" fmla="*/ f34 1 f40"/>
                <a:gd name="f66" fmla="*/ f52 1 f39"/>
                <a:gd name="f67" fmla="*/ f53 1 f40"/>
                <a:gd name="f68" fmla="*/ f54 1 f39"/>
                <a:gd name="f69" fmla="*/ f55 1 f40"/>
                <a:gd name="f70" fmla="*/ f56 1 f39"/>
                <a:gd name="f71" fmla="*/ f57 1 f40"/>
                <a:gd name="f72" fmla="*/ f58 1 f39"/>
                <a:gd name="f73" fmla="*/ f59 1 f40"/>
                <a:gd name="f74" fmla="*/ f60 1 f39"/>
                <a:gd name="f75" fmla="*/ f61 1 f40"/>
                <a:gd name="f76" fmla="*/ f62 f30 1"/>
                <a:gd name="f77" fmla="*/ f63 f30 1"/>
                <a:gd name="f78" fmla="*/ f65 f31 1"/>
                <a:gd name="f79" fmla="*/ f64 f31 1"/>
                <a:gd name="f80" fmla="*/ f66 f30 1"/>
                <a:gd name="f81" fmla="*/ f67 f31 1"/>
                <a:gd name="f82" fmla="*/ f68 f30 1"/>
                <a:gd name="f83" fmla="*/ f69 f31 1"/>
                <a:gd name="f84" fmla="*/ f70 f30 1"/>
                <a:gd name="f85" fmla="*/ f71 f31 1"/>
                <a:gd name="f86" fmla="*/ f72 f30 1"/>
                <a:gd name="f87" fmla="*/ f73 f31 1"/>
                <a:gd name="f88" fmla="*/ f74 f30 1"/>
                <a:gd name="f89" fmla="*/ f75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80" y="f81"/>
                </a:cxn>
                <a:cxn ang="f51">
                  <a:pos x="f82" y="f83"/>
                </a:cxn>
                <a:cxn ang="f51">
                  <a:pos x="f84" y="f85"/>
                </a:cxn>
                <a:cxn ang="f51">
                  <a:pos x="f86" y="f87"/>
                </a:cxn>
                <a:cxn ang="f51">
                  <a:pos x="f88" y="f89"/>
                </a:cxn>
                <a:cxn ang="f51">
                  <a:pos x="f88" y="f81"/>
                </a:cxn>
                <a:cxn ang="f51">
                  <a:pos x="f80" y="f81"/>
                </a:cxn>
              </a:cxnLst>
              <a:rect l="f76" t="f79" r="f77" b="f78"/>
              <a:pathLst>
                <a:path w="70" h="87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18" y="f20"/>
                    <a:pt x="f21" y="f5"/>
                    <a:pt x="f15" y="f22"/>
                  </a:cubicBezTo>
                  <a:cubicBezTo>
                    <a:pt x="f23" y="f20"/>
                    <a:pt x="f24" y="f19"/>
                    <a:pt x="f6" y="f10"/>
                  </a:cubicBezTo>
                  <a:cubicBezTo>
                    <a:pt x="f6" y="f25"/>
                    <a:pt x="f6" y="f26"/>
                    <a:pt x="f6" y="f7"/>
                  </a:cubicBezTo>
                  <a:cubicBezTo>
                    <a:pt x="f27" y="f7"/>
                    <a:pt x="f28" y="f7"/>
                    <a:pt x="f5" y="f7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Freeform 64">
              <a:extLst>
                <a:ext uri="{FF2B5EF4-FFF2-40B4-BE49-F238E27FC236}">
                  <a16:creationId xmlns:a16="http://schemas.microsoft.com/office/drawing/2014/main" id="{1C1F0F92-E31E-4A94-BEA7-F8EBD538BCAF}"/>
                </a:ext>
              </a:extLst>
            </p:cNvPr>
            <p:cNvSpPr/>
            <p:nvPr/>
          </p:nvSpPr>
          <p:spPr>
            <a:xfrm>
              <a:off x="1412757" y="3587748"/>
              <a:ext cx="196852" cy="2540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8"/>
                <a:gd name="f7" fmla="val 88"/>
                <a:gd name="f8" fmla="val 87"/>
                <a:gd name="f9" fmla="val 60"/>
                <a:gd name="f10" fmla="val 33"/>
                <a:gd name="f11" fmla="val 6"/>
                <a:gd name="f12" fmla="val 16"/>
                <a:gd name="f13" fmla="val 4"/>
                <a:gd name="f14" fmla="val 32"/>
                <a:gd name="f15" fmla="val 2"/>
                <a:gd name="f16" fmla="val 48"/>
                <a:gd name="f17" fmla="val 49"/>
                <a:gd name="f18" fmla="val 51"/>
                <a:gd name="f19" fmla="val 52"/>
                <a:gd name="f20" fmla="val 59"/>
                <a:gd name="f21" fmla="val 23"/>
                <a:gd name="f22" fmla="val 64"/>
                <a:gd name="f23" fmla="val 44"/>
                <a:gd name="f24" fmla="val 66"/>
                <a:gd name="f25" fmla="val 67"/>
                <a:gd name="f26" fmla="val 70"/>
                <a:gd name="f27" fmla="val 76"/>
                <a:gd name="f28" fmla="val 82"/>
                <a:gd name="f29" fmla="val 86"/>
                <a:gd name="f30" fmla="val 63"/>
                <a:gd name="f31" fmla="val 43"/>
                <a:gd name="f32" fmla="val 22"/>
                <a:gd name="f33" fmla="val 1"/>
                <a:gd name="f34" fmla="+- 0 0 -90"/>
                <a:gd name="f35" fmla="*/ f3 1 68"/>
                <a:gd name="f36" fmla="*/ f4 1 88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68"/>
                <a:gd name="f45" fmla="*/ f41 1 88"/>
                <a:gd name="f46" fmla="*/ 0 f42 1"/>
                <a:gd name="f47" fmla="*/ 87 f41 1"/>
                <a:gd name="f48" fmla="*/ 6 f41 1"/>
                <a:gd name="f49" fmla="*/ 48 f42 1"/>
                <a:gd name="f50" fmla="*/ 0 f41 1"/>
                <a:gd name="f51" fmla="*/ 52 f42 1"/>
                <a:gd name="f52" fmla="*/ 4 f41 1"/>
                <a:gd name="f53" fmla="*/ 66 f42 1"/>
                <a:gd name="f54" fmla="*/ 64 f41 1"/>
                <a:gd name="f55" fmla="*/ 68 f42 1"/>
                <a:gd name="f56" fmla="*/ 82 f41 1"/>
                <a:gd name="f57" fmla="*/ 63 f42 1"/>
                <a:gd name="f58" fmla="*/ 2 f42 1"/>
                <a:gd name="f59" fmla="+- f43 0 f1"/>
                <a:gd name="f60" fmla="*/ f46 1 68"/>
                <a:gd name="f61" fmla="*/ f47 1 88"/>
                <a:gd name="f62" fmla="*/ f48 1 88"/>
                <a:gd name="f63" fmla="*/ f49 1 68"/>
                <a:gd name="f64" fmla="*/ f50 1 88"/>
                <a:gd name="f65" fmla="*/ f51 1 68"/>
                <a:gd name="f66" fmla="*/ f52 1 88"/>
                <a:gd name="f67" fmla="*/ f53 1 68"/>
                <a:gd name="f68" fmla="*/ f54 1 88"/>
                <a:gd name="f69" fmla="*/ f55 1 68"/>
                <a:gd name="f70" fmla="*/ f56 1 88"/>
                <a:gd name="f71" fmla="*/ f57 1 68"/>
                <a:gd name="f72" fmla="*/ f58 1 68"/>
                <a:gd name="f73" fmla="*/ 0 1 f44"/>
                <a:gd name="f74" fmla="*/ f38 1 f44"/>
                <a:gd name="f75" fmla="*/ 0 1 f45"/>
                <a:gd name="f76" fmla="*/ f39 1 f45"/>
                <a:gd name="f77" fmla="*/ f60 1 f44"/>
                <a:gd name="f78" fmla="*/ f61 1 f45"/>
                <a:gd name="f79" fmla="*/ f62 1 f45"/>
                <a:gd name="f80" fmla="*/ f63 1 f44"/>
                <a:gd name="f81" fmla="*/ f64 1 f45"/>
                <a:gd name="f82" fmla="*/ f65 1 f44"/>
                <a:gd name="f83" fmla="*/ f66 1 f45"/>
                <a:gd name="f84" fmla="*/ f67 1 f44"/>
                <a:gd name="f85" fmla="*/ f68 1 f45"/>
                <a:gd name="f86" fmla="*/ f69 1 f44"/>
                <a:gd name="f87" fmla="*/ f70 1 f45"/>
                <a:gd name="f88" fmla="*/ f71 1 f44"/>
                <a:gd name="f89" fmla="*/ f72 1 f44"/>
                <a:gd name="f90" fmla="*/ f73 f35 1"/>
                <a:gd name="f91" fmla="*/ f74 f35 1"/>
                <a:gd name="f92" fmla="*/ f76 f36 1"/>
                <a:gd name="f93" fmla="*/ f75 f36 1"/>
                <a:gd name="f94" fmla="*/ f77 f35 1"/>
                <a:gd name="f95" fmla="*/ f78 f36 1"/>
                <a:gd name="f96" fmla="*/ f79 f36 1"/>
                <a:gd name="f97" fmla="*/ f80 f35 1"/>
                <a:gd name="f98" fmla="*/ f81 f36 1"/>
                <a:gd name="f99" fmla="*/ f82 f35 1"/>
                <a:gd name="f100" fmla="*/ f83 f36 1"/>
                <a:gd name="f101" fmla="*/ f84 f35 1"/>
                <a:gd name="f102" fmla="*/ f85 f36 1"/>
                <a:gd name="f103" fmla="*/ f86 f35 1"/>
                <a:gd name="f104" fmla="*/ f87 f36 1"/>
                <a:gd name="f105" fmla="*/ f88 f35 1"/>
                <a:gd name="f106" fmla="*/ f89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94" y="f95"/>
                </a:cxn>
                <a:cxn ang="f59">
                  <a:pos x="f94" y="f96"/>
                </a:cxn>
                <a:cxn ang="f59">
                  <a:pos x="f97" y="f98"/>
                </a:cxn>
                <a:cxn ang="f59">
                  <a:pos x="f99" y="f100"/>
                </a:cxn>
                <a:cxn ang="f59">
                  <a:pos x="f101" y="f102"/>
                </a:cxn>
                <a:cxn ang="f59">
                  <a:pos x="f103" y="f104"/>
                </a:cxn>
                <a:cxn ang="f59">
                  <a:pos x="f105" y="f95"/>
                </a:cxn>
                <a:cxn ang="f59">
                  <a:pos x="f106" y="f95"/>
                </a:cxn>
                <a:cxn ang="f59">
                  <a:pos x="f94" y="f95"/>
                </a:cxn>
              </a:cxnLst>
              <a:rect l="f90" t="f93" r="f91" b="f92"/>
              <a:pathLst>
                <a:path w="68" h="88">
                  <a:moveTo>
                    <a:pt x="f5" y="f8"/>
                  </a:moveTo>
                  <a:cubicBezTo>
                    <a:pt x="f5" y="f9"/>
                    <a:pt x="f5" y="f10"/>
                    <a:pt x="f5" y="f11"/>
                  </a:cubicBezTo>
                  <a:cubicBezTo>
                    <a:pt x="f12" y="f13"/>
                    <a:pt x="f14" y="f15"/>
                    <a:pt x="f16" y="f5"/>
                  </a:cubicBezTo>
                  <a:cubicBezTo>
                    <a:pt x="f17" y="f5"/>
                    <a:pt x="f18" y="f15"/>
                    <a:pt x="f19" y="f13"/>
                  </a:cubicBezTo>
                  <a:cubicBezTo>
                    <a:pt x="f20" y="f21"/>
                    <a:pt x="f22" y="f23"/>
                    <a:pt x="f24" y="f22"/>
                  </a:cubicBezTo>
                  <a:cubicBezTo>
                    <a:pt x="f25" y="f26"/>
                    <a:pt x="f25" y="f27"/>
                    <a:pt x="f6" y="f28"/>
                  </a:cubicBezTo>
                  <a:cubicBezTo>
                    <a:pt x="f6" y="f29"/>
                    <a:pt x="f25" y="f7"/>
                    <a:pt x="f30" y="f8"/>
                  </a:cubicBezTo>
                  <a:cubicBezTo>
                    <a:pt x="f31" y="f8"/>
                    <a:pt x="f32" y="f8"/>
                    <a:pt x="f15" y="f8"/>
                  </a:cubicBezTo>
                  <a:cubicBezTo>
                    <a:pt x="f33" y="f8"/>
                    <a:pt x="f33" y="f8"/>
                    <a:pt x="f5" y="f8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Freeform 65">
              <a:extLst>
                <a:ext uri="{FF2B5EF4-FFF2-40B4-BE49-F238E27FC236}">
                  <a16:creationId xmlns:a16="http://schemas.microsoft.com/office/drawing/2014/main" id="{26C481EA-8020-49FD-9185-5D91F5AFAD1D}"/>
                </a:ext>
              </a:extLst>
            </p:cNvPr>
            <p:cNvSpPr/>
            <p:nvPr/>
          </p:nvSpPr>
          <p:spPr>
            <a:xfrm>
              <a:off x="1141299" y="3917947"/>
              <a:ext cx="196852" cy="2476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8"/>
                <a:gd name="f7" fmla="val 86"/>
                <a:gd name="f8" fmla="val 27"/>
                <a:gd name="f9" fmla="val 54"/>
                <a:gd name="f10" fmla="val 81"/>
                <a:gd name="f11" fmla="val 62"/>
                <a:gd name="f12" fmla="val 82"/>
                <a:gd name="f13" fmla="val 57"/>
                <a:gd name="f14" fmla="val 52"/>
                <a:gd name="f15" fmla="val 42"/>
                <a:gd name="f16" fmla="val 84"/>
                <a:gd name="f17" fmla="val 32"/>
                <a:gd name="f18" fmla="val 22"/>
                <a:gd name="f19" fmla="val 18"/>
                <a:gd name="f20" fmla="val 17"/>
                <a:gd name="f21" fmla="val 15"/>
                <a:gd name="f22" fmla="val 6"/>
                <a:gd name="f23" fmla="val 56"/>
                <a:gd name="f24" fmla="val 1"/>
                <a:gd name="f25" fmla="val 28"/>
                <a:gd name="f26" fmla="val 23"/>
                <a:gd name="f27" fmla="val 45"/>
                <a:gd name="f28" fmla="+- 0 0 -90"/>
                <a:gd name="f29" fmla="*/ f3 1 68"/>
                <a:gd name="f30" fmla="*/ f4 1 86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68"/>
                <a:gd name="f39" fmla="*/ f35 1 86"/>
                <a:gd name="f40" fmla="*/ 68 f36 1"/>
                <a:gd name="f41" fmla="*/ 0 f35 1"/>
                <a:gd name="f42" fmla="*/ 81 f35 1"/>
                <a:gd name="f43" fmla="*/ 52 f36 1"/>
                <a:gd name="f44" fmla="*/ 82 f35 1"/>
                <a:gd name="f45" fmla="*/ 22 f36 1"/>
                <a:gd name="f46" fmla="*/ 86 f35 1"/>
                <a:gd name="f47" fmla="*/ 15 f36 1"/>
                <a:gd name="f48" fmla="*/ 0 f36 1"/>
                <a:gd name="f49" fmla="+- f37 0 f1"/>
                <a:gd name="f50" fmla="*/ f40 1 68"/>
                <a:gd name="f51" fmla="*/ f41 1 86"/>
                <a:gd name="f52" fmla="*/ f42 1 86"/>
                <a:gd name="f53" fmla="*/ f43 1 68"/>
                <a:gd name="f54" fmla="*/ f44 1 86"/>
                <a:gd name="f55" fmla="*/ f45 1 68"/>
                <a:gd name="f56" fmla="*/ f46 1 86"/>
                <a:gd name="f57" fmla="*/ f47 1 68"/>
                <a:gd name="f58" fmla="*/ f48 1 68"/>
                <a:gd name="f59" fmla="*/ 0 1 f38"/>
                <a:gd name="f60" fmla="*/ f32 1 f38"/>
                <a:gd name="f61" fmla="*/ 0 1 f39"/>
                <a:gd name="f62" fmla="*/ f33 1 f39"/>
                <a:gd name="f63" fmla="*/ f50 1 f38"/>
                <a:gd name="f64" fmla="*/ f51 1 f39"/>
                <a:gd name="f65" fmla="*/ f52 1 f39"/>
                <a:gd name="f66" fmla="*/ f53 1 f38"/>
                <a:gd name="f67" fmla="*/ f54 1 f39"/>
                <a:gd name="f68" fmla="*/ f55 1 f38"/>
                <a:gd name="f69" fmla="*/ f56 1 f39"/>
                <a:gd name="f70" fmla="*/ f57 1 f38"/>
                <a:gd name="f71" fmla="*/ f58 1 f38"/>
                <a:gd name="f72" fmla="*/ f59 f29 1"/>
                <a:gd name="f73" fmla="*/ f60 f29 1"/>
                <a:gd name="f74" fmla="*/ f62 f30 1"/>
                <a:gd name="f75" fmla="*/ f61 f30 1"/>
                <a:gd name="f76" fmla="*/ f63 f29 1"/>
                <a:gd name="f77" fmla="*/ f64 f30 1"/>
                <a:gd name="f78" fmla="*/ f65 f30 1"/>
                <a:gd name="f79" fmla="*/ f66 f29 1"/>
                <a:gd name="f80" fmla="*/ f67 f30 1"/>
                <a:gd name="f81" fmla="*/ f68 f29 1"/>
                <a:gd name="f82" fmla="*/ f69 f30 1"/>
                <a:gd name="f83" fmla="*/ f70 f29 1"/>
                <a:gd name="f84" fmla="*/ f7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6" y="f77"/>
                </a:cxn>
                <a:cxn ang="f49">
                  <a:pos x="f76" y="f78"/>
                </a:cxn>
                <a:cxn ang="f49">
                  <a:pos x="f79" y="f80"/>
                </a:cxn>
                <a:cxn ang="f49">
                  <a:pos x="f81" y="f82"/>
                </a:cxn>
                <a:cxn ang="f49">
                  <a:pos x="f83" y="f80"/>
                </a:cxn>
                <a:cxn ang="f49">
                  <a:pos x="f84" y="f77"/>
                </a:cxn>
                <a:cxn ang="f49">
                  <a:pos x="f76" y="f77"/>
                </a:cxn>
              </a:cxnLst>
              <a:rect l="f72" t="f75" r="f73" b="f74"/>
              <a:pathLst>
                <a:path w="68" h="86">
                  <a:moveTo>
                    <a:pt x="f6" y="f5"/>
                  </a:moveTo>
                  <a:cubicBezTo>
                    <a:pt x="f6" y="f8"/>
                    <a:pt x="f6" y="f9"/>
                    <a:pt x="f6" y="f10"/>
                  </a:cubicBezTo>
                  <a:cubicBezTo>
                    <a:pt x="f11" y="f12"/>
                    <a:pt x="f13" y="f12"/>
                    <a:pt x="f14" y="f12"/>
                  </a:cubicBezTo>
                  <a:cubicBezTo>
                    <a:pt x="f15" y="f16"/>
                    <a:pt x="f17" y="f16"/>
                    <a:pt x="f18" y="f7"/>
                  </a:cubicBezTo>
                  <a:cubicBezTo>
                    <a:pt x="f19" y="f7"/>
                    <a:pt x="f20" y="f7"/>
                    <a:pt x="f21" y="f12"/>
                  </a:cubicBezTo>
                  <a:cubicBezTo>
                    <a:pt x="f22" y="f23"/>
                    <a:pt x="f24" y="f25"/>
                    <a:pt x="f5" y="f5"/>
                  </a:cubicBezTo>
                  <a:cubicBezTo>
                    <a:pt x="f26" y="f5"/>
                    <a:pt x="f27" y="f5"/>
                    <a:pt x="f6" y="f5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A9113687-25E7-432C-9E3D-C01418EDE407}"/>
                </a:ext>
              </a:extLst>
            </p:cNvPr>
            <p:cNvSpPr/>
            <p:nvPr/>
          </p:nvSpPr>
          <p:spPr>
            <a:xfrm>
              <a:off x="1020644" y="4252910"/>
              <a:ext cx="300042" cy="1651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4"/>
                <a:gd name="f7" fmla="val 57"/>
                <a:gd name="f8" fmla="val 66"/>
                <a:gd name="f9" fmla="val 54"/>
                <a:gd name="f10" fmla="val 32"/>
                <a:gd name="f11" fmla="val 40"/>
                <a:gd name="f12" fmla="val 13"/>
                <a:gd name="f13" fmla="val 15"/>
                <a:gd name="f14" fmla="val 9"/>
                <a:gd name="f15" fmla="val 29"/>
                <a:gd name="f16" fmla="val 4"/>
                <a:gd name="f17" fmla="val 42"/>
                <a:gd name="f18" fmla="val 43"/>
                <a:gd name="f19" fmla="val 46"/>
                <a:gd name="f20" fmla="val 2"/>
                <a:gd name="f21" fmla="val 47"/>
                <a:gd name="f22" fmla="val 55"/>
                <a:gd name="f23" fmla="val 17"/>
                <a:gd name="f24" fmla="val 63"/>
                <a:gd name="f25" fmla="val 31"/>
                <a:gd name="f26" fmla="val 76"/>
                <a:gd name="f27" fmla="val 85"/>
                <a:gd name="f28" fmla="val 95"/>
                <a:gd name="f29" fmla="val 52"/>
                <a:gd name="f30" fmla="+- 0 0 -90"/>
                <a:gd name="f31" fmla="*/ f3 1 104"/>
                <a:gd name="f32" fmla="*/ f4 1 57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104"/>
                <a:gd name="f41" fmla="*/ f37 1 57"/>
                <a:gd name="f42" fmla="*/ 104 f38 1"/>
                <a:gd name="f43" fmla="*/ 57 f37 1"/>
                <a:gd name="f44" fmla="*/ 0 f38 1"/>
                <a:gd name="f45" fmla="*/ 13 f37 1"/>
                <a:gd name="f46" fmla="*/ 42 f38 1"/>
                <a:gd name="f47" fmla="*/ 0 f37 1"/>
                <a:gd name="f48" fmla="*/ 47 f38 1"/>
                <a:gd name="f49" fmla="*/ 4 f37 1"/>
                <a:gd name="f50" fmla="*/ 76 f38 1"/>
                <a:gd name="f51" fmla="*/ 40 f37 1"/>
                <a:gd name="f52" fmla="+- f39 0 f1"/>
                <a:gd name="f53" fmla="*/ f42 1 104"/>
                <a:gd name="f54" fmla="*/ f43 1 57"/>
                <a:gd name="f55" fmla="*/ f44 1 104"/>
                <a:gd name="f56" fmla="*/ f45 1 57"/>
                <a:gd name="f57" fmla="*/ f46 1 104"/>
                <a:gd name="f58" fmla="*/ f47 1 57"/>
                <a:gd name="f59" fmla="*/ f48 1 104"/>
                <a:gd name="f60" fmla="*/ f49 1 57"/>
                <a:gd name="f61" fmla="*/ f50 1 104"/>
                <a:gd name="f62" fmla="*/ f51 1 57"/>
                <a:gd name="f63" fmla="*/ 0 1 f40"/>
                <a:gd name="f64" fmla="*/ f34 1 f40"/>
                <a:gd name="f65" fmla="*/ 0 1 f41"/>
                <a:gd name="f66" fmla="*/ f35 1 f41"/>
                <a:gd name="f67" fmla="*/ f53 1 f40"/>
                <a:gd name="f68" fmla="*/ f54 1 f41"/>
                <a:gd name="f69" fmla="*/ f55 1 f40"/>
                <a:gd name="f70" fmla="*/ f56 1 f41"/>
                <a:gd name="f71" fmla="*/ f57 1 f40"/>
                <a:gd name="f72" fmla="*/ f58 1 f41"/>
                <a:gd name="f73" fmla="*/ f59 1 f40"/>
                <a:gd name="f74" fmla="*/ f60 1 f41"/>
                <a:gd name="f75" fmla="*/ f61 1 f40"/>
                <a:gd name="f76" fmla="*/ f62 1 f41"/>
                <a:gd name="f77" fmla="*/ f63 f31 1"/>
                <a:gd name="f78" fmla="*/ f64 f31 1"/>
                <a:gd name="f79" fmla="*/ f66 f32 1"/>
                <a:gd name="f80" fmla="*/ f65 f32 1"/>
                <a:gd name="f81" fmla="*/ f67 f31 1"/>
                <a:gd name="f82" fmla="*/ f68 f32 1"/>
                <a:gd name="f83" fmla="*/ f69 f31 1"/>
                <a:gd name="f84" fmla="*/ f70 f32 1"/>
                <a:gd name="f85" fmla="*/ f71 f31 1"/>
                <a:gd name="f86" fmla="*/ f72 f32 1"/>
                <a:gd name="f87" fmla="*/ f73 f31 1"/>
                <a:gd name="f88" fmla="*/ f74 f32 1"/>
                <a:gd name="f89" fmla="*/ f75 f31 1"/>
                <a:gd name="f90" fmla="*/ f76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1" y="f82"/>
                </a:cxn>
                <a:cxn ang="f52">
                  <a:pos x="f83" y="f84"/>
                </a:cxn>
                <a:cxn ang="f52">
                  <a:pos x="f85" y="f86"/>
                </a:cxn>
                <a:cxn ang="f52">
                  <a:pos x="f87" y="f88"/>
                </a:cxn>
                <a:cxn ang="f52">
                  <a:pos x="f89" y="f90"/>
                </a:cxn>
                <a:cxn ang="f52">
                  <a:pos x="f81" y="f82"/>
                </a:cxn>
              </a:cxnLst>
              <a:rect l="f77" t="f80" r="f78" b="f79"/>
              <a:pathLst>
                <a:path w="104" h="57">
                  <a:moveTo>
                    <a:pt x="f6" y="f7"/>
                  </a:moveTo>
                  <a:cubicBezTo>
                    <a:pt x="f8" y="f9"/>
                    <a:pt x="f10" y="f11"/>
                    <a:pt x="f5" y="f12"/>
                  </a:cubicBezTo>
                  <a:cubicBezTo>
                    <a:pt x="f13" y="f14"/>
                    <a:pt x="f15" y="f16"/>
                    <a:pt x="f17" y="f5"/>
                  </a:cubicBezTo>
                  <a:cubicBezTo>
                    <a:pt x="f18" y="f5"/>
                    <a:pt x="f19" y="f20"/>
                    <a:pt x="f21" y="f16"/>
                  </a:cubicBezTo>
                  <a:cubicBezTo>
                    <a:pt x="f22" y="f23"/>
                    <a:pt x="f24" y="f25"/>
                    <a:pt x="f26" y="f11"/>
                  </a:cubicBezTo>
                  <a:cubicBezTo>
                    <a:pt x="f27" y="f21"/>
                    <a:pt x="f28" y="f29"/>
                    <a:pt x="f6" y="f7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Freeform 67">
              <a:extLst>
                <a:ext uri="{FF2B5EF4-FFF2-40B4-BE49-F238E27FC236}">
                  <a16:creationId xmlns:a16="http://schemas.microsoft.com/office/drawing/2014/main" id="{D03F7D02-F8D2-4EAA-B4B7-66A2D5410C7F}"/>
                </a:ext>
              </a:extLst>
            </p:cNvPr>
            <p:cNvSpPr/>
            <p:nvPr/>
          </p:nvSpPr>
          <p:spPr>
            <a:xfrm>
              <a:off x="1425458" y="4249738"/>
              <a:ext cx="303215" cy="1682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5"/>
                <a:gd name="f7" fmla="val 58"/>
                <a:gd name="f8" fmla="val 27"/>
                <a:gd name="f9" fmla="val 49"/>
                <a:gd name="f10" fmla="val 45"/>
                <a:gd name="f11" fmla="val 29"/>
                <a:gd name="f12" fmla="val 6"/>
                <a:gd name="f13" fmla="val 60"/>
                <a:gd name="f14" fmla="val 2"/>
                <a:gd name="f15" fmla="val 62"/>
                <a:gd name="f16" fmla="val 67"/>
                <a:gd name="f17" fmla="val 79"/>
                <a:gd name="f18" fmla="val 91"/>
                <a:gd name="f19" fmla="val 10"/>
                <a:gd name="f20" fmla="val 14"/>
                <a:gd name="f21" fmla="val 73"/>
                <a:gd name="f22" fmla="val 41"/>
                <a:gd name="f23" fmla="val 39"/>
                <a:gd name="f24" fmla="val 55"/>
                <a:gd name="f25" fmla="+- 0 0 -90"/>
                <a:gd name="f26" fmla="*/ f3 1 105"/>
                <a:gd name="f27" fmla="*/ f4 1 58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105"/>
                <a:gd name="f36" fmla="*/ f32 1 58"/>
                <a:gd name="f37" fmla="*/ 0 f33 1"/>
                <a:gd name="f38" fmla="*/ 58 f32 1"/>
                <a:gd name="f39" fmla="*/ 58 f33 1"/>
                <a:gd name="f40" fmla="*/ 6 f32 1"/>
                <a:gd name="f41" fmla="*/ 67 f33 1"/>
                <a:gd name="f42" fmla="*/ 2 f32 1"/>
                <a:gd name="f43" fmla="*/ 105 f33 1"/>
                <a:gd name="f44" fmla="*/ 14 f32 1"/>
                <a:gd name="f45" fmla="+- f34 0 f1"/>
                <a:gd name="f46" fmla="*/ f37 1 105"/>
                <a:gd name="f47" fmla="*/ f38 1 58"/>
                <a:gd name="f48" fmla="*/ f39 1 105"/>
                <a:gd name="f49" fmla="*/ f40 1 58"/>
                <a:gd name="f50" fmla="*/ f41 1 105"/>
                <a:gd name="f51" fmla="*/ f42 1 58"/>
                <a:gd name="f52" fmla="*/ f43 1 105"/>
                <a:gd name="f53" fmla="*/ f44 1 58"/>
                <a:gd name="f54" fmla="*/ 0 1 f35"/>
                <a:gd name="f55" fmla="*/ f29 1 f35"/>
                <a:gd name="f56" fmla="*/ 0 1 f36"/>
                <a:gd name="f57" fmla="*/ f30 1 f36"/>
                <a:gd name="f58" fmla="*/ f46 1 f35"/>
                <a:gd name="f59" fmla="*/ f47 1 f36"/>
                <a:gd name="f60" fmla="*/ f48 1 f35"/>
                <a:gd name="f61" fmla="*/ f49 1 f36"/>
                <a:gd name="f62" fmla="*/ f50 1 f35"/>
                <a:gd name="f63" fmla="*/ f51 1 f36"/>
                <a:gd name="f64" fmla="*/ f52 1 f35"/>
                <a:gd name="f65" fmla="*/ f53 1 f36"/>
                <a:gd name="f66" fmla="*/ f54 f26 1"/>
                <a:gd name="f67" fmla="*/ f55 f26 1"/>
                <a:gd name="f68" fmla="*/ f57 f27 1"/>
                <a:gd name="f69" fmla="*/ f56 f27 1"/>
                <a:gd name="f70" fmla="*/ f58 f26 1"/>
                <a:gd name="f71" fmla="*/ f59 f27 1"/>
                <a:gd name="f72" fmla="*/ f60 f26 1"/>
                <a:gd name="f73" fmla="*/ f61 f27 1"/>
                <a:gd name="f74" fmla="*/ f62 f26 1"/>
                <a:gd name="f75" fmla="*/ f63 f27 1"/>
                <a:gd name="f76" fmla="*/ f64 f26 1"/>
                <a:gd name="f77" fmla="*/ f65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0" y="f71"/>
                </a:cxn>
                <a:cxn ang="f45">
                  <a:pos x="f72" y="f73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0" y="f71"/>
                </a:cxn>
              </a:cxnLst>
              <a:rect l="f66" t="f69" r="f67" b="f68"/>
              <a:pathLst>
                <a:path w="105" h="58">
                  <a:moveTo>
                    <a:pt x="f5" y="f7"/>
                  </a:moveTo>
                  <a:cubicBezTo>
                    <a:pt x="f8" y="f9"/>
                    <a:pt x="f10" y="f11"/>
                    <a:pt x="f7" y="f12"/>
                  </a:cubicBezTo>
                  <a:cubicBezTo>
                    <a:pt x="f13" y="f14"/>
                    <a:pt x="f15" y="f5"/>
                    <a:pt x="f16" y="f14"/>
                  </a:cubicBezTo>
                  <a:cubicBezTo>
                    <a:pt x="f17" y="f12"/>
                    <a:pt x="f18" y="f19"/>
                    <a:pt x="f6" y="f20"/>
                  </a:cubicBezTo>
                  <a:cubicBezTo>
                    <a:pt x="f21" y="f22"/>
                    <a:pt x="f23" y="f24"/>
                    <a:pt x="f5" y="f7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Freeform 68">
              <a:extLst>
                <a:ext uri="{FF2B5EF4-FFF2-40B4-BE49-F238E27FC236}">
                  <a16:creationId xmlns:a16="http://schemas.microsoft.com/office/drawing/2014/main" id="{C8C9BE32-FCD5-4560-8C54-60ACB935629E}"/>
                </a:ext>
              </a:extLst>
            </p:cNvPr>
            <p:cNvSpPr/>
            <p:nvPr/>
          </p:nvSpPr>
          <p:spPr>
            <a:xfrm>
              <a:off x="1023817" y="3336919"/>
              <a:ext cx="300042" cy="1666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4"/>
                <a:gd name="f7" fmla="val 58"/>
                <a:gd name="f8" fmla="val 77"/>
                <a:gd name="f9" fmla="val 9"/>
                <a:gd name="f10" fmla="val 60"/>
                <a:gd name="f11" fmla="val 29"/>
                <a:gd name="f12" fmla="val 46"/>
                <a:gd name="f13" fmla="val 53"/>
                <a:gd name="f14" fmla="val 44"/>
                <a:gd name="f15" fmla="val 57"/>
                <a:gd name="f16" fmla="val 42"/>
                <a:gd name="f17" fmla="val 37"/>
                <a:gd name="f18" fmla="val 56"/>
                <a:gd name="f19" fmla="val 25"/>
                <a:gd name="f20" fmla="val 52"/>
                <a:gd name="f21" fmla="val 13"/>
                <a:gd name="f22" fmla="val 48"/>
                <a:gd name="f23" fmla="val 31"/>
                <a:gd name="f24" fmla="val 18"/>
                <a:gd name="f25" fmla="val 65"/>
                <a:gd name="f26" fmla="val 4"/>
                <a:gd name="f27" fmla="+- 0 0 -90"/>
                <a:gd name="f28" fmla="*/ f3 1 104"/>
                <a:gd name="f29" fmla="*/ f4 1 58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104"/>
                <a:gd name="f38" fmla="*/ f34 1 58"/>
                <a:gd name="f39" fmla="*/ 104 f35 1"/>
                <a:gd name="f40" fmla="*/ 0 f34 1"/>
                <a:gd name="f41" fmla="*/ 46 f35 1"/>
                <a:gd name="f42" fmla="*/ 53 f34 1"/>
                <a:gd name="f43" fmla="*/ 37 f35 1"/>
                <a:gd name="f44" fmla="*/ 56 f34 1"/>
                <a:gd name="f45" fmla="*/ 0 f35 1"/>
                <a:gd name="f46" fmla="*/ 44 f34 1"/>
                <a:gd name="f47" fmla="+- f36 0 f1"/>
                <a:gd name="f48" fmla="*/ f39 1 104"/>
                <a:gd name="f49" fmla="*/ f40 1 58"/>
                <a:gd name="f50" fmla="*/ f41 1 104"/>
                <a:gd name="f51" fmla="*/ f42 1 58"/>
                <a:gd name="f52" fmla="*/ f43 1 104"/>
                <a:gd name="f53" fmla="*/ f44 1 58"/>
                <a:gd name="f54" fmla="*/ f45 1 104"/>
                <a:gd name="f55" fmla="*/ f46 1 58"/>
                <a:gd name="f56" fmla="*/ 0 1 f37"/>
                <a:gd name="f57" fmla="*/ f31 1 f37"/>
                <a:gd name="f58" fmla="*/ 0 1 f38"/>
                <a:gd name="f59" fmla="*/ f32 1 f38"/>
                <a:gd name="f60" fmla="*/ f48 1 f37"/>
                <a:gd name="f61" fmla="*/ f49 1 f38"/>
                <a:gd name="f62" fmla="*/ f50 1 f37"/>
                <a:gd name="f63" fmla="*/ f51 1 f38"/>
                <a:gd name="f64" fmla="*/ f52 1 f37"/>
                <a:gd name="f65" fmla="*/ f53 1 f38"/>
                <a:gd name="f66" fmla="*/ f54 1 f37"/>
                <a:gd name="f67" fmla="*/ f55 1 f38"/>
                <a:gd name="f68" fmla="*/ f56 f28 1"/>
                <a:gd name="f69" fmla="*/ f57 f28 1"/>
                <a:gd name="f70" fmla="*/ f59 f29 1"/>
                <a:gd name="f71" fmla="*/ f58 f29 1"/>
                <a:gd name="f72" fmla="*/ f60 f28 1"/>
                <a:gd name="f73" fmla="*/ f61 f29 1"/>
                <a:gd name="f74" fmla="*/ f62 f28 1"/>
                <a:gd name="f75" fmla="*/ f63 f29 1"/>
                <a:gd name="f76" fmla="*/ f64 f28 1"/>
                <a:gd name="f77" fmla="*/ f65 f29 1"/>
                <a:gd name="f78" fmla="*/ f66 f28 1"/>
                <a:gd name="f79" fmla="*/ f67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72" y="f73"/>
                </a:cxn>
                <a:cxn ang="f47">
                  <a:pos x="f74" y="f75"/>
                </a:cxn>
                <a:cxn ang="f47">
                  <a:pos x="f76" y="f77"/>
                </a:cxn>
                <a:cxn ang="f47">
                  <a:pos x="f78" y="f79"/>
                </a:cxn>
                <a:cxn ang="f47">
                  <a:pos x="f72" y="f73"/>
                </a:cxn>
              </a:cxnLst>
              <a:rect l="f68" t="f71" r="f69" b="f70"/>
              <a:pathLst>
                <a:path w="104" h="58">
                  <a:moveTo>
                    <a:pt x="f6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7"/>
                    <a:pt x="f17" y="f18"/>
                  </a:cubicBezTo>
                  <a:cubicBezTo>
                    <a:pt x="f19" y="f20"/>
                    <a:pt x="f21" y="f22"/>
                    <a:pt x="f5" y="f14"/>
                  </a:cubicBezTo>
                  <a:cubicBezTo>
                    <a:pt x="f23" y="f24"/>
                    <a:pt x="f25" y="f26"/>
                    <a:pt x="f6" y="f5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Freeform 69">
              <a:extLst>
                <a:ext uri="{FF2B5EF4-FFF2-40B4-BE49-F238E27FC236}">
                  <a16:creationId xmlns:a16="http://schemas.microsoft.com/office/drawing/2014/main" id="{7167E2D8-459C-499E-A456-0DB6ABA45362}"/>
                </a:ext>
              </a:extLst>
            </p:cNvPr>
            <p:cNvSpPr/>
            <p:nvPr/>
          </p:nvSpPr>
          <p:spPr>
            <a:xfrm>
              <a:off x="1433395" y="3327401"/>
              <a:ext cx="292095" cy="1730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1"/>
                <a:gd name="f7" fmla="val 60"/>
                <a:gd name="f8" fmla="val 47"/>
                <a:gd name="f9" fmla="val 87"/>
                <a:gd name="f10" fmla="val 52"/>
                <a:gd name="f11" fmla="val 74"/>
                <a:gd name="f12" fmla="val 56"/>
                <a:gd name="f13" fmla="val 61"/>
                <a:gd name="f14" fmla="val 57"/>
                <a:gd name="f15" fmla="val 58"/>
                <a:gd name="f16" fmla="val 42"/>
                <a:gd name="f17" fmla="val 38"/>
                <a:gd name="f18" fmla="val 28"/>
                <a:gd name="f19" fmla="val 24"/>
                <a:gd name="f20" fmla="val 18"/>
                <a:gd name="f21" fmla="val 16"/>
                <a:gd name="f22" fmla="val 12"/>
                <a:gd name="f23" fmla="val 7"/>
                <a:gd name="f24" fmla="val 8"/>
                <a:gd name="f25" fmla="val 4"/>
                <a:gd name="f26" fmla="val 20"/>
                <a:gd name="f27" fmla="val 80"/>
                <a:gd name="f28" fmla="val 25"/>
                <a:gd name="f29" fmla="+- 0 0 -90"/>
                <a:gd name="f30" fmla="*/ f3 1 101"/>
                <a:gd name="f31" fmla="*/ f4 1 60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101"/>
                <a:gd name="f40" fmla="*/ f36 1 60"/>
                <a:gd name="f41" fmla="*/ 101 f37 1"/>
                <a:gd name="f42" fmla="*/ 47 f36 1"/>
                <a:gd name="f43" fmla="*/ 61 f37 1"/>
                <a:gd name="f44" fmla="*/ 60 f36 1"/>
                <a:gd name="f45" fmla="*/ 56 f37 1"/>
                <a:gd name="f46" fmla="*/ 57 f36 1"/>
                <a:gd name="f47" fmla="*/ 24 f37 1"/>
                <a:gd name="f48" fmla="*/ 18 f36 1"/>
                <a:gd name="f49" fmla="*/ 0 f37 1"/>
                <a:gd name="f50" fmla="*/ 4 f36 1"/>
                <a:gd name="f51" fmla="+- f38 0 f1"/>
                <a:gd name="f52" fmla="*/ f41 1 101"/>
                <a:gd name="f53" fmla="*/ f42 1 60"/>
                <a:gd name="f54" fmla="*/ f43 1 101"/>
                <a:gd name="f55" fmla="*/ f44 1 60"/>
                <a:gd name="f56" fmla="*/ f45 1 101"/>
                <a:gd name="f57" fmla="*/ f46 1 60"/>
                <a:gd name="f58" fmla="*/ f47 1 101"/>
                <a:gd name="f59" fmla="*/ f48 1 60"/>
                <a:gd name="f60" fmla="*/ f49 1 101"/>
                <a:gd name="f61" fmla="*/ f50 1 60"/>
                <a:gd name="f62" fmla="*/ 0 1 f39"/>
                <a:gd name="f63" fmla="*/ f33 1 f39"/>
                <a:gd name="f64" fmla="*/ 0 1 f40"/>
                <a:gd name="f65" fmla="*/ f34 1 f40"/>
                <a:gd name="f66" fmla="*/ f52 1 f39"/>
                <a:gd name="f67" fmla="*/ f53 1 f40"/>
                <a:gd name="f68" fmla="*/ f54 1 f39"/>
                <a:gd name="f69" fmla="*/ f55 1 f40"/>
                <a:gd name="f70" fmla="*/ f56 1 f39"/>
                <a:gd name="f71" fmla="*/ f57 1 f40"/>
                <a:gd name="f72" fmla="*/ f58 1 f39"/>
                <a:gd name="f73" fmla="*/ f59 1 f40"/>
                <a:gd name="f74" fmla="*/ f60 1 f39"/>
                <a:gd name="f75" fmla="*/ f61 1 f40"/>
                <a:gd name="f76" fmla="*/ f62 f30 1"/>
                <a:gd name="f77" fmla="*/ f63 f30 1"/>
                <a:gd name="f78" fmla="*/ f65 f31 1"/>
                <a:gd name="f79" fmla="*/ f64 f31 1"/>
                <a:gd name="f80" fmla="*/ f66 f30 1"/>
                <a:gd name="f81" fmla="*/ f67 f31 1"/>
                <a:gd name="f82" fmla="*/ f68 f30 1"/>
                <a:gd name="f83" fmla="*/ f69 f31 1"/>
                <a:gd name="f84" fmla="*/ f70 f30 1"/>
                <a:gd name="f85" fmla="*/ f71 f31 1"/>
                <a:gd name="f86" fmla="*/ f72 f30 1"/>
                <a:gd name="f87" fmla="*/ f73 f31 1"/>
                <a:gd name="f88" fmla="*/ f74 f30 1"/>
                <a:gd name="f89" fmla="*/ f75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80" y="f81"/>
                </a:cxn>
                <a:cxn ang="f51">
                  <a:pos x="f82" y="f83"/>
                </a:cxn>
                <a:cxn ang="f51">
                  <a:pos x="f84" y="f85"/>
                </a:cxn>
                <a:cxn ang="f51">
                  <a:pos x="f86" y="f87"/>
                </a:cxn>
                <a:cxn ang="f51">
                  <a:pos x="f88" y="f89"/>
                </a:cxn>
                <a:cxn ang="f51">
                  <a:pos x="f80" y="f81"/>
                </a:cxn>
              </a:cxnLst>
              <a:rect l="f76" t="f79" r="f77" b="f78"/>
              <a:pathLst>
                <a:path w="101" h="60">
                  <a:moveTo>
                    <a:pt x="f6" y="f8"/>
                  </a:moveTo>
                  <a:cubicBezTo>
                    <a:pt x="f9" y="f10"/>
                    <a:pt x="f11" y="f12"/>
                    <a:pt x="f13" y="f7"/>
                  </a:cubicBezTo>
                  <a:cubicBezTo>
                    <a:pt x="f7" y="f7"/>
                    <a:pt x="f14" y="f15"/>
                    <a:pt x="f12" y="f14"/>
                  </a:cubicBezTo>
                  <a:cubicBezTo>
                    <a:pt x="f8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5" y="f25"/>
                  </a:cubicBezTo>
                  <a:cubicBezTo>
                    <a:pt x="f26" y="f5"/>
                    <a:pt x="f27" y="f28"/>
                    <a:pt x="f6" y="f8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reeform 70">
              <a:extLst>
                <a:ext uri="{FF2B5EF4-FFF2-40B4-BE49-F238E27FC236}">
                  <a16:creationId xmlns:a16="http://schemas.microsoft.com/office/drawing/2014/main" id="{C0E4CD32-87E4-4C02-85A3-6AD092AA8984}"/>
                </a:ext>
              </a:extLst>
            </p:cNvPr>
            <p:cNvSpPr/>
            <p:nvPr/>
          </p:nvSpPr>
          <p:spPr>
            <a:xfrm>
              <a:off x="1222260" y="4227508"/>
              <a:ext cx="115891" cy="1158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14"/>
                <a:gd name="f8" fmla="val 26"/>
                <a:gd name="f9" fmla="val 22"/>
                <a:gd name="f10" fmla="val 33"/>
                <a:gd name="f11" fmla="val 11"/>
                <a:gd name="f12" fmla="val 20"/>
                <a:gd name="f13" fmla="val 3"/>
                <a:gd name="f14" fmla="val 2"/>
                <a:gd name="f15" fmla="val 27"/>
                <a:gd name="f16" fmla="val 1"/>
                <a:gd name="f17" fmla="+- 0 0 -90"/>
                <a:gd name="f18" fmla="*/ f3 1 40"/>
                <a:gd name="f19" fmla="*/ f4 1 40"/>
                <a:gd name="f20" fmla="val f5"/>
                <a:gd name="f21" fmla="val f6"/>
                <a:gd name="f22" fmla="*/ f17 f0 1"/>
                <a:gd name="f23" fmla="+- f21 0 f20"/>
                <a:gd name="f24" fmla="*/ f22 1 f2"/>
                <a:gd name="f25" fmla="*/ f23 1 40"/>
                <a:gd name="f26" fmla="*/ 40 f23 1"/>
                <a:gd name="f27" fmla="*/ 0 f23 1"/>
                <a:gd name="f28" fmla="*/ 3 f23 1"/>
                <a:gd name="f29" fmla="+- f24 0 f1"/>
                <a:gd name="f30" fmla="*/ f26 1 40"/>
                <a:gd name="f31" fmla="*/ f27 1 40"/>
                <a:gd name="f32" fmla="*/ f28 1 40"/>
                <a:gd name="f33" fmla="*/ 0 1 f25"/>
                <a:gd name="f34" fmla="*/ f21 1 f25"/>
                <a:gd name="f35" fmla="*/ f30 1 f25"/>
                <a:gd name="f36" fmla="*/ f31 1 f25"/>
                <a:gd name="f37" fmla="*/ f32 1 f25"/>
                <a:gd name="f38" fmla="*/ f33 f18 1"/>
                <a:gd name="f39" fmla="*/ f34 f18 1"/>
                <a:gd name="f40" fmla="*/ f34 f19 1"/>
                <a:gd name="f41" fmla="*/ f33 f19 1"/>
                <a:gd name="f42" fmla="*/ f35 f18 1"/>
                <a:gd name="f43" fmla="*/ f36 f19 1"/>
                <a:gd name="f44" fmla="*/ f35 f19 1"/>
                <a:gd name="f45" fmla="*/ f36 f18 1"/>
                <a:gd name="f46" fmla="*/ f37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2" y="f43"/>
                </a:cxn>
                <a:cxn ang="f29">
                  <a:pos x="f42" y="f44"/>
                </a:cxn>
                <a:cxn ang="f29">
                  <a:pos x="f45" y="f46"/>
                </a:cxn>
                <a:cxn ang="f29">
                  <a:pos x="f42" y="f43"/>
                </a:cxn>
              </a:cxnLst>
              <a:rect l="f38" t="f41" r="f39" b="f40"/>
              <a:pathLst>
                <a:path w="40" h="40">
                  <a:moveTo>
                    <a:pt x="f6" y="f5"/>
                  </a:moveTo>
                  <a:cubicBezTo>
                    <a:pt x="f6" y="f7"/>
                    <a:pt x="f6" y="f8"/>
                    <a:pt x="f6" y="f6"/>
                  </a:cubicBezTo>
                  <a:cubicBezTo>
                    <a:pt x="f9" y="f10"/>
                    <a:pt x="f11" y="f12"/>
                    <a:pt x="f5" y="f13"/>
                  </a:cubicBezTo>
                  <a:cubicBezTo>
                    <a:pt x="f7" y="f14"/>
                    <a:pt x="f15" y="f16"/>
                    <a:pt x="f6" y="f5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Freeform 71">
              <a:extLst>
                <a:ext uri="{FF2B5EF4-FFF2-40B4-BE49-F238E27FC236}">
                  <a16:creationId xmlns:a16="http://schemas.microsoft.com/office/drawing/2014/main" id="{009CE5A5-457A-42CD-886C-9408214443B7}"/>
                </a:ext>
              </a:extLst>
            </p:cNvPr>
            <p:cNvSpPr/>
            <p:nvPr/>
          </p:nvSpPr>
          <p:spPr>
            <a:xfrm>
              <a:off x="1412757" y="4227508"/>
              <a:ext cx="112708" cy="1158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40"/>
                <a:gd name="f8" fmla="val 3"/>
                <a:gd name="f9" fmla="val 29"/>
                <a:gd name="f10" fmla="val 20"/>
                <a:gd name="f11" fmla="val 18"/>
                <a:gd name="f12" fmla="val 33"/>
                <a:gd name="f13" fmla="val 27"/>
                <a:gd name="f14" fmla="val 14"/>
                <a:gd name="f15" fmla="val 13"/>
                <a:gd name="f16" fmla="val 1"/>
                <a:gd name="f17" fmla="val 25"/>
                <a:gd name="f18" fmla="val 2"/>
                <a:gd name="f19" fmla="+- 0 0 -90"/>
                <a:gd name="f20" fmla="*/ f3 1 39"/>
                <a:gd name="f21" fmla="*/ f4 1 40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39"/>
                <a:gd name="f30" fmla="*/ f26 1 40"/>
                <a:gd name="f31" fmla="*/ 39 f27 1"/>
                <a:gd name="f32" fmla="*/ 3 f26 1"/>
                <a:gd name="f33" fmla="*/ 0 f27 1"/>
                <a:gd name="f34" fmla="*/ 40 f26 1"/>
                <a:gd name="f35" fmla="*/ 0 f26 1"/>
                <a:gd name="f36" fmla="+- f28 0 f1"/>
                <a:gd name="f37" fmla="*/ f31 1 39"/>
                <a:gd name="f38" fmla="*/ f32 1 40"/>
                <a:gd name="f39" fmla="*/ f33 1 39"/>
                <a:gd name="f40" fmla="*/ f34 1 40"/>
                <a:gd name="f41" fmla="*/ f35 1 40"/>
                <a:gd name="f42" fmla="*/ 0 1 f29"/>
                <a:gd name="f43" fmla="*/ f23 1 f29"/>
                <a:gd name="f44" fmla="*/ 0 1 f30"/>
                <a:gd name="f45" fmla="*/ f24 1 f30"/>
                <a:gd name="f46" fmla="*/ f37 1 f29"/>
                <a:gd name="f47" fmla="*/ f38 1 f30"/>
                <a:gd name="f48" fmla="*/ f39 1 f29"/>
                <a:gd name="f49" fmla="*/ f40 1 f30"/>
                <a:gd name="f50" fmla="*/ f41 1 f30"/>
                <a:gd name="f51" fmla="*/ f42 f20 1"/>
                <a:gd name="f52" fmla="*/ f43 f20 1"/>
                <a:gd name="f53" fmla="*/ f45 f21 1"/>
                <a:gd name="f54" fmla="*/ f44 f21 1"/>
                <a:gd name="f55" fmla="*/ f46 f20 1"/>
                <a:gd name="f56" fmla="*/ f47 f21 1"/>
                <a:gd name="f57" fmla="*/ f48 f20 1"/>
                <a:gd name="f58" fmla="*/ f49 f21 1"/>
                <a:gd name="f59" fmla="*/ f50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5" y="f56"/>
                </a:cxn>
                <a:cxn ang="f36">
                  <a:pos x="f57" y="f58"/>
                </a:cxn>
                <a:cxn ang="f36">
                  <a:pos x="f57" y="f59"/>
                </a:cxn>
                <a:cxn ang="f36">
                  <a:pos x="f55" y="f56"/>
                </a:cxn>
              </a:cxnLst>
              <a:rect l="f51" t="f54" r="f52" b="f53"/>
              <a:pathLst>
                <a:path w="39" h="40">
                  <a:moveTo>
                    <a:pt x="f6" y="f8"/>
                  </a:moveTo>
                  <a:cubicBezTo>
                    <a:pt x="f9" y="f10"/>
                    <a:pt x="f11" y="f12"/>
                    <a:pt x="f5" y="f7"/>
                  </a:cubicBezTo>
                  <a:cubicBezTo>
                    <a:pt x="f5" y="f13"/>
                    <a:pt x="f5" y="f14"/>
                    <a:pt x="f5" y="f5"/>
                  </a:cubicBezTo>
                  <a:cubicBezTo>
                    <a:pt x="f15" y="f16"/>
                    <a:pt x="f17" y="f18"/>
                    <a:pt x="f6" y="f8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Freeform 72">
              <a:extLst>
                <a:ext uri="{FF2B5EF4-FFF2-40B4-BE49-F238E27FC236}">
                  <a16:creationId xmlns:a16="http://schemas.microsoft.com/office/drawing/2014/main" id="{DDE35471-925E-43CA-9A87-11B34CF9E2A3}"/>
                </a:ext>
              </a:extLst>
            </p:cNvPr>
            <p:cNvSpPr/>
            <p:nvPr/>
          </p:nvSpPr>
          <p:spPr>
            <a:xfrm>
              <a:off x="1225433" y="3414707"/>
              <a:ext cx="112708" cy="1158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40"/>
                <a:gd name="f8" fmla="val 26"/>
                <a:gd name="f9" fmla="val 13"/>
                <a:gd name="f10" fmla="val 38"/>
                <a:gd name="f11" fmla="val 36"/>
                <a:gd name="f12" fmla="val 10"/>
                <a:gd name="f13" fmla="val 20"/>
                <a:gd name="f14" fmla="val 6"/>
                <a:gd name="f15" fmla="+- 0 0 -90"/>
                <a:gd name="f16" fmla="*/ f3 1 39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9"/>
                <a:gd name="f26" fmla="*/ f22 1 40"/>
                <a:gd name="f27" fmla="*/ 39 f23 1"/>
                <a:gd name="f28" fmla="*/ 40 f22 1"/>
                <a:gd name="f29" fmla="*/ 0 f23 1"/>
                <a:gd name="f30" fmla="*/ 36 f22 1"/>
                <a:gd name="f31" fmla="*/ 0 f22 1"/>
                <a:gd name="f32" fmla="+- f24 0 f1"/>
                <a:gd name="f33" fmla="*/ f27 1 39"/>
                <a:gd name="f34" fmla="*/ f28 1 40"/>
                <a:gd name="f35" fmla="*/ f29 1 39"/>
                <a:gd name="f36" fmla="*/ f30 1 40"/>
                <a:gd name="f37" fmla="*/ f31 1 40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5"/>
                <a:gd name="f45" fmla="*/ f36 1 f26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7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4"/>
                </a:cxn>
                <a:cxn ang="f32">
                  <a:pos x="f51" y="f55"/>
                </a:cxn>
                <a:cxn ang="f32">
                  <a:pos x="f51" y="f52"/>
                </a:cxn>
              </a:cxnLst>
              <a:rect l="f47" t="f50" r="f48" b="f49"/>
              <a:pathLst>
                <a:path w="39" h="40">
                  <a:moveTo>
                    <a:pt x="f6" y="f7"/>
                  </a:moveTo>
                  <a:cubicBezTo>
                    <a:pt x="f8" y="f6"/>
                    <a:pt x="f9" y="f10"/>
                    <a:pt x="f5" y="f11"/>
                  </a:cubicBezTo>
                  <a:cubicBezTo>
                    <a:pt x="f12" y="f13"/>
                    <a:pt x="f13" y="f14"/>
                    <a:pt x="f6" y="f5"/>
                  </a:cubicBezTo>
                  <a:cubicBezTo>
                    <a:pt x="f6" y="f9"/>
                    <a:pt x="f6" y="f8"/>
                    <a:pt x="f6" y="f7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Freeform 73">
              <a:extLst>
                <a:ext uri="{FF2B5EF4-FFF2-40B4-BE49-F238E27FC236}">
                  <a16:creationId xmlns:a16="http://schemas.microsoft.com/office/drawing/2014/main" id="{A999EB6F-01AB-4EE9-8CA1-322D97B8E44A}"/>
                </a:ext>
              </a:extLst>
            </p:cNvPr>
            <p:cNvSpPr/>
            <p:nvPr/>
          </p:nvSpPr>
          <p:spPr>
            <a:xfrm>
              <a:off x="1412757" y="3414707"/>
              <a:ext cx="112708" cy="1158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40"/>
                <a:gd name="f8" fmla="val 18"/>
                <a:gd name="f9" fmla="val 6"/>
                <a:gd name="f10" fmla="val 29"/>
                <a:gd name="f11" fmla="val 20"/>
                <a:gd name="f12" fmla="val 36"/>
                <a:gd name="f13" fmla="val 25"/>
                <a:gd name="f14" fmla="val 38"/>
                <a:gd name="f15" fmla="val 13"/>
                <a:gd name="f16" fmla="val 26"/>
                <a:gd name="f17" fmla="+- 0 0 -90"/>
                <a:gd name="f18" fmla="*/ f3 1 39"/>
                <a:gd name="f19" fmla="*/ f4 1 40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39"/>
                <a:gd name="f28" fmla="*/ f24 1 40"/>
                <a:gd name="f29" fmla="*/ 0 f25 1"/>
                <a:gd name="f30" fmla="*/ 0 f24 1"/>
                <a:gd name="f31" fmla="*/ 39 f25 1"/>
                <a:gd name="f32" fmla="*/ 36 f24 1"/>
                <a:gd name="f33" fmla="*/ 40 f24 1"/>
                <a:gd name="f34" fmla="+- f26 0 f1"/>
                <a:gd name="f35" fmla="*/ f29 1 39"/>
                <a:gd name="f36" fmla="*/ f30 1 40"/>
                <a:gd name="f37" fmla="*/ f31 1 39"/>
                <a:gd name="f38" fmla="*/ f32 1 40"/>
                <a:gd name="f39" fmla="*/ f33 1 40"/>
                <a:gd name="f40" fmla="*/ 0 1 f27"/>
                <a:gd name="f41" fmla="*/ f21 1 f27"/>
                <a:gd name="f42" fmla="*/ 0 1 f28"/>
                <a:gd name="f43" fmla="*/ f22 1 f28"/>
                <a:gd name="f44" fmla="*/ f35 1 f27"/>
                <a:gd name="f45" fmla="*/ f36 1 f28"/>
                <a:gd name="f46" fmla="*/ f37 1 f27"/>
                <a:gd name="f47" fmla="*/ f38 1 f28"/>
                <a:gd name="f48" fmla="*/ f39 1 f28"/>
                <a:gd name="f49" fmla="*/ f40 f18 1"/>
                <a:gd name="f50" fmla="*/ f41 f18 1"/>
                <a:gd name="f51" fmla="*/ f43 f19 1"/>
                <a:gd name="f52" fmla="*/ f42 f19 1"/>
                <a:gd name="f53" fmla="*/ f44 f18 1"/>
                <a:gd name="f54" fmla="*/ f45 f19 1"/>
                <a:gd name="f55" fmla="*/ f46 f18 1"/>
                <a:gd name="f56" fmla="*/ f47 f19 1"/>
                <a:gd name="f57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3" y="f54"/>
                </a:cxn>
                <a:cxn ang="f34">
                  <a:pos x="f55" y="f56"/>
                </a:cxn>
                <a:cxn ang="f34">
                  <a:pos x="f53" y="f57"/>
                </a:cxn>
                <a:cxn ang="f34">
                  <a:pos x="f53" y="f54"/>
                </a:cxn>
              </a:cxnLst>
              <a:rect l="f49" t="f52" r="f50" b="f51"/>
              <a:pathLst>
                <a:path w="39" h="40">
                  <a:moveTo>
                    <a:pt x="f5" y="f5"/>
                  </a:moveTo>
                  <a:cubicBezTo>
                    <a:pt x="f8" y="f9"/>
                    <a:pt x="f10" y="f11"/>
                    <a:pt x="f6" y="f12"/>
                  </a:cubicBezTo>
                  <a:cubicBezTo>
                    <a:pt x="f13" y="f14"/>
                    <a:pt x="f15" y="f6"/>
                    <a:pt x="f5" y="f7"/>
                  </a:cubicBezTo>
                  <a:cubicBezTo>
                    <a:pt x="f5" y="f16"/>
                    <a:pt x="f5" y="f15"/>
                    <a:pt x="f5" y="f5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6" name="Group 76">
            <a:extLst>
              <a:ext uri="{FF2B5EF4-FFF2-40B4-BE49-F238E27FC236}">
                <a16:creationId xmlns:a16="http://schemas.microsoft.com/office/drawing/2014/main" id="{3E674BDF-7562-468D-AF9B-F65DAD4BBE3B}"/>
              </a:ext>
            </a:extLst>
          </p:cNvPr>
          <p:cNvGrpSpPr/>
          <p:nvPr/>
        </p:nvGrpSpPr>
        <p:grpSpPr>
          <a:xfrm>
            <a:off x="358773" y="1368427"/>
            <a:ext cx="1130298" cy="1128707"/>
            <a:chOff x="358773" y="1368427"/>
            <a:chExt cx="1130298" cy="1128707"/>
          </a:xfrm>
        </p:grpSpPr>
        <p:sp>
          <p:nvSpPr>
            <p:cNvPr id="27" name="AutoShape 75">
              <a:extLst>
                <a:ext uri="{FF2B5EF4-FFF2-40B4-BE49-F238E27FC236}">
                  <a16:creationId xmlns:a16="http://schemas.microsoft.com/office/drawing/2014/main" id="{DA212AEC-BFC5-4C94-9410-CAF03A9CB672}"/>
                </a:ext>
              </a:extLst>
            </p:cNvPr>
            <p:cNvSpPr/>
            <p:nvPr/>
          </p:nvSpPr>
          <p:spPr>
            <a:xfrm>
              <a:off x="358773" y="1371600"/>
              <a:ext cx="1130298" cy="1122361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Freeform 77">
              <a:extLst>
                <a:ext uri="{FF2B5EF4-FFF2-40B4-BE49-F238E27FC236}">
                  <a16:creationId xmlns:a16="http://schemas.microsoft.com/office/drawing/2014/main" id="{617C6ED3-4242-4280-B04A-BC9ACB08DAA6}"/>
                </a:ext>
              </a:extLst>
            </p:cNvPr>
            <p:cNvSpPr/>
            <p:nvPr/>
          </p:nvSpPr>
          <p:spPr>
            <a:xfrm>
              <a:off x="549270" y="1562096"/>
              <a:ext cx="936629" cy="9350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8"/>
                <a:gd name="f7" fmla="val 347"/>
                <a:gd name="f8" fmla="val 174"/>
                <a:gd name="f9" fmla="val 268"/>
                <a:gd name="f10" fmla="val 272"/>
                <a:gd name="f11" fmla="val 78"/>
                <a:gd name="f12" fmla="val 269"/>
                <a:gd name="f13" fmla="val 1"/>
                <a:gd name="f14" fmla="val 173"/>
                <a:gd name="f15" fmla="val 77"/>
                <a:gd name="f16" fmla="val 80"/>
                <a:gd name="f17" fmla="val 181"/>
                <a:gd name="f18" fmla="val 246"/>
                <a:gd name="f19" fmla="val 275"/>
                <a:gd name="f20" fmla="val 304"/>
                <a:gd name="f21" fmla="val 333"/>
                <a:gd name="f22" fmla="val 182"/>
                <a:gd name="f23" fmla="val 183"/>
                <a:gd name="f24" fmla="val 192"/>
                <a:gd name="f25" fmla="val 332"/>
                <a:gd name="f26" fmla="val 201"/>
                <a:gd name="f27" fmla="val 329"/>
                <a:gd name="f28" fmla="val 209"/>
                <a:gd name="f29" fmla="val 324"/>
                <a:gd name="f30" fmla="val 233"/>
                <a:gd name="f31" fmla="val 310"/>
                <a:gd name="f32" fmla="val 248"/>
                <a:gd name="f33" fmla="val 287"/>
                <a:gd name="f34" fmla="val 259"/>
                <a:gd name="f35" fmla="val 262"/>
                <a:gd name="f36" fmla="val 260"/>
                <a:gd name="f37" fmla="val 261"/>
                <a:gd name="f38" fmla="val 258"/>
                <a:gd name="f39" fmla="val 255"/>
                <a:gd name="f40" fmla="val 254"/>
                <a:gd name="f41" fmla="val 257"/>
                <a:gd name="f42" fmla="val 263"/>
                <a:gd name="f43" fmla="val 247"/>
                <a:gd name="f44" fmla="val 264"/>
                <a:gd name="f45" fmla="val 265"/>
                <a:gd name="f46" fmla="val 266"/>
                <a:gd name="f47" fmla="val 245"/>
                <a:gd name="f48" fmla="val 225"/>
                <a:gd name="f49" fmla="val 276"/>
                <a:gd name="f50" fmla="val 204"/>
                <a:gd name="f51" fmla="val 273"/>
                <a:gd name="f52" fmla="val 243"/>
                <a:gd name="f53" fmla="val 214"/>
                <a:gd name="f54" fmla="val 184"/>
                <a:gd name="f55" fmla="val 198"/>
                <a:gd name="f56" fmla="val 229"/>
                <a:gd name="f57" fmla="val 232"/>
                <a:gd name="f58" fmla="val 187"/>
                <a:gd name="f59" fmla="val 191"/>
                <a:gd name="f60" fmla="val 194"/>
                <a:gd name="f61" fmla="val 199"/>
                <a:gd name="f62" fmla="val 202"/>
                <a:gd name="f63" fmla="val 236"/>
                <a:gd name="f64" fmla="val 240"/>
                <a:gd name="f65" fmla="val 244"/>
                <a:gd name="f66" fmla="val 193"/>
                <a:gd name="f67" fmla="val 189"/>
                <a:gd name="f68" fmla="val 185"/>
                <a:gd name="f69" fmla="val 277"/>
                <a:gd name="f70" fmla="val 167"/>
                <a:gd name="f71" fmla="val 157"/>
                <a:gd name="f72" fmla="val 148"/>
                <a:gd name="f73" fmla="val 274"/>
                <a:gd name="f74" fmla="val 140"/>
                <a:gd name="f75" fmla="val 127"/>
                <a:gd name="f76" fmla="val 114"/>
                <a:gd name="f77" fmla="val 102"/>
                <a:gd name="f78" fmla="val 100"/>
                <a:gd name="f79" fmla="val 99"/>
                <a:gd name="f80" fmla="val 98"/>
                <a:gd name="f81" fmla="val 96"/>
                <a:gd name="f82" fmla="val 93"/>
                <a:gd name="f83" fmla="val 90"/>
                <a:gd name="f84" fmla="val 89"/>
                <a:gd name="f85" fmla="val 87"/>
                <a:gd name="f86" fmla="val 86"/>
                <a:gd name="f87" fmla="val 76"/>
                <a:gd name="f88" fmla="val 250"/>
                <a:gd name="f89" fmla="val 65"/>
                <a:gd name="f90" fmla="val 56"/>
                <a:gd name="f91" fmla="val 230"/>
                <a:gd name="f92" fmla="val 36"/>
                <a:gd name="f93" fmla="val 213"/>
                <a:gd name="f94" fmla="val 21"/>
                <a:gd name="f95" fmla="val 15"/>
                <a:gd name="f96" fmla="val 14"/>
                <a:gd name="f97" fmla="val 13"/>
                <a:gd name="f98" fmla="val 17"/>
                <a:gd name="f99" fmla="val 24"/>
                <a:gd name="f100" fmla="val 48"/>
                <a:gd name="f101" fmla="val 73"/>
                <a:gd name="f102" fmla="val 101"/>
                <a:gd name="f103" fmla="val 196"/>
                <a:gd name="f104" fmla="val 103"/>
                <a:gd name="f105" fmla="val 107"/>
                <a:gd name="f106" fmla="val 111"/>
                <a:gd name="f107" fmla="val 113"/>
                <a:gd name="f108" fmla="val 115"/>
                <a:gd name="f109" fmla="val 119"/>
                <a:gd name="f110" fmla="val 133"/>
                <a:gd name="f111" fmla="val 162"/>
                <a:gd name="f112" fmla="val 166"/>
                <a:gd name="f113" fmla="val 168"/>
                <a:gd name="f114" fmla="val 152"/>
                <a:gd name="f115" fmla="val 144"/>
                <a:gd name="f116" fmla="val 147"/>
                <a:gd name="f117" fmla="val 151"/>
                <a:gd name="f118" fmla="val 155"/>
                <a:gd name="f119" fmla="val 160"/>
                <a:gd name="f120" fmla="val 164"/>
                <a:gd name="f121" fmla="val 231"/>
                <a:gd name="f122" fmla="val 134"/>
                <a:gd name="f123" fmla="val 105"/>
                <a:gd name="f124" fmla="val 72"/>
                <a:gd name="f125" fmla="val 205"/>
                <a:gd name="f126" fmla="val 83"/>
                <a:gd name="f127" fmla="val 85"/>
                <a:gd name="f128" fmla="val 249"/>
                <a:gd name="f129" fmla="val 251"/>
                <a:gd name="f130" fmla="val 88"/>
                <a:gd name="f131" fmla="val 91"/>
                <a:gd name="f132" fmla="val 267"/>
                <a:gd name="f133" fmla="val 92"/>
                <a:gd name="f134" fmla="val 283"/>
                <a:gd name="f135" fmla="val 296"/>
                <a:gd name="f136" fmla="val 118"/>
                <a:gd name="f137" fmla="val 308"/>
                <a:gd name="f138" fmla="val 129"/>
                <a:gd name="f139" fmla="val 318"/>
                <a:gd name="f140" fmla="val 141"/>
                <a:gd name="f141" fmla="val 327"/>
                <a:gd name="f142" fmla="val 156"/>
                <a:gd name="f143" fmla="val 331"/>
                <a:gd name="f144" fmla="val 159"/>
                <a:gd name="f145" fmla="val 163"/>
                <a:gd name="f146" fmla="val 334"/>
                <a:gd name="f147" fmla="val 71"/>
                <a:gd name="f148" fmla="val 44"/>
                <a:gd name="f149" fmla="val 18"/>
                <a:gd name="f150" fmla="val 16"/>
                <a:gd name="f151" fmla="val 165"/>
                <a:gd name="f152" fmla="val 146"/>
                <a:gd name="f153" fmla="val 138"/>
                <a:gd name="f154" fmla="val 23"/>
                <a:gd name="f155" fmla="val 38"/>
                <a:gd name="f156" fmla="val 60"/>
                <a:gd name="f157" fmla="val 122"/>
                <a:gd name="f158" fmla="val 143"/>
                <a:gd name="f159" fmla="val 75"/>
                <a:gd name="f160" fmla="val 135"/>
                <a:gd name="f161" fmla="val 117"/>
                <a:gd name="f162" fmla="val 161"/>
                <a:gd name="f163" fmla="val 158"/>
                <a:gd name="f164" fmla="val 154"/>
                <a:gd name="f165" fmla="val 149"/>
                <a:gd name="f166" fmla="val 110"/>
                <a:gd name="f167" fmla="val 252"/>
                <a:gd name="f168" fmla="val 64"/>
                <a:gd name="f169" fmla="val 206"/>
                <a:gd name="f170" fmla="val 59"/>
                <a:gd name="f171" fmla="val 58"/>
                <a:gd name="f172" fmla="val 43"/>
                <a:gd name="f173" fmla="val 30"/>
                <a:gd name="f174" fmla="val 211"/>
                <a:gd name="f175" fmla="val 39"/>
                <a:gd name="f176" fmla="val 51"/>
                <a:gd name="f177" fmla="val 305"/>
                <a:gd name="f178" fmla="val 323"/>
                <a:gd name="f179" fmla="val 241"/>
                <a:gd name="f180" fmla="val 292"/>
                <a:gd name="f181" fmla="val 290"/>
                <a:gd name="f182" fmla="val 289"/>
                <a:gd name="f183" fmla="val 285"/>
                <a:gd name="f184" fmla="val 228"/>
                <a:gd name="f185" fmla="val 278"/>
                <a:gd name="f186" fmla="val 279"/>
                <a:gd name="f187" fmla="val 253"/>
                <a:gd name="f188" fmla="val 288"/>
                <a:gd name="f189" fmla="val 95"/>
                <a:gd name="f190" fmla="val 63"/>
                <a:gd name="f191" fmla="val 55"/>
                <a:gd name="f192" fmla="val 47"/>
                <a:gd name="f193" fmla="val 82"/>
                <a:gd name="f194" fmla="val 81"/>
                <a:gd name="f195" fmla="val 42"/>
                <a:gd name="f196" fmla="val 31"/>
                <a:gd name="f197" fmla="val 22"/>
                <a:gd name="f198" fmla="val 61"/>
                <a:gd name="f199" fmla="val 139"/>
                <a:gd name="f200" fmla="val 116"/>
                <a:gd name="f201" fmla="val 68"/>
                <a:gd name="f202" fmla="val 106"/>
                <a:gd name="f203" fmla="val 306"/>
                <a:gd name="f204" fmla="val 302"/>
                <a:gd name="f205" fmla="val 295"/>
                <a:gd name="f206" fmla="val 280"/>
                <a:gd name="f207" fmla="val 94"/>
                <a:gd name="f208" fmla="val 281"/>
                <a:gd name="f209" fmla="val 284"/>
                <a:gd name="f210" fmla="val 291"/>
                <a:gd name="f211" fmla="val 294"/>
                <a:gd name="f212" fmla="val 314"/>
                <a:gd name="f213" fmla="val 321"/>
                <a:gd name="f214" fmla="val 312"/>
                <a:gd name="f215" fmla="val 297"/>
                <a:gd name="f216" fmla="val 286"/>
                <a:gd name="f217" fmla="val 52"/>
                <a:gd name="f218" fmla="val 69"/>
                <a:gd name="f219" fmla="val 311"/>
                <a:gd name="f220" fmla="val 112"/>
                <a:gd name="f221" fmla="val 25"/>
                <a:gd name="f222" fmla="val 35"/>
                <a:gd name="f223" fmla="val 50"/>
                <a:gd name="f224" fmla="val 70"/>
                <a:gd name="f225" fmla="val 54"/>
                <a:gd name="f226" fmla="val 67"/>
                <a:gd name="f227" fmla="val 79"/>
                <a:gd name="f228" fmla="val 66"/>
                <a:gd name="f229" fmla="val 37"/>
                <a:gd name="f230" fmla="val 108"/>
                <a:gd name="f231" fmla="val 26"/>
                <a:gd name="f232" fmla="val 237"/>
                <a:gd name="f233" fmla="val 27"/>
                <a:gd name="f234" fmla="val 28"/>
                <a:gd name="f235" fmla="val 238"/>
                <a:gd name="f236" fmla="val 29"/>
                <a:gd name="f237" fmla="val 34"/>
                <a:gd name="f238" fmla="val 40"/>
                <a:gd name="f239" fmla="val 46"/>
                <a:gd name="f240" fmla="val 57"/>
                <a:gd name="f241" fmla="val 271"/>
                <a:gd name="f242" fmla="val 282"/>
                <a:gd name="f243" fmla="val 74"/>
                <a:gd name="f244" fmla="+- 0 0 -90"/>
                <a:gd name="f245" fmla="*/ f3 1 348"/>
                <a:gd name="f246" fmla="*/ f4 1 347"/>
                <a:gd name="f247" fmla="val f5"/>
                <a:gd name="f248" fmla="val f6"/>
                <a:gd name="f249" fmla="val f7"/>
                <a:gd name="f250" fmla="*/ f244 f0 1"/>
                <a:gd name="f251" fmla="+- f249 0 f247"/>
                <a:gd name="f252" fmla="+- f248 0 f247"/>
                <a:gd name="f253" fmla="*/ f250 1 f2"/>
                <a:gd name="f254" fmla="*/ f252 1 348"/>
                <a:gd name="f255" fmla="*/ f251 1 347"/>
                <a:gd name="f256" fmla="*/ 1 f252 1"/>
                <a:gd name="f257" fmla="*/ 173 f251 1"/>
                <a:gd name="f258" fmla="*/ 181 f252 1"/>
                <a:gd name="f259" fmla="*/ 246 f251 1"/>
                <a:gd name="f260" fmla="*/ 209 f252 1"/>
                <a:gd name="f261" fmla="*/ 324 f251 1"/>
                <a:gd name="f262" fmla="*/ 263 f252 1"/>
                <a:gd name="f263" fmla="*/ 247 f251 1"/>
                <a:gd name="f264" fmla="*/ 273 f252 1"/>
                <a:gd name="f265" fmla="*/ 180 f251 1"/>
                <a:gd name="f266" fmla="*/ 229 f251 1"/>
                <a:gd name="f267" fmla="*/ 201 f252 1"/>
                <a:gd name="f268" fmla="*/ 240 f251 1"/>
                <a:gd name="f269" fmla="*/ 277 f252 1"/>
                <a:gd name="f270" fmla="*/ 167 f251 1"/>
                <a:gd name="f271" fmla="*/ 98 f251 1"/>
                <a:gd name="f272" fmla="*/ 243 f252 1"/>
                <a:gd name="f273" fmla="*/ 56 f251 1"/>
                <a:gd name="f274" fmla="*/ 24 f251 1"/>
                <a:gd name="f275" fmla="*/ 196 f252 1"/>
                <a:gd name="f276" fmla="*/ 101 f251 1"/>
                <a:gd name="f277" fmla="*/ 185 f252 1"/>
                <a:gd name="f278" fmla="*/ 114 f251 1"/>
                <a:gd name="f279" fmla="*/ 168 f252 1"/>
                <a:gd name="f280" fmla="*/ 245 f251 1"/>
                <a:gd name="f281" fmla="*/ 151 f252 1"/>
                <a:gd name="f282" fmla="*/ 233 f251 1"/>
                <a:gd name="f283" fmla="*/ 184 f251 1"/>
                <a:gd name="f284" fmla="*/ 72 f252 1"/>
                <a:gd name="f285" fmla="*/ 89 f252 1"/>
                <a:gd name="f286" fmla="*/ 257 f251 1"/>
                <a:gd name="f287" fmla="*/ 118 f252 1"/>
                <a:gd name="f288" fmla="*/ 308 f251 1"/>
                <a:gd name="f289" fmla="*/ 18 f251 1"/>
                <a:gd name="f290" fmla="*/ 138 f252 1"/>
                <a:gd name="f291" fmla="*/ 23 f251 1"/>
                <a:gd name="f292" fmla="*/ 86 f252 1"/>
                <a:gd name="f293" fmla="*/ 100 f251 1"/>
                <a:gd name="f294" fmla="*/ 75 f252 1"/>
                <a:gd name="f295" fmla="*/ 117 f251 1"/>
                <a:gd name="f296" fmla="*/ 148 f252 1"/>
                <a:gd name="f297" fmla="*/ 110 f251 1"/>
                <a:gd name="f298" fmla="*/ 71 f252 1"/>
                <a:gd name="f299" fmla="*/ 252 f251 1"/>
                <a:gd name="f300" fmla="*/ 56 f252 1"/>
                <a:gd name="f301" fmla="*/ 39 f252 1"/>
                <a:gd name="f302" fmla="*/ 259 f251 1"/>
                <a:gd name="f303" fmla="*/ 305 f252 1"/>
                <a:gd name="f304" fmla="*/ 266 f251 1"/>
                <a:gd name="f305" fmla="*/ 331 f252 1"/>
                <a:gd name="f306" fmla="*/ 278 f252 1"/>
                <a:gd name="f307" fmla="*/ 250 f251 1"/>
                <a:gd name="f308" fmla="*/ 95 f251 1"/>
                <a:gd name="f309" fmla="*/ 18 f252 1"/>
                <a:gd name="f310" fmla="*/ 138 f251 1"/>
                <a:gd name="f311" fmla="*/ 55 f252 1"/>
                <a:gd name="f312" fmla="*/ 306 f252 1"/>
                <a:gd name="f313" fmla="*/ 82 f251 1"/>
                <a:gd name="f314" fmla="*/ 294 f252 1"/>
                <a:gd name="f315" fmla="*/ 236 f252 1"/>
                <a:gd name="f316" fmla="*/ 321 f251 1"/>
                <a:gd name="f317" fmla="*/ 92 f252 1"/>
                <a:gd name="f318" fmla="*/ 295 f251 1"/>
                <a:gd name="f319" fmla="*/ 113 f252 1"/>
                <a:gd name="f320" fmla="*/ 25 f251 1"/>
                <a:gd name="f321" fmla="*/ 81 f251 1"/>
                <a:gd name="f322" fmla="*/ 238 f252 1"/>
                <a:gd name="f323" fmla="*/ 29 f251 1"/>
                <a:gd name="f324" fmla="*/ 274 f252 1"/>
                <a:gd name="f325" fmla="+- f253 0 f1"/>
                <a:gd name="f326" fmla="*/ f256 1 348"/>
                <a:gd name="f327" fmla="*/ f257 1 347"/>
                <a:gd name="f328" fmla="*/ f258 1 348"/>
                <a:gd name="f329" fmla="*/ f259 1 347"/>
                <a:gd name="f330" fmla="*/ f260 1 348"/>
                <a:gd name="f331" fmla="*/ f261 1 347"/>
                <a:gd name="f332" fmla="*/ f262 1 348"/>
                <a:gd name="f333" fmla="*/ f263 1 347"/>
                <a:gd name="f334" fmla="*/ f264 1 348"/>
                <a:gd name="f335" fmla="*/ f265 1 347"/>
                <a:gd name="f336" fmla="*/ f266 1 347"/>
                <a:gd name="f337" fmla="*/ f267 1 348"/>
                <a:gd name="f338" fmla="*/ f268 1 347"/>
                <a:gd name="f339" fmla="*/ f269 1 348"/>
                <a:gd name="f340" fmla="*/ f270 1 347"/>
                <a:gd name="f341" fmla="*/ f271 1 347"/>
                <a:gd name="f342" fmla="*/ f272 1 348"/>
                <a:gd name="f343" fmla="*/ f273 1 347"/>
                <a:gd name="f344" fmla="*/ f274 1 347"/>
                <a:gd name="f345" fmla="*/ f275 1 348"/>
                <a:gd name="f346" fmla="*/ f276 1 347"/>
                <a:gd name="f347" fmla="*/ f277 1 348"/>
                <a:gd name="f348" fmla="*/ f278 1 347"/>
                <a:gd name="f349" fmla="*/ f279 1 348"/>
                <a:gd name="f350" fmla="*/ f280 1 347"/>
                <a:gd name="f351" fmla="*/ f281 1 348"/>
                <a:gd name="f352" fmla="*/ f282 1 347"/>
                <a:gd name="f353" fmla="*/ f283 1 347"/>
                <a:gd name="f354" fmla="*/ f284 1 348"/>
                <a:gd name="f355" fmla="*/ f285 1 348"/>
                <a:gd name="f356" fmla="*/ f286 1 347"/>
                <a:gd name="f357" fmla="*/ f287 1 348"/>
                <a:gd name="f358" fmla="*/ f288 1 347"/>
                <a:gd name="f359" fmla="*/ f289 1 347"/>
                <a:gd name="f360" fmla="*/ f290 1 348"/>
                <a:gd name="f361" fmla="*/ f291 1 347"/>
                <a:gd name="f362" fmla="*/ f292 1 348"/>
                <a:gd name="f363" fmla="*/ f293 1 347"/>
                <a:gd name="f364" fmla="*/ f294 1 348"/>
                <a:gd name="f365" fmla="*/ f295 1 347"/>
                <a:gd name="f366" fmla="*/ f296 1 348"/>
                <a:gd name="f367" fmla="*/ f297 1 347"/>
                <a:gd name="f368" fmla="*/ f298 1 348"/>
                <a:gd name="f369" fmla="*/ f299 1 347"/>
                <a:gd name="f370" fmla="*/ f300 1 348"/>
                <a:gd name="f371" fmla="*/ f301 1 348"/>
                <a:gd name="f372" fmla="*/ f302 1 347"/>
                <a:gd name="f373" fmla="*/ f303 1 348"/>
                <a:gd name="f374" fmla="*/ f304 1 347"/>
                <a:gd name="f375" fmla="*/ f305 1 348"/>
                <a:gd name="f376" fmla="*/ f306 1 348"/>
                <a:gd name="f377" fmla="*/ f307 1 347"/>
                <a:gd name="f378" fmla="*/ f308 1 347"/>
                <a:gd name="f379" fmla="*/ f309 1 348"/>
                <a:gd name="f380" fmla="*/ f310 1 347"/>
                <a:gd name="f381" fmla="*/ f311 1 348"/>
                <a:gd name="f382" fmla="*/ f312 1 348"/>
                <a:gd name="f383" fmla="*/ f313 1 347"/>
                <a:gd name="f384" fmla="*/ f314 1 348"/>
                <a:gd name="f385" fmla="*/ f315 1 348"/>
                <a:gd name="f386" fmla="*/ f316 1 347"/>
                <a:gd name="f387" fmla="*/ f317 1 348"/>
                <a:gd name="f388" fmla="*/ f318 1 347"/>
                <a:gd name="f389" fmla="*/ f319 1 348"/>
                <a:gd name="f390" fmla="*/ f320 1 347"/>
                <a:gd name="f391" fmla="*/ f321 1 347"/>
                <a:gd name="f392" fmla="*/ f322 1 348"/>
                <a:gd name="f393" fmla="*/ f323 1 347"/>
                <a:gd name="f394" fmla="*/ f324 1 348"/>
                <a:gd name="f395" fmla="*/ 0 1 f254"/>
                <a:gd name="f396" fmla="*/ f248 1 f254"/>
                <a:gd name="f397" fmla="*/ 0 1 f255"/>
                <a:gd name="f398" fmla="*/ f249 1 f255"/>
                <a:gd name="f399" fmla="*/ f326 1 f254"/>
                <a:gd name="f400" fmla="*/ f327 1 f255"/>
                <a:gd name="f401" fmla="*/ f328 1 f254"/>
                <a:gd name="f402" fmla="*/ f329 1 f255"/>
                <a:gd name="f403" fmla="*/ f330 1 f254"/>
                <a:gd name="f404" fmla="*/ f331 1 f255"/>
                <a:gd name="f405" fmla="*/ f332 1 f254"/>
                <a:gd name="f406" fmla="*/ f333 1 f255"/>
                <a:gd name="f407" fmla="*/ f334 1 f254"/>
                <a:gd name="f408" fmla="*/ f335 1 f255"/>
                <a:gd name="f409" fmla="*/ f336 1 f255"/>
                <a:gd name="f410" fmla="*/ f337 1 f254"/>
                <a:gd name="f411" fmla="*/ f338 1 f255"/>
                <a:gd name="f412" fmla="*/ f339 1 f254"/>
                <a:gd name="f413" fmla="*/ f340 1 f255"/>
                <a:gd name="f414" fmla="*/ f341 1 f255"/>
                <a:gd name="f415" fmla="*/ f342 1 f254"/>
                <a:gd name="f416" fmla="*/ f343 1 f255"/>
                <a:gd name="f417" fmla="*/ f344 1 f255"/>
                <a:gd name="f418" fmla="*/ f345 1 f254"/>
                <a:gd name="f419" fmla="*/ f346 1 f255"/>
                <a:gd name="f420" fmla="*/ f347 1 f254"/>
                <a:gd name="f421" fmla="*/ f348 1 f255"/>
                <a:gd name="f422" fmla="*/ f349 1 f254"/>
                <a:gd name="f423" fmla="*/ f350 1 f255"/>
                <a:gd name="f424" fmla="*/ f351 1 f254"/>
                <a:gd name="f425" fmla="*/ f352 1 f255"/>
                <a:gd name="f426" fmla="*/ f353 1 f255"/>
                <a:gd name="f427" fmla="*/ f354 1 f254"/>
                <a:gd name="f428" fmla="*/ f355 1 f254"/>
                <a:gd name="f429" fmla="*/ f356 1 f255"/>
                <a:gd name="f430" fmla="*/ f357 1 f254"/>
                <a:gd name="f431" fmla="*/ f358 1 f255"/>
                <a:gd name="f432" fmla="*/ f359 1 f255"/>
                <a:gd name="f433" fmla="*/ f360 1 f254"/>
                <a:gd name="f434" fmla="*/ f361 1 f255"/>
                <a:gd name="f435" fmla="*/ f362 1 f254"/>
                <a:gd name="f436" fmla="*/ f363 1 f255"/>
                <a:gd name="f437" fmla="*/ f364 1 f254"/>
                <a:gd name="f438" fmla="*/ f365 1 f255"/>
                <a:gd name="f439" fmla="*/ f366 1 f254"/>
                <a:gd name="f440" fmla="*/ f367 1 f255"/>
                <a:gd name="f441" fmla="*/ f368 1 f254"/>
                <a:gd name="f442" fmla="*/ f369 1 f255"/>
                <a:gd name="f443" fmla="*/ f370 1 f254"/>
                <a:gd name="f444" fmla="*/ f371 1 f254"/>
                <a:gd name="f445" fmla="*/ f372 1 f255"/>
                <a:gd name="f446" fmla="*/ f373 1 f254"/>
                <a:gd name="f447" fmla="*/ f374 1 f255"/>
                <a:gd name="f448" fmla="*/ f375 1 f254"/>
                <a:gd name="f449" fmla="*/ f376 1 f254"/>
                <a:gd name="f450" fmla="*/ f377 1 f255"/>
                <a:gd name="f451" fmla="*/ f378 1 f255"/>
                <a:gd name="f452" fmla="*/ f379 1 f254"/>
                <a:gd name="f453" fmla="*/ f380 1 f255"/>
                <a:gd name="f454" fmla="*/ f381 1 f254"/>
                <a:gd name="f455" fmla="*/ f382 1 f254"/>
                <a:gd name="f456" fmla="*/ f383 1 f255"/>
                <a:gd name="f457" fmla="*/ f384 1 f254"/>
                <a:gd name="f458" fmla="*/ f385 1 f254"/>
                <a:gd name="f459" fmla="*/ f386 1 f255"/>
                <a:gd name="f460" fmla="*/ f387 1 f254"/>
                <a:gd name="f461" fmla="*/ f388 1 f255"/>
                <a:gd name="f462" fmla="*/ f389 1 f254"/>
                <a:gd name="f463" fmla="*/ f390 1 f255"/>
                <a:gd name="f464" fmla="*/ f391 1 f255"/>
                <a:gd name="f465" fmla="*/ f392 1 f254"/>
                <a:gd name="f466" fmla="*/ f393 1 f255"/>
                <a:gd name="f467" fmla="*/ f394 1 f254"/>
                <a:gd name="f468" fmla="*/ f395 f245 1"/>
                <a:gd name="f469" fmla="*/ f396 f245 1"/>
                <a:gd name="f470" fmla="*/ f398 f246 1"/>
                <a:gd name="f471" fmla="*/ f397 f246 1"/>
                <a:gd name="f472" fmla="*/ f399 f245 1"/>
                <a:gd name="f473" fmla="*/ f400 f246 1"/>
                <a:gd name="f474" fmla="*/ f401 f245 1"/>
                <a:gd name="f475" fmla="*/ f402 f246 1"/>
                <a:gd name="f476" fmla="*/ f403 f245 1"/>
                <a:gd name="f477" fmla="*/ f404 f246 1"/>
                <a:gd name="f478" fmla="*/ f405 f245 1"/>
                <a:gd name="f479" fmla="*/ f406 f246 1"/>
                <a:gd name="f480" fmla="*/ f407 f245 1"/>
                <a:gd name="f481" fmla="*/ f408 f246 1"/>
                <a:gd name="f482" fmla="*/ f409 f246 1"/>
                <a:gd name="f483" fmla="*/ f410 f245 1"/>
                <a:gd name="f484" fmla="*/ f411 f246 1"/>
                <a:gd name="f485" fmla="*/ f412 f245 1"/>
                <a:gd name="f486" fmla="*/ f413 f246 1"/>
                <a:gd name="f487" fmla="*/ f414 f246 1"/>
                <a:gd name="f488" fmla="*/ f415 f245 1"/>
                <a:gd name="f489" fmla="*/ f416 f246 1"/>
                <a:gd name="f490" fmla="*/ f417 f246 1"/>
                <a:gd name="f491" fmla="*/ f418 f245 1"/>
                <a:gd name="f492" fmla="*/ f419 f246 1"/>
                <a:gd name="f493" fmla="*/ f420 f245 1"/>
                <a:gd name="f494" fmla="*/ f421 f246 1"/>
                <a:gd name="f495" fmla="*/ f422 f245 1"/>
                <a:gd name="f496" fmla="*/ f423 f246 1"/>
                <a:gd name="f497" fmla="*/ f424 f245 1"/>
                <a:gd name="f498" fmla="*/ f425 f246 1"/>
                <a:gd name="f499" fmla="*/ f426 f246 1"/>
                <a:gd name="f500" fmla="*/ f427 f245 1"/>
                <a:gd name="f501" fmla="*/ f428 f245 1"/>
                <a:gd name="f502" fmla="*/ f429 f246 1"/>
                <a:gd name="f503" fmla="*/ f430 f245 1"/>
                <a:gd name="f504" fmla="*/ f431 f246 1"/>
                <a:gd name="f505" fmla="*/ f432 f246 1"/>
                <a:gd name="f506" fmla="*/ f433 f245 1"/>
                <a:gd name="f507" fmla="*/ f434 f246 1"/>
                <a:gd name="f508" fmla="*/ f435 f245 1"/>
                <a:gd name="f509" fmla="*/ f436 f246 1"/>
                <a:gd name="f510" fmla="*/ f437 f245 1"/>
                <a:gd name="f511" fmla="*/ f438 f246 1"/>
                <a:gd name="f512" fmla="*/ f439 f245 1"/>
                <a:gd name="f513" fmla="*/ f440 f246 1"/>
                <a:gd name="f514" fmla="*/ f441 f245 1"/>
                <a:gd name="f515" fmla="*/ f442 f246 1"/>
                <a:gd name="f516" fmla="*/ f443 f245 1"/>
                <a:gd name="f517" fmla="*/ f444 f245 1"/>
                <a:gd name="f518" fmla="*/ f445 f246 1"/>
                <a:gd name="f519" fmla="*/ f446 f245 1"/>
                <a:gd name="f520" fmla="*/ f447 f246 1"/>
                <a:gd name="f521" fmla="*/ f448 f245 1"/>
                <a:gd name="f522" fmla="*/ f449 f245 1"/>
                <a:gd name="f523" fmla="*/ f450 f246 1"/>
                <a:gd name="f524" fmla="*/ f451 f246 1"/>
                <a:gd name="f525" fmla="*/ f452 f245 1"/>
                <a:gd name="f526" fmla="*/ f453 f246 1"/>
                <a:gd name="f527" fmla="*/ f454 f245 1"/>
                <a:gd name="f528" fmla="*/ f455 f245 1"/>
                <a:gd name="f529" fmla="*/ f456 f246 1"/>
                <a:gd name="f530" fmla="*/ f457 f245 1"/>
                <a:gd name="f531" fmla="*/ f458 f245 1"/>
                <a:gd name="f532" fmla="*/ f459 f246 1"/>
                <a:gd name="f533" fmla="*/ f460 f245 1"/>
                <a:gd name="f534" fmla="*/ f461 f246 1"/>
                <a:gd name="f535" fmla="*/ f462 f245 1"/>
                <a:gd name="f536" fmla="*/ f463 f246 1"/>
                <a:gd name="f537" fmla="*/ f464 f246 1"/>
                <a:gd name="f538" fmla="*/ f465 f245 1"/>
                <a:gd name="f539" fmla="*/ f466 f246 1"/>
                <a:gd name="f540" fmla="*/ f467 f2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5">
                  <a:pos x="f472" y="f473"/>
                </a:cxn>
                <a:cxn ang="f325">
                  <a:pos x="f474" y="f475"/>
                </a:cxn>
                <a:cxn ang="f325">
                  <a:pos x="f476" y="f477"/>
                </a:cxn>
                <a:cxn ang="f325">
                  <a:pos x="f478" y="f479"/>
                </a:cxn>
                <a:cxn ang="f325">
                  <a:pos x="f480" y="f481"/>
                </a:cxn>
                <a:cxn ang="f325">
                  <a:pos x="f474" y="f482"/>
                </a:cxn>
                <a:cxn ang="f325">
                  <a:pos x="f483" y="f484"/>
                </a:cxn>
                <a:cxn ang="f325">
                  <a:pos x="f485" y="f486"/>
                </a:cxn>
                <a:cxn ang="f325">
                  <a:pos x="f478" y="f487"/>
                </a:cxn>
                <a:cxn ang="f325">
                  <a:pos x="f488" y="f489"/>
                </a:cxn>
                <a:cxn ang="f325">
                  <a:pos x="f474" y="f490"/>
                </a:cxn>
                <a:cxn ang="f325">
                  <a:pos x="f491" y="f492"/>
                </a:cxn>
                <a:cxn ang="f325">
                  <a:pos x="f493" y="f494"/>
                </a:cxn>
                <a:cxn ang="f325">
                  <a:pos x="f493" y="f486"/>
                </a:cxn>
                <a:cxn ang="f325">
                  <a:pos x="f495" y="f496"/>
                </a:cxn>
                <a:cxn ang="f325">
                  <a:pos x="f497" y="f498"/>
                </a:cxn>
                <a:cxn ang="f325">
                  <a:pos x="f495" y="f499"/>
                </a:cxn>
                <a:cxn ang="f325">
                  <a:pos x="f500" y="f499"/>
                </a:cxn>
                <a:cxn ang="f325">
                  <a:pos x="f501" y="f502"/>
                </a:cxn>
                <a:cxn ang="f325">
                  <a:pos x="f503" y="f504"/>
                </a:cxn>
                <a:cxn ang="f325">
                  <a:pos x="f495" y="f496"/>
                </a:cxn>
                <a:cxn ang="f325">
                  <a:pos x="f495" y="f505"/>
                </a:cxn>
                <a:cxn ang="f325">
                  <a:pos x="f506" y="f507"/>
                </a:cxn>
                <a:cxn ang="f325">
                  <a:pos x="f508" y="f509"/>
                </a:cxn>
                <a:cxn ang="f325">
                  <a:pos x="f510" y="f486"/>
                </a:cxn>
                <a:cxn ang="f325">
                  <a:pos x="f495" y="f511"/>
                </a:cxn>
                <a:cxn ang="f325">
                  <a:pos x="f512" y="f513"/>
                </a:cxn>
                <a:cxn ang="f325">
                  <a:pos x="f514" y="f515"/>
                </a:cxn>
                <a:cxn ang="f325">
                  <a:pos x="f516" y="f481"/>
                </a:cxn>
                <a:cxn ang="f325">
                  <a:pos x="f517" y="f518"/>
                </a:cxn>
                <a:cxn ang="f325">
                  <a:pos x="f519" y="f520"/>
                </a:cxn>
                <a:cxn ang="f325">
                  <a:pos x="f521" y="f481"/>
                </a:cxn>
                <a:cxn ang="f325">
                  <a:pos x="f522" y="f523"/>
                </a:cxn>
                <a:cxn ang="f325">
                  <a:pos x="f514" y="f524"/>
                </a:cxn>
                <a:cxn ang="f325">
                  <a:pos x="f525" y="f526"/>
                </a:cxn>
                <a:cxn ang="f325">
                  <a:pos x="f527" y="f486"/>
                </a:cxn>
                <a:cxn ang="f325">
                  <a:pos x="f514" y="f524"/>
                </a:cxn>
                <a:cxn ang="f325">
                  <a:pos x="f528" y="f529"/>
                </a:cxn>
                <a:cxn ang="f325">
                  <a:pos x="f522" y="f487"/>
                </a:cxn>
                <a:cxn ang="f325">
                  <a:pos x="f530" y="f486"/>
                </a:cxn>
                <a:cxn ang="f325">
                  <a:pos x="f531" y="f532"/>
                </a:cxn>
                <a:cxn ang="f325">
                  <a:pos x="f531" y="f532"/>
                </a:cxn>
                <a:cxn ang="f325">
                  <a:pos x="f533" y="f534"/>
                </a:cxn>
                <a:cxn ang="f325">
                  <a:pos x="f535" y="f536"/>
                </a:cxn>
                <a:cxn ang="f325">
                  <a:pos x="f500" y="f537"/>
                </a:cxn>
                <a:cxn ang="f325">
                  <a:pos x="f535" y="f536"/>
                </a:cxn>
                <a:cxn ang="f325">
                  <a:pos x="f538" y="f539"/>
                </a:cxn>
                <a:cxn ang="f325">
                  <a:pos x="f540" y="f529"/>
                </a:cxn>
              </a:cxnLst>
              <a:rect l="f468" t="f471" r="f469" b="f470"/>
              <a:pathLst>
                <a:path w="348" h="347">
                  <a:moveTo>
                    <a:pt x="f6" y="f8"/>
                  </a:moveTo>
                  <a:cubicBezTo>
                    <a:pt x="f6" y="f9"/>
                    <a:pt x="f10" y="f7"/>
                    <a:pt x="f8" y="f7"/>
                  </a:cubicBezTo>
                  <a:cubicBezTo>
                    <a:pt x="f11" y="f7"/>
                    <a:pt x="f5" y="f12"/>
                    <a:pt x="f13" y="f14"/>
                  </a:cubicBezTo>
                  <a:cubicBezTo>
                    <a:pt x="f13" y="f11"/>
                    <a:pt x="f15" y="f13"/>
                    <a:pt x="f14" y="f5"/>
                  </a:cubicBezTo>
                  <a:cubicBezTo>
                    <a:pt x="f10" y="f5"/>
                    <a:pt x="f6" y="f16"/>
                    <a:pt x="f6" y="f8"/>
                  </a:cubicBezTo>
                  <a:close/>
                  <a:moveTo>
                    <a:pt x="f17" y="f18"/>
                  </a:moveTo>
                  <a:cubicBezTo>
                    <a:pt x="f17" y="f19"/>
                    <a:pt x="f17" y="f20"/>
                    <a:pt x="f17" y="f21"/>
                  </a:cubicBezTo>
                  <a:cubicBezTo>
                    <a:pt x="f22" y="f21"/>
                    <a:pt x="f23" y="f21"/>
                    <a:pt x="f23" y="f21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4" y="f34"/>
                    <a:pt x="f34" y="f38"/>
                  </a:cubicBezTo>
                  <a:cubicBezTo>
                    <a:pt x="f39" y="f40"/>
                    <a:pt x="f41" y="f32"/>
                    <a:pt x="f42" y="f43"/>
                  </a:cubicBezTo>
                  <a:cubicBezTo>
                    <a:pt x="f44" y="f43"/>
                    <a:pt x="f45" y="f18"/>
                    <a:pt x="f46" y="f47"/>
                  </a:cubicBezTo>
                  <a:cubicBezTo>
                    <a:pt x="f10" y="f48"/>
                    <a:pt x="f49" y="f50"/>
                    <a:pt x="f49" y="f23"/>
                  </a:cubicBezTo>
                  <a:cubicBezTo>
                    <a:pt x="f49" y="f17"/>
                    <a:pt x="f49" y="f2"/>
                    <a:pt x="f51" y="f2"/>
                  </a:cubicBezTo>
                  <a:cubicBezTo>
                    <a:pt x="f52" y="f2"/>
                    <a:pt x="f53" y="f2"/>
                    <a:pt x="f54" y="f2"/>
                  </a:cubicBezTo>
                  <a:cubicBezTo>
                    <a:pt x="f22" y="f2"/>
                    <a:pt x="f17" y="f17"/>
                    <a:pt x="f17" y="f23"/>
                  </a:cubicBezTo>
                  <a:cubicBezTo>
                    <a:pt x="f17" y="f55"/>
                    <a:pt x="f17" y="f53"/>
                    <a:pt x="f17" y="f56"/>
                  </a:cubicBezTo>
                  <a:cubicBezTo>
                    <a:pt x="f17" y="f57"/>
                    <a:pt x="f22" y="f57"/>
                    <a:pt x="f54" y="f57"/>
                  </a:cubicBezTo>
                  <a:cubicBezTo>
                    <a:pt x="f58" y="f57"/>
                    <a:pt x="f59" y="f30"/>
                    <a:pt x="f60" y="f30"/>
                  </a:cubicBezTo>
                  <a:cubicBezTo>
                    <a:pt x="f61" y="f30"/>
                    <a:pt x="f62" y="f63"/>
                    <a:pt x="f26" y="f64"/>
                  </a:cubicBezTo>
                  <a:cubicBezTo>
                    <a:pt x="f26" y="f65"/>
                    <a:pt x="f55" y="f18"/>
                    <a:pt x="f66" y="f18"/>
                  </a:cubicBezTo>
                  <a:cubicBezTo>
                    <a:pt x="f67" y="f18"/>
                    <a:pt x="f68" y="f18"/>
                    <a:pt x="f17" y="f18"/>
                  </a:cubicBezTo>
                  <a:close/>
                  <a:moveTo>
                    <a:pt x="f69" y="f70"/>
                  </a:moveTo>
                  <a:cubicBezTo>
                    <a:pt x="f49" y="f71"/>
                    <a:pt x="f49" y="f72"/>
                    <a:pt x="f73" y="f74"/>
                  </a:cubicBezTo>
                  <a:cubicBezTo>
                    <a:pt x="f10" y="f75"/>
                    <a:pt x="f12" y="f76"/>
                    <a:pt x="f45" y="f77"/>
                  </a:cubicBezTo>
                  <a:cubicBezTo>
                    <a:pt x="f45" y="f78"/>
                    <a:pt x="f44" y="f79"/>
                    <a:pt x="f42" y="f80"/>
                  </a:cubicBezTo>
                  <a:cubicBezTo>
                    <a:pt x="f36" y="f81"/>
                    <a:pt x="f34" y="f82"/>
                    <a:pt x="f36" y="f83"/>
                  </a:cubicBezTo>
                  <a:cubicBezTo>
                    <a:pt x="f36" y="f84"/>
                    <a:pt x="f36" y="f85"/>
                    <a:pt x="f36" y="f86"/>
                  </a:cubicBezTo>
                  <a:cubicBezTo>
                    <a:pt x="f40" y="f87"/>
                    <a:pt x="f88" y="f89"/>
                    <a:pt x="f52" y="f90"/>
                  </a:cubicBezTo>
                  <a:cubicBezTo>
                    <a:pt x="f91" y="f92"/>
                    <a:pt x="f93" y="f94"/>
                    <a:pt x="f67" y="f95"/>
                  </a:cubicBezTo>
                  <a:cubicBezTo>
                    <a:pt x="f58" y="f96"/>
                    <a:pt x="f54" y="f96"/>
                    <a:pt x="f17" y="f97"/>
                  </a:cubicBezTo>
                  <a:cubicBezTo>
                    <a:pt x="f17" y="f98"/>
                    <a:pt x="f17" y="f94"/>
                    <a:pt x="f17" y="f99"/>
                  </a:cubicBezTo>
                  <a:cubicBezTo>
                    <a:pt x="f17" y="f100"/>
                    <a:pt x="f17" y="f101"/>
                    <a:pt x="f17" y="f80"/>
                  </a:cubicBezTo>
                  <a:cubicBezTo>
                    <a:pt x="f17" y="f102"/>
                    <a:pt x="f22" y="f77"/>
                    <a:pt x="f68" y="f102"/>
                  </a:cubicBezTo>
                  <a:cubicBezTo>
                    <a:pt x="f67" y="f102"/>
                    <a:pt x="f66" y="f102"/>
                    <a:pt x="f103" y="f102"/>
                  </a:cubicBezTo>
                  <a:cubicBezTo>
                    <a:pt x="f26" y="f78"/>
                    <a:pt x="f50" y="f104"/>
                    <a:pt x="f50" y="f105"/>
                  </a:cubicBezTo>
                  <a:cubicBezTo>
                    <a:pt x="f50" y="f106"/>
                    <a:pt x="f62" y="f107"/>
                    <a:pt x="f55" y="f76"/>
                  </a:cubicBezTo>
                  <a:cubicBezTo>
                    <a:pt x="f66" y="f76"/>
                    <a:pt x="f67" y="f76"/>
                    <a:pt x="f68" y="f76"/>
                  </a:cubicBezTo>
                  <a:cubicBezTo>
                    <a:pt x="f22" y="f76"/>
                    <a:pt x="f17" y="f108"/>
                    <a:pt x="f17" y="f109"/>
                  </a:cubicBezTo>
                  <a:cubicBezTo>
                    <a:pt x="f17" y="f110"/>
                    <a:pt x="f17" y="f72"/>
                    <a:pt x="f17" y="f111"/>
                  </a:cubicBezTo>
                  <a:cubicBezTo>
                    <a:pt x="f17" y="f112"/>
                    <a:pt x="f22" y="f70"/>
                    <a:pt x="f68" y="f70"/>
                  </a:cubicBezTo>
                  <a:cubicBezTo>
                    <a:pt x="f53" y="f70"/>
                    <a:pt x="f52" y="f70"/>
                    <a:pt x="f10" y="f70"/>
                  </a:cubicBezTo>
                  <a:cubicBezTo>
                    <a:pt x="f51" y="f70"/>
                    <a:pt x="f73" y="f70"/>
                    <a:pt x="f69" y="f70"/>
                  </a:cubicBezTo>
                  <a:close/>
                  <a:moveTo>
                    <a:pt x="f113" y="f47"/>
                  </a:moveTo>
                  <a:cubicBezTo>
                    <a:pt x="f111" y="f18"/>
                    <a:pt x="f71" y="f18"/>
                    <a:pt x="f114" y="f18"/>
                  </a:cubicBezTo>
                  <a:cubicBezTo>
                    <a:pt x="f72" y="f43"/>
                    <a:pt x="f115" y="f65"/>
                    <a:pt x="f115" y="f64"/>
                  </a:cubicBezTo>
                  <a:cubicBezTo>
                    <a:pt x="f115" y="f63"/>
                    <a:pt x="f116" y="f30"/>
                    <a:pt x="f117" y="f30"/>
                  </a:cubicBezTo>
                  <a:cubicBezTo>
                    <a:pt x="f118" y="f30"/>
                    <a:pt x="f119" y="f57"/>
                    <a:pt x="f120" y="f57"/>
                  </a:cubicBezTo>
                  <a:cubicBezTo>
                    <a:pt x="f70" y="f57"/>
                    <a:pt x="f113" y="f121"/>
                    <a:pt x="f113" y="f56"/>
                  </a:cubicBezTo>
                  <a:cubicBezTo>
                    <a:pt x="f70" y="f53"/>
                    <a:pt x="f70" y="f61"/>
                    <a:pt x="f113" y="f54"/>
                  </a:cubicBezTo>
                  <a:cubicBezTo>
                    <a:pt x="f113" y="f17"/>
                    <a:pt x="f70" y="f2"/>
                    <a:pt x="f120" y="f2"/>
                  </a:cubicBezTo>
                  <a:cubicBezTo>
                    <a:pt x="f122" y="f2"/>
                    <a:pt x="f123" y="f2"/>
                    <a:pt x="f87" y="f2"/>
                  </a:cubicBezTo>
                  <a:cubicBezTo>
                    <a:pt x="f101" y="f2"/>
                    <a:pt x="f124" y="f17"/>
                    <a:pt x="f124" y="f54"/>
                  </a:cubicBezTo>
                  <a:cubicBezTo>
                    <a:pt x="f101" y="f125"/>
                    <a:pt x="f87" y="f48"/>
                    <a:pt x="f126" y="f47"/>
                  </a:cubicBezTo>
                  <a:cubicBezTo>
                    <a:pt x="f126" y="f18"/>
                    <a:pt x="f127" y="f32"/>
                    <a:pt x="f86" y="f128"/>
                  </a:cubicBezTo>
                  <a:cubicBezTo>
                    <a:pt x="f84" y="f129"/>
                    <a:pt x="f84" y="f40"/>
                    <a:pt x="f84" y="f41"/>
                  </a:cubicBezTo>
                  <a:cubicBezTo>
                    <a:pt x="f130" y="f34"/>
                    <a:pt x="f84" y="f35"/>
                    <a:pt x="f83" y="f44"/>
                  </a:cubicBezTo>
                  <a:cubicBezTo>
                    <a:pt x="f83" y="f46"/>
                    <a:pt x="f131" y="f132"/>
                    <a:pt x="f133" y="f12"/>
                  </a:cubicBezTo>
                  <a:cubicBezTo>
                    <a:pt x="f79" y="f134"/>
                    <a:pt x="f105" y="f135"/>
                    <a:pt x="f136" y="f137"/>
                  </a:cubicBez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25"/>
                    <a:pt x="f145" y="f21"/>
                    <a:pt x="f113" y="f146"/>
                  </a:cubicBezTo>
                  <a:cubicBezTo>
                    <a:pt x="f113" y="f20"/>
                    <a:pt x="f113" y="f19"/>
                    <a:pt x="f113" y="f47"/>
                  </a:cubicBezTo>
                  <a:close/>
                  <a:moveTo>
                    <a:pt x="f70" y="f102"/>
                  </a:moveTo>
                  <a:cubicBezTo>
                    <a:pt x="f70" y="f78"/>
                    <a:pt x="f113" y="f79"/>
                    <a:pt x="f113" y="f80"/>
                  </a:cubicBezTo>
                  <a:cubicBezTo>
                    <a:pt x="f113" y="f147"/>
                    <a:pt x="f113" y="f148"/>
                    <a:pt x="f113" y="f149"/>
                  </a:cubicBezTo>
                  <a:cubicBezTo>
                    <a:pt x="f113" y="f98"/>
                    <a:pt x="f113" y="f150"/>
                    <a:pt x="f70" y="f150"/>
                  </a:cubicBezTo>
                  <a:cubicBezTo>
                    <a:pt x="f70" y="f95"/>
                    <a:pt x="f112" y="f96"/>
                    <a:pt x="f151" y="f96"/>
                  </a:cubicBezTo>
                  <a:cubicBezTo>
                    <a:pt x="f118" y="f95"/>
                    <a:pt x="f152" y="f149"/>
                    <a:pt x="f153" y="f154"/>
                  </a:cubicBezTo>
                  <a:cubicBezTo>
                    <a:pt x="f76" y="f155"/>
                    <a:pt x="f78" y="f156"/>
                    <a:pt x="f84" y="f127"/>
                  </a:cubicBezTo>
                  <a:cubicBezTo>
                    <a:pt x="f84" y="f86"/>
                    <a:pt x="f84" y="f130"/>
                    <a:pt x="f83" y="f130"/>
                  </a:cubicBezTo>
                  <a:cubicBezTo>
                    <a:pt x="f82" y="f82"/>
                    <a:pt x="f133" y="f80"/>
                    <a:pt x="f86" y="f78"/>
                  </a:cubicBezTo>
                  <a:cubicBezTo>
                    <a:pt x="f127" y="f78"/>
                    <a:pt x="f126" y="f102"/>
                    <a:pt x="f126" y="f77"/>
                  </a:cubicBezTo>
                  <a:cubicBezTo>
                    <a:pt x="f87" y="f157"/>
                    <a:pt x="f101" y="f158"/>
                    <a:pt x="f124" y="f145"/>
                  </a:cubicBezTo>
                  <a:cubicBezTo>
                    <a:pt x="f124" y="f151"/>
                    <a:pt x="f124" y="f70"/>
                    <a:pt x="f159" y="f70"/>
                  </a:cubicBezTo>
                  <a:cubicBezTo>
                    <a:pt x="f123" y="f70"/>
                    <a:pt x="f160" y="f70"/>
                    <a:pt x="f151" y="f70"/>
                  </a:cubicBezTo>
                  <a:cubicBezTo>
                    <a:pt x="f70" y="f70"/>
                    <a:pt x="f113" y="f112"/>
                    <a:pt x="f113" y="f120"/>
                  </a:cubicBezTo>
                  <a:cubicBezTo>
                    <a:pt x="f70" y="f72"/>
                    <a:pt x="f70" y="f110"/>
                    <a:pt x="f113" y="f161"/>
                  </a:cubicBezTo>
                  <a:cubicBezTo>
                    <a:pt x="f113" y="f108"/>
                    <a:pt x="f70" y="f108"/>
                    <a:pt x="f151" y="f108"/>
                  </a:cubicBezTo>
                  <a:cubicBezTo>
                    <a:pt x="f162" y="f76"/>
                    <a:pt x="f163" y="f76"/>
                    <a:pt x="f164" y="f76"/>
                  </a:cubicBezTo>
                  <a:cubicBezTo>
                    <a:pt x="f117" y="f76"/>
                    <a:pt x="f165" y="f107"/>
                    <a:pt x="f72" y="f166"/>
                  </a:cubicBezTo>
                  <a:cubicBezTo>
                    <a:pt x="f152" y="f123"/>
                    <a:pt x="f165" y="f102"/>
                    <a:pt x="f164" y="f102"/>
                  </a:cubicBezTo>
                  <a:cubicBezTo>
                    <a:pt x="f163" y="f102"/>
                    <a:pt x="f145" y="f102"/>
                    <a:pt x="f70" y="f102"/>
                  </a:cubicBezTo>
                  <a:close/>
                  <a:moveTo>
                    <a:pt x="f147" y="f167"/>
                  </a:moveTo>
                  <a:cubicBezTo>
                    <a:pt x="f147" y="f167"/>
                    <a:pt x="f147" y="f167"/>
                    <a:pt x="f147" y="f167"/>
                  </a:cubicBezTo>
                  <a:cubicBezTo>
                    <a:pt x="f168" y="f56"/>
                    <a:pt x="f156" y="f169"/>
                    <a:pt x="f170" y="f23"/>
                  </a:cubicBezTo>
                  <a:cubicBezTo>
                    <a:pt x="f170" y="f2"/>
                    <a:pt x="f171" y="f2"/>
                    <a:pt x="f90" y="f2"/>
                  </a:cubicBezTo>
                  <a:cubicBezTo>
                    <a:pt x="f172" y="f2"/>
                    <a:pt x="f173" y="f2"/>
                    <a:pt x="f149" y="f2"/>
                  </a:cubicBezTo>
                  <a:cubicBezTo>
                    <a:pt x="f95" y="f2"/>
                    <a:pt x="f96" y="f17"/>
                    <a:pt x="f96" y="f54"/>
                  </a:cubicBezTo>
                  <a:cubicBezTo>
                    <a:pt x="f150" y="f174"/>
                    <a:pt x="f99" y="f63"/>
                    <a:pt x="f175" y="f34"/>
                  </a:cubicBezTo>
                  <a:cubicBezTo>
                    <a:pt x="f148" y="f132"/>
                    <a:pt x="f148" y="f132"/>
                    <a:pt x="f176" y="f35"/>
                  </a:cubicBezTo>
                  <a:cubicBezTo>
                    <a:pt x="f171" y="f34"/>
                    <a:pt x="f168" y="f39"/>
                    <a:pt x="f147" y="f167"/>
                  </a:cubicBezTo>
                  <a:close/>
                  <a:moveTo>
                    <a:pt x="f177" y="f46"/>
                  </a:moveTo>
                  <a:cubicBezTo>
                    <a:pt x="f177" y="f46"/>
                    <a:pt x="f177" y="f46"/>
                    <a:pt x="f177" y="f46"/>
                  </a:cubicBezTo>
                  <a:cubicBezTo>
                    <a:pt x="f178" y="f179"/>
                    <a:pt x="f25" y="f93"/>
                    <a:pt x="f146" y="f23"/>
                  </a:cubicBezTo>
                  <a:cubicBezTo>
                    <a:pt x="f146" y="f17"/>
                    <a:pt x="f21" y="f2"/>
                    <a:pt x="f143" y="f2"/>
                  </a:cubicBezTo>
                  <a:cubicBezTo>
                    <a:pt x="f139" y="f2"/>
                    <a:pt x="f177" y="f2"/>
                    <a:pt x="f180" y="f2"/>
                  </a:cubicBezTo>
                  <a:cubicBezTo>
                    <a:pt x="f181" y="f2"/>
                    <a:pt x="f181" y="f17"/>
                    <a:pt x="f181" y="f23"/>
                  </a:cubicBezTo>
                  <a:cubicBezTo>
                    <a:pt x="f182" y="f169"/>
                    <a:pt x="f183" y="f184"/>
                    <a:pt x="f185" y="f88"/>
                  </a:cubicBezTo>
                  <a:cubicBezTo>
                    <a:pt x="f185" y="f129"/>
                    <a:pt x="f186" y="f187"/>
                    <a:pt x="f186" y="f187"/>
                  </a:cubicBezTo>
                  <a:cubicBezTo>
                    <a:pt x="f188" y="f41"/>
                    <a:pt x="f135" y="f35"/>
                    <a:pt x="f177" y="f46"/>
                  </a:cubicBezTo>
                  <a:close/>
                  <a:moveTo>
                    <a:pt x="f147" y="f189"/>
                  </a:moveTo>
                  <a:cubicBezTo>
                    <a:pt x="f190" y="f131"/>
                    <a:pt x="f191" y="f85"/>
                    <a:pt x="f192" y="f193"/>
                  </a:cubicBezTo>
                  <a:cubicBezTo>
                    <a:pt x="f148" y="f16"/>
                    <a:pt x="f172" y="f194"/>
                    <a:pt x="f195" y="f126"/>
                  </a:cubicBezTo>
                  <a:cubicBezTo>
                    <a:pt x="f196" y="f78"/>
                    <a:pt x="f197" y="f136"/>
                    <a:pt x="f149" y="f153"/>
                  </a:cubicBezTo>
                  <a:cubicBezTo>
                    <a:pt x="f150" y="f152"/>
                    <a:pt x="f95" y="f118"/>
                    <a:pt x="f96" y="f145"/>
                  </a:cubicBezTo>
                  <a:cubicBezTo>
                    <a:pt x="f96" y="f112"/>
                    <a:pt x="f95" y="f70"/>
                    <a:pt x="f149" y="f70"/>
                  </a:cubicBezTo>
                  <a:cubicBezTo>
                    <a:pt x="f173" y="f70"/>
                    <a:pt x="f172" y="f70"/>
                    <a:pt x="f191" y="f70"/>
                  </a:cubicBezTo>
                  <a:cubicBezTo>
                    <a:pt x="f171" y="f70"/>
                    <a:pt x="f170" y="f112"/>
                    <a:pt x="f170" y="f145"/>
                  </a:cubicBezTo>
                  <a:cubicBezTo>
                    <a:pt x="f156" y="f117"/>
                    <a:pt x="f198" y="f199"/>
                    <a:pt x="f190" y="f75"/>
                  </a:cubicBezTo>
                  <a:cubicBezTo>
                    <a:pt x="f89" y="f200"/>
                    <a:pt x="f201" y="f202"/>
                    <a:pt x="f147" y="f189"/>
                  </a:cubicBezTo>
                  <a:close/>
                  <a:moveTo>
                    <a:pt x="f146" y="f70"/>
                  </a:moveTo>
                  <a:cubicBezTo>
                    <a:pt x="f146" y="f112"/>
                    <a:pt x="f146" y="f151"/>
                    <a:pt x="f146" y="f120"/>
                  </a:cubicBezTo>
                  <a:cubicBezTo>
                    <a:pt x="f21" y="f122"/>
                    <a:pt x="f178" y="f105"/>
                    <a:pt x="f203" y="f193"/>
                  </a:cubicBezTo>
                  <a:cubicBezTo>
                    <a:pt x="f177" y="f194"/>
                    <a:pt x="f20" y="f194"/>
                    <a:pt x="f204" y="f193"/>
                  </a:cubicBezTo>
                  <a:cubicBezTo>
                    <a:pt x="f205" y="f86"/>
                    <a:pt x="f33" y="f83"/>
                    <a:pt x="f206" y="f82"/>
                  </a:cubicBezTo>
                  <a:cubicBezTo>
                    <a:pt x="f185" y="f207"/>
                    <a:pt x="f69" y="f189"/>
                    <a:pt x="f185" y="f80"/>
                  </a:cubicBezTo>
                  <a:cubicBezTo>
                    <a:pt x="f208" y="f166"/>
                    <a:pt x="f209" y="f157"/>
                    <a:pt x="f33" y="f160"/>
                  </a:cubicBezTo>
                  <a:cubicBezTo>
                    <a:pt x="f188" y="f115"/>
                    <a:pt x="f182" y="f164"/>
                    <a:pt x="f182" y="f145"/>
                  </a:cubicBezTo>
                  <a:cubicBezTo>
                    <a:pt x="f181" y="f112"/>
                    <a:pt x="f210" y="f70"/>
                    <a:pt x="f211" y="f70"/>
                  </a:cubicBezTo>
                  <a:cubicBezTo>
                    <a:pt x="f20" y="f70"/>
                    <a:pt x="f212" y="f70"/>
                    <a:pt x="f29" y="f70"/>
                  </a:cubicBezTo>
                  <a:cubicBezTo>
                    <a:pt x="f141" y="f70"/>
                    <a:pt x="f143" y="f70"/>
                    <a:pt x="f146" y="f70"/>
                  </a:cubicBezTo>
                  <a:close/>
                  <a:moveTo>
                    <a:pt x="f63" y="f213"/>
                  </a:moveTo>
                  <a:cubicBezTo>
                    <a:pt x="f34" y="f214"/>
                    <a:pt x="f186" y="f215"/>
                    <a:pt x="f215" y="f69"/>
                  </a:cubicBezTo>
                  <a:cubicBezTo>
                    <a:pt x="f188" y="f51"/>
                    <a:pt x="f208" y="f12"/>
                    <a:pt x="f51" y="f44"/>
                  </a:cubicBezTo>
                  <a:cubicBezTo>
                    <a:pt x="f44" y="f216"/>
                    <a:pt x="f167" y="f177"/>
                    <a:pt x="f63" y="f213"/>
                  </a:cubicBezTo>
                  <a:close/>
                  <a:moveTo>
                    <a:pt x="f217" y="f69"/>
                  </a:moveTo>
                  <a:cubicBezTo>
                    <a:pt x="f218" y="f215"/>
                    <a:pt x="f84" y="f219"/>
                    <a:pt x="f220" y="f213"/>
                  </a:cubicBezTo>
                  <a:cubicBezTo>
                    <a:pt x="f123" y="f214"/>
                    <a:pt x="f80" y="f20"/>
                    <a:pt x="f133" y="f205"/>
                  </a:cubicBezTo>
                  <a:cubicBezTo>
                    <a:pt x="f86" y="f183"/>
                    <a:pt x="f194" y="f19"/>
                    <a:pt x="f159" y="f45"/>
                  </a:cubicBezTo>
                  <a:cubicBezTo>
                    <a:pt x="f201" y="f12"/>
                    <a:pt x="f156" y="f51"/>
                    <a:pt x="f217" y="f69"/>
                  </a:cubicBezTo>
                  <a:close/>
                  <a:moveTo>
                    <a:pt x="f107" y="f221"/>
                  </a:moveTo>
                  <a:cubicBezTo>
                    <a:pt x="f84" y="f222"/>
                    <a:pt x="f218" y="f223"/>
                    <a:pt x="f217" y="f224"/>
                  </a:cubicBezTo>
                  <a:cubicBezTo>
                    <a:pt x="f225" y="f224"/>
                    <a:pt x="f191" y="f147"/>
                    <a:pt x="f90" y="f124"/>
                  </a:cubicBezTo>
                  <a:cubicBezTo>
                    <a:pt x="f198" y="f159"/>
                    <a:pt x="f226" y="f11"/>
                    <a:pt x="f124" y="f194"/>
                  </a:cubicBezTo>
                  <a:cubicBezTo>
                    <a:pt x="f159" y="f193"/>
                    <a:pt x="f87" y="f193"/>
                    <a:pt x="f11" y="f227"/>
                  </a:cubicBezTo>
                  <a:cubicBezTo>
                    <a:pt x="f126" y="f228"/>
                    <a:pt x="f83" y="f225"/>
                    <a:pt x="f79" y="f172"/>
                  </a:cubicBezTo>
                  <a:cubicBezTo>
                    <a:pt x="f104" y="f229"/>
                    <a:pt x="f230" y="f196"/>
                    <a:pt x="f107" y="f221"/>
                  </a:cubicBezTo>
                  <a:close/>
                  <a:moveTo>
                    <a:pt x="f215" y="f224"/>
                  </a:moveTo>
                  <a:cubicBezTo>
                    <a:pt x="f186" y="f223"/>
                    <a:pt x="f36" y="f92"/>
                    <a:pt x="f63" y="f231"/>
                  </a:cubicBezTo>
                  <a:cubicBezTo>
                    <a:pt x="f232" y="f233"/>
                    <a:pt x="f232" y="f234"/>
                    <a:pt x="f235" y="f236"/>
                  </a:cubicBezTo>
                  <a:cubicBezTo>
                    <a:pt x="f52" y="f237"/>
                    <a:pt x="f32" y="f238"/>
                    <a:pt x="f167" y="f239"/>
                  </a:cubicBezTo>
                  <a:cubicBezTo>
                    <a:pt x="f34" y="f240"/>
                    <a:pt x="f45" y="f201"/>
                    <a:pt x="f241" y="f227"/>
                  </a:cubicBezTo>
                  <a:cubicBezTo>
                    <a:pt x="f10" y="f16"/>
                    <a:pt x="f10" y="f126"/>
                    <a:pt x="f73" y="f193"/>
                  </a:cubicBezTo>
                  <a:cubicBezTo>
                    <a:pt x="f242" y="f11"/>
                    <a:pt x="f182" y="f243"/>
                    <a:pt x="f215" y="f224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Freeform 78">
              <a:extLst>
                <a:ext uri="{FF2B5EF4-FFF2-40B4-BE49-F238E27FC236}">
                  <a16:creationId xmlns:a16="http://schemas.microsoft.com/office/drawing/2014/main" id="{50BCD3A8-7051-44F3-A622-861E5330DB72}"/>
                </a:ext>
              </a:extLst>
            </p:cNvPr>
            <p:cNvSpPr/>
            <p:nvPr/>
          </p:nvSpPr>
          <p:spPr>
            <a:xfrm>
              <a:off x="361946" y="1371600"/>
              <a:ext cx="249238" cy="274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3"/>
                <a:gd name="f7" fmla="val 102"/>
                <a:gd name="f8" fmla="val 79"/>
                <a:gd name="f9" fmla="val 77"/>
                <a:gd name="f10" fmla="val 72"/>
                <a:gd name="f11" fmla="val 68"/>
                <a:gd name="f12" fmla="val 64"/>
                <a:gd name="f13" fmla="val 62"/>
                <a:gd name="f14" fmla="val 60"/>
                <a:gd name="f15" fmla="val 80"/>
                <a:gd name="f16" fmla="val 59"/>
                <a:gd name="f17" fmla="val 56"/>
                <a:gd name="f18" fmla="val 83"/>
                <a:gd name="f19" fmla="val 53"/>
                <a:gd name="f20" fmla="val 86"/>
                <a:gd name="f21" fmla="val 90"/>
                <a:gd name="f22" fmla="val 92"/>
                <a:gd name="f23" fmla="val 84"/>
                <a:gd name="f24" fmla="val 96"/>
                <a:gd name="f25" fmla="val 99"/>
                <a:gd name="f26" fmla="val 74"/>
                <a:gd name="f27" fmla="val 63"/>
                <a:gd name="f28" fmla="val 51"/>
                <a:gd name="f29" fmla="val 47"/>
                <a:gd name="f30" fmla="val 44"/>
                <a:gd name="f31" fmla="val 95"/>
                <a:gd name="f32" fmla="val 45"/>
                <a:gd name="f33" fmla="val 91"/>
                <a:gd name="f34" fmla="val 89"/>
                <a:gd name="f35" fmla="val 58"/>
                <a:gd name="f36" fmla="val 71"/>
                <a:gd name="f37" fmla="val 70"/>
                <a:gd name="f38" fmla="val 87"/>
                <a:gd name="f39" fmla="val 69"/>
                <a:gd name="f40" fmla="val 85"/>
                <a:gd name="f41" fmla="val 61"/>
                <a:gd name="f42" fmla="val 25"/>
                <a:gd name="f43" fmla="val 37"/>
                <a:gd name="f44" fmla="val 4"/>
                <a:gd name="f45" fmla="val 13"/>
                <a:gd name="f46" fmla="val 3"/>
                <a:gd name="f47" fmla="val 2"/>
                <a:gd name="f48" fmla="val 12"/>
                <a:gd name="f49" fmla="val 11"/>
                <a:gd name="f50" fmla="val 8"/>
                <a:gd name="f51" fmla="val 5"/>
                <a:gd name="f52" fmla="val 9"/>
                <a:gd name="f53" fmla="val 14"/>
                <a:gd name="f54" fmla="val 35"/>
                <a:gd name="f55" fmla="val 28"/>
                <a:gd name="f56" fmla="val 52"/>
                <a:gd name="f57" fmla="val 76"/>
                <a:gd name="f58" fmla="val 78"/>
                <a:gd name="f59" fmla="+- 0 0 -90"/>
                <a:gd name="f60" fmla="*/ f3 1 93"/>
                <a:gd name="f61" fmla="*/ f4 1 102"/>
                <a:gd name="f62" fmla="val f5"/>
                <a:gd name="f63" fmla="val f6"/>
                <a:gd name="f64" fmla="val f7"/>
                <a:gd name="f65" fmla="*/ f59 f0 1"/>
                <a:gd name="f66" fmla="+- f64 0 f62"/>
                <a:gd name="f67" fmla="+- f63 0 f62"/>
                <a:gd name="f68" fmla="*/ f65 1 f2"/>
                <a:gd name="f69" fmla="*/ f67 1 93"/>
                <a:gd name="f70" fmla="*/ f66 1 102"/>
                <a:gd name="f71" fmla="*/ 79 f67 1"/>
                <a:gd name="f72" fmla="*/ 77 f66 1"/>
                <a:gd name="f73" fmla="*/ 64 f66 1"/>
                <a:gd name="f74" fmla="*/ 80 f67 1"/>
                <a:gd name="f75" fmla="*/ 59 f66 1"/>
                <a:gd name="f76" fmla="*/ 86 f67 1"/>
                <a:gd name="f77" fmla="*/ 53 f66 1"/>
                <a:gd name="f78" fmla="*/ 93 f67 1"/>
                <a:gd name="f79" fmla="*/ 96 f66 1"/>
                <a:gd name="f80" fmla="*/ 102 f66 1"/>
                <a:gd name="f81" fmla="*/ 51 f67 1"/>
                <a:gd name="f82" fmla="*/ 44 f67 1"/>
                <a:gd name="f83" fmla="*/ 95 f66 1"/>
                <a:gd name="f84" fmla="*/ 89 f66 1"/>
                <a:gd name="f85" fmla="*/ 71 f67 1"/>
                <a:gd name="f86" fmla="*/ 68 f67 1"/>
                <a:gd name="f87" fmla="*/ 85 f66 1"/>
                <a:gd name="f88" fmla="*/ 4 f67 1"/>
                <a:gd name="f89" fmla="*/ 13 f66 1"/>
                <a:gd name="f90" fmla="*/ 2 f67 1"/>
                <a:gd name="f91" fmla="*/ 11 f66 1"/>
                <a:gd name="f92" fmla="*/ 3 f67 1"/>
                <a:gd name="f93" fmla="*/ 2 f66 1"/>
                <a:gd name="f94" fmla="*/ 11 f67 1"/>
                <a:gd name="f95" fmla="*/ 14 f67 1"/>
                <a:gd name="f96" fmla="*/ 5 f66 1"/>
                <a:gd name="f97" fmla="*/ 77 f67 1"/>
                <a:gd name="f98" fmla="*/ 76 f66 1"/>
                <a:gd name="f99" fmla="*/ 78 f67 1"/>
                <a:gd name="f100" fmla="+- f68 0 f1"/>
                <a:gd name="f101" fmla="*/ f71 1 93"/>
                <a:gd name="f102" fmla="*/ f72 1 102"/>
                <a:gd name="f103" fmla="*/ f73 1 102"/>
                <a:gd name="f104" fmla="*/ f74 1 93"/>
                <a:gd name="f105" fmla="*/ f75 1 102"/>
                <a:gd name="f106" fmla="*/ f76 1 93"/>
                <a:gd name="f107" fmla="*/ f77 1 102"/>
                <a:gd name="f108" fmla="*/ f78 1 93"/>
                <a:gd name="f109" fmla="*/ f79 1 102"/>
                <a:gd name="f110" fmla="*/ f80 1 102"/>
                <a:gd name="f111" fmla="*/ f81 1 93"/>
                <a:gd name="f112" fmla="*/ f82 1 93"/>
                <a:gd name="f113" fmla="*/ f83 1 102"/>
                <a:gd name="f114" fmla="*/ f84 1 102"/>
                <a:gd name="f115" fmla="*/ f85 1 93"/>
                <a:gd name="f116" fmla="*/ f86 1 93"/>
                <a:gd name="f117" fmla="*/ f87 1 102"/>
                <a:gd name="f118" fmla="*/ f88 1 93"/>
                <a:gd name="f119" fmla="*/ f89 1 102"/>
                <a:gd name="f120" fmla="*/ f90 1 93"/>
                <a:gd name="f121" fmla="*/ f91 1 102"/>
                <a:gd name="f122" fmla="*/ f92 1 93"/>
                <a:gd name="f123" fmla="*/ f93 1 102"/>
                <a:gd name="f124" fmla="*/ f94 1 93"/>
                <a:gd name="f125" fmla="*/ f95 1 93"/>
                <a:gd name="f126" fmla="*/ f96 1 102"/>
                <a:gd name="f127" fmla="*/ f97 1 93"/>
                <a:gd name="f128" fmla="*/ f98 1 102"/>
                <a:gd name="f129" fmla="*/ f99 1 93"/>
                <a:gd name="f130" fmla="*/ 0 1 f69"/>
                <a:gd name="f131" fmla="*/ f63 1 f69"/>
                <a:gd name="f132" fmla="*/ 0 1 f70"/>
                <a:gd name="f133" fmla="*/ f64 1 f70"/>
                <a:gd name="f134" fmla="*/ f101 1 f69"/>
                <a:gd name="f135" fmla="*/ f102 1 f70"/>
                <a:gd name="f136" fmla="*/ f103 1 f70"/>
                <a:gd name="f137" fmla="*/ f104 1 f69"/>
                <a:gd name="f138" fmla="*/ f105 1 f70"/>
                <a:gd name="f139" fmla="*/ f106 1 f69"/>
                <a:gd name="f140" fmla="*/ f107 1 f70"/>
                <a:gd name="f141" fmla="*/ f108 1 f69"/>
                <a:gd name="f142" fmla="*/ f109 1 f70"/>
                <a:gd name="f143" fmla="*/ f110 1 f70"/>
                <a:gd name="f144" fmla="*/ f111 1 f69"/>
                <a:gd name="f145" fmla="*/ f112 1 f69"/>
                <a:gd name="f146" fmla="*/ f113 1 f70"/>
                <a:gd name="f147" fmla="*/ f114 1 f70"/>
                <a:gd name="f148" fmla="*/ f115 1 f69"/>
                <a:gd name="f149" fmla="*/ f116 1 f69"/>
                <a:gd name="f150" fmla="*/ f117 1 f70"/>
                <a:gd name="f151" fmla="*/ f118 1 f69"/>
                <a:gd name="f152" fmla="*/ f119 1 f70"/>
                <a:gd name="f153" fmla="*/ f120 1 f69"/>
                <a:gd name="f154" fmla="*/ f121 1 f70"/>
                <a:gd name="f155" fmla="*/ f122 1 f69"/>
                <a:gd name="f156" fmla="*/ f123 1 f70"/>
                <a:gd name="f157" fmla="*/ f124 1 f69"/>
                <a:gd name="f158" fmla="*/ f125 1 f69"/>
                <a:gd name="f159" fmla="*/ f126 1 f70"/>
                <a:gd name="f160" fmla="*/ f127 1 f69"/>
                <a:gd name="f161" fmla="*/ f128 1 f70"/>
                <a:gd name="f162" fmla="*/ f129 1 f69"/>
                <a:gd name="f163" fmla="*/ f130 f60 1"/>
                <a:gd name="f164" fmla="*/ f131 f60 1"/>
                <a:gd name="f165" fmla="*/ f133 f61 1"/>
                <a:gd name="f166" fmla="*/ f132 f61 1"/>
                <a:gd name="f167" fmla="*/ f134 f60 1"/>
                <a:gd name="f168" fmla="*/ f135 f61 1"/>
                <a:gd name="f169" fmla="*/ f136 f61 1"/>
                <a:gd name="f170" fmla="*/ f137 f60 1"/>
                <a:gd name="f171" fmla="*/ f138 f61 1"/>
                <a:gd name="f172" fmla="*/ f139 f60 1"/>
                <a:gd name="f173" fmla="*/ f140 f61 1"/>
                <a:gd name="f174" fmla="*/ f141 f60 1"/>
                <a:gd name="f175" fmla="*/ f142 f61 1"/>
                <a:gd name="f176" fmla="*/ f143 f61 1"/>
                <a:gd name="f177" fmla="*/ f144 f60 1"/>
                <a:gd name="f178" fmla="*/ f145 f60 1"/>
                <a:gd name="f179" fmla="*/ f146 f61 1"/>
                <a:gd name="f180" fmla="*/ f147 f61 1"/>
                <a:gd name="f181" fmla="*/ f148 f60 1"/>
                <a:gd name="f182" fmla="*/ f149 f60 1"/>
                <a:gd name="f183" fmla="*/ f150 f61 1"/>
                <a:gd name="f184" fmla="*/ f151 f60 1"/>
                <a:gd name="f185" fmla="*/ f152 f61 1"/>
                <a:gd name="f186" fmla="*/ f153 f60 1"/>
                <a:gd name="f187" fmla="*/ f154 f61 1"/>
                <a:gd name="f188" fmla="*/ f155 f60 1"/>
                <a:gd name="f189" fmla="*/ f156 f61 1"/>
                <a:gd name="f190" fmla="*/ f157 f60 1"/>
                <a:gd name="f191" fmla="*/ f158 f60 1"/>
                <a:gd name="f192" fmla="*/ f159 f61 1"/>
                <a:gd name="f193" fmla="*/ f160 f60 1"/>
                <a:gd name="f194" fmla="*/ f161 f61 1"/>
                <a:gd name="f195" fmla="*/ f162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0">
                  <a:pos x="f167" y="f168"/>
                </a:cxn>
                <a:cxn ang="f100">
                  <a:pos x="f167" y="f169"/>
                </a:cxn>
                <a:cxn ang="f100">
                  <a:pos x="f170" y="f171"/>
                </a:cxn>
                <a:cxn ang="f100">
                  <a:pos x="f172" y="f173"/>
                </a:cxn>
                <a:cxn ang="f100">
                  <a:pos x="f174" y="f171"/>
                </a:cxn>
                <a:cxn ang="f100">
                  <a:pos x="f174" y="f175"/>
                </a:cxn>
                <a:cxn ang="f100">
                  <a:pos x="f172" y="f176"/>
                </a:cxn>
                <a:cxn ang="f100">
                  <a:pos x="f177" y="f176"/>
                </a:cxn>
                <a:cxn ang="f100">
                  <a:pos x="f178" y="f179"/>
                </a:cxn>
                <a:cxn ang="f100">
                  <a:pos x="f177" y="f180"/>
                </a:cxn>
                <a:cxn ang="f100">
                  <a:pos x="f181" y="f180"/>
                </a:cxn>
                <a:cxn ang="f100">
                  <a:pos x="f182" y="f183"/>
                </a:cxn>
                <a:cxn ang="f100">
                  <a:pos x="f184" y="f185"/>
                </a:cxn>
                <a:cxn ang="f100">
                  <a:pos x="f186" y="f187"/>
                </a:cxn>
                <a:cxn ang="f100">
                  <a:pos x="f188" y="f189"/>
                </a:cxn>
                <a:cxn ang="f100">
                  <a:pos x="f190" y="f189"/>
                </a:cxn>
                <a:cxn ang="f100">
                  <a:pos x="f191" y="f192"/>
                </a:cxn>
                <a:cxn ang="f100">
                  <a:pos x="f193" y="f194"/>
                </a:cxn>
                <a:cxn ang="f100">
                  <a:pos x="f195" y="f168"/>
                </a:cxn>
                <a:cxn ang="f100">
                  <a:pos x="f167" y="f168"/>
                </a:cxn>
              </a:cxnLst>
              <a:rect l="f163" t="f166" r="f164" b="f165"/>
              <a:pathLst>
                <a:path w="93" h="102">
                  <a:moveTo>
                    <a:pt x="f8" y="f9"/>
                  </a:moveTo>
                  <a:cubicBezTo>
                    <a:pt x="f8" y="f10"/>
                    <a:pt x="f8" y="f11"/>
                    <a:pt x="f8" y="f12"/>
                  </a:cubicBezTo>
                  <a:cubicBezTo>
                    <a:pt x="f8" y="f13"/>
                    <a:pt x="f8" y="f14"/>
                    <a:pt x="f15" y="f16"/>
                  </a:cubicBezTo>
                  <a:cubicBezTo>
                    <a:pt x="f15" y="f17"/>
                    <a:pt x="f18" y="f19"/>
                    <a:pt x="f20" y="f19"/>
                  </a:cubicBezTo>
                  <a:cubicBezTo>
                    <a:pt x="f21" y="f19"/>
                    <a:pt x="f22" y="f17"/>
                    <a:pt x="f6" y="f16"/>
                  </a:cubicBezTo>
                  <a:cubicBezTo>
                    <a:pt x="f6" y="f10"/>
                    <a:pt x="f6" y="f23"/>
                    <a:pt x="f6" y="f24"/>
                  </a:cubicBezTo>
                  <a:cubicBezTo>
                    <a:pt x="f22" y="f25"/>
                    <a:pt x="f21" y="f7"/>
                    <a:pt x="f20" y="f7"/>
                  </a:cubicBezTo>
                  <a:cubicBezTo>
                    <a:pt x="f26" y="f7"/>
                    <a:pt x="f27" y="f7"/>
                    <a:pt x="f28" y="f7"/>
                  </a:cubicBezTo>
                  <a:cubicBezTo>
                    <a:pt x="f29" y="f7"/>
                    <a:pt x="f30" y="f25"/>
                    <a:pt x="f30" y="f31"/>
                  </a:cubicBezTo>
                  <a:cubicBezTo>
                    <a:pt x="f32" y="f33"/>
                    <a:pt x="f29" y="f34"/>
                    <a:pt x="f28" y="f34"/>
                  </a:cubicBezTo>
                  <a:cubicBezTo>
                    <a:pt x="f35" y="f34"/>
                    <a:pt x="f12" y="f34"/>
                    <a:pt x="f36" y="f34"/>
                  </a:cubicBezTo>
                  <a:cubicBezTo>
                    <a:pt x="f37" y="f38"/>
                    <a:pt x="f39" y="f20"/>
                    <a:pt x="f11" y="f40"/>
                  </a:cubicBezTo>
                  <a:cubicBezTo>
                    <a:pt x="f29" y="f41"/>
                    <a:pt x="f42" y="f43"/>
                    <a:pt x="f44" y="f45"/>
                  </a:cubicBezTo>
                  <a:cubicBezTo>
                    <a:pt x="f46" y="f45"/>
                    <a:pt x="f47" y="f48"/>
                    <a:pt x="f47" y="f49"/>
                  </a:cubicBezTo>
                  <a:cubicBezTo>
                    <a:pt x="f5" y="f50"/>
                    <a:pt x="f5" y="f51"/>
                    <a:pt x="f46" y="f47"/>
                  </a:cubicBezTo>
                  <a:cubicBezTo>
                    <a:pt x="f51" y="f5"/>
                    <a:pt x="f52" y="f5"/>
                    <a:pt x="f49" y="f47"/>
                  </a:cubicBezTo>
                  <a:cubicBezTo>
                    <a:pt x="f48" y="f46"/>
                    <a:pt x="f45" y="f44"/>
                    <a:pt x="f53" y="f51"/>
                  </a:cubicBezTo>
                  <a:cubicBezTo>
                    <a:pt x="f54" y="f55"/>
                    <a:pt x="f17" y="f56"/>
                    <a:pt x="f9" y="f57"/>
                  </a:cubicBezTo>
                  <a:cubicBezTo>
                    <a:pt x="f58" y="f57"/>
                    <a:pt x="f58" y="f9"/>
                    <a:pt x="f58" y="f9"/>
                  </a:cubicBezTo>
                  <a:cubicBezTo>
                    <a:pt x="f8" y="f9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Freeform 79">
              <a:extLst>
                <a:ext uri="{FF2B5EF4-FFF2-40B4-BE49-F238E27FC236}">
                  <a16:creationId xmlns:a16="http://schemas.microsoft.com/office/drawing/2014/main" id="{D883E553-4EBE-48BE-8D71-F1032A4F5720}"/>
                </a:ext>
              </a:extLst>
            </p:cNvPr>
            <p:cNvSpPr/>
            <p:nvPr/>
          </p:nvSpPr>
          <p:spPr>
            <a:xfrm>
              <a:off x="665161" y="1368427"/>
              <a:ext cx="134938" cy="1349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27"/>
                <a:gd name="f8" fmla="val 36"/>
                <a:gd name="f9" fmla="val 20"/>
                <a:gd name="f10" fmla="val 29"/>
                <a:gd name="f11" fmla="val 13"/>
                <a:gd name="f12" fmla="val 22"/>
                <a:gd name="f13" fmla="val 6"/>
                <a:gd name="f14" fmla="val 15"/>
                <a:gd name="f15" fmla="val 1"/>
                <a:gd name="f16" fmla="val 10"/>
                <a:gd name="f17" fmla="val 7"/>
                <a:gd name="f18" fmla="val 3"/>
                <a:gd name="f19" fmla="val 4"/>
                <a:gd name="f20" fmla="val 37"/>
                <a:gd name="f21" fmla="val 26"/>
                <a:gd name="f22" fmla="val 24"/>
                <a:gd name="f23" fmla="val 16"/>
                <a:gd name="f24" fmla="val 12"/>
                <a:gd name="f25" fmla="val 8"/>
                <a:gd name="f26" fmla="val 40"/>
                <a:gd name="f27" fmla="val 2"/>
                <a:gd name="f28" fmla="val 43"/>
                <a:gd name="f29" fmla="val 47"/>
                <a:gd name="f30" fmla="val 32"/>
                <a:gd name="f31" fmla="val 31"/>
                <a:gd name="f32" fmla="val 9"/>
                <a:gd name="f33" fmla="val 5"/>
                <a:gd name="f34" fmla="val 18"/>
                <a:gd name="f35" fmla="val 23"/>
                <a:gd name="f36" fmla="val 25"/>
                <a:gd name="f37" fmla="+- 0 0 -90"/>
                <a:gd name="f38" fmla="*/ f3 1 50"/>
                <a:gd name="f39" fmla="*/ f4 1 50"/>
                <a:gd name="f40" fmla="val f5"/>
                <a:gd name="f41" fmla="val f6"/>
                <a:gd name="f42" fmla="*/ f37 f0 1"/>
                <a:gd name="f43" fmla="+- f41 0 f40"/>
                <a:gd name="f44" fmla="*/ f42 1 f2"/>
                <a:gd name="f45" fmla="*/ f43 1 50"/>
                <a:gd name="f46" fmla="*/ 27 f43 1"/>
                <a:gd name="f47" fmla="*/ 36 f43 1"/>
                <a:gd name="f48" fmla="*/ 6 f43 1"/>
                <a:gd name="f49" fmla="*/ 15 f43 1"/>
                <a:gd name="f50" fmla="*/ 3 f43 1"/>
                <a:gd name="f51" fmla="*/ 4 f43 1"/>
                <a:gd name="f52" fmla="*/ 37 f43 1"/>
                <a:gd name="f53" fmla="*/ 26 f43 1"/>
                <a:gd name="f54" fmla="*/ 20 f43 1"/>
                <a:gd name="f55" fmla="*/ 8 f43 1"/>
                <a:gd name="f56" fmla="*/ 43 f43 1"/>
                <a:gd name="f57" fmla="*/ 2 f43 1"/>
                <a:gd name="f58" fmla="*/ 50 f43 1"/>
                <a:gd name="f59" fmla="*/ 9 f43 1"/>
                <a:gd name="f60" fmla="*/ 23 f43 1"/>
                <a:gd name="f61" fmla="+- f44 0 f1"/>
                <a:gd name="f62" fmla="*/ f46 1 50"/>
                <a:gd name="f63" fmla="*/ f47 1 50"/>
                <a:gd name="f64" fmla="*/ f48 1 50"/>
                <a:gd name="f65" fmla="*/ f49 1 50"/>
                <a:gd name="f66" fmla="*/ f50 1 50"/>
                <a:gd name="f67" fmla="*/ f51 1 50"/>
                <a:gd name="f68" fmla="*/ f52 1 50"/>
                <a:gd name="f69" fmla="*/ f53 1 50"/>
                <a:gd name="f70" fmla="*/ f54 1 50"/>
                <a:gd name="f71" fmla="*/ f55 1 50"/>
                <a:gd name="f72" fmla="*/ f56 1 50"/>
                <a:gd name="f73" fmla="*/ f57 1 50"/>
                <a:gd name="f74" fmla="*/ f58 1 50"/>
                <a:gd name="f75" fmla="*/ f59 1 50"/>
                <a:gd name="f76" fmla="*/ f60 1 50"/>
                <a:gd name="f77" fmla="*/ 0 1 f45"/>
                <a:gd name="f78" fmla="*/ f41 1 f45"/>
                <a:gd name="f79" fmla="*/ f62 1 f45"/>
                <a:gd name="f80" fmla="*/ f63 1 f45"/>
                <a:gd name="f81" fmla="*/ f64 1 f45"/>
                <a:gd name="f82" fmla="*/ f65 1 f45"/>
                <a:gd name="f83" fmla="*/ f66 1 f45"/>
                <a:gd name="f84" fmla="*/ f67 1 f45"/>
                <a:gd name="f85" fmla="*/ f68 1 f45"/>
                <a:gd name="f86" fmla="*/ f69 1 f45"/>
                <a:gd name="f87" fmla="*/ f70 1 f45"/>
                <a:gd name="f88" fmla="*/ f71 1 f45"/>
                <a:gd name="f89" fmla="*/ f72 1 f45"/>
                <a:gd name="f90" fmla="*/ f73 1 f45"/>
                <a:gd name="f91" fmla="*/ f74 1 f45"/>
                <a:gd name="f92" fmla="*/ f75 1 f45"/>
                <a:gd name="f93" fmla="*/ f76 1 f45"/>
                <a:gd name="f94" fmla="*/ f77 f38 1"/>
                <a:gd name="f95" fmla="*/ f78 f38 1"/>
                <a:gd name="f96" fmla="*/ f78 f39 1"/>
                <a:gd name="f97" fmla="*/ f77 f39 1"/>
                <a:gd name="f98" fmla="*/ f79 f38 1"/>
                <a:gd name="f99" fmla="*/ f80 f39 1"/>
                <a:gd name="f100" fmla="*/ f81 f38 1"/>
                <a:gd name="f101" fmla="*/ f82 f39 1"/>
                <a:gd name="f102" fmla="*/ f83 f38 1"/>
                <a:gd name="f103" fmla="*/ f84 f39 1"/>
                <a:gd name="f104" fmla="*/ f82 f38 1"/>
                <a:gd name="f105" fmla="*/ f81 f39 1"/>
                <a:gd name="f106" fmla="*/ f85 f38 1"/>
                <a:gd name="f107" fmla="*/ f86 f39 1"/>
                <a:gd name="f108" fmla="*/ f87 f39 1"/>
                <a:gd name="f109" fmla="*/ f88 f39 1"/>
                <a:gd name="f110" fmla="*/ f89 f38 1"/>
                <a:gd name="f111" fmla="*/ f90 f39 1"/>
                <a:gd name="f112" fmla="*/ f91 f38 1"/>
                <a:gd name="f113" fmla="*/ f89 f39 1"/>
                <a:gd name="f114" fmla="*/ f91 f39 1"/>
                <a:gd name="f115" fmla="*/ f92 f38 1"/>
                <a:gd name="f116" fmla="*/ f90 f38 1"/>
                <a:gd name="f117" fmla="*/ f88 f38 1"/>
                <a:gd name="f118" fmla="*/ f85 f39 1"/>
                <a:gd name="f119" fmla="*/ f93 f38 1"/>
                <a:gd name="f120" fmla="*/ f86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98" y="f99"/>
                </a:cxn>
                <a:cxn ang="f61">
                  <a:pos x="f100" y="f101"/>
                </a:cxn>
                <a:cxn ang="f61">
                  <a:pos x="f102" y="f103"/>
                </a:cxn>
                <a:cxn ang="f61">
                  <a:pos x="f104" y="f105"/>
                </a:cxn>
                <a:cxn ang="f61">
                  <a:pos x="f106" y="f107"/>
                </a:cxn>
                <a:cxn ang="f61">
                  <a:pos x="f106" y="f108"/>
                </a:cxn>
                <a:cxn ang="f61">
                  <a:pos x="f106" y="f109"/>
                </a:cxn>
                <a:cxn ang="f61">
                  <a:pos x="f110" y="f111"/>
                </a:cxn>
                <a:cxn ang="f61">
                  <a:pos x="f112" y="f109"/>
                </a:cxn>
                <a:cxn ang="f61">
                  <a:pos x="f112" y="f113"/>
                </a:cxn>
                <a:cxn ang="f61">
                  <a:pos x="f110" y="f114"/>
                </a:cxn>
                <a:cxn ang="f61">
                  <a:pos x="f115" y="f114"/>
                </a:cxn>
                <a:cxn ang="f61">
                  <a:pos x="f116" y="f113"/>
                </a:cxn>
                <a:cxn ang="f61">
                  <a:pos x="f117" y="f118"/>
                </a:cxn>
                <a:cxn ang="f61">
                  <a:pos x="f119" y="f118"/>
                </a:cxn>
                <a:cxn ang="f61">
                  <a:pos x="f120" y="f118"/>
                </a:cxn>
                <a:cxn ang="f61">
                  <a:pos x="f98" y="f99"/>
                </a:cxn>
              </a:cxnLst>
              <a:rect l="f94" t="f97" r="f95" b="f96"/>
              <a:pathLst>
                <a:path w="50" h="5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5" y="f17"/>
                    <a:pt x="f18" y="f19"/>
                  </a:cubicBezTo>
                  <a:cubicBezTo>
                    <a:pt x="f17" y="f5"/>
                    <a:pt x="f16" y="f15"/>
                    <a:pt x="f14" y="f13"/>
                  </a:cubicBezTo>
                  <a:cubicBezTo>
                    <a:pt x="f12" y="f11"/>
                    <a:pt x="f10" y="f9"/>
                    <a:pt x="f20" y="f21"/>
                  </a:cubicBezTo>
                  <a:cubicBezTo>
                    <a:pt x="f20" y="f22"/>
                    <a:pt x="f20" y="f12"/>
                    <a:pt x="f20" y="f9"/>
                  </a:cubicBezTo>
                  <a:cubicBezTo>
                    <a:pt x="f20" y="f23"/>
                    <a:pt x="f20" y="f24"/>
                    <a:pt x="f20" y="f25"/>
                  </a:cubicBezTo>
                  <a:cubicBezTo>
                    <a:pt x="f20" y="f19"/>
                    <a:pt x="f26" y="f27"/>
                    <a:pt x="f28" y="f27"/>
                  </a:cubicBezTo>
                  <a:cubicBezTo>
                    <a:pt x="f29" y="f27"/>
                    <a:pt x="f6" y="f19"/>
                    <a:pt x="f6" y="f25"/>
                  </a:cubicBezTo>
                  <a:cubicBezTo>
                    <a:pt x="f6" y="f9"/>
                    <a:pt x="f6" y="f30"/>
                    <a:pt x="f6" y="f28"/>
                  </a:cubicBezTo>
                  <a:cubicBezTo>
                    <a:pt x="f6" y="f29"/>
                    <a:pt x="f29" y="f6"/>
                    <a:pt x="f28" y="f6"/>
                  </a:cubicBezTo>
                  <a:cubicBezTo>
                    <a:pt x="f31" y="f6"/>
                    <a:pt x="f9" y="f6"/>
                    <a:pt x="f32" y="f6"/>
                  </a:cubicBezTo>
                  <a:cubicBezTo>
                    <a:pt x="f33" y="f6"/>
                    <a:pt x="f27" y="f29"/>
                    <a:pt x="f27" y="f28"/>
                  </a:cubicBezTo>
                  <a:cubicBezTo>
                    <a:pt x="f27" y="f26"/>
                    <a:pt x="f19" y="f20"/>
                    <a:pt x="f25" y="f20"/>
                  </a:cubicBezTo>
                  <a:cubicBezTo>
                    <a:pt x="f11" y="f20"/>
                    <a:pt x="f34" y="f20"/>
                    <a:pt x="f35" y="f20"/>
                  </a:cubicBezTo>
                  <a:cubicBezTo>
                    <a:pt x="f22" y="f20"/>
                    <a:pt x="f36" y="f20"/>
                    <a:pt x="f21" y="f20"/>
                  </a:cubicBezTo>
                  <a:cubicBezTo>
                    <a:pt x="f21" y="f8"/>
                    <a:pt x="f7" y="f8"/>
                    <a:pt x="f7" y="f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Freeform 80">
              <a:extLst>
                <a:ext uri="{FF2B5EF4-FFF2-40B4-BE49-F238E27FC236}">
                  <a16:creationId xmlns:a16="http://schemas.microsoft.com/office/drawing/2014/main" id="{3D1E7D7F-3BF1-43D5-A0E0-84E3C61B0A6B}"/>
                </a:ext>
              </a:extLst>
            </p:cNvPr>
            <p:cNvSpPr/>
            <p:nvPr/>
          </p:nvSpPr>
          <p:spPr>
            <a:xfrm>
              <a:off x="361946" y="1703390"/>
              <a:ext cx="131765" cy="1317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9"/>
                <a:gd name="f7" fmla="val 35"/>
                <a:gd name="f8" fmla="val 26"/>
                <a:gd name="f9" fmla="val 20"/>
                <a:gd name="f10" fmla="val 15"/>
                <a:gd name="f11" fmla="val 36"/>
                <a:gd name="f12" fmla="val 10"/>
                <a:gd name="f13" fmla="val 9"/>
                <a:gd name="f14" fmla="val 8"/>
                <a:gd name="f15" fmla="val 7"/>
                <a:gd name="f16" fmla="val 3"/>
                <a:gd name="f17" fmla="val 39"/>
                <a:gd name="f18" fmla="val 1"/>
                <a:gd name="f19" fmla="val 42"/>
                <a:gd name="f20" fmla="val 46"/>
                <a:gd name="f21" fmla="val 19"/>
                <a:gd name="f22" fmla="val 31"/>
                <a:gd name="f23" fmla="val 30"/>
                <a:gd name="f24" fmla="val 12"/>
                <a:gd name="f25" fmla="val 17"/>
                <a:gd name="f26" fmla="val 22"/>
                <a:gd name="f27" fmla="val 23"/>
                <a:gd name="f28" fmla="val 24"/>
                <a:gd name="f29" fmla="val 25"/>
                <a:gd name="f30" fmla="val 32"/>
                <a:gd name="f31" fmla="val 28"/>
                <a:gd name="f32" fmla="val 16"/>
                <a:gd name="f33" fmla="val 21"/>
                <a:gd name="f34" fmla="val 13"/>
                <a:gd name="f35" fmla="val 6"/>
                <a:gd name="f36" fmla="val 2"/>
                <a:gd name="f37" fmla="val 5"/>
                <a:gd name="f38" fmla="val 4"/>
                <a:gd name="f39" fmla="val 33"/>
                <a:gd name="f40" fmla="val 34"/>
                <a:gd name="f41" fmla="+- 0 0 -90"/>
                <a:gd name="f42" fmla="*/ f3 1 49"/>
                <a:gd name="f43" fmla="*/ f4 1 49"/>
                <a:gd name="f44" fmla="val f5"/>
                <a:gd name="f45" fmla="val f6"/>
                <a:gd name="f46" fmla="*/ f41 f0 1"/>
                <a:gd name="f47" fmla="+- f45 0 f44"/>
                <a:gd name="f48" fmla="*/ f46 1 f2"/>
                <a:gd name="f49" fmla="*/ f47 1 49"/>
                <a:gd name="f50" fmla="*/ 35 f47 1"/>
                <a:gd name="f51" fmla="*/ 26 f47 1"/>
                <a:gd name="f52" fmla="*/ 36 f47 1"/>
                <a:gd name="f53" fmla="*/ 10 f47 1"/>
                <a:gd name="f54" fmla="*/ 7 f47 1"/>
                <a:gd name="f55" fmla="*/ 42 f47 1"/>
                <a:gd name="f56" fmla="*/ 1 f47 1"/>
                <a:gd name="f57" fmla="*/ 49 f47 1"/>
                <a:gd name="f58" fmla="*/ 0 f47 1"/>
                <a:gd name="f59" fmla="*/ 22 f47 1"/>
                <a:gd name="f60" fmla="*/ 25 f47 1"/>
                <a:gd name="f61" fmla="*/ 16 f47 1"/>
                <a:gd name="f62" fmla="*/ 3 f47 1"/>
                <a:gd name="f63" fmla="*/ 13 f47 1"/>
                <a:gd name="f64" fmla="*/ 2 f47 1"/>
                <a:gd name="f65" fmla="*/ 4 f47 1"/>
                <a:gd name="f66" fmla="*/ 32 f47 1"/>
                <a:gd name="f67" fmla="*/ 23 f47 1"/>
                <a:gd name="f68" fmla="+- f48 0 f1"/>
                <a:gd name="f69" fmla="*/ f50 1 49"/>
                <a:gd name="f70" fmla="*/ f51 1 49"/>
                <a:gd name="f71" fmla="*/ f52 1 49"/>
                <a:gd name="f72" fmla="*/ f53 1 49"/>
                <a:gd name="f73" fmla="*/ f54 1 49"/>
                <a:gd name="f74" fmla="*/ f55 1 49"/>
                <a:gd name="f75" fmla="*/ f56 1 49"/>
                <a:gd name="f76" fmla="*/ f57 1 49"/>
                <a:gd name="f77" fmla="*/ f58 1 49"/>
                <a:gd name="f78" fmla="*/ f59 1 49"/>
                <a:gd name="f79" fmla="*/ f60 1 49"/>
                <a:gd name="f80" fmla="*/ f61 1 49"/>
                <a:gd name="f81" fmla="*/ f62 1 49"/>
                <a:gd name="f82" fmla="*/ f63 1 49"/>
                <a:gd name="f83" fmla="*/ f64 1 49"/>
                <a:gd name="f84" fmla="*/ f65 1 49"/>
                <a:gd name="f85" fmla="*/ f66 1 49"/>
                <a:gd name="f86" fmla="*/ f67 1 49"/>
                <a:gd name="f87" fmla="*/ 0 1 f49"/>
                <a:gd name="f88" fmla="*/ f45 1 f49"/>
                <a:gd name="f89" fmla="*/ f69 1 f49"/>
                <a:gd name="f90" fmla="*/ f70 1 f49"/>
                <a:gd name="f91" fmla="*/ f71 1 f49"/>
                <a:gd name="f92" fmla="*/ f72 1 f49"/>
                <a:gd name="f93" fmla="*/ f73 1 f49"/>
                <a:gd name="f94" fmla="*/ f74 1 f49"/>
                <a:gd name="f95" fmla="*/ f75 1 f49"/>
                <a:gd name="f96" fmla="*/ f76 1 f49"/>
                <a:gd name="f97" fmla="*/ f77 1 f49"/>
                <a:gd name="f98" fmla="*/ f78 1 f49"/>
                <a:gd name="f99" fmla="*/ f79 1 f49"/>
                <a:gd name="f100" fmla="*/ f80 1 f49"/>
                <a:gd name="f101" fmla="*/ f81 1 f49"/>
                <a:gd name="f102" fmla="*/ f82 1 f49"/>
                <a:gd name="f103" fmla="*/ f83 1 f49"/>
                <a:gd name="f104" fmla="*/ f84 1 f49"/>
                <a:gd name="f105" fmla="*/ f85 1 f49"/>
                <a:gd name="f106" fmla="*/ f86 1 f49"/>
                <a:gd name="f107" fmla="*/ f87 f42 1"/>
                <a:gd name="f108" fmla="*/ f88 f42 1"/>
                <a:gd name="f109" fmla="*/ f88 f43 1"/>
                <a:gd name="f110" fmla="*/ f87 f43 1"/>
                <a:gd name="f111" fmla="*/ f89 f42 1"/>
                <a:gd name="f112" fmla="*/ f90 f43 1"/>
                <a:gd name="f113" fmla="*/ f91 f42 1"/>
                <a:gd name="f114" fmla="*/ f92 f43 1"/>
                <a:gd name="f115" fmla="*/ f93 f43 1"/>
                <a:gd name="f116" fmla="*/ f94 f42 1"/>
                <a:gd name="f117" fmla="*/ f95 f43 1"/>
                <a:gd name="f118" fmla="*/ f96 f42 1"/>
                <a:gd name="f119" fmla="*/ f94 f43 1"/>
                <a:gd name="f120" fmla="*/ f96 f43 1"/>
                <a:gd name="f121" fmla="*/ f93 f42 1"/>
                <a:gd name="f122" fmla="*/ f97 f42 1"/>
                <a:gd name="f123" fmla="*/ f91 f43 1"/>
                <a:gd name="f124" fmla="*/ f98 f42 1"/>
                <a:gd name="f125" fmla="*/ f99 f42 1"/>
                <a:gd name="f126" fmla="*/ f90 f42 1"/>
                <a:gd name="f127" fmla="*/ f89 f43 1"/>
                <a:gd name="f128" fmla="*/ f100 f42 1"/>
                <a:gd name="f129" fmla="*/ f99 f43 1"/>
                <a:gd name="f130" fmla="*/ f101 f42 1"/>
                <a:gd name="f131" fmla="*/ f102 f43 1"/>
                <a:gd name="f132" fmla="*/ f103 f42 1"/>
                <a:gd name="f133" fmla="*/ f101 f43 1"/>
                <a:gd name="f134" fmla="*/ f102 f42 1"/>
                <a:gd name="f135" fmla="*/ f104 f43 1"/>
                <a:gd name="f136" fmla="*/ f105 f42 1"/>
                <a:gd name="f137" fmla="*/ f106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8">
                  <a:pos x="f111" y="f112"/>
                </a:cxn>
                <a:cxn ang="f68">
                  <a:pos x="f113" y="f114"/>
                </a:cxn>
                <a:cxn ang="f68">
                  <a:pos x="f113" y="f115"/>
                </a:cxn>
                <a:cxn ang="f68">
                  <a:pos x="f116" y="f117"/>
                </a:cxn>
                <a:cxn ang="f68">
                  <a:pos x="f118" y="f115"/>
                </a:cxn>
                <a:cxn ang="f68">
                  <a:pos x="f118" y="f119"/>
                </a:cxn>
                <a:cxn ang="f68">
                  <a:pos x="f116" y="f120"/>
                </a:cxn>
                <a:cxn ang="f68">
                  <a:pos x="f121" y="f120"/>
                </a:cxn>
                <a:cxn ang="f68">
                  <a:pos x="f122" y="f119"/>
                </a:cxn>
                <a:cxn ang="f68">
                  <a:pos x="f121" y="f123"/>
                </a:cxn>
                <a:cxn ang="f68">
                  <a:pos x="f124" y="f123"/>
                </a:cxn>
                <a:cxn ang="f68">
                  <a:pos x="f125" y="f123"/>
                </a:cxn>
                <a:cxn ang="f68">
                  <a:pos x="f126" y="f127"/>
                </a:cxn>
                <a:cxn ang="f68">
                  <a:pos x="f128" y="f129"/>
                </a:cxn>
                <a:cxn ang="f68">
                  <a:pos x="f130" y="f131"/>
                </a:cxn>
                <a:cxn ang="f68">
                  <a:pos x="f132" y="f133"/>
                </a:cxn>
                <a:cxn ang="f68">
                  <a:pos x="f134" y="f135"/>
                </a:cxn>
                <a:cxn ang="f68">
                  <a:pos x="f136" y="f137"/>
                </a:cxn>
                <a:cxn ang="f68">
                  <a:pos x="f111" y="f112"/>
                </a:cxn>
              </a:cxnLst>
              <a:rect l="f107" t="f110" r="f108" b="f109"/>
              <a:pathLst>
                <a:path w="49" h="49">
                  <a:moveTo>
                    <a:pt x="f7" y="f8"/>
                  </a:moveTo>
                  <a:cubicBezTo>
                    <a:pt x="f7" y="f9"/>
                    <a:pt x="f7" y="f10"/>
                    <a:pt x="f11" y="f12"/>
                  </a:cubicBezTo>
                  <a:cubicBezTo>
                    <a:pt x="f11" y="f13"/>
                    <a:pt x="f7" y="f14"/>
                    <a:pt x="f11" y="f15"/>
                  </a:cubicBezTo>
                  <a:cubicBezTo>
                    <a:pt x="f11" y="f16"/>
                    <a:pt x="f17" y="f18"/>
                    <a:pt x="f19" y="f18"/>
                  </a:cubicBezTo>
                  <a:cubicBezTo>
                    <a:pt x="f20" y="f18"/>
                    <a:pt x="f6" y="f16"/>
                    <a:pt x="f6" y="f15"/>
                  </a:cubicBezTo>
                  <a:cubicBezTo>
                    <a:pt x="f6" y="f21"/>
                    <a:pt x="f6" y="f22"/>
                    <a:pt x="f6" y="f19"/>
                  </a:cubicBezTo>
                  <a:cubicBezTo>
                    <a:pt x="f6" y="f20"/>
                    <a:pt x="f20" y="f6"/>
                    <a:pt x="f19" y="f6"/>
                  </a:cubicBezTo>
                  <a:cubicBezTo>
                    <a:pt x="f23" y="f6"/>
                    <a:pt x="f21" y="f6"/>
                    <a:pt x="f15" y="f6"/>
                  </a:cubicBezTo>
                  <a:cubicBezTo>
                    <a:pt x="f16" y="f6"/>
                    <a:pt x="f5" y="f20"/>
                    <a:pt x="f5" y="f19"/>
                  </a:cubicBezTo>
                  <a:cubicBezTo>
                    <a:pt x="f5" y="f17"/>
                    <a:pt x="f16" y="f11"/>
                    <a:pt x="f15" y="f11"/>
                  </a:cubicBezTo>
                  <a:cubicBezTo>
                    <a:pt x="f24" y="f11"/>
                    <a:pt x="f25" y="f11"/>
                    <a:pt x="f26" y="f11"/>
                  </a:cubicBezTo>
                  <a:cubicBezTo>
                    <a:pt x="f27" y="f11"/>
                    <a:pt x="f28" y="f11"/>
                    <a:pt x="f29" y="f11"/>
                  </a:cubicBezTo>
                  <a:cubicBezTo>
                    <a:pt x="f29" y="f7"/>
                    <a:pt x="f8" y="f7"/>
                    <a:pt x="f8" y="f7"/>
                  </a:cubicBezTo>
                  <a:cubicBezTo>
                    <a:pt x="f26" y="f30"/>
                    <a:pt x="f21" y="f31"/>
                    <a:pt x="f32" y="f29"/>
                  </a:cubicBezTo>
                  <a:cubicBezTo>
                    <a:pt x="f24" y="f33"/>
                    <a:pt x="f15" y="f25"/>
                    <a:pt x="f16" y="f34"/>
                  </a:cubicBezTo>
                  <a:cubicBezTo>
                    <a:pt x="f5" y="f12"/>
                    <a:pt x="f5" y="f35"/>
                    <a:pt x="f36" y="f16"/>
                  </a:cubicBezTo>
                  <a:cubicBezTo>
                    <a:pt x="f37" y="f5"/>
                    <a:pt x="f13" y="f5"/>
                    <a:pt x="f34" y="f38"/>
                  </a:cubicBezTo>
                  <a:cubicBezTo>
                    <a:pt x="f21" y="f12"/>
                    <a:pt x="f8" y="f25"/>
                    <a:pt x="f30" y="f27"/>
                  </a:cubicBezTo>
                  <a:cubicBezTo>
                    <a:pt x="f39" y="f28"/>
                    <a:pt x="f40" y="f29"/>
                    <a:pt x="f7" y="f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Freeform 81">
              <a:extLst>
                <a:ext uri="{FF2B5EF4-FFF2-40B4-BE49-F238E27FC236}">
                  <a16:creationId xmlns:a16="http://schemas.microsoft.com/office/drawing/2014/main" id="{50550988-23B7-4DD8-B39A-81B50F53F37B}"/>
                </a:ext>
              </a:extLst>
            </p:cNvPr>
            <p:cNvSpPr/>
            <p:nvPr/>
          </p:nvSpPr>
          <p:spPr>
            <a:xfrm>
              <a:off x="1368427" y="1576389"/>
              <a:ext cx="53977" cy="587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22"/>
                <a:gd name="f8" fmla="val 13"/>
                <a:gd name="f9" fmla="val 19"/>
                <a:gd name="f10" fmla="val 14"/>
                <a:gd name="f11" fmla="val 10"/>
                <a:gd name="f12" fmla="val 7"/>
                <a:gd name="f13" fmla="val 17"/>
                <a:gd name="f14" fmla="val 4"/>
                <a:gd name="f15" fmla="val 2"/>
                <a:gd name="f16" fmla="val 12"/>
                <a:gd name="f17" fmla="val 9"/>
                <a:gd name="f18" fmla="val 3"/>
                <a:gd name="f19" fmla="val 6"/>
                <a:gd name="f20" fmla="val 16"/>
                <a:gd name="f21" fmla="val 8"/>
                <a:gd name="f22" fmla="val 11"/>
                <a:gd name="f23" fmla="+- 0 0 -90"/>
                <a:gd name="f24" fmla="*/ f3 1 20"/>
                <a:gd name="f25" fmla="*/ f4 1 22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20"/>
                <a:gd name="f34" fmla="*/ f30 1 22"/>
                <a:gd name="f35" fmla="*/ 20 f31 1"/>
                <a:gd name="f36" fmla="*/ 13 f30 1"/>
                <a:gd name="f37" fmla="*/ 10 f31 1"/>
                <a:gd name="f38" fmla="*/ 19 f30 1"/>
                <a:gd name="f39" fmla="*/ 2 f31 1"/>
                <a:gd name="f40" fmla="*/ 12 f30 1"/>
                <a:gd name="f41" fmla="*/ 4 f30 1"/>
                <a:gd name="f42" fmla="*/ 9 f31 1"/>
                <a:gd name="f43" fmla="*/ 2 f30 1"/>
                <a:gd name="f44" fmla="*/ 19 f31 1"/>
                <a:gd name="f45" fmla="*/ 11 f30 1"/>
                <a:gd name="f46" fmla="+- f32 0 f1"/>
                <a:gd name="f47" fmla="*/ f35 1 20"/>
                <a:gd name="f48" fmla="*/ f36 1 22"/>
                <a:gd name="f49" fmla="*/ f37 1 20"/>
                <a:gd name="f50" fmla="*/ f38 1 22"/>
                <a:gd name="f51" fmla="*/ f39 1 20"/>
                <a:gd name="f52" fmla="*/ f40 1 22"/>
                <a:gd name="f53" fmla="*/ f41 1 22"/>
                <a:gd name="f54" fmla="*/ f42 1 20"/>
                <a:gd name="f55" fmla="*/ f43 1 22"/>
                <a:gd name="f56" fmla="*/ f44 1 20"/>
                <a:gd name="f57" fmla="*/ f45 1 22"/>
                <a:gd name="f58" fmla="*/ 0 1 f33"/>
                <a:gd name="f59" fmla="*/ f27 1 f33"/>
                <a:gd name="f60" fmla="*/ 0 1 f34"/>
                <a:gd name="f61" fmla="*/ f28 1 f34"/>
                <a:gd name="f62" fmla="*/ f47 1 f33"/>
                <a:gd name="f63" fmla="*/ f48 1 f34"/>
                <a:gd name="f64" fmla="*/ f49 1 f33"/>
                <a:gd name="f65" fmla="*/ f50 1 f34"/>
                <a:gd name="f66" fmla="*/ f51 1 f33"/>
                <a:gd name="f67" fmla="*/ f52 1 f34"/>
                <a:gd name="f68" fmla="*/ f53 1 f34"/>
                <a:gd name="f69" fmla="*/ f54 1 f33"/>
                <a:gd name="f70" fmla="*/ f55 1 f34"/>
                <a:gd name="f71" fmla="*/ f56 1 f33"/>
                <a:gd name="f72" fmla="*/ f57 1 f34"/>
                <a:gd name="f73" fmla="*/ f58 f24 1"/>
                <a:gd name="f74" fmla="*/ f59 f24 1"/>
                <a:gd name="f75" fmla="*/ f61 f25 1"/>
                <a:gd name="f76" fmla="*/ f60 f25 1"/>
                <a:gd name="f77" fmla="*/ f62 f24 1"/>
                <a:gd name="f78" fmla="*/ f63 f25 1"/>
                <a:gd name="f79" fmla="*/ f64 f24 1"/>
                <a:gd name="f80" fmla="*/ f65 f25 1"/>
                <a:gd name="f81" fmla="*/ f66 f24 1"/>
                <a:gd name="f82" fmla="*/ f67 f25 1"/>
                <a:gd name="f83" fmla="*/ f68 f25 1"/>
                <a:gd name="f84" fmla="*/ f69 f24 1"/>
                <a:gd name="f85" fmla="*/ f70 f25 1"/>
                <a:gd name="f86" fmla="*/ f71 f24 1"/>
                <a:gd name="f87" fmla="*/ f7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7" y="f78"/>
                </a:cxn>
                <a:cxn ang="f46">
                  <a:pos x="f79" y="f80"/>
                </a:cxn>
                <a:cxn ang="f46">
                  <a:pos x="f81" y="f82"/>
                </a:cxn>
                <a:cxn ang="f46">
                  <a:pos x="f81" y="f83"/>
                </a:cxn>
                <a:cxn ang="f46">
                  <a:pos x="f84" y="f85"/>
                </a:cxn>
                <a:cxn ang="f46">
                  <a:pos x="f86" y="f87"/>
                </a:cxn>
                <a:cxn ang="f46">
                  <a:pos x="f77" y="f78"/>
                </a:cxn>
              </a:cxnLst>
              <a:rect l="f73" t="f76" r="f74" b="f75"/>
              <a:pathLst>
                <a:path w="20" h="22">
                  <a:moveTo>
                    <a:pt x="f6" y="f8"/>
                  </a:moveTo>
                  <a:cubicBezTo>
                    <a:pt x="f6" y="f9"/>
                    <a:pt x="f10" y="f7"/>
                    <a:pt x="f11" y="f9"/>
                  </a:cubicBezTo>
                  <a:cubicBezTo>
                    <a:pt x="f12" y="f13"/>
                    <a:pt x="f14" y="f10"/>
                    <a:pt x="f15" y="f16"/>
                  </a:cubicBezTo>
                  <a:cubicBezTo>
                    <a:pt x="f5" y="f17"/>
                    <a:pt x="f5" y="f12"/>
                    <a:pt x="f15" y="f14"/>
                  </a:cubicBezTo>
                  <a:cubicBezTo>
                    <a:pt x="f18" y="f15"/>
                    <a:pt x="f19" y="f5"/>
                    <a:pt x="f17" y="f15"/>
                  </a:cubicBezTo>
                  <a:cubicBezTo>
                    <a:pt x="f8" y="f14"/>
                    <a:pt x="f20" y="f21"/>
                    <a:pt x="f9" y="f22"/>
                  </a:cubicBezTo>
                  <a:cubicBezTo>
                    <a:pt x="f6" y="f16"/>
                    <a:pt x="f6" y="f8"/>
                    <a:pt x="f6" y="f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Freeform 82">
              <a:extLst>
                <a:ext uri="{FF2B5EF4-FFF2-40B4-BE49-F238E27FC236}">
                  <a16:creationId xmlns:a16="http://schemas.microsoft.com/office/drawing/2014/main" id="{7F22DC13-E875-4D7D-88E4-EFA9C0B0F669}"/>
                </a:ext>
              </a:extLst>
            </p:cNvPr>
            <p:cNvSpPr/>
            <p:nvPr/>
          </p:nvSpPr>
          <p:spPr>
            <a:xfrm>
              <a:off x="1206495" y="1482727"/>
              <a:ext cx="58741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18"/>
                <a:gd name="f8" fmla="val 9"/>
                <a:gd name="f9" fmla="val 15"/>
                <a:gd name="f10" fmla="val 14"/>
                <a:gd name="f11" fmla="val 17"/>
                <a:gd name="f12" fmla="val 10"/>
                <a:gd name="f13" fmla="val 16"/>
                <a:gd name="f14" fmla="val 7"/>
                <a:gd name="f15" fmla="val 3"/>
                <a:gd name="f16" fmla="val 12"/>
                <a:gd name="f17" fmla="val 1"/>
                <a:gd name="f18" fmla="val 11"/>
                <a:gd name="f19" fmla="val 8"/>
                <a:gd name="f20" fmla="val 5"/>
                <a:gd name="f21" fmla="val 2"/>
                <a:gd name="f22" fmla="val 19"/>
                <a:gd name="f23" fmla="val 20"/>
                <a:gd name="f24" fmla="val 6"/>
                <a:gd name="f25" fmla="val 21"/>
                <a:gd name="f26" fmla="+- 0 0 -90"/>
                <a:gd name="f27" fmla="*/ f3 1 22"/>
                <a:gd name="f28" fmla="*/ f4 1 18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22"/>
                <a:gd name="f37" fmla="*/ f33 1 18"/>
                <a:gd name="f38" fmla="*/ 22 f34 1"/>
                <a:gd name="f39" fmla="*/ 9 f33 1"/>
                <a:gd name="f40" fmla="*/ 14 f34 1"/>
                <a:gd name="f41" fmla="*/ 17 f33 1"/>
                <a:gd name="f42" fmla="*/ 3 f34 1"/>
                <a:gd name="f43" fmla="*/ 12 f33 1"/>
                <a:gd name="f44" fmla="*/ 1 f34 1"/>
                <a:gd name="f45" fmla="*/ 5 f33 1"/>
                <a:gd name="f46" fmla="*/ 7 f34 1"/>
                <a:gd name="f47" fmla="*/ 1 f33 1"/>
                <a:gd name="f48" fmla="*/ 19 f34 1"/>
                <a:gd name="f49" fmla="+- f35 0 f1"/>
                <a:gd name="f50" fmla="*/ f38 1 22"/>
                <a:gd name="f51" fmla="*/ f39 1 18"/>
                <a:gd name="f52" fmla="*/ f40 1 22"/>
                <a:gd name="f53" fmla="*/ f41 1 18"/>
                <a:gd name="f54" fmla="*/ f42 1 22"/>
                <a:gd name="f55" fmla="*/ f43 1 18"/>
                <a:gd name="f56" fmla="*/ f44 1 22"/>
                <a:gd name="f57" fmla="*/ f45 1 18"/>
                <a:gd name="f58" fmla="*/ f46 1 22"/>
                <a:gd name="f59" fmla="*/ f47 1 18"/>
                <a:gd name="f60" fmla="*/ f48 1 22"/>
                <a:gd name="f61" fmla="*/ 0 1 f36"/>
                <a:gd name="f62" fmla="*/ f30 1 f36"/>
                <a:gd name="f63" fmla="*/ 0 1 f37"/>
                <a:gd name="f64" fmla="*/ f31 1 f37"/>
                <a:gd name="f65" fmla="*/ f50 1 f36"/>
                <a:gd name="f66" fmla="*/ f51 1 f37"/>
                <a:gd name="f67" fmla="*/ f52 1 f36"/>
                <a:gd name="f68" fmla="*/ f53 1 f37"/>
                <a:gd name="f69" fmla="*/ f54 1 f36"/>
                <a:gd name="f70" fmla="*/ f55 1 f37"/>
                <a:gd name="f71" fmla="*/ f56 1 f36"/>
                <a:gd name="f72" fmla="*/ f57 1 f37"/>
                <a:gd name="f73" fmla="*/ f58 1 f36"/>
                <a:gd name="f74" fmla="*/ f59 1 f37"/>
                <a:gd name="f75" fmla="*/ f60 1 f36"/>
                <a:gd name="f76" fmla="*/ f61 f27 1"/>
                <a:gd name="f77" fmla="*/ f62 f27 1"/>
                <a:gd name="f78" fmla="*/ f64 f28 1"/>
                <a:gd name="f79" fmla="*/ f63 f28 1"/>
                <a:gd name="f80" fmla="*/ f65 f27 1"/>
                <a:gd name="f81" fmla="*/ f66 f28 1"/>
                <a:gd name="f82" fmla="*/ f67 f27 1"/>
                <a:gd name="f83" fmla="*/ f68 f28 1"/>
                <a:gd name="f84" fmla="*/ f69 f27 1"/>
                <a:gd name="f85" fmla="*/ f70 f28 1"/>
                <a:gd name="f86" fmla="*/ f71 f27 1"/>
                <a:gd name="f87" fmla="*/ f72 f28 1"/>
                <a:gd name="f88" fmla="*/ f73 f27 1"/>
                <a:gd name="f89" fmla="*/ f74 f28 1"/>
                <a:gd name="f90" fmla="*/ f75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0" y="f81"/>
                </a:cxn>
                <a:cxn ang="f49">
                  <a:pos x="f82" y="f83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90" y="f87"/>
                </a:cxn>
                <a:cxn ang="f49">
                  <a:pos x="f80" y="f81"/>
                </a:cxn>
              </a:cxnLst>
              <a:rect l="f76" t="f79" r="f77" b="f78"/>
              <a:pathLst>
                <a:path w="22" h="18">
                  <a:moveTo>
                    <a:pt x="f6" y="f8"/>
                  </a:moveTo>
                  <a:cubicBezTo>
                    <a:pt x="f6" y="f9"/>
                    <a:pt x="f7" y="f7"/>
                    <a:pt x="f10" y="f11"/>
                  </a:cubicBezTo>
                  <a:cubicBezTo>
                    <a:pt x="f12" y="f13"/>
                    <a:pt x="f14" y="f10"/>
                    <a:pt x="f15" y="f16"/>
                  </a:cubicBezTo>
                  <a:cubicBezTo>
                    <a:pt x="f17" y="f18"/>
                    <a:pt x="f5" y="f19"/>
                    <a:pt x="f17" y="f20"/>
                  </a:cubicBezTo>
                  <a:cubicBezTo>
                    <a:pt x="f21" y="f21"/>
                    <a:pt x="f20" y="f5"/>
                    <a:pt x="f14" y="f17"/>
                  </a:cubicBezTo>
                  <a:cubicBezTo>
                    <a:pt x="f16" y="f21"/>
                    <a:pt x="f9" y="f15"/>
                    <a:pt x="f22" y="f20"/>
                  </a:cubicBezTo>
                  <a:cubicBezTo>
                    <a:pt x="f23" y="f24"/>
                    <a:pt x="f25" y="f19"/>
                    <a:pt x="f6" y="f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Freeform 83">
              <a:extLst>
                <a:ext uri="{FF2B5EF4-FFF2-40B4-BE49-F238E27FC236}">
                  <a16:creationId xmlns:a16="http://schemas.microsoft.com/office/drawing/2014/main" id="{6604CAD1-D260-4A6C-B050-0F3F051EA007}"/>
                </a:ext>
              </a:extLst>
            </p:cNvPr>
            <p:cNvSpPr/>
            <p:nvPr/>
          </p:nvSpPr>
          <p:spPr>
            <a:xfrm>
              <a:off x="539752" y="2339977"/>
              <a:ext cx="55558" cy="603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22"/>
                <a:gd name="f8" fmla="val 8"/>
                <a:gd name="f9" fmla="val 13"/>
                <a:gd name="f10" fmla="val 11"/>
                <a:gd name="f11" fmla="val 19"/>
                <a:gd name="f12" fmla="val 16"/>
                <a:gd name="f13" fmla="val 18"/>
                <a:gd name="f14" fmla="val 20"/>
                <a:gd name="f15" fmla="val 12"/>
                <a:gd name="f16" fmla="val 9"/>
                <a:gd name="f17" fmla="val 6"/>
                <a:gd name="f18" fmla="val 4"/>
                <a:gd name="f19" fmla="val 2"/>
                <a:gd name="f20" fmla="val 10"/>
                <a:gd name="f21" fmla="val 3"/>
                <a:gd name="f22" fmla="+- 0 0 -90"/>
                <a:gd name="f23" fmla="*/ f3 1 21"/>
                <a:gd name="f24" fmla="*/ f4 1 22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21"/>
                <a:gd name="f33" fmla="*/ f29 1 22"/>
                <a:gd name="f34" fmla="*/ 8 f30 1"/>
                <a:gd name="f35" fmla="*/ 0 f29 1"/>
                <a:gd name="f36" fmla="*/ 19 f30 1"/>
                <a:gd name="f37" fmla="*/ 16 f29 1"/>
                <a:gd name="f38" fmla="*/ 9 f30 1"/>
                <a:gd name="f39" fmla="*/ 19 f29 1"/>
                <a:gd name="f40" fmla="*/ 2 f30 1"/>
                <a:gd name="f41" fmla="*/ 10 f29 1"/>
                <a:gd name="f42" fmla="+- f31 0 f1"/>
                <a:gd name="f43" fmla="*/ f34 1 21"/>
                <a:gd name="f44" fmla="*/ f35 1 22"/>
                <a:gd name="f45" fmla="*/ f36 1 21"/>
                <a:gd name="f46" fmla="*/ f37 1 22"/>
                <a:gd name="f47" fmla="*/ f38 1 21"/>
                <a:gd name="f48" fmla="*/ f39 1 22"/>
                <a:gd name="f49" fmla="*/ f40 1 21"/>
                <a:gd name="f50" fmla="*/ f41 1 22"/>
                <a:gd name="f51" fmla="*/ 0 1 f32"/>
                <a:gd name="f52" fmla="*/ f26 1 f32"/>
                <a:gd name="f53" fmla="*/ 0 1 f33"/>
                <a:gd name="f54" fmla="*/ f27 1 f33"/>
                <a:gd name="f55" fmla="*/ f43 1 f32"/>
                <a:gd name="f56" fmla="*/ f44 1 f33"/>
                <a:gd name="f57" fmla="*/ f45 1 f32"/>
                <a:gd name="f58" fmla="*/ f46 1 f33"/>
                <a:gd name="f59" fmla="*/ f47 1 f32"/>
                <a:gd name="f60" fmla="*/ f48 1 f33"/>
                <a:gd name="f61" fmla="*/ f49 1 f32"/>
                <a:gd name="f62" fmla="*/ f50 1 f33"/>
                <a:gd name="f63" fmla="*/ f51 f23 1"/>
                <a:gd name="f64" fmla="*/ f52 f23 1"/>
                <a:gd name="f65" fmla="*/ f54 f24 1"/>
                <a:gd name="f66" fmla="*/ f53 f24 1"/>
                <a:gd name="f67" fmla="*/ f55 f23 1"/>
                <a:gd name="f68" fmla="*/ f56 f24 1"/>
                <a:gd name="f69" fmla="*/ f57 f23 1"/>
                <a:gd name="f70" fmla="*/ f58 f24 1"/>
                <a:gd name="f71" fmla="*/ f59 f23 1"/>
                <a:gd name="f72" fmla="*/ f60 f24 1"/>
                <a:gd name="f73" fmla="*/ f61 f23 1"/>
                <a:gd name="f74" fmla="*/ f62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7" y="f68"/>
                </a:cxn>
                <a:cxn ang="f42">
                  <a:pos x="f69" y="f70"/>
                </a:cxn>
                <a:cxn ang="f42">
                  <a:pos x="f71" y="f72"/>
                </a:cxn>
                <a:cxn ang="f42">
                  <a:pos x="f73" y="f74"/>
                </a:cxn>
                <a:cxn ang="f42">
                  <a:pos x="f67" y="f68"/>
                </a:cxn>
              </a:cxnLst>
              <a:rect l="f63" t="f66" r="f64" b="f65"/>
              <a:pathLst>
                <a:path w="21" h="22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3" y="f14"/>
                    <a:pt x="f15" y="f7"/>
                    <a:pt x="f16" y="f11"/>
                  </a:cubicBezTo>
                  <a:cubicBezTo>
                    <a:pt x="f17" y="f12"/>
                    <a:pt x="f18" y="f9"/>
                    <a:pt x="f19" y="f20"/>
                  </a:cubicBezTo>
                  <a:cubicBezTo>
                    <a:pt x="f5" y="f17"/>
                    <a:pt x="f21" y="f5"/>
                    <a:pt x="f8" y="f5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Freeform 84">
              <a:extLst>
                <a:ext uri="{FF2B5EF4-FFF2-40B4-BE49-F238E27FC236}">
                  <a16:creationId xmlns:a16="http://schemas.microsoft.com/office/drawing/2014/main" id="{76A11D66-3EF5-4C2B-9AD5-6BEA2E43420A}"/>
                </a:ext>
              </a:extLst>
            </p:cNvPr>
            <p:cNvSpPr/>
            <p:nvPr/>
          </p:nvSpPr>
          <p:spPr>
            <a:xfrm>
              <a:off x="603247" y="2409828"/>
              <a:ext cx="57150" cy="5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20"/>
                <a:gd name="f8" fmla="val 14"/>
                <a:gd name="f9" fmla="val 12"/>
                <a:gd name="f10" fmla="val 10"/>
                <a:gd name="f11" fmla="val 19"/>
                <a:gd name="f12" fmla="val 9"/>
                <a:gd name="f13" fmla="val 18"/>
                <a:gd name="f14" fmla="val 7"/>
                <a:gd name="f15" fmla="val 16"/>
                <a:gd name="f16" fmla="val 5"/>
                <a:gd name="f17" fmla="val 2"/>
                <a:gd name="f18" fmla="val 6"/>
                <a:gd name="f19" fmla="val 3"/>
                <a:gd name="f20" fmla="val 8"/>
                <a:gd name="f21" fmla="val 11"/>
                <a:gd name="f22" fmla="val 4"/>
                <a:gd name="f23" fmla="+- 0 0 -90"/>
                <a:gd name="f24" fmla="*/ f3 1 21"/>
                <a:gd name="f25" fmla="*/ f4 1 20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21"/>
                <a:gd name="f34" fmla="*/ f30 1 20"/>
                <a:gd name="f35" fmla="*/ 14 f31 1"/>
                <a:gd name="f36" fmla="*/ 20 f30 1"/>
                <a:gd name="f37" fmla="*/ 9 f31 1"/>
                <a:gd name="f38" fmla="*/ 18 f30 1"/>
                <a:gd name="f39" fmla="*/ 2 f31 1"/>
                <a:gd name="f40" fmla="*/ 12 f30 1"/>
                <a:gd name="f41" fmla="*/ 3 f30 1"/>
                <a:gd name="f42" fmla="*/ 11 f31 1"/>
                <a:gd name="f43" fmla="*/ 2 f30 1"/>
                <a:gd name="f44" fmla="*/ 18 f31 1"/>
                <a:gd name="f45" fmla="*/ 9 f30 1"/>
                <a:gd name="f46" fmla="*/ 19 f31 1"/>
                <a:gd name="f47" fmla="*/ 16 f30 1"/>
                <a:gd name="f48" fmla="+- f32 0 f1"/>
                <a:gd name="f49" fmla="*/ f35 1 21"/>
                <a:gd name="f50" fmla="*/ f36 1 20"/>
                <a:gd name="f51" fmla="*/ f37 1 21"/>
                <a:gd name="f52" fmla="*/ f38 1 20"/>
                <a:gd name="f53" fmla="*/ f39 1 21"/>
                <a:gd name="f54" fmla="*/ f40 1 20"/>
                <a:gd name="f55" fmla="*/ f41 1 20"/>
                <a:gd name="f56" fmla="*/ f42 1 21"/>
                <a:gd name="f57" fmla="*/ f43 1 20"/>
                <a:gd name="f58" fmla="*/ f44 1 21"/>
                <a:gd name="f59" fmla="*/ f45 1 20"/>
                <a:gd name="f60" fmla="*/ f46 1 21"/>
                <a:gd name="f61" fmla="*/ f47 1 20"/>
                <a:gd name="f62" fmla="*/ 0 1 f33"/>
                <a:gd name="f63" fmla="*/ f27 1 f33"/>
                <a:gd name="f64" fmla="*/ 0 1 f34"/>
                <a:gd name="f65" fmla="*/ f28 1 f34"/>
                <a:gd name="f66" fmla="*/ f49 1 f33"/>
                <a:gd name="f67" fmla="*/ f50 1 f34"/>
                <a:gd name="f68" fmla="*/ f51 1 f33"/>
                <a:gd name="f69" fmla="*/ f52 1 f34"/>
                <a:gd name="f70" fmla="*/ f53 1 f33"/>
                <a:gd name="f71" fmla="*/ f54 1 f34"/>
                <a:gd name="f72" fmla="*/ f55 1 f34"/>
                <a:gd name="f73" fmla="*/ f56 1 f33"/>
                <a:gd name="f74" fmla="*/ f57 1 f34"/>
                <a:gd name="f75" fmla="*/ f58 1 f33"/>
                <a:gd name="f76" fmla="*/ f59 1 f34"/>
                <a:gd name="f77" fmla="*/ f60 1 f33"/>
                <a:gd name="f78" fmla="*/ f61 1 f34"/>
                <a:gd name="f79" fmla="*/ f62 f24 1"/>
                <a:gd name="f80" fmla="*/ f63 f24 1"/>
                <a:gd name="f81" fmla="*/ f65 f25 1"/>
                <a:gd name="f82" fmla="*/ f64 f25 1"/>
                <a:gd name="f83" fmla="*/ f66 f24 1"/>
                <a:gd name="f84" fmla="*/ f67 f25 1"/>
                <a:gd name="f85" fmla="*/ f68 f24 1"/>
                <a:gd name="f86" fmla="*/ f69 f25 1"/>
                <a:gd name="f87" fmla="*/ f70 f24 1"/>
                <a:gd name="f88" fmla="*/ f71 f25 1"/>
                <a:gd name="f89" fmla="*/ f72 f25 1"/>
                <a:gd name="f90" fmla="*/ f73 f24 1"/>
                <a:gd name="f91" fmla="*/ f74 f25 1"/>
                <a:gd name="f92" fmla="*/ f75 f24 1"/>
                <a:gd name="f93" fmla="*/ f76 f25 1"/>
                <a:gd name="f94" fmla="*/ f77 f24 1"/>
                <a:gd name="f95" fmla="*/ f78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83" y="f84"/>
                </a:cxn>
                <a:cxn ang="f48">
                  <a:pos x="f85" y="f86"/>
                </a:cxn>
                <a:cxn ang="f48">
                  <a:pos x="f87" y="f88"/>
                </a:cxn>
                <a:cxn ang="f48">
                  <a:pos x="f87" y="f89"/>
                </a:cxn>
                <a:cxn ang="f48">
                  <a:pos x="f90" y="f91"/>
                </a:cxn>
                <a:cxn ang="f48">
                  <a:pos x="f92" y="f93"/>
                </a:cxn>
                <a:cxn ang="f48">
                  <a:pos x="f94" y="f95"/>
                </a:cxn>
                <a:cxn ang="f48">
                  <a:pos x="f83" y="f84"/>
                </a:cxn>
              </a:cxnLst>
              <a:rect l="f79" t="f82" r="f80" b="f81"/>
              <a:pathLst>
                <a:path w="21" h="20">
                  <a:moveTo>
                    <a:pt x="f8" y="f7"/>
                  </a:moveTo>
                  <a:cubicBezTo>
                    <a:pt x="f9" y="f7"/>
                    <a:pt x="f10" y="f11"/>
                    <a:pt x="f12" y="f13"/>
                  </a:cubicBezTo>
                  <a:cubicBezTo>
                    <a:pt x="f14" y="f15"/>
                    <a:pt x="f16" y="f8"/>
                    <a:pt x="f17" y="f9"/>
                  </a:cubicBezTo>
                  <a:cubicBezTo>
                    <a:pt x="f5" y="f12"/>
                    <a:pt x="f5" y="f18"/>
                    <a:pt x="f17" y="f19"/>
                  </a:cubicBezTo>
                  <a:cubicBezTo>
                    <a:pt x="f16" y="f5"/>
                    <a:pt x="f20" y="f5"/>
                    <a:pt x="f21" y="f17"/>
                  </a:cubicBezTo>
                  <a:cubicBezTo>
                    <a:pt x="f8" y="f22"/>
                    <a:pt x="f15" y="f14"/>
                    <a:pt x="f13" y="f12"/>
                  </a:cubicBezTo>
                  <a:cubicBezTo>
                    <a:pt x="f7" y="f21"/>
                    <a:pt x="f6" y="f8"/>
                    <a:pt x="f11" y="f15"/>
                  </a:cubicBezTo>
                  <a:cubicBezTo>
                    <a:pt x="f13" y="f13"/>
                    <a:pt x="f15" y="f11"/>
                    <a:pt x="f8" y="f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Freeform 85">
              <a:extLst>
                <a:ext uri="{FF2B5EF4-FFF2-40B4-BE49-F238E27FC236}">
                  <a16:creationId xmlns:a16="http://schemas.microsoft.com/office/drawing/2014/main" id="{D7D981E0-10B3-44B0-9BC8-F8D679E05028}"/>
                </a:ext>
              </a:extLst>
            </p:cNvPr>
            <p:cNvSpPr/>
            <p:nvPr/>
          </p:nvSpPr>
          <p:spPr>
            <a:xfrm>
              <a:off x="436561" y="2079629"/>
              <a:ext cx="41276" cy="619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23"/>
                <a:gd name="f8" fmla="val 16"/>
                <a:gd name="f9" fmla="val 19"/>
                <a:gd name="f10" fmla="val 12"/>
                <a:gd name="f11" fmla="val 22"/>
                <a:gd name="f12" fmla="val 9"/>
                <a:gd name="f13" fmla="val 6"/>
                <a:gd name="f14" fmla="val 2"/>
                <a:gd name="f15" fmla="val 21"/>
                <a:gd name="f16" fmla="val 17"/>
                <a:gd name="f17" fmla="val 1"/>
                <a:gd name="f18" fmla="val 14"/>
                <a:gd name="f19" fmla="val 11"/>
                <a:gd name="f20" fmla="val 8"/>
                <a:gd name="f21" fmla="val 4"/>
                <a:gd name="f22" fmla="val 13"/>
                <a:gd name="f23" fmla="+- 0 0 -90"/>
                <a:gd name="f24" fmla="*/ f3 1 15"/>
                <a:gd name="f25" fmla="*/ f4 1 23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5"/>
                <a:gd name="f34" fmla="*/ f30 1 23"/>
                <a:gd name="f35" fmla="*/ 15 f31 1"/>
                <a:gd name="f36" fmla="*/ 16 f30 1"/>
                <a:gd name="f37" fmla="*/ 9 f31 1"/>
                <a:gd name="f38" fmla="*/ 22 f30 1"/>
                <a:gd name="f39" fmla="*/ 2 f31 1"/>
                <a:gd name="f40" fmla="*/ 17 f30 1"/>
                <a:gd name="f41" fmla="*/ 0 f31 1"/>
                <a:gd name="f42" fmla="*/ 8 f30 1"/>
                <a:gd name="f43" fmla="*/ 6 f31 1"/>
                <a:gd name="f44" fmla="*/ 1 f30 1"/>
                <a:gd name="f45" fmla="*/ 13 f31 1"/>
                <a:gd name="f46" fmla="*/ 6 f30 1"/>
                <a:gd name="f47" fmla="+- f32 0 f1"/>
                <a:gd name="f48" fmla="*/ f35 1 15"/>
                <a:gd name="f49" fmla="*/ f36 1 23"/>
                <a:gd name="f50" fmla="*/ f37 1 15"/>
                <a:gd name="f51" fmla="*/ f38 1 23"/>
                <a:gd name="f52" fmla="*/ f39 1 15"/>
                <a:gd name="f53" fmla="*/ f40 1 23"/>
                <a:gd name="f54" fmla="*/ f41 1 15"/>
                <a:gd name="f55" fmla="*/ f42 1 23"/>
                <a:gd name="f56" fmla="*/ f43 1 15"/>
                <a:gd name="f57" fmla="*/ f44 1 23"/>
                <a:gd name="f58" fmla="*/ f45 1 15"/>
                <a:gd name="f59" fmla="*/ f46 1 23"/>
                <a:gd name="f60" fmla="*/ 0 1 f33"/>
                <a:gd name="f61" fmla="*/ f27 1 f33"/>
                <a:gd name="f62" fmla="*/ 0 1 f34"/>
                <a:gd name="f63" fmla="*/ f28 1 f34"/>
                <a:gd name="f64" fmla="*/ f48 1 f33"/>
                <a:gd name="f65" fmla="*/ f49 1 f34"/>
                <a:gd name="f66" fmla="*/ f50 1 f33"/>
                <a:gd name="f67" fmla="*/ f51 1 f34"/>
                <a:gd name="f68" fmla="*/ f52 1 f33"/>
                <a:gd name="f69" fmla="*/ f53 1 f34"/>
                <a:gd name="f70" fmla="*/ f54 1 f33"/>
                <a:gd name="f71" fmla="*/ f55 1 f34"/>
                <a:gd name="f72" fmla="*/ f56 1 f33"/>
                <a:gd name="f73" fmla="*/ f57 1 f34"/>
                <a:gd name="f74" fmla="*/ f58 1 f33"/>
                <a:gd name="f75" fmla="*/ f59 1 f34"/>
                <a:gd name="f76" fmla="*/ f60 f24 1"/>
                <a:gd name="f77" fmla="*/ f61 f24 1"/>
                <a:gd name="f78" fmla="*/ f63 f25 1"/>
                <a:gd name="f79" fmla="*/ f62 f25 1"/>
                <a:gd name="f80" fmla="*/ f64 f24 1"/>
                <a:gd name="f81" fmla="*/ f65 f25 1"/>
                <a:gd name="f82" fmla="*/ f66 f24 1"/>
                <a:gd name="f83" fmla="*/ f67 f25 1"/>
                <a:gd name="f84" fmla="*/ f68 f24 1"/>
                <a:gd name="f85" fmla="*/ f69 f25 1"/>
                <a:gd name="f86" fmla="*/ f70 f24 1"/>
                <a:gd name="f87" fmla="*/ f71 f25 1"/>
                <a:gd name="f88" fmla="*/ f72 f24 1"/>
                <a:gd name="f89" fmla="*/ f73 f25 1"/>
                <a:gd name="f90" fmla="*/ f74 f24 1"/>
                <a:gd name="f91" fmla="*/ f7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80" y="f81"/>
                </a:cxn>
                <a:cxn ang="f47">
                  <a:pos x="f82" y="f83"/>
                </a:cxn>
                <a:cxn ang="f47">
                  <a:pos x="f84" y="f85"/>
                </a:cxn>
                <a:cxn ang="f47">
                  <a:pos x="f86" y="f87"/>
                </a:cxn>
                <a:cxn ang="f47">
                  <a:pos x="f88" y="f89"/>
                </a:cxn>
                <a:cxn ang="f47">
                  <a:pos x="f90" y="f91"/>
                </a:cxn>
                <a:cxn ang="f47">
                  <a:pos x="f80" y="f81"/>
                </a:cxn>
              </a:cxnLst>
              <a:rect l="f76" t="f79" r="f77" b="f78"/>
              <a:pathLst>
                <a:path w="15" h="23">
                  <a:moveTo>
                    <a:pt x="f6" y="f8"/>
                  </a:moveTo>
                  <a:cubicBezTo>
                    <a:pt x="f6" y="f9"/>
                    <a:pt x="f10" y="f11"/>
                    <a:pt x="f12" y="f11"/>
                  </a:cubicBezTo>
                  <a:cubicBezTo>
                    <a:pt x="f13" y="f7"/>
                    <a:pt x="f14" y="f15"/>
                    <a:pt x="f14" y="f16"/>
                  </a:cubicBezTo>
                  <a:cubicBezTo>
                    <a:pt x="f17" y="f18"/>
                    <a:pt x="f17" y="f19"/>
                    <a:pt x="f5" y="f20"/>
                  </a:cubicBezTo>
                  <a:cubicBezTo>
                    <a:pt x="f5" y="f21"/>
                    <a:pt x="f14" y="f17"/>
                    <a:pt x="f13" y="f17"/>
                  </a:cubicBezTo>
                  <a:cubicBezTo>
                    <a:pt x="f12" y="f5"/>
                    <a:pt x="f22" y="f14"/>
                    <a:pt x="f22" y="f13"/>
                  </a:cubicBezTo>
                  <a:cubicBezTo>
                    <a:pt x="f18" y="f12"/>
                    <a:pt x="f18" y="f10"/>
                    <a:pt x="f6" y="f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Freeform 86">
              <a:extLst>
                <a:ext uri="{FF2B5EF4-FFF2-40B4-BE49-F238E27FC236}">
                  <a16:creationId xmlns:a16="http://schemas.microsoft.com/office/drawing/2014/main" id="{DC6A8F95-EA12-4A69-ADBF-9EB3AA0D8458}"/>
                </a:ext>
              </a:extLst>
            </p:cNvPr>
            <p:cNvSpPr/>
            <p:nvPr/>
          </p:nvSpPr>
          <p:spPr>
            <a:xfrm>
              <a:off x="1431922" y="1646240"/>
              <a:ext cx="53977" cy="57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21"/>
                <a:gd name="f8" fmla="val 15"/>
                <a:gd name="f9" fmla="val 19"/>
                <a:gd name="f10" fmla="val 16"/>
                <a:gd name="f11" fmla="val 18"/>
                <a:gd name="f12" fmla="val 13"/>
                <a:gd name="f13" fmla="val 11"/>
                <a:gd name="f14" fmla="val 9"/>
                <a:gd name="f15" fmla="val 6"/>
                <a:gd name="f16" fmla="val 4"/>
                <a:gd name="f17" fmla="val 2"/>
                <a:gd name="f18" fmla="val 10"/>
                <a:gd name="f19" fmla="val 8"/>
                <a:gd name="f20" fmla="val 5"/>
                <a:gd name="f21" fmla="val 3"/>
                <a:gd name="f22" fmla="val 1"/>
                <a:gd name="f23" fmla="val 7"/>
                <a:gd name="f24" fmla="val 12"/>
                <a:gd name="f25" fmla="+- 0 0 -90"/>
                <a:gd name="f26" fmla="*/ f3 1 20"/>
                <a:gd name="f27" fmla="*/ f4 1 21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20"/>
                <a:gd name="f36" fmla="*/ f32 1 21"/>
                <a:gd name="f37" fmla="*/ 20 f33 1"/>
                <a:gd name="f38" fmla="*/ 15 f32 1"/>
                <a:gd name="f39" fmla="*/ 16 f33 1"/>
                <a:gd name="f40" fmla="*/ 20 f32 1"/>
                <a:gd name="f41" fmla="*/ 9 f33 1"/>
                <a:gd name="f42" fmla="*/ 18 f32 1"/>
                <a:gd name="f43" fmla="*/ 2 f33 1"/>
                <a:gd name="f44" fmla="*/ 10 f32 1"/>
                <a:gd name="f45" fmla="*/ 3 f33 1"/>
                <a:gd name="f46" fmla="*/ 3 f32 1"/>
                <a:gd name="f47" fmla="*/ 1 f32 1"/>
                <a:gd name="f48" fmla="+- f34 0 f1"/>
                <a:gd name="f49" fmla="*/ f37 1 20"/>
                <a:gd name="f50" fmla="*/ f38 1 21"/>
                <a:gd name="f51" fmla="*/ f39 1 20"/>
                <a:gd name="f52" fmla="*/ f40 1 21"/>
                <a:gd name="f53" fmla="*/ f41 1 20"/>
                <a:gd name="f54" fmla="*/ f42 1 21"/>
                <a:gd name="f55" fmla="*/ f43 1 20"/>
                <a:gd name="f56" fmla="*/ f44 1 21"/>
                <a:gd name="f57" fmla="*/ f45 1 20"/>
                <a:gd name="f58" fmla="*/ f46 1 21"/>
                <a:gd name="f59" fmla="*/ f47 1 21"/>
                <a:gd name="f60" fmla="*/ 0 1 f35"/>
                <a:gd name="f61" fmla="*/ f29 1 f35"/>
                <a:gd name="f62" fmla="*/ 0 1 f36"/>
                <a:gd name="f63" fmla="*/ f30 1 f36"/>
                <a:gd name="f64" fmla="*/ f49 1 f35"/>
                <a:gd name="f65" fmla="*/ f50 1 f36"/>
                <a:gd name="f66" fmla="*/ f51 1 f35"/>
                <a:gd name="f67" fmla="*/ f52 1 f36"/>
                <a:gd name="f68" fmla="*/ f53 1 f35"/>
                <a:gd name="f69" fmla="*/ f54 1 f36"/>
                <a:gd name="f70" fmla="*/ f55 1 f35"/>
                <a:gd name="f71" fmla="*/ f56 1 f36"/>
                <a:gd name="f72" fmla="*/ f57 1 f35"/>
                <a:gd name="f73" fmla="*/ f58 1 f36"/>
                <a:gd name="f74" fmla="*/ f59 1 f36"/>
                <a:gd name="f75" fmla="*/ f60 f26 1"/>
                <a:gd name="f76" fmla="*/ f61 f26 1"/>
                <a:gd name="f77" fmla="*/ f63 f27 1"/>
                <a:gd name="f78" fmla="*/ f62 f27 1"/>
                <a:gd name="f79" fmla="*/ f64 f26 1"/>
                <a:gd name="f80" fmla="*/ f65 f27 1"/>
                <a:gd name="f81" fmla="*/ f66 f26 1"/>
                <a:gd name="f82" fmla="*/ f67 f27 1"/>
                <a:gd name="f83" fmla="*/ f68 f26 1"/>
                <a:gd name="f84" fmla="*/ f69 f27 1"/>
                <a:gd name="f85" fmla="*/ f70 f26 1"/>
                <a:gd name="f86" fmla="*/ f71 f27 1"/>
                <a:gd name="f87" fmla="*/ f72 f26 1"/>
                <a:gd name="f88" fmla="*/ f73 f27 1"/>
                <a:gd name="f89" fmla="*/ f7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9" y="f80"/>
                </a:cxn>
                <a:cxn ang="f48">
                  <a:pos x="f81" y="f82"/>
                </a:cxn>
                <a:cxn ang="f48">
                  <a:pos x="f83" y="f84"/>
                </a:cxn>
                <a:cxn ang="f48">
                  <a:pos x="f85" y="f86"/>
                </a:cxn>
                <a:cxn ang="f48">
                  <a:pos x="f87" y="f88"/>
                </a:cxn>
                <a:cxn ang="f48">
                  <a:pos x="f83" y="f89"/>
                </a:cxn>
                <a:cxn ang="f48">
                  <a:pos x="f79" y="f80"/>
                </a:cxn>
              </a:cxnLst>
              <a:rect l="f75" t="f78" r="f76" b="f77"/>
              <a:pathLst>
                <a:path w="20" h="21">
                  <a:moveTo>
                    <a:pt x="f6" y="f8"/>
                  </a:moveTo>
                  <a:cubicBezTo>
                    <a:pt x="f9" y="f10"/>
                    <a:pt x="f11" y="f11"/>
                    <a:pt x="f10" y="f6"/>
                  </a:cubicBezTo>
                  <a:cubicBezTo>
                    <a:pt x="f12" y="f7"/>
                    <a:pt x="f13" y="f6"/>
                    <a:pt x="f14" y="f11"/>
                  </a:cubicBezTo>
                  <a:cubicBezTo>
                    <a:pt x="f15" y="f10"/>
                    <a:pt x="f16" y="f12"/>
                    <a:pt x="f17" y="f18"/>
                  </a:cubicBezTo>
                  <a:cubicBezTo>
                    <a:pt x="f5" y="f19"/>
                    <a:pt x="f5" y="f20"/>
                    <a:pt x="f21" y="f21"/>
                  </a:cubicBezTo>
                  <a:cubicBezTo>
                    <a:pt x="f16" y="f22"/>
                    <a:pt x="f23" y="f5"/>
                    <a:pt x="f14" y="f22"/>
                  </a:cubicBezTo>
                  <a:cubicBezTo>
                    <a:pt x="f24" y="f22"/>
                    <a:pt x="f6" y="f18"/>
                    <a:pt x="f6" y="f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Freeform 87">
              <a:extLst>
                <a:ext uri="{FF2B5EF4-FFF2-40B4-BE49-F238E27FC236}">
                  <a16:creationId xmlns:a16="http://schemas.microsoft.com/office/drawing/2014/main" id="{B7ABE794-4EB1-4E1D-AAF1-EE2833507F03}"/>
                </a:ext>
              </a:extLst>
            </p:cNvPr>
            <p:cNvSpPr/>
            <p:nvPr/>
          </p:nvSpPr>
          <p:spPr>
            <a:xfrm>
              <a:off x="433389" y="1985967"/>
              <a:ext cx="36511" cy="587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22"/>
                <a:gd name="f8" fmla="val 11"/>
                <a:gd name="f9" fmla="val 10"/>
                <a:gd name="f10" fmla="val 8"/>
                <a:gd name="f11" fmla="val 6"/>
                <a:gd name="f12" fmla="val 1"/>
                <a:gd name="f13" fmla="val 3"/>
                <a:gd name="f14" fmla="val 4"/>
                <a:gd name="f15" fmla="val 7"/>
                <a:gd name="f16" fmla="val 14"/>
                <a:gd name="f17" fmla="val 17"/>
                <a:gd name="f18" fmla="val 12"/>
                <a:gd name="f19" fmla="val 20"/>
                <a:gd name="f20" fmla="val 15"/>
                <a:gd name="f21" fmla="+- 0 0 -90"/>
                <a:gd name="f22" fmla="*/ f3 1 13"/>
                <a:gd name="f23" fmla="*/ f4 1 22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13"/>
                <a:gd name="f32" fmla="*/ f28 1 22"/>
                <a:gd name="f33" fmla="*/ 0 f29 1"/>
                <a:gd name="f34" fmla="*/ 11 f28 1"/>
                <a:gd name="f35" fmla="*/ 6 f28 1"/>
                <a:gd name="f36" fmla="*/ 7 f29 1"/>
                <a:gd name="f37" fmla="*/ 1 f28 1"/>
                <a:gd name="f38" fmla="*/ 13 f29 1"/>
                <a:gd name="f39" fmla="*/ 7 f28 1"/>
                <a:gd name="f40" fmla="*/ 17 f28 1"/>
                <a:gd name="f41" fmla="*/ 6 f29 1"/>
                <a:gd name="f42" fmla="*/ 22 f28 1"/>
                <a:gd name="f43" fmla="+- f30 0 f1"/>
                <a:gd name="f44" fmla="*/ f33 1 13"/>
                <a:gd name="f45" fmla="*/ f34 1 22"/>
                <a:gd name="f46" fmla="*/ f35 1 22"/>
                <a:gd name="f47" fmla="*/ f36 1 13"/>
                <a:gd name="f48" fmla="*/ f37 1 22"/>
                <a:gd name="f49" fmla="*/ f38 1 13"/>
                <a:gd name="f50" fmla="*/ f39 1 22"/>
                <a:gd name="f51" fmla="*/ f40 1 22"/>
                <a:gd name="f52" fmla="*/ f41 1 13"/>
                <a:gd name="f53" fmla="*/ f42 1 22"/>
                <a:gd name="f54" fmla="*/ 0 1 f31"/>
                <a:gd name="f55" fmla="*/ f25 1 f31"/>
                <a:gd name="f56" fmla="*/ 0 1 f32"/>
                <a:gd name="f57" fmla="*/ f26 1 f32"/>
                <a:gd name="f58" fmla="*/ f44 1 f31"/>
                <a:gd name="f59" fmla="*/ f45 1 f32"/>
                <a:gd name="f60" fmla="*/ f46 1 f32"/>
                <a:gd name="f61" fmla="*/ f47 1 f31"/>
                <a:gd name="f62" fmla="*/ f48 1 f32"/>
                <a:gd name="f63" fmla="*/ f49 1 f31"/>
                <a:gd name="f64" fmla="*/ f50 1 f32"/>
                <a:gd name="f65" fmla="*/ f51 1 f32"/>
                <a:gd name="f66" fmla="*/ f52 1 f31"/>
                <a:gd name="f67" fmla="*/ f53 1 f32"/>
                <a:gd name="f68" fmla="*/ f54 f22 1"/>
                <a:gd name="f69" fmla="*/ f55 f22 1"/>
                <a:gd name="f70" fmla="*/ f57 f23 1"/>
                <a:gd name="f71" fmla="*/ f56 f23 1"/>
                <a:gd name="f72" fmla="*/ f58 f22 1"/>
                <a:gd name="f73" fmla="*/ f59 f23 1"/>
                <a:gd name="f74" fmla="*/ f60 f23 1"/>
                <a:gd name="f75" fmla="*/ f61 f22 1"/>
                <a:gd name="f76" fmla="*/ f62 f23 1"/>
                <a:gd name="f77" fmla="*/ f63 f22 1"/>
                <a:gd name="f78" fmla="*/ f64 f23 1"/>
                <a:gd name="f79" fmla="*/ f65 f23 1"/>
                <a:gd name="f80" fmla="*/ f66 f22 1"/>
                <a:gd name="f81" fmla="*/ f67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72" y="f73"/>
                </a:cxn>
                <a:cxn ang="f43">
                  <a:pos x="f72" y="f74"/>
                </a:cxn>
                <a:cxn ang="f43">
                  <a:pos x="f75" y="f76"/>
                </a:cxn>
                <a:cxn ang="f43">
                  <a:pos x="f77" y="f78"/>
                </a:cxn>
                <a:cxn ang="f43">
                  <a:pos x="f77" y="f79"/>
                </a:cxn>
                <a:cxn ang="f43">
                  <a:pos x="f80" y="f81"/>
                </a:cxn>
                <a:cxn ang="f43">
                  <a:pos x="f72" y="f79"/>
                </a:cxn>
                <a:cxn ang="f43">
                  <a:pos x="f72" y="f73"/>
                </a:cxn>
                <a:cxn ang="f43">
                  <a:pos x="f72" y="f73"/>
                </a:cxn>
              </a:cxnLst>
              <a:rect l="f68" t="f71" r="f69" b="f70"/>
              <a:pathLst>
                <a:path w="13" h="22">
                  <a:moveTo>
                    <a:pt x="f5" y="f8"/>
                  </a:moveTo>
                  <a:cubicBezTo>
                    <a:pt x="f5" y="f9"/>
                    <a:pt x="f5" y="f10"/>
                    <a:pt x="f5" y="f11"/>
                  </a:cubicBezTo>
                  <a:cubicBezTo>
                    <a:pt x="f12" y="f13"/>
                    <a:pt x="f14" y="f5"/>
                    <a:pt x="f15" y="f12"/>
                  </a:cubicBezTo>
                  <a:cubicBezTo>
                    <a:pt x="f9" y="f12"/>
                    <a:pt x="f6" y="f13"/>
                    <a:pt x="f6" y="f15"/>
                  </a:cubicBezTo>
                  <a:cubicBezTo>
                    <a:pt x="f6" y="f9"/>
                    <a:pt x="f6" y="f16"/>
                    <a:pt x="f6" y="f17"/>
                  </a:cubicBezTo>
                  <a:cubicBezTo>
                    <a:pt x="f18" y="f19"/>
                    <a:pt x="f9" y="f7"/>
                    <a:pt x="f11" y="f7"/>
                  </a:cubicBezTo>
                  <a:cubicBezTo>
                    <a:pt x="f13" y="f7"/>
                    <a:pt x="f5" y="f19"/>
                    <a:pt x="f5" y="f17"/>
                  </a:cubicBezTo>
                  <a:cubicBezTo>
                    <a:pt x="f5" y="f20"/>
                    <a:pt x="f5" y="f6"/>
                    <a:pt x="f5" y="f8"/>
                  </a:cubicBezTo>
                  <a:cubicBezTo>
                    <a:pt x="f5" y="f8"/>
                    <a:pt x="f5" y="f8"/>
                    <a:pt x="f5" y="f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Freeform 88">
              <a:extLst>
                <a:ext uri="{FF2B5EF4-FFF2-40B4-BE49-F238E27FC236}">
                  <a16:creationId xmlns:a16="http://schemas.microsoft.com/office/drawing/2014/main" id="{129FDBCC-AB2F-4A3F-B4D1-C2A26FCA5932}"/>
                </a:ext>
              </a:extLst>
            </p:cNvPr>
            <p:cNvSpPr/>
            <p:nvPr/>
          </p:nvSpPr>
          <p:spPr>
            <a:xfrm>
              <a:off x="927101" y="1447796"/>
              <a:ext cx="61914" cy="365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14"/>
                <a:gd name="f8" fmla="val 19"/>
                <a:gd name="f9" fmla="val 22"/>
                <a:gd name="f10" fmla="val 2"/>
                <a:gd name="f11" fmla="val 6"/>
                <a:gd name="f12" fmla="val 10"/>
                <a:gd name="f13" fmla="val 21"/>
                <a:gd name="f14" fmla="val 12"/>
                <a:gd name="f15" fmla="val 16"/>
                <a:gd name="f16" fmla="val 13"/>
                <a:gd name="f17" fmla="val 11"/>
                <a:gd name="f18" fmla="val 8"/>
                <a:gd name="f19" fmla="val 4"/>
                <a:gd name="f20" fmla="val 1"/>
                <a:gd name="f21" fmla="val 5"/>
                <a:gd name="f22" fmla="val 3"/>
                <a:gd name="f23" fmla="val 9"/>
                <a:gd name="f24" fmla="+- 0 0 -90"/>
                <a:gd name="f25" fmla="*/ f3 1 23"/>
                <a:gd name="f26" fmla="*/ f4 1 14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23"/>
                <a:gd name="f35" fmla="*/ f31 1 14"/>
                <a:gd name="f36" fmla="*/ 14 f32 1"/>
                <a:gd name="f37" fmla="*/ 0 f31 1"/>
                <a:gd name="f38" fmla="*/ 23 f32 1"/>
                <a:gd name="f39" fmla="*/ 6 f31 1"/>
                <a:gd name="f40" fmla="*/ 16 f32 1"/>
                <a:gd name="f41" fmla="*/ 13 f31 1"/>
                <a:gd name="f42" fmla="*/ 8 f32 1"/>
                <a:gd name="f43" fmla="*/ 14 f31 1"/>
                <a:gd name="f44" fmla="*/ 1 f32 1"/>
                <a:gd name="f45" fmla="*/ 8 f31 1"/>
                <a:gd name="f46" fmla="*/ 6 f32 1"/>
                <a:gd name="f47" fmla="*/ 1 f31 1"/>
                <a:gd name="f48" fmla="+- f33 0 f1"/>
                <a:gd name="f49" fmla="*/ f36 1 23"/>
                <a:gd name="f50" fmla="*/ f37 1 14"/>
                <a:gd name="f51" fmla="*/ f38 1 23"/>
                <a:gd name="f52" fmla="*/ f39 1 14"/>
                <a:gd name="f53" fmla="*/ f40 1 23"/>
                <a:gd name="f54" fmla="*/ f41 1 14"/>
                <a:gd name="f55" fmla="*/ f42 1 23"/>
                <a:gd name="f56" fmla="*/ f43 1 14"/>
                <a:gd name="f57" fmla="*/ f44 1 23"/>
                <a:gd name="f58" fmla="*/ f45 1 14"/>
                <a:gd name="f59" fmla="*/ f46 1 23"/>
                <a:gd name="f60" fmla="*/ f47 1 14"/>
                <a:gd name="f61" fmla="*/ 0 1 f34"/>
                <a:gd name="f62" fmla="*/ f28 1 f34"/>
                <a:gd name="f63" fmla="*/ 0 1 f35"/>
                <a:gd name="f64" fmla="*/ f29 1 f35"/>
                <a:gd name="f65" fmla="*/ f49 1 f34"/>
                <a:gd name="f66" fmla="*/ f50 1 f35"/>
                <a:gd name="f67" fmla="*/ f51 1 f34"/>
                <a:gd name="f68" fmla="*/ f52 1 f35"/>
                <a:gd name="f69" fmla="*/ f53 1 f34"/>
                <a:gd name="f70" fmla="*/ f54 1 f35"/>
                <a:gd name="f71" fmla="*/ f55 1 f34"/>
                <a:gd name="f72" fmla="*/ f56 1 f35"/>
                <a:gd name="f73" fmla="*/ f57 1 f34"/>
                <a:gd name="f74" fmla="*/ f58 1 f35"/>
                <a:gd name="f75" fmla="*/ f59 1 f34"/>
                <a:gd name="f76" fmla="*/ f60 1 f35"/>
                <a:gd name="f77" fmla="*/ f61 f25 1"/>
                <a:gd name="f78" fmla="*/ f62 f25 1"/>
                <a:gd name="f79" fmla="*/ f64 f26 1"/>
                <a:gd name="f80" fmla="*/ f63 f26 1"/>
                <a:gd name="f81" fmla="*/ f65 f25 1"/>
                <a:gd name="f82" fmla="*/ f66 f26 1"/>
                <a:gd name="f83" fmla="*/ f67 f25 1"/>
                <a:gd name="f84" fmla="*/ f68 f26 1"/>
                <a:gd name="f85" fmla="*/ f69 f25 1"/>
                <a:gd name="f86" fmla="*/ f70 f26 1"/>
                <a:gd name="f87" fmla="*/ f71 f25 1"/>
                <a:gd name="f88" fmla="*/ f72 f26 1"/>
                <a:gd name="f89" fmla="*/ f73 f25 1"/>
                <a:gd name="f90" fmla="*/ f74 f26 1"/>
                <a:gd name="f91" fmla="*/ f75 f25 1"/>
                <a:gd name="f92" fmla="*/ f7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81" y="f82"/>
                </a:cxn>
                <a:cxn ang="f48">
                  <a:pos x="f83" y="f84"/>
                </a:cxn>
                <a:cxn ang="f48">
                  <a:pos x="f85" y="f86"/>
                </a:cxn>
                <a:cxn ang="f48">
                  <a:pos x="f87" y="f88"/>
                </a:cxn>
                <a:cxn ang="f48">
                  <a:pos x="f89" y="f90"/>
                </a:cxn>
                <a:cxn ang="f48">
                  <a:pos x="f91" y="f92"/>
                </a:cxn>
                <a:cxn ang="f48">
                  <a:pos x="f81" y="f82"/>
                </a:cxn>
              </a:cxnLst>
              <a:rect l="f77" t="f80" r="f78" b="f79"/>
              <a:pathLst>
                <a:path w="23" h="14">
                  <a:moveTo>
                    <a:pt x="f7" y="f5"/>
                  </a:moveTo>
                  <a:cubicBezTo>
                    <a:pt x="f8" y="f5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7" y="f16"/>
                    <a:pt x="f17" y="f7"/>
                    <a:pt x="f18" y="f7"/>
                  </a:cubicBezTo>
                  <a:cubicBezTo>
                    <a:pt x="f19" y="f7"/>
                    <a:pt x="f20" y="f14"/>
                    <a:pt x="f20" y="f18"/>
                  </a:cubicBezTo>
                  <a:cubicBezTo>
                    <a:pt x="f5" y="f21"/>
                    <a:pt x="f22" y="f10"/>
                    <a:pt x="f11" y="f20"/>
                  </a:cubicBezTo>
                  <a:cubicBezTo>
                    <a:pt x="f23" y="f5"/>
                    <a:pt x="f14" y="f5"/>
                    <a:pt x="f7" y="f5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Freeform 89">
              <a:extLst>
                <a:ext uri="{FF2B5EF4-FFF2-40B4-BE49-F238E27FC236}">
                  <a16:creationId xmlns:a16="http://schemas.microsoft.com/office/drawing/2014/main" id="{4AC2300A-4922-4C49-A11D-27EF82CF2685}"/>
                </a:ext>
              </a:extLst>
            </p:cNvPr>
            <p:cNvSpPr/>
            <p:nvPr/>
          </p:nvSpPr>
          <p:spPr>
            <a:xfrm>
              <a:off x="1114425" y="1455733"/>
              <a:ext cx="61914" cy="428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16"/>
                <a:gd name="f8" fmla="val 8"/>
                <a:gd name="f9" fmla="val 11"/>
                <a:gd name="f10" fmla="val 1"/>
                <a:gd name="f11" fmla="val 15"/>
                <a:gd name="f12" fmla="val 2"/>
                <a:gd name="f13" fmla="val 19"/>
                <a:gd name="f14" fmla="val 3"/>
                <a:gd name="f15" fmla="val 22"/>
                <a:gd name="f16" fmla="val 4"/>
                <a:gd name="f17" fmla="val 21"/>
                <a:gd name="f18" fmla="val 14"/>
                <a:gd name="f19" fmla="val 18"/>
                <a:gd name="f20" fmla="val 12"/>
                <a:gd name="f21" fmla="val 5"/>
                <a:gd name="f22" fmla="val 13"/>
                <a:gd name="f23" fmla="val 9"/>
                <a:gd name="f24" fmla="val 6"/>
                <a:gd name="f25" fmla="+- 0 0 -90"/>
                <a:gd name="f26" fmla="*/ f3 1 23"/>
                <a:gd name="f27" fmla="*/ f4 1 16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23"/>
                <a:gd name="f36" fmla="*/ f32 1 16"/>
                <a:gd name="f37" fmla="*/ 8 f33 1"/>
                <a:gd name="f38" fmla="*/ 0 f32 1"/>
                <a:gd name="f39" fmla="*/ 19 f33 1"/>
                <a:gd name="f40" fmla="*/ 3 f32 1"/>
                <a:gd name="f41" fmla="*/ 22 f33 1"/>
                <a:gd name="f42" fmla="*/ 11 f32 1"/>
                <a:gd name="f43" fmla="*/ 15 f33 1"/>
                <a:gd name="f44" fmla="*/ 15 f32 1"/>
                <a:gd name="f45" fmla="*/ 5 f33 1"/>
                <a:gd name="f46" fmla="*/ 13 f32 1"/>
                <a:gd name="f47" fmla="*/ 1 f33 1"/>
                <a:gd name="f48" fmla="*/ 6 f32 1"/>
                <a:gd name="f49" fmla="+- f34 0 f1"/>
                <a:gd name="f50" fmla="*/ f37 1 23"/>
                <a:gd name="f51" fmla="*/ f38 1 16"/>
                <a:gd name="f52" fmla="*/ f39 1 23"/>
                <a:gd name="f53" fmla="*/ f40 1 16"/>
                <a:gd name="f54" fmla="*/ f41 1 23"/>
                <a:gd name="f55" fmla="*/ f42 1 16"/>
                <a:gd name="f56" fmla="*/ f43 1 23"/>
                <a:gd name="f57" fmla="*/ f44 1 16"/>
                <a:gd name="f58" fmla="*/ f45 1 23"/>
                <a:gd name="f59" fmla="*/ f46 1 16"/>
                <a:gd name="f60" fmla="*/ f47 1 23"/>
                <a:gd name="f61" fmla="*/ f48 1 16"/>
                <a:gd name="f62" fmla="*/ 0 1 f35"/>
                <a:gd name="f63" fmla="*/ f29 1 f35"/>
                <a:gd name="f64" fmla="*/ 0 1 f36"/>
                <a:gd name="f65" fmla="*/ f30 1 f36"/>
                <a:gd name="f66" fmla="*/ f50 1 f35"/>
                <a:gd name="f67" fmla="*/ f51 1 f36"/>
                <a:gd name="f68" fmla="*/ f52 1 f35"/>
                <a:gd name="f69" fmla="*/ f53 1 f36"/>
                <a:gd name="f70" fmla="*/ f54 1 f35"/>
                <a:gd name="f71" fmla="*/ f55 1 f36"/>
                <a:gd name="f72" fmla="*/ f56 1 f35"/>
                <a:gd name="f73" fmla="*/ f57 1 f36"/>
                <a:gd name="f74" fmla="*/ f58 1 f35"/>
                <a:gd name="f75" fmla="*/ f59 1 f36"/>
                <a:gd name="f76" fmla="*/ f60 1 f35"/>
                <a:gd name="f77" fmla="*/ f61 1 f36"/>
                <a:gd name="f78" fmla="*/ f62 f26 1"/>
                <a:gd name="f79" fmla="*/ f63 f26 1"/>
                <a:gd name="f80" fmla="*/ f65 f27 1"/>
                <a:gd name="f81" fmla="*/ f64 f27 1"/>
                <a:gd name="f82" fmla="*/ f66 f26 1"/>
                <a:gd name="f83" fmla="*/ f67 f27 1"/>
                <a:gd name="f84" fmla="*/ f68 f26 1"/>
                <a:gd name="f85" fmla="*/ f69 f27 1"/>
                <a:gd name="f86" fmla="*/ f70 f26 1"/>
                <a:gd name="f87" fmla="*/ f71 f27 1"/>
                <a:gd name="f88" fmla="*/ f72 f26 1"/>
                <a:gd name="f89" fmla="*/ f73 f27 1"/>
                <a:gd name="f90" fmla="*/ f74 f26 1"/>
                <a:gd name="f91" fmla="*/ f75 f27 1"/>
                <a:gd name="f92" fmla="*/ f76 f26 1"/>
                <a:gd name="f93" fmla="*/ f7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2" y="f83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90" y="f91"/>
                </a:cxn>
                <a:cxn ang="f49">
                  <a:pos x="f92" y="f93"/>
                </a:cxn>
                <a:cxn ang="f49">
                  <a:pos x="f82" y="f83"/>
                </a:cxn>
              </a:cxnLst>
              <a:rect l="f78" t="f81" r="f79" b="f80"/>
              <a:pathLst>
                <a:path w="23" h="16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6" y="f8"/>
                    <a:pt x="f15" y="f9"/>
                  </a:cubicBezTo>
                  <a:cubicBezTo>
                    <a:pt x="f17" y="f18"/>
                    <a:pt x="f19" y="f7"/>
                    <a:pt x="f11" y="f11"/>
                  </a:cubicBezTo>
                  <a:cubicBezTo>
                    <a:pt x="f20" y="f11"/>
                    <a:pt x="f8" y="f18"/>
                    <a:pt x="f21" y="f22"/>
                  </a:cubicBezTo>
                  <a:cubicBezTo>
                    <a:pt x="f12" y="f20"/>
                    <a:pt x="f5" y="f23"/>
                    <a:pt x="f10" y="f24"/>
                  </a:cubicBezTo>
                  <a:cubicBezTo>
                    <a:pt x="f10" y="f14"/>
                    <a:pt x="f16" y="f5"/>
                    <a:pt x="f8" y="f5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Freeform 90">
              <a:extLst>
                <a:ext uri="{FF2B5EF4-FFF2-40B4-BE49-F238E27FC236}">
                  <a16:creationId xmlns:a16="http://schemas.microsoft.com/office/drawing/2014/main" id="{EA49298D-1584-4F27-8258-E4687E5EA16B}"/>
                </a:ext>
              </a:extLst>
            </p:cNvPr>
            <p:cNvSpPr/>
            <p:nvPr/>
          </p:nvSpPr>
          <p:spPr>
            <a:xfrm>
              <a:off x="455608" y="2173291"/>
              <a:ext cx="46040" cy="603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22"/>
                <a:gd name="f8" fmla="val 9"/>
                <a:gd name="f9" fmla="val 10"/>
                <a:gd name="f10" fmla="val 1"/>
                <a:gd name="f11" fmla="val 12"/>
                <a:gd name="f12" fmla="val 2"/>
                <a:gd name="f13" fmla="val 13"/>
                <a:gd name="f14" fmla="val 4"/>
                <a:gd name="f15" fmla="val 15"/>
                <a:gd name="f16" fmla="val 7"/>
                <a:gd name="f17" fmla="val 16"/>
                <a:gd name="f18" fmla="val 20"/>
                <a:gd name="f19" fmla="val 21"/>
                <a:gd name="f20" fmla="val 5"/>
                <a:gd name="f21" fmla="val 3"/>
                <a:gd name="f22" fmla="val 14"/>
                <a:gd name="f23" fmla="val 11"/>
                <a:gd name="f24" fmla="val 8"/>
                <a:gd name="f25" fmla="+- 0 0 -90"/>
                <a:gd name="f26" fmla="*/ f3 1 17"/>
                <a:gd name="f27" fmla="*/ f4 1 22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17"/>
                <a:gd name="f36" fmla="*/ f32 1 22"/>
                <a:gd name="f37" fmla="*/ 9 f33 1"/>
                <a:gd name="f38" fmla="*/ 0 f32 1"/>
                <a:gd name="f39" fmla="*/ 13 f33 1"/>
                <a:gd name="f40" fmla="*/ 4 f32 1"/>
                <a:gd name="f41" fmla="*/ 16 f33 1"/>
                <a:gd name="f42" fmla="*/ 13 f32 1"/>
                <a:gd name="f43" fmla="*/ 12 f33 1"/>
                <a:gd name="f44" fmla="*/ 21 f32 1"/>
                <a:gd name="f45" fmla="*/ 4 f33 1"/>
                <a:gd name="f46" fmla="*/ 17 f32 1"/>
                <a:gd name="f47" fmla="*/ 1 f33 1"/>
                <a:gd name="f48" fmla="*/ 8 f32 1"/>
                <a:gd name="f49" fmla="+- f34 0 f1"/>
                <a:gd name="f50" fmla="*/ f37 1 17"/>
                <a:gd name="f51" fmla="*/ f38 1 22"/>
                <a:gd name="f52" fmla="*/ f39 1 17"/>
                <a:gd name="f53" fmla="*/ f40 1 22"/>
                <a:gd name="f54" fmla="*/ f41 1 17"/>
                <a:gd name="f55" fmla="*/ f42 1 22"/>
                <a:gd name="f56" fmla="*/ f43 1 17"/>
                <a:gd name="f57" fmla="*/ f44 1 22"/>
                <a:gd name="f58" fmla="*/ f45 1 17"/>
                <a:gd name="f59" fmla="*/ f46 1 22"/>
                <a:gd name="f60" fmla="*/ f47 1 17"/>
                <a:gd name="f61" fmla="*/ f48 1 22"/>
                <a:gd name="f62" fmla="*/ 0 1 f35"/>
                <a:gd name="f63" fmla="*/ f29 1 f35"/>
                <a:gd name="f64" fmla="*/ 0 1 f36"/>
                <a:gd name="f65" fmla="*/ f30 1 f36"/>
                <a:gd name="f66" fmla="*/ f50 1 f35"/>
                <a:gd name="f67" fmla="*/ f51 1 f36"/>
                <a:gd name="f68" fmla="*/ f52 1 f35"/>
                <a:gd name="f69" fmla="*/ f53 1 f36"/>
                <a:gd name="f70" fmla="*/ f54 1 f35"/>
                <a:gd name="f71" fmla="*/ f55 1 f36"/>
                <a:gd name="f72" fmla="*/ f56 1 f35"/>
                <a:gd name="f73" fmla="*/ f57 1 f36"/>
                <a:gd name="f74" fmla="*/ f58 1 f35"/>
                <a:gd name="f75" fmla="*/ f59 1 f36"/>
                <a:gd name="f76" fmla="*/ f60 1 f35"/>
                <a:gd name="f77" fmla="*/ f61 1 f36"/>
                <a:gd name="f78" fmla="*/ f62 f26 1"/>
                <a:gd name="f79" fmla="*/ f63 f26 1"/>
                <a:gd name="f80" fmla="*/ f65 f27 1"/>
                <a:gd name="f81" fmla="*/ f64 f27 1"/>
                <a:gd name="f82" fmla="*/ f66 f26 1"/>
                <a:gd name="f83" fmla="*/ f67 f27 1"/>
                <a:gd name="f84" fmla="*/ f68 f26 1"/>
                <a:gd name="f85" fmla="*/ f69 f27 1"/>
                <a:gd name="f86" fmla="*/ f70 f26 1"/>
                <a:gd name="f87" fmla="*/ f71 f27 1"/>
                <a:gd name="f88" fmla="*/ f72 f26 1"/>
                <a:gd name="f89" fmla="*/ f73 f27 1"/>
                <a:gd name="f90" fmla="*/ f74 f26 1"/>
                <a:gd name="f91" fmla="*/ f75 f27 1"/>
                <a:gd name="f92" fmla="*/ f76 f26 1"/>
                <a:gd name="f93" fmla="*/ f7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2" y="f83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90" y="f91"/>
                </a:cxn>
                <a:cxn ang="f49">
                  <a:pos x="f92" y="f93"/>
                </a:cxn>
                <a:cxn ang="f49">
                  <a:pos x="f82" y="f83"/>
                </a:cxn>
              </a:cxnLst>
              <a:rect l="f78" t="f81" r="f79" b="f80"/>
              <a:pathLst>
                <a:path w="17" h="22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5" y="f9"/>
                    <a:pt x="f17" y="f13"/>
                  </a:cubicBezTo>
                  <a:cubicBezTo>
                    <a:pt x="f6" y="f6"/>
                    <a:pt x="f15" y="f18"/>
                    <a:pt x="f11" y="f19"/>
                  </a:cubicBezTo>
                  <a:cubicBezTo>
                    <a:pt x="f8" y="f7"/>
                    <a:pt x="f20" y="f19"/>
                    <a:pt x="f14" y="f6"/>
                  </a:cubicBezTo>
                  <a:cubicBezTo>
                    <a:pt x="f21" y="f22"/>
                    <a:pt x="f12" y="f23"/>
                    <a:pt x="f10" y="f24"/>
                  </a:cubicBezTo>
                  <a:cubicBezTo>
                    <a:pt x="f5" y="f14"/>
                    <a:pt x="f21" y="f5"/>
                    <a:pt x="f8" y="f5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Freeform 91">
              <a:extLst>
                <a:ext uri="{FF2B5EF4-FFF2-40B4-BE49-F238E27FC236}">
                  <a16:creationId xmlns:a16="http://schemas.microsoft.com/office/drawing/2014/main" id="{A92676C6-53A5-454A-9D68-3F9D19D61C60}"/>
                </a:ext>
              </a:extLst>
            </p:cNvPr>
            <p:cNvSpPr/>
            <p:nvPr/>
          </p:nvSpPr>
          <p:spPr>
            <a:xfrm>
              <a:off x="1023935" y="1444623"/>
              <a:ext cx="58741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14"/>
                <a:gd name="f8" fmla="val 12"/>
                <a:gd name="f9" fmla="val 9"/>
                <a:gd name="f10" fmla="val 13"/>
                <a:gd name="f11" fmla="val 7"/>
                <a:gd name="f12" fmla="val 5"/>
                <a:gd name="f13" fmla="val 2"/>
                <a:gd name="f14" fmla="val 10"/>
                <a:gd name="f15" fmla="val 3"/>
                <a:gd name="f16" fmla="val 6"/>
                <a:gd name="f17" fmla="val 17"/>
                <a:gd name="f18" fmla="val 1"/>
                <a:gd name="f19" fmla="val 20"/>
                <a:gd name="f20" fmla="val 8"/>
                <a:gd name="f21" fmla="val 21"/>
                <a:gd name="f22" fmla="val 11"/>
                <a:gd name="f23" fmla="val 19"/>
                <a:gd name="f24" fmla="val 16"/>
                <a:gd name="f25" fmla="+- 0 0 -90"/>
                <a:gd name="f26" fmla="*/ f3 1 22"/>
                <a:gd name="f27" fmla="*/ f4 1 14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22"/>
                <a:gd name="f36" fmla="*/ f32 1 14"/>
                <a:gd name="f37" fmla="*/ 12 f33 1"/>
                <a:gd name="f38" fmla="*/ 14 f32 1"/>
                <a:gd name="f39" fmla="*/ 5 f33 1"/>
                <a:gd name="f40" fmla="*/ 13 f32 1"/>
                <a:gd name="f41" fmla="*/ 0 f33 1"/>
                <a:gd name="f42" fmla="*/ 7 f32 1"/>
                <a:gd name="f43" fmla="*/ 6 f33 1"/>
                <a:gd name="f44" fmla="*/ 0 f32 1"/>
                <a:gd name="f45" fmla="*/ 17 f33 1"/>
                <a:gd name="f46" fmla="*/ 1 f32 1"/>
                <a:gd name="f47" fmla="*/ 22 f33 1"/>
                <a:gd name="f48" fmla="*/ 8 f32 1"/>
                <a:gd name="f49" fmla="*/ 16 f33 1"/>
                <a:gd name="f50" fmla="+- f34 0 f1"/>
                <a:gd name="f51" fmla="*/ f37 1 22"/>
                <a:gd name="f52" fmla="*/ f38 1 14"/>
                <a:gd name="f53" fmla="*/ f39 1 22"/>
                <a:gd name="f54" fmla="*/ f40 1 14"/>
                <a:gd name="f55" fmla="*/ f41 1 22"/>
                <a:gd name="f56" fmla="*/ f42 1 14"/>
                <a:gd name="f57" fmla="*/ f43 1 22"/>
                <a:gd name="f58" fmla="*/ f44 1 14"/>
                <a:gd name="f59" fmla="*/ f45 1 22"/>
                <a:gd name="f60" fmla="*/ f46 1 14"/>
                <a:gd name="f61" fmla="*/ f47 1 22"/>
                <a:gd name="f62" fmla="*/ f48 1 14"/>
                <a:gd name="f63" fmla="*/ f49 1 22"/>
                <a:gd name="f64" fmla="*/ 0 1 f35"/>
                <a:gd name="f65" fmla="*/ f29 1 f35"/>
                <a:gd name="f66" fmla="*/ 0 1 f36"/>
                <a:gd name="f67" fmla="*/ f30 1 f36"/>
                <a:gd name="f68" fmla="*/ f51 1 f35"/>
                <a:gd name="f69" fmla="*/ f52 1 f36"/>
                <a:gd name="f70" fmla="*/ f53 1 f35"/>
                <a:gd name="f71" fmla="*/ f54 1 f36"/>
                <a:gd name="f72" fmla="*/ f55 1 f35"/>
                <a:gd name="f73" fmla="*/ f56 1 f36"/>
                <a:gd name="f74" fmla="*/ f57 1 f35"/>
                <a:gd name="f75" fmla="*/ f58 1 f36"/>
                <a:gd name="f76" fmla="*/ f59 1 f35"/>
                <a:gd name="f77" fmla="*/ f60 1 f36"/>
                <a:gd name="f78" fmla="*/ f61 1 f35"/>
                <a:gd name="f79" fmla="*/ f62 1 f36"/>
                <a:gd name="f80" fmla="*/ f63 1 f35"/>
                <a:gd name="f81" fmla="*/ f64 f26 1"/>
                <a:gd name="f82" fmla="*/ f65 f26 1"/>
                <a:gd name="f83" fmla="*/ f67 f27 1"/>
                <a:gd name="f84" fmla="*/ f66 f27 1"/>
                <a:gd name="f85" fmla="*/ f68 f26 1"/>
                <a:gd name="f86" fmla="*/ f69 f27 1"/>
                <a:gd name="f87" fmla="*/ f70 f26 1"/>
                <a:gd name="f88" fmla="*/ f71 f27 1"/>
                <a:gd name="f89" fmla="*/ f72 f26 1"/>
                <a:gd name="f90" fmla="*/ f73 f27 1"/>
                <a:gd name="f91" fmla="*/ f74 f26 1"/>
                <a:gd name="f92" fmla="*/ f75 f27 1"/>
                <a:gd name="f93" fmla="*/ f76 f26 1"/>
                <a:gd name="f94" fmla="*/ f77 f27 1"/>
                <a:gd name="f95" fmla="*/ f78 f26 1"/>
                <a:gd name="f96" fmla="*/ f79 f27 1"/>
                <a:gd name="f97" fmla="*/ f8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85" y="f86"/>
                </a:cxn>
                <a:cxn ang="f50">
                  <a:pos x="f87" y="f88"/>
                </a:cxn>
                <a:cxn ang="f50">
                  <a:pos x="f89" y="f90"/>
                </a:cxn>
                <a:cxn ang="f50">
                  <a:pos x="f91" y="f92"/>
                </a:cxn>
                <a:cxn ang="f50">
                  <a:pos x="f93" y="f94"/>
                </a:cxn>
                <a:cxn ang="f50">
                  <a:pos x="f95" y="f96"/>
                </a:cxn>
                <a:cxn ang="f50">
                  <a:pos x="f97" y="f86"/>
                </a:cxn>
                <a:cxn ang="f50">
                  <a:pos x="f85" y="f86"/>
                </a:cxn>
              </a:cxnLst>
              <a:rect l="f81" t="f84" r="f82" b="f83"/>
              <a:pathLst>
                <a:path w="22" h="14">
                  <a:moveTo>
                    <a:pt x="f8" y="f7"/>
                  </a:moveTo>
                  <a:cubicBezTo>
                    <a:pt x="f9" y="f10"/>
                    <a:pt x="f11" y="f10"/>
                    <a:pt x="f12" y="f10"/>
                  </a:cubicBezTo>
                  <a:cubicBezTo>
                    <a:pt x="f13" y="f8"/>
                    <a:pt x="f5" y="f14"/>
                    <a:pt x="f5" y="f11"/>
                  </a:cubicBezTo>
                  <a:cubicBezTo>
                    <a:pt x="f5" y="f15"/>
                    <a:pt x="f13" y="f5"/>
                    <a:pt x="f16" y="f5"/>
                  </a:cubicBezTo>
                  <a:cubicBezTo>
                    <a:pt x="f14" y="f5"/>
                    <a:pt x="f10" y="f5"/>
                    <a:pt x="f17" y="f18"/>
                  </a:cubicBezTo>
                  <a:cubicBezTo>
                    <a:pt x="f19" y="f13"/>
                    <a:pt x="f6" y="f12"/>
                    <a:pt x="f6" y="f20"/>
                  </a:cubicBezTo>
                  <a:cubicBezTo>
                    <a:pt x="f21" y="f22"/>
                    <a:pt x="f23" y="f10"/>
                    <a:pt x="f24" y="f7"/>
                  </a:cubicBezTo>
                  <a:cubicBezTo>
                    <a:pt x="f7" y="f7"/>
                    <a:pt x="f10" y="f7"/>
                    <a:pt x="f8" y="f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Freeform 92">
              <a:extLst>
                <a:ext uri="{FF2B5EF4-FFF2-40B4-BE49-F238E27FC236}">
                  <a16:creationId xmlns:a16="http://schemas.microsoft.com/office/drawing/2014/main" id="{5A0BF4D9-9831-4A41-B9C3-99097C9097E1}"/>
                </a:ext>
              </a:extLst>
            </p:cNvPr>
            <p:cNvSpPr/>
            <p:nvPr/>
          </p:nvSpPr>
          <p:spPr>
            <a:xfrm>
              <a:off x="487366" y="2262189"/>
              <a:ext cx="53977" cy="5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9"/>
                <a:gd name="f8" fmla="val 10"/>
                <a:gd name="f9" fmla="val 11"/>
                <a:gd name="f10" fmla="val 14"/>
                <a:gd name="f11" fmla="val 1"/>
                <a:gd name="f12" fmla="val 12"/>
                <a:gd name="f13" fmla="val 19"/>
                <a:gd name="f14" fmla="val 16"/>
                <a:gd name="f15" fmla="val 18"/>
                <a:gd name="f16" fmla="val 17"/>
                <a:gd name="f17" fmla="val 8"/>
                <a:gd name="f18" fmla="val 5"/>
                <a:gd name="f19" fmla="val 15"/>
                <a:gd name="f20" fmla="val 3"/>
                <a:gd name="f21" fmla="val 2"/>
                <a:gd name="f22" fmla="val 4"/>
                <a:gd name="f23" fmla="+- 0 0 -90"/>
                <a:gd name="f24" fmla="*/ f3 1 20"/>
                <a:gd name="f25" fmla="*/ f4 1 20"/>
                <a:gd name="f26" fmla="val f5"/>
                <a:gd name="f27" fmla="val f6"/>
                <a:gd name="f28" fmla="*/ f23 f0 1"/>
                <a:gd name="f29" fmla="+- f27 0 f26"/>
                <a:gd name="f30" fmla="*/ f28 1 f2"/>
                <a:gd name="f31" fmla="*/ f29 1 20"/>
                <a:gd name="f32" fmla="*/ 9 f29 1"/>
                <a:gd name="f33" fmla="*/ 0 f29 1"/>
                <a:gd name="f34" fmla="*/ 11 f29 1"/>
                <a:gd name="f35" fmla="*/ 19 f29 1"/>
                <a:gd name="f36" fmla="*/ 16 f29 1"/>
                <a:gd name="f37" fmla="*/ 14 f29 1"/>
                <a:gd name="f38" fmla="*/ 20 f29 1"/>
                <a:gd name="f39" fmla="*/ 8 f29 1"/>
                <a:gd name="f40" fmla="*/ 18 f29 1"/>
                <a:gd name="f41" fmla="*/ 2 f29 1"/>
                <a:gd name="f42" fmla="+- f30 0 f1"/>
                <a:gd name="f43" fmla="*/ f32 1 20"/>
                <a:gd name="f44" fmla="*/ f33 1 20"/>
                <a:gd name="f45" fmla="*/ f34 1 20"/>
                <a:gd name="f46" fmla="*/ f35 1 20"/>
                <a:gd name="f47" fmla="*/ f36 1 20"/>
                <a:gd name="f48" fmla="*/ f37 1 20"/>
                <a:gd name="f49" fmla="*/ f38 1 20"/>
                <a:gd name="f50" fmla="*/ f39 1 20"/>
                <a:gd name="f51" fmla="*/ f40 1 20"/>
                <a:gd name="f52" fmla="*/ f41 1 20"/>
                <a:gd name="f53" fmla="*/ 0 1 f31"/>
                <a:gd name="f54" fmla="*/ f27 1 f31"/>
                <a:gd name="f55" fmla="*/ f43 1 f31"/>
                <a:gd name="f56" fmla="*/ f44 1 f31"/>
                <a:gd name="f57" fmla="*/ f45 1 f31"/>
                <a:gd name="f58" fmla="*/ f46 1 f31"/>
                <a:gd name="f59" fmla="*/ f47 1 f31"/>
                <a:gd name="f60" fmla="*/ f48 1 f31"/>
                <a:gd name="f61" fmla="*/ f49 1 f31"/>
                <a:gd name="f62" fmla="*/ f50 1 f31"/>
                <a:gd name="f63" fmla="*/ f51 1 f31"/>
                <a:gd name="f64" fmla="*/ f52 1 f31"/>
                <a:gd name="f65" fmla="*/ f53 f24 1"/>
                <a:gd name="f66" fmla="*/ f54 f24 1"/>
                <a:gd name="f67" fmla="*/ f54 f25 1"/>
                <a:gd name="f68" fmla="*/ f53 f25 1"/>
                <a:gd name="f69" fmla="*/ f55 f24 1"/>
                <a:gd name="f70" fmla="*/ f56 f25 1"/>
                <a:gd name="f71" fmla="*/ f57 f24 1"/>
                <a:gd name="f72" fmla="*/ f58 f24 1"/>
                <a:gd name="f73" fmla="*/ f59 f25 1"/>
                <a:gd name="f74" fmla="*/ f60 f24 1"/>
                <a:gd name="f75" fmla="*/ f61 f25 1"/>
                <a:gd name="f76" fmla="*/ f62 f24 1"/>
                <a:gd name="f77" fmla="*/ f63 f25 1"/>
                <a:gd name="f78" fmla="*/ f64 f24 1"/>
                <a:gd name="f79" fmla="*/ f6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9" y="f70"/>
                </a:cxn>
                <a:cxn ang="f42">
                  <a:pos x="f71" y="f70"/>
                </a:cxn>
                <a:cxn ang="f42">
                  <a:pos x="f72" y="f73"/>
                </a:cxn>
                <a:cxn ang="f42">
                  <a:pos x="f74" y="f75"/>
                </a:cxn>
                <a:cxn ang="f42">
                  <a:pos x="f76" y="f77"/>
                </a:cxn>
                <a:cxn ang="f42">
                  <a:pos x="f78" y="f79"/>
                </a:cxn>
                <a:cxn ang="f42">
                  <a:pos x="f69" y="f70"/>
                </a:cxn>
              </a:cxnLst>
              <a:rect l="f65" t="f68" r="f66" b="f67"/>
              <a:pathLst>
                <a:path w="20" h="20">
                  <a:moveTo>
                    <a:pt x="f7" y="f5"/>
                  </a:moveTo>
                  <a:cubicBezTo>
                    <a:pt x="f7" y="f5"/>
                    <a:pt x="f8" y="f5"/>
                    <a:pt x="f9" y="f5"/>
                  </a:cubicBezTo>
                  <a:cubicBezTo>
                    <a:pt x="f10" y="f11"/>
                    <a:pt x="f6" y="f12"/>
                    <a:pt x="f13" y="f14"/>
                  </a:cubicBezTo>
                  <a:cubicBezTo>
                    <a:pt x="f15" y="f16"/>
                    <a:pt x="f14" y="f6"/>
                    <a:pt x="f10" y="f6"/>
                  </a:cubicBezTo>
                  <a:cubicBezTo>
                    <a:pt x="f12" y="f6"/>
                    <a:pt x="f7" y="f6"/>
                    <a:pt x="f17" y="f15"/>
                  </a:cubicBezTo>
                  <a:cubicBezTo>
                    <a:pt x="f18" y="f19"/>
                    <a:pt x="f20" y="f12"/>
                    <a:pt x="f21" y="f17"/>
                  </a:cubicBezTo>
                  <a:cubicBezTo>
                    <a:pt x="f5" y="f22"/>
                    <a:pt x="f22" y="f5"/>
                    <a:pt x="f7" y="f5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Freeform 93">
              <a:extLst>
                <a:ext uri="{FF2B5EF4-FFF2-40B4-BE49-F238E27FC236}">
                  <a16:creationId xmlns:a16="http://schemas.microsoft.com/office/drawing/2014/main" id="{520860D7-D4D8-4FF3-9428-09D6CCD1DAE5}"/>
                </a:ext>
              </a:extLst>
            </p:cNvPr>
            <p:cNvSpPr/>
            <p:nvPr/>
          </p:nvSpPr>
          <p:spPr>
            <a:xfrm>
              <a:off x="1290639" y="1522411"/>
              <a:ext cx="58741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19"/>
                <a:gd name="f8" fmla="val 7"/>
                <a:gd name="f9" fmla="val 12"/>
                <a:gd name="f10" fmla="val 3"/>
                <a:gd name="f11" fmla="val 17"/>
                <a:gd name="f12" fmla="val 5"/>
                <a:gd name="f13" fmla="val 21"/>
                <a:gd name="f14" fmla="val 9"/>
                <a:gd name="f15" fmla="val 15"/>
                <a:gd name="f16" fmla="val 18"/>
                <a:gd name="f17" fmla="val 16"/>
                <a:gd name="f18" fmla="val 6"/>
                <a:gd name="f19" fmla="val 14"/>
                <a:gd name="f20" fmla="val 1"/>
                <a:gd name="f21" fmla="val 10"/>
                <a:gd name="f22" fmla="val 2"/>
                <a:gd name="f23" fmla="+- 0 0 -90"/>
                <a:gd name="f24" fmla="*/ f3 1 22"/>
                <a:gd name="f25" fmla="*/ f4 1 19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22"/>
                <a:gd name="f34" fmla="*/ f30 1 19"/>
                <a:gd name="f35" fmla="*/ 7 f31 1"/>
                <a:gd name="f36" fmla="*/ 0 f30 1"/>
                <a:gd name="f37" fmla="*/ 21 f31 1"/>
                <a:gd name="f38" fmla="*/ 9 f30 1"/>
                <a:gd name="f39" fmla="*/ 19 f31 1"/>
                <a:gd name="f40" fmla="*/ 17 f30 1"/>
                <a:gd name="f41" fmla="*/ 12 f31 1"/>
                <a:gd name="f42" fmla="*/ 18 f30 1"/>
                <a:gd name="f43" fmla="*/ 3 f31 1"/>
                <a:gd name="f44" fmla="*/ 12 f30 1"/>
                <a:gd name="f45" fmla="*/ 1 f31 1"/>
                <a:gd name="f46" fmla="*/ 5 f30 1"/>
                <a:gd name="f47" fmla="+- f32 0 f1"/>
                <a:gd name="f48" fmla="*/ f35 1 22"/>
                <a:gd name="f49" fmla="*/ f36 1 19"/>
                <a:gd name="f50" fmla="*/ f37 1 22"/>
                <a:gd name="f51" fmla="*/ f38 1 19"/>
                <a:gd name="f52" fmla="*/ f39 1 22"/>
                <a:gd name="f53" fmla="*/ f40 1 19"/>
                <a:gd name="f54" fmla="*/ f41 1 22"/>
                <a:gd name="f55" fmla="*/ f42 1 19"/>
                <a:gd name="f56" fmla="*/ f43 1 22"/>
                <a:gd name="f57" fmla="*/ f44 1 19"/>
                <a:gd name="f58" fmla="*/ f45 1 22"/>
                <a:gd name="f59" fmla="*/ f46 1 19"/>
                <a:gd name="f60" fmla="*/ 0 1 f33"/>
                <a:gd name="f61" fmla="*/ f27 1 f33"/>
                <a:gd name="f62" fmla="*/ 0 1 f34"/>
                <a:gd name="f63" fmla="*/ f28 1 f34"/>
                <a:gd name="f64" fmla="*/ f48 1 f33"/>
                <a:gd name="f65" fmla="*/ f49 1 f34"/>
                <a:gd name="f66" fmla="*/ f50 1 f33"/>
                <a:gd name="f67" fmla="*/ f51 1 f34"/>
                <a:gd name="f68" fmla="*/ f52 1 f33"/>
                <a:gd name="f69" fmla="*/ f53 1 f34"/>
                <a:gd name="f70" fmla="*/ f54 1 f33"/>
                <a:gd name="f71" fmla="*/ f55 1 f34"/>
                <a:gd name="f72" fmla="*/ f56 1 f33"/>
                <a:gd name="f73" fmla="*/ f57 1 f34"/>
                <a:gd name="f74" fmla="*/ f58 1 f33"/>
                <a:gd name="f75" fmla="*/ f59 1 f34"/>
                <a:gd name="f76" fmla="*/ f60 f24 1"/>
                <a:gd name="f77" fmla="*/ f61 f24 1"/>
                <a:gd name="f78" fmla="*/ f63 f25 1"/>
                <a:gd name="f79" fmla="*/ f62 f25 1"/>
                <a:gd name="f80" fmla="*/ f64 f24 1"/>
                <a:gd name="f81" fmla="*/ f65 f25 1"/>
                <a:gd name="f82" fmla="*/ f66 f24 1"/>
                <a:gd name="f83" fmla="*/ f67 f25 1"/>
                <a:gd name="f84" fmla="*/ f68 f24 1"/>
                <a:gd name="f85" fmla="*/ f69 f25 1"/>
                <a:gd name="f86" fmla="*/ f70 f24 1"/>
                <a:gd name="f87" fmla="*/ f71 f25 1"/>
                <a:gd name="f88" fmla="*/ f72 f24 1"/>
                <a:gd name="f89" fmla="*/ f73 f25 1"/>
                <a:gd name="f90" fmla="*/ f74 f24 1"/>
                <a:gd name="f91" fmla="*/ f7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80" y="f81"/>
                </a:cxn>
                <a:cxn ang="f47">
                  <a:pos x="f82" y="f83"/>
                </a:cxn>
                <a:cxn ang="f47">
                  <a:pos x="f84" y="f85"/>
                </a:cxn>
                <a:cxn ang="f47">
                  <a:pos x="f86" y="f87"/>
                </a:cxn>
                <a:cxn ang="f47">
                  <a:pos x="f88" y="f89"/>
                </a:cxn>
                <a:cxn ang="f47">
                  <a:pos x="f90" y="f91"/>
                </a:cxn>
                <a:cxn ang="f47">
                  <a:pos x="f80" y="f81"/>
                </a:cxn>
              </a:cxnLst>
              <a:rect l="f76" t="f79" r="f77" b="f78"/>
              <a:pathLst>
                <a:path w="22" h="19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6" y="f9"/>
                    <a:pt x="f6" y="f15"/>
                    <a:pt x="f7" y="f11"/>
                  </a:cubicBezTo>
                  <a:cubicBezTo>
                    <a:pt x="f16" y="f7"/>
                    <a:pt x="f15" y="f7"/>
                    <a:pt x="f9" y="f16"/>
                  </a:cubicBezTo>
                  <a:cubicBezTo>
                    <a:pt x="f14" y="f17"/>
                    <a:pt x="f18" y="f19"/>
                    <a:pt x="f10" y="f9"/>
                  </a:cubicBezTo>
                  <a:cubicBezTo>
                    <a:pt x="f20" y="f21"/>
                    <a:pt x="f5" y="f8"/>
                    <a:pt x="f20" y="f12"/>
                  </a:cubicBezTo>
                  <a:cubicBezTo>
                    <a:pt x="f10" y="f10"/>
                    <a:pt x="f12" y="f22"/>
                    <a:pt x="f8" y="f5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Freeform 94">
              <a:extLst>
                <a:ext uri="{FF2B5EF4-FFF2-40B4-BE49-F238E27FC236}">
                  <a16:creationId xmlns:a16="http://schemas.microsoft.com/office/drawing/2014/main" id="{747A4D23-BCD1-4ED7-B2CD-D81E8C24A9BC}"/>
                </a:ext>
              </a:extLst>
            </p:cNvPr>
            <p:cNvSpPr/>
            <p:nvPr/>
          </p:nvSpPr>
          <p:spPr>
            <a:xfrm>
              <a:off x="439734" y="1893886"/>
              <a:ext cx="39684" cy="587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22"/>
                <a:gd name="f8" fmla="val 8"/>
                <a:gd name="f9" fmla="val 10"/>
                <a:gd name="f10" fmla="val 14"/>
                <a:gd name="f11" fmla="val 13"/>
                <a:gd name="f12" fmla="val 16"/>
                <a:gd name="f13" fmla="val 20"/>
                <a:gd name="f14" fmla="val 6"/>
                <a:gd name="f15" fmla="val 21"/>
                <a:gd name="f16" fmla="val 2"/>
                <a:gd name="f17" fmla="val 18"/>
                <a:gd name="f18" fmla="val 1"/>
                <a:gd name="f19" fmla="val 11"/>
                <a:gd name="f20" fmla="val 3"/>
                <a:gd name="f21" fmla="val 5"/>
                <a:gd name="f22" fmla="val 7"/>
                <a:gd name="f23" fmla="val 4"/>
                <a:gd name="f24" fmla="+- 0 0 -90"/>
                <a:gd name="f25" fmla="*/ f3 1 15"/>
                <a:gd name="f26" fmla="*/ f4 1 22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15"/>
                <a:gd name="f35" fmla="*/ f31 1 22"/>
                <a:gd name="f36" fmla="*/ 15 f32 1"/>
                <a:gd name="f37" fmla="*/ 8 f31 1"/>
                <a:gd name="f38" fmla="*/ 14 f32 1"/>
                <a:gd name="f39" fmla="*/ 16 f31 1"/>
                <a:gd name="f40" fmla="*/ 6 f32 1"/>
                <a:gd name="f41" fmla="*/ 21 f31 1"/>
                <a:gd name="f42" fmla="*/ 1 f32 1"/>
                <a:gd name="f43" fmla="*/ 14 f31 1"/>
                <a:gd name="f44" fmla="*/ 3 f32 1"/>
                <a:gd name="f45" fmla="*/ 5 f31 1"/>
                <a:gd name="f46" fmla="*/ 10 f32 1"/>
                <a:gd name="f47" fmla="*/ 0 f31 1"/>
                <a:gd name="f48" fmla="+- f33 0 f1"/>
                <a:gd name="f49" fmla="*/ f36 1 15"/>
                <a:gd name="f50" fmla="*/ f37 1 22"/>
                <a:gd name="f51" fmla="*/ f38 1 15"/>
                <a:gd name="f52" fmla="*/ f39 1 22"/>
                <a:gd name="f53" fmla="*/ f40 1 15"/>
                <a:gd name="f54" fmla="*/ f41 1 22"/>
                <a:gd name="f55" fmla="*/ f42 1 15"/>
                <a:gd name="f56" fmla="*/ f43 1 22"/>
                <a:gd name="f57" fmla="*/ f44 1 15"/>
                <a:gd name="f58" fmla="*/ f45 1 22"/>
                <a:gd name="f59" fmla="*/ f46 1 15"/>
                <a:gd name="f60" fmla="*/ f47 1 22"/>
                <a:gd name="f61" fmla="*/ 0 1 f34"/>
                <a:gd name="f62" fmla="*/ f28 1 f34"/>
                <a:gd name="f63" fmla="*/ 0 1 f35"/>
                <a:gd name="f64" fmla="*/ f29 1 f35"/>
                <a:gd name="f65" fmla="*/ f49 1 f34"/>
                <a:gd name="f66" fmla="*/ f50 1 f35"/>
                <a:gd name="f67" fmla="*/ f51 1 f34"/>
                <a:gd name="f68" fmla="*/ f52 1 f35"/>
                <a:gd name="f69" fmla="*/ f53 1 f34"/>
                <a:gd name="f70" fmla="*/ f54 1 f35"/>
                <a:gd name="f71" fmla="*/ f55 1 f34"/>
                <a:gd name="f72" fmla="*/ f56 1 f35"/>
                <a:gd name="f73" fmla="*/ f57 1 f34"/>
                <a:gd name="f74" fmla="*/ f58 1 f35"/>
                <a:gd name="f75" fmla="*/ f59 1 f34"/>
                <a:gd name="f76" fmla="*/ f60 1 f35"/>
                <a:gd name="f77" fmla="*/ f61 f25 1"/>
                <a:gd name="f78" fmla="*/ f62 f25 1"/>
                <a:gd name="f79" fmla="*/ f64 f26 1"/>
                <a:gd name="f80" fmla="*/ f63 f26 1"/>
                <a:gd name="f81" fmla="*/ f65 f25 1"/>
                <a:gd name="f82" fmla="*/ f66 f26 1"/>
                <a:gd name="f83" fmla="*/ f67 f25 1"/>
                <a:gd name="f84" fmla="*/ f68 f26 1"/>
                <a:gd name="f85" fmla="*/ f69 f25 1"/>
                <a:gd name="f86" fmla="*/ f70 f26 1"/>
                <a:gd name="f87" fmla="*/ f71 f25 1"/>
                <a:gd name="f88" fmla="*/ f72 f26 1"/>
                <a:gd name="f89" fmla="*/ f73 f25 1"/>
                <a:gd name="f90" fmla="*/ f74 f26 1"/>
                <a:gd name="f91" fmla="*/ f75 f25 1"/>
                <a:gd name="f92" fmla="*/ f7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81" y="f82"/>
                </a:cxn>
                <a:cxn ang="f48">
                  <a:pos x="f83" y="f84"/>
                </a:cxn>
                <a:cxn ang="f48">
                  <a:pos x="f85" y="f86"/>
                </a:cxn>
                <a:cxn ang="f48">
                  <a:pos x="f87" y="f88"/>
                </a:cxn>
                <a:cxn ang="f48">
                  <a:pos x="f89" y="f90"/>
                </a:cxn>
                <a:cxn ang="f48">
                  <a:pos x="f91" y="f92"/>
                </a:cxn>
                <a:cxn ang="f48">
                  <a:pos x="f81" y="f82"/>
                </a:cxn>
              </a:cxnLst>
              <a:rect l="f77" t="f80" r="f78" b="f79"/>
              <a:pathLst>
                <a:path w="15" h="22">
                  <a:moveTo>
                    <a:pt x="f6" y="f8"/>
                  </a:moveTo>
                  <a:cubicBezTo>
                    <a:pt x="f6" y="f9"/>
                    <a:pt x="f10" y="f11"/>
                    <a:pt x="f10" y="f12"/>
                  </a:cubicBezTo>
                  <a:cubicBezTo>
                    <a:pt x="f11" y="f13"/>
                    <a:pt x="f9" y="f7"/>
                    <a:pt x="f14" y="f15"/>
                  </a:cubicBezTo>
                  <a:cubicBezTo>
                    <a:pt x="f16" y="f13"/>
                    <a:pt x="f5" y="f17"/>
                    <a:pt x="f18" y="f10"/>
                  </a:cubicBezTo>
                  <a:cubicBezTo>
                    <a:pt x="f18" y="f19"/>
                    <a:pt x="f16" y="f8"/>
                    <a:pt x="f20" y="f21"/>
                  </a:cubicBezTo>
                  <a:cubicBezTo>
                    <a:pt x="f20" y="f16"/>
                    <a:pt x="f22" y="f5"/>
                    <a:pt x="f9" y="f5"/>
                  </a:cubicBezTo>
                  <a:cubicBezTo>
                    <a:pt x="f11" y="f5"/>
                    <a:pt x="f6" y="f23"/>
                    <a:pt x="f6" y="f8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Freeform 95">
              <a:extLst>
                <a:ext uri="{FF2B5EF4-FFF2-40B4-BE49-F238E27FC236}">
                  <a16:creationId xmlns:a16="http://schemas.microsoft.com/office/drawing/2014/main" id="{DB3EF865-AAC3-41BA-B736-E84C8BBEC0DB}"/>
                </a:ext>
              </a:extLst>
            </p:cNvPr>
            <p:cNvSpPr/>
            <p:nvPr/>
          </p:nvSpPr>
          <p:spPr>
            <a:xfrm>
              <a:off x="1125534" y="2198683"/>
              <a:ext cx="84133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7"/>
                <a:gd name="f8" fmla="val 23"/>
                <a:gd name="f9" fmla="val 16"/>
                <a:gd name="f10" fmla="val 11"/>
                <a:gd name="f11" fmla="val 14"/>
                <a:gd name="f12" fmla="val 4"/>
                <a:gd name="f13" fmla="val 13"/>
                <a:gd name="f14" fmla="val 1"/>
                <a:gd name="f15" fmla="val 12"/>
                <a:gd name="f16" fmla="val 8"/>
                <a:gd name="f17" fmla="val 5"/>
                <a:gd name="f18" fmla="val 2"/>
                <a:gd name="f19" fmla="val 7"/>
                <a:gd name="f20" fmla="val 20"/>
                <a:gd name="f21" fmla="val 26"/>
                <a:gd name="f22" fmla="val 29"/>
                <a:gd name="f23" fmla="val 30"/>
                <a:gd name="f24" fmla="val 15"/>
                <a:gd name="f25" fmla="val 27"/>
                <a:gd name="f26" fmla="+- 0 0 -90"/>
                <a:gd name="f27" fmla="*/ f3 1 31"/>
                <a:gd name="f28" fmla="*/ f4 1 17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31"/>
                <a:gd name="f37" fmla="*/ f33 1 17"/>
                <a:gd name="f38" fmla="*/ 23 f34 1"/>
                <a:gd name="f39" fmla="*/ 17 f33 1"/>
                <a:gd name="f40" fmla="*/ 4 f34 1"/>
                <a:gd name="f41" fmla="*/ 13 f33 1"/>
                <a:gd name="f42" fmla="*/ 0 f34 1"/>
                <a:gd name="f43" fmla="*/ 5 f33 1"/>
                <a:gd name="f44" fmla="*/ 7 f34 1"/>
                <a:gd name="f45" fmla="*/ 0 f33 1"/>
                <a:gd name="f46" fmla="*/ 26 f34 1"/>
                <a:gd name="f47" fmla="*/ 4 f33 1"/>
                <a:gd name="f48" fmla="*/ 31 f34 1"/>
                <a:gd name="f49" fmla="*/ 11 f33 1"/>
                <a:gd name="f50" fmla="+- f35 0 f1"/>
                <a:gd name="f51" fmla="*/ f38 1 31"/>
                <a:gd name="f52" fmla="*/ f39 1 17"/>
                <a:gd name="f53" fmla="*/ f40 1 31"/>
                <a:gd name="f54" fmla="*/ f41 1 17"/>
                <a:gd name="f55" fmla="*/ f42 1 31"/>
                <a:gd name="f56" fmla="*/ f43 1 17"/>
                <a:gd name="f57" fmla="*/ f44 1 31"/>
                <a:gd name="f58" fmla="*/ f45 1 17"/>
                <a:gd name="f59" fmla="*/ f46 1 31"/>
                <a:gd name="f60" fmla="*/ f47 1 17"/>
                <a:gd name="f61" fmla="*/ f48 1 31"/>
                <a:gd name="f62" fmla="*/ f49 1 17"/>
                <a:gd name="f63" fmla="*/ 0 1 f36"/>
                <a:gd name="f64" fmla="*/ f30 1 f36"/>
                <a:gd name="f65" fmla="*/ 0 1 f37"/>
                <a:gd name="f66" fmla="*/ f31 1 f37"/>
                <a:gd name="f67" fmla="*/ f51 1 f36"/>
                <a:gd name="f68" fmla="*/ f52 1 f37"/>
                <a:gd name="f69" fmla="*/ f53 1 f36"/>
                <a:gd name="f70" fmla="*/ f54 1 f37"/>
                <a:gd name="f71" fmla="*/ f55 1 f36"/>
                <a:gd name="f72" fmla="*/ f56 1 f37"/>
                <a:gd name="f73" fmla="*/ f57 1 f36"/>
                <a:gd name="f74" fmla="*/ f58 1 f37"/>
                <a:gd name="f75" fmla="*/ f59 1 f36"/>
                <a:gd name="f76" fmla="*/ f60 1 f37"/>
                <a:gd name="f77" fmla="*/ f61 1 f36"/>
                <a:gd name="f78" fmla="*/ f62 1 f37"/>
                <a:gd name="f79" fmla="*/ f63 f27 1"/>
                <a:gd name="f80" fmla="*/ f64 f27 1"/>
                <a:gd name="f81" fmla="*/ f66 f28 1"/>
                <a:gd name="f82" fmla="*/ f65 f28 1"/>
                <a:gd name="f83" fmla="*/ f67 f27 1"/>
                <a:gd name="f84" fmla="*/ f68 f28 1"/>
                <a:gd name="f85" fmla="*/ f69 f27 1"/>
                <a:gd name="f86" fmla="*/ f70 f28 1"/>
                <a:gd name="f87" fmla="*/ f71 f27 1"/>
                <a:gd name="f88" fmla="*/ f72 f28 1"/>
                <a:gd name="f89" fmla="*/ f73 f27 1"/>
                <a:gd name="f90" fmla="*/ f74 f28 1"/>
                <a:gd name="f91" fmla="*/ f75 f27 1"/>
                <a:gd name="f92" fmla="*/ f76 f28 1"/>
                <a:gd name="f93" fmla="*/ f77 f27 1"/>
                <a:gd name="f94" fmla="*/ f7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83" y="f84"/>
                </a:cxn>
                <a:cxn ang="f50">
                  <a:pos x="f85" y="f86"/>
                </a:cxn>
                <a:cxn ang="f50">
                  <a:pos x="f87" y="f88"/>
                </a:cxn>
                <a:cxn ang="f50">
                  <a:pos x="f89" y="f90"/>
                </a:cxn>
                <a:cxn ang="f50">
                  <a:pos x="f91" y="f92"/>
                </a:cxn>
                <a:cxn ang="f50">
                  <a:pos x="f93" y="f94"/>
                </a:cxn>
                <a:cxn ang="f50">
                  <a:pos x="f83" y="f84"/>
                </a:cxn>
              </a:cxnLst>
              <a:rect l="f79" t="f82" r="f80" b="f81"/>
              <a:pathLst>
                <a:path w="31" h="17">
                  <a:moveTo>
                    <a:pt x="f8" y="f7"/>
                  </a:moveTo>
                  <a:cubicBezTo>
                    <a:pt x="f7" y="f9"/>
                    <a:pt x="f10" y="f11"/>
                    <a:pt x="f12" y="f13"/>
                  </a:cubicBezTo>
                  <a:cubicBezTo>
                    <a:pt x="f14" y="f15"/>
                    <a:pt x="f5" y="f16"/>
                    <a:pt x="f5" y="f17"/>
                  </a:cubicBezTo>
                  <a:cubicBezTo>
                    <a:pt x="f14" y="f18"/>
                    <a:pt x="f12" y="f5"/>
                    <a:pt x="f19" y="f5"/>
                  </a:cubicBezTo>
                  <a:cubicBezTo>
                    <a:pt x="f11" y="f14"/>
                    <a:pt x="f20" y="f18"/>
                    <a:pt x="f21" y="f12"/>
                  </a:cubicBezTo>
                  <a:cubicBezTo>
                    <a:pt x="f22" y="f17"/>
                    <a:pt x="f6" y="f16"/>
                    <a:pt x="f6" y="f10"/>
                  </a:cubicBezTo>
                  <a:cubicBezTo>
                    <a:pt x="f23" y="f24"/>
                    <a:pt x="f25" y="f7"/>
                    <a:pt x="f8" y="f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Freeform 96">
              <a:extLst>
                <a:ext uri="{FF2B5EF4-FFF2-40B4-BE49-F238E27FC236}">
                  <a16:creationId xmlns:a16="http://schemas.microsoft.com/office/drawing/2014/main" id="{C9EB93CE-00A6-4977-8C32-92BD8DE671EE}"/>
                </a:ext>
              </a:extLst>
            </p:cNvPr>
            <p:cNvSpPr/>
            <p:nvPr/>
          </p:nvSpPr>
          <p:spPr>
            <a:xfrm>
              <a:off x="1133471" y="1812926"/>
              <a:ext cx="84133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7"/>
                <a:gd name="f8" fmla="val 9"/>
                <a:gd name="f9" fmla="val 3"/>
                <a:gd name="f10" fmla="val 1"/>
                <a:gd name="f11" fmla="val 15"/>
                <a:gd name="f12" fmla="val 12"/>
                <a:gd name="f13" fmla="val 8"/>
                <a:gd name="f14" fmla="val 2"/>
                <a:gd name="f15" fmla="val 5"/>
                <a:gd name="f16" fmla="val 4"/>
                <a:gd name="f17" fmla="val 11"/>
                <a:gd name="f18" fmla="val 23"/>
                <a:gd name="f19" fmla="val 26"/>
                <a:gd name="f20" fmla="val 29"/>
                <a:gd name="f21" fmla="val 30"/>
                <a:gd name="f22" fmla="val 13"/>
                <a:gd name="f23" fmla="val 20"/>
                <a:gd name="f24" fmla="val 14"/>
                <a:gd name="f25" fmla="val 16"/>
                <a:gd name="f26" fmla="+- 0 0 -90"/>
                <a:gd name="f27" fmla="*/ f3 1 31"/>
                <a:gd name="f28" fmla="*/ f4 1 17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31"/>
                <a:gd name="f37" fmla="*/ f33 1 17"/>
                <a:gd name="f38" fmla="*/ 9 f34 1"/>
                <a:gd name="f39" fmla="*/ 17 f33 1"/>
                <a:gd name="f40" fmla="*/ 0 f34 1"/>
                <a:gd name="f41" fmla="*/ 12 f33 1"/>
                <a:gd name="f42" fmla="*/ 5 f34 1"/>
                <a:gd name="f43" fmla="*/ 4 f33 1"/>
                <a:gd name="f44" fmla="*/ 23 f34 1"/>
                <a:gd name="f45" fmla="*/ 1 f33 1"/>
                <a:gd name="f46" fmla="*/ 30 f34 1"/>
                <a:gd name="f47" fmla="*/ 5 f33 1"/>
                <a:gd name="f48" fmla="*/ 26 f34 1"/>
                <a:gd name="f49" fmla="*/ 13 f33 1"/>
                <a:gd name="f50" fmla="+- f35 0 f1"/>
                <a:gd name="f51" fmla="*/ f38 1 31"/>
                <a:gd name="f52" fmla="*/ f39 1 17"/>
                <a:gd name="f53" fmla="*/ f40 1 31"/>
                <a:gd name="f54" fmla="*/ f41 1 17"/>
                <a:gd name="f55" fmla="*/ f42 1 31"/>
                <a:gd name="f56" fmla="*/ f43 1 17"/>
                <a:gd name="f57" fmla="*/ f44 1 31"/>
                <a:gd name="f58" fmla="*/ f45 1 17"/>
                <a:gd name="f59" fmla="*/ f46 1 31"/>
                <a:gd name="f60" fmla="*/ f47 1 17"/>
                <a:gd name="f61" fmla="*/ f48 1 31"/>
                <a:gd name="f62" fmla="*/ f49 1 17"/>
                <a:gd name="f63" fmla="*/ 0 1 f36"/>
                <a:gd name="f64" fmla="*/ f30 1 f36"/>
                <a:gd name="f65" fmla="*/ 0 1 f37"/>
                <a:gd name="f66" fmla="*/ f31 1 f37"/>
                <a:gd name="f67" fmla="*/ f51 1 f36"/>
                <a:gd name="f68" fmla="*/ f52 1 f37"/>
                <a:gd name="f69" fmla="*/ f53 1 f36"/>
                <a:gd name="f70" fmla="*/ f54 1 f37"/>
                <a:gd name="f71" fmla="*/ f55 1 f36"/>
                <a:gd name="f72" fmla="*/ f56 1 f37"/>
                <a:gd name="f73" fmla="*/ f57 1 f36"/>
                <a:gd name="f74" fmla="*/ f58 1 f37"/>
                <a:gd name="f75" fmla="*/ f59 1 f36"/>
                <a:gd name="f76" fmla="*/ f60 1 f37"/>
                <a:gd name="f77" fmla="*/ f61 1 f36"/>
                <a:gd name="f78" fmla="*/ f62 1 f37"/>
                <a:gd name="f79" fmla="*/ f63 f27 1"/>
                <a:gd name="f80" fmla="*/ f64 f27 1"/>
                <a:gd name="f81" fmla="*/ f66 f28 1"/>
                <a:gd name="f82" fmla="*/ f65 f28 1"/>
                <a:gd name="f83" fmla="*/ f67 f27 1"/>
                <a:gd name="f84" fmla="*/ f68 f28 1"/>
                <a:gd name="f85" fmla="*/ f69 f27 1"/>
                <a:gd name="f86" fmla="*/ f70 f28 1"/>
                <a:gd name="f87" fmla="*/ f71 f27 1"/>
                <a:gd name="f88" fmla="*/ f72 f28 1"/>
                <a:gd name="f89" fmla="*/ f73 f27 1"/>
                <a:gd name="f90" fmla="*/ f74 f28 1"/>
                <a:gd name="f91" fmla="*/ f75 f27 1"/>
                <a:gd name="f92" fmla="*/ f76 f28 1"/>
                <a:gd name="f93" fmla="*/ f77 f27 1"/>
                <a:gd name="f94" fmla="*/ f7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83" y="f84"/>
                </a:cxn>
                <a:cxn ang="f50">
                  <a:pos x="f85" y="f86"/>
                </a:cxn>
                <a:cxn ang="f50">
                  <a:pos x="f87" y="f88"/>
                </a:cxn>
                <a:cxn ang="f50">
                  <a:pos x="f89" y="f90"/>
                </a:cxn>
                <a:cxn ang="f50">
                  <a:pos x="f91" y="f92"/>
                </a:cxn>
                <a:cxn ang="f50">
                  <a:pos x="f93" y="f94"/>
                </a:cxn>
                <a:cxn ang="f50">
                  <a:pos x="f83" y="f84"/>
                </a:cxn>
              </a:cxnLst>
              <a:rect l="f79" t="f82" r="f80" b="f81"/>
              <a:pathLst>
                <a:path w="31" h="17">
                  <a:moveTo>
                    <a:pt x="f8" y="f7"/>
                  </a:moveTo>
                  <a:cubicBezTo>
                    <a:pt x="f9" y="f7"/>
                    <a:pt x="f10" y="f11"/>
                    <a:pt x="f5" y="f12"/>
                  </a:cubicBezTo>
                  <a:cubicBezTo>
                    <a:pt x="f5" y="f13"/>
                    <a:pt x="f14" y="f15"/>
                    <a:pt x="f15" y="f16"/>
                  </a:cubicBezTo>
                  <a:cubicBezTo>
                    <a:pt x="f17" y="f9"/>
                    <a:pt x="f7" y="f14"/>
                    <a:pt x="f18" y="f10"/>
                  </a:cubicBezTo>
                  <a:cubicBezTo>
                    <a:pt x="f19" y="f5"/>
                    <a:pt x="f20" y="f14"/>
                    <a:pt x="f21" y="f15"/>
                  </a:cubicBezTo>
                  <a:cubicBezTo>
                    <a:pt x="f6" y="f13"/>
                    <a:pt x="f21" y="f12"/>
                    <a:pt x="f19" y="f22"/>
                  </a:cubicBezTo>
                  <a:cubicBezTo>
                    <a:pt x="f23" y="f11"/>
                    <a:pt x="f24" y="f25"/>
                    <a:pt x="f8" y="f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Freeform 97">
              <a:extLst>
                <a:ext uri="{FF2B5EF4-FFF2-40B4-BE49-F238E27FC236}">
                  <a16:creationId xmlns:a16="http://schemas.microsoft.com/office/drawing/2014/main" id="{C701C0E1-2522-48D8-87BE-6F36A18B537E}"/>
                </a:ext>
              </a:extLst>
            </p:cNvPr>
            <p:cNvSpPr/>
            <p:nvPr/>
          </p:nvSpPr>
          <p:spPr>
            <a:xfrm>
              <a:off x="819146" y="2200274"/>
              <a:ext cx="85725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17"/>
                <a:gd name="f8" fmla="val 23"/>
                <a:gd name="f9" fmla="val 28"/>
                <a:gd name="f10" fmla="val 31"/>
                <a:gd name="f11" fmla="val 2"/>
                <a:gd name="f12" fmla="val 5"/>
                <a:gd name="f13" fmla="val 8"/>
                <a:gd name="f14" fmla="val 30"/>
                <a:gd name="f15" fmla="val 12"/>
                <a:gd name="f16" fmla="val 27"/>
                <a:gd name="f17" fmla="val 21"/>
                <a:gd name="f18" fmla="val 14"/>
                <a:gd name="f19" fmla="val 15"/>
                <a:gd name="f20" fmla="val 16"/>
                <a:gd name="f21" fmla="val 1"/>
                <a:gd name="f22" fmla="val 11"/>
                <a:gd name="f23" fmla="val 4"/>
                <a:gd name="f24" fmla="val 18"/>
                <a:gd name="f25" fmla="+- 0 0 -90"/>
                <a:gd name="f26" fmla="*/ f3 1 32"/>
                <a:gd name="f27" fmla="*/ f4 1 17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32"/>
                <a:gd name="f36" fmla="*/ f32 1 17"/>
                <a:gd name="f37" fmla="*/ 23 f33 1"/>
                <a:gd name="f38" fmla="*/ 0 f32 1"/>
                <a:gd name="f39" fmla="*/ 31 f33 1"/>
                <a:gd name="f40" fmla="*/ 5 f32 1"/>
                <a:gd name="f41" fmla="*/ 27 f33 1"/>
                <a:gd name="f42" fmla="*/ 12 f32 1"/>
                <a:gd name="f43" fmla="*/ 8 f33 1"/>
                <a:gd name="f44" fmla="*/ 16 f32 1"/>
                <a:gd name="f45" fmla="*/ 1 f33 1"/>
                <a:gd name="f46" fmla="*/ 11 f32 1"/>
                <a:gd name="f47" fmla="*/ 5 f33 1"/>
                <a:gd name="f48" fmla="*/ 4 f32 1"/>
                <a:gd name="f49" fmla="+- f34 0 f1"/>
                <a:gd name="f50" fmla="*/ f37 1 32"/>
                <a:gd name="f51" fmla="*/ f38 1 17"/>
                <a:gd name="f52" fmla="*/ f39 1 32"/>
                <a:gd name="f53" fmla="*/ f40 1 17"/>
                <a:gd name="f54" fmla="*/ f41 1 32"/>
                <a:gd name="f55" fmla="*/ f42 1 17"/>
                <a:gd name="f56" fmla="*/ f43 1 32"/>
                <a:gd name="f57" fmla="*/ f44 1 17"/>
                <a:gd name="f58" fmla="*/ f45 1 32"/>
                <a:gd name="f59" fmla="*/ f46 1 17"/>
                <a:gd name="f60" fmla="*/ f47 1 32"/>
                <a:gd name="f61" fmla="*/ f48 1 17"/>
                <a:gd name="f62" fmla="*/ 0 1 f35"/>
                <a:gd name="f63" fmla="*/ f29 1 f35"/>
                <a:gd name="f64" fmla="*/ 0 1 f36"/>
                <a:gd name="f65" fmla="*/ f30 1 f36"/>
                <a:gd name="f66" fmla="*/ f50 1 f35"/>
                <a:gd name="f67" fmla="*/ f51 1 f36"/>
                <a:gd name="f68" fmla="*/ f52 1 f35"/>
                <a:gd name="f69" fmla="*/ f53 1 f36"/>
                <a:gd name="f70" fmla="*/ f54 1 f35"/>
                <a:gd name="f71" fmla="*/ f55 1 f36"/>
                <a:gd name="f72" fmla="*/ f56 1 f35"/>
                <a:gd name="f73" fmla="*/ f57 1 f36"/>
                <a:gd name="f74" fmla="*/ f58 1 f35"/>
                <a:gd name="f75" fmla="*/ f59 1 f36"/>
                <a:gd name="f76" fmla="*/ f60 1 f35"/>
                <a:gd name="f77" fmla="*/ f61 1 f36"/>
                <a:gd name="f78" fmla="*/ f62 f26 1"/>
                <a:gd name="f79" fmla="*/ f63 f26 1"/>
                <a:gd name="f80" fmla="*/ f65 f27 1"/>
                <a:gd name="f81" fmla="*/ f64 f27 1"/>
                <a:gd name="f82" fmla="*/ f66 f26 1"/>
                <a:gd name="f83" fmla="*/ f67 f27 1"/>
                <a:gd name="f84" fmla="*/ f68 f26 1"/>
                <a:gd name="f85" fmla="*/ f69 f27 1"/>
                <a:gd name="f86" fmla="*/ f70 f26 1"/>
                <a:gd name="f87" fmla="*/ f71 f27 1"/>
                <a:gd name="f88" fmla="*/ f72 f26 1"/>
                <a:gd name="f89" fmla="*/ f73 f27 1"/>
                <a:gd name="f90" fmla="*/ f74 f26 1"/>
                <a:gd name="f91" fmla="*/ f75 f27 1"/>
                <a:gd name="f92" fmla="*/ f76 f26 1"/>
                <a:gd name="f93" fmla="*/ f7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2" y="f83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90" y="f91"/>
                </a:cxn>
                <a:cxn ang="f49">
                  <a:pos x="f92" y="f93"/>
                </a:cxn>
                <a:cxn ang="f49">
                  <a:pos x="f82" y="f83"/>
                </a:cxn>
              </a:cxnLst>
              <a:rect l="f78" t="f81" r="f79" b="f80"/>
              <a:pathLst>
                <a:path w="32" h="17">
                  <a:moveTo>
                    <a:pt x="f8" y="f5"/>
                  </a:moveTo>
                  <a:cubicBezTo>
                    <a:pt x="f9" y="f5"/>
                    <a:pt x="f10" y="f11"/>
                    <a:pt x="f10" y="f12"/>
                  </a:cubicBezTo>
                  <a:cubicBezTo>
                    <a:pt x="f6" y="f13"/>
                    <a:pt x="f14" y="f15"/>
                    <a:pt x="f16" y="f15"/>
                  </a:cubicBezTo>
                  <a:cubicBezTo>
                    <a:pt x="f17" y="f18"/>
                    <a:pt x="f19" y="f19"/>
                    <a:pt x="f13" y="f20"/>
                  </a:cubicBezTo>
                  <a:cubicBezTo>
                    <a:pt x="f12" y="f7"/>
                    <a:pt x="f11" y="f19"/>
                    <a:pt x="f21" y="f22"/>
                  </a:cubicBezTo>
                  <a:cubicBezTo>
                    <a:pt x="f5" y="f13"/>
                    <a:pt x="f11" y="f12"/>
                    <a:pt x="f12" y="f23"/>
                  </a:cubicBezTo>
                  <a:cubicBezTo>
                    <a:pt x="f15" y="f11"/>
                    <a:pt x="f24" y="f21"/>
                    <a:pt x="f8" y="f5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Freeform 98">
              <a:extLst>
                <a:ext uri="{FF2B5EF4-FFF2-40B4-BE49-F238E27FC236}">
                  <a16:creationId xmlns:a16="http://schemas.microsoft.com/office/drawing/2014/main" id="{219586CD-7D9A-4E2D-953E-C252D02DB4D8}"/>
                </a:ext>
              </a:extLst>
            </p:cNvPr>
            <p:cNvSpPr/>
            <p:nvPr/>
          </p:nvSpPr>
          <p:spPr>
            <a:xfrm>
              <a:off x="827083" y="1816098"/>
              <a:ext cx="85725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17"/>
                <a:gd name="f8" fmla="val 23"/>
                <a:gd name="f9" fmla="val 18"/>
                <a:gd name="f10" fmla="val 16"/>
                <a:gd name="f11" fmla="val 11"/>
                <a:gd name="f12" fmla="val 15"/>
                <a:gd name="f13" fmla="val 5"/>
                <a:gd name="f14" fmla="val 13"/>
                <a:gd name="f15" fmla="val 2"/>
                <a:gd name="f16" fmla="val 12"/>
                <a:gd name="f17" fmla="val 8"/>
                <a:gd name="f18" fmla="val 1"/>
                <a:gd name="f19" fmla="val 14"/>
                <a:gd name="f20" fmla="val 20"/>
                <a:gd name="f21" fmla="val 3"/>
                <a:gd name="f22" fmla="val 26"/>
                <a:gd name="f23" fmla="val 4"/>
                <a:gd name="f24" fmla="val 30"/>
                <a:gd name="f25" fmla="val 31"/>
                <a:gd name="f26" fmla="val 28"/>
                <a:gd name="f27" fmla="+- 0 0 -90"/>
                <a:gd name="f28" fmla="*/ f3 1 32"/>
                <a:gd name="f29" fmla="*/ f4 1 17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32"/>
                <a:gd name="f38" fmla="*/ f34 1 17"/>
                <a:gd name="f39" fmla="*/ 23 f35 1"/>
                <a:gd name="f40" fmla="*/ 17 f34 1"/>
                <a:gd name="f41" fmla="*/ 5 f35 1"/>
                <a:gd name="f42" fmla="*/ 13 f34 1"/>
                <a:gd name="f43" fmla="*/ 1 f35 1"/>
                <a:gd name="f44" fmla="*/ 5 f34 1"/>
                <a:gd name="f45" fmla="*/ 8 f35 1"/>
                <a:gd name="f46" fmla="*/ 0 f34 1"/>
                <a:gd name="f47" fmla="*/ 26 f35 1"/>
                <a:gd name="f48" fmla="*/ 4 f34 1"/>
                <a:gd name="f49" fmla="*/ 31 f35 1"/>
                <a:gd name="f50" fmla="*/ 11 f34 1"/>
                <a:gd name="f51" fmla="+- f36 0 f1"/>
                <a:gd name="f52" fmla="*/ f39 1 32"/>
                <a:gd name="f53" fmla="*/ f40 1 17"/>
                <a:gd name="f54" fmla="*/ f41 1 32"/>
                <a:gd name="f55" fmla="*/ f42 1 17"/>
                <a:gd name="f56" fmla="*/ f43 1 32"/>
                <a:gd name="f57" fmla="*/ f44 1 17"/>
                <a:gd name="f58" fmla="*/ f45 1 32"/>
                <a:gd name="f59" fmla="*/ f46 1 17"/>
                <a:gd name="f60" fmla="*/ f47 1 32"/>
                <a:gd name="f61" fmla="*/ f48 1 17"/>
                <a:gd name="f62" fmla="*/ f49 1 32"/>
                <a:gd name="f63" fmla="*/ f50 1 17"/>
                <a:gd name="f64" fmla="*/ 0 1 f37"/>
                <a:gd name="f65" fmla="*/ f31 1 f37"/>
                <a:gd name="f66" fmla="*/ 0 1 f38"/>
                <a:gd name="f67" fmla="*/ f32 1 f38"/>
                <a:gd name="f68" fmla="*/ f52 1 f37"/>
                <a:gd name="f69" fmla="*/ f53 1 f38"/>
                <a:gd name="f70" fmla="*/ f54 1 f37"/>
                <a:gd name="f71" fmla="*/ f55 1 f38"/>
                <a:gd name="f72" fmla="*/ f56 1 f37"/>
                <a:gd name="f73" fmla="*/ f57 1 f38"/>
                <a:gd name="f74" fmla="*/ f58 1 f37"/>
                <a:gd name="f75" fmla="*/ f59 1 f38"/>
                <a:gd name="f76" fmla="*/ f60 1 f37"/>
                <a:gd name="f77" fmla="*/ f61 1 f38"/>
                <a:gd name="f78" fmla="*/ f62 1 f37"/>
                <a:gd name="f79" fmla="*/ f63 1 f38"/>
                <a:gd name="f80" fmla="*/ f64 f28 1"/>
                <a:gd name="f81" fmla="*/ f65 f28 1"/>
                <a:gd name="f82" fmla="*/ f67 f29 1"/>
                <a:gd name="f83" fmla="*/ f66 f29 1"/>
                <a:gd name="f84" fmla="*/ f68 f28 1"/>
                <a:gd name="f85" fmla="*/ f69 f29 1"/>
                <a:gd name="f86" fmla="*/ f70 f28 1"/>
                <a:gd name="f87" fmla="*/ f71 f29 1"/>
                <a:gd name="f88" fmla="*/ f72 f28 1"/>
                <a:gd name="f89" fmla="*/ f73 f29 1"/>
                <a:gd name="f90" fmla="*/ f74 f28 1"/>
                <a:gd name="f91" fmla="*/ f75 f29 1"/>
                <a:gd name="f92" fmla="*/ f76 f28 1"/>
                <a:gd name="f93" fmla="*/ f77 f29 1"/>
                <a:gd name="f94" fmla="*/ f78 f28 1"/>
                <a:gd name="f95" fmla="*/ f7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84" y="f85"/>
                </a:cxn>
                <a:cxn ang="f51">
                  <a:pos x="f86" y="f87"/>
                </a:cxn>
                <a:cxn ang="f51">
                  <a:pos x="f88" y="f89"/>
                </a:cxn>
                <a:cxn ang="f51">
                  <a:pos x="f90" y="f91"/>
                </a:cxn>
                <a:cxn ang="f51">
                  <a:pos x="f92" y="f93"/>
                </a:cxn>
                <a:cxn ang="f51">
                  <a:pos x="f94" y="f95"/>
                </a:cxn>
                <a:cxn ang="f51">
                  <a:pos x="f84" y="f85"/>
                </a:cxn>
              </a:cxnLst>
              <a:rect l="f80" t="f83" r="f81" b="f82"/>
              <a:pathLst>
                <a:path w="32" h="17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5" y="f17"/>
                    <a:pt x="f18" y="f13"/>
                  </a:cubicBezTo>
                  <a:cubicBezTo>
                    <a:pt x="f15" y="f15"/>
                    <a:pt x="f13" y="f5"/>
                    <a:pt x="f17" y="f5"/>
                  </a:cubicBezTo>
                  <a:cubicBezTo>
                    <a:pt x="f19" y="f18"/>
                    <a:pt x="f20" y="f21"/>
                    <a:pt x="f22" y="f23"/>
                  </a:cubicBezTo>
                  <a:cubicBezTo>
                    <a:pt x="f24" y="f13"/>
                    <a:pt x="f6" y="f17"/>
                    <a:pt x="f25" y="f11"/>
                  </a:cubicBezTo>
                  <a:cubicBezTo>
                    <a:pt x="f24" y="f12"/>
                    <a:pt x="f26" y="f7"/>
                    <a:pt x="f8" y="f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0" name="Forma libre: forma 1195">
            <a:extLst>
              <a:ext uri="{FF2B5EF4-FFF2-40B4-BE49-F238E27FC236}">
                <a16:creationId xmlns:a16="http://schemas.microsoft.com/office/drawing/2014/main" id="{F252ACA4-2D7F-46BB-96C4-C7A5EDE77307}"/>
              </a:ext>
            </a:extLst>
          </p:cNvPr>
          <p:cNvSpPr/>
          <p:nvPr/>
        </p:nvSpPr>
        <p:spPr>
          <a:xfrm>
            <a:off x="5361520" y="2254325"/>
            <a:ext cx="932825" cy="9335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32823"/>
              <a:gd name="f7" fmla="val 933570"/>
              <a:gd name="f8" fmla="val 45"/>
              <a:gd name="f9" fmla="val 467037"/>
              <a:gd name="f10" fmla="val -45"/>
              <a:gd name="f11" fmla="val 210681"/>
              <a:gd name="f12" fmla="val 213389"/>
              <a:gd name="f13" fmla="val -1486"/>
              <a:gd name="f14" fmla="val 469792"/>
              <a:gd name="f15" fmla="val 8"/>
              <a:gd name="f16" fmla="val 721440"/>
              <a:gd name="f17" fmla="val 1502"/>
              <a:gd name="f18" fmla="val 935825"/>
              <a:gd name="f19" fmla="val 218740"/>
              <a:gd name="f20" fmla="val 932791"/>
              <a:gd name="f21" fmla="val 469165"/>
              <a:gd name="f22" fmla="val 929758"/>
              <a:gd name="f23" fmla="val 723032"/>
              <a:gd name="f24" fmla="val 718134"/>
              <a:gd name="f25" fmla="val 932981"/>
              <a:gd name="f26" fmla="val 464675"/>
              <a:gd name="f27" fmla="val 933569"/>
              <a:gd name="f28" fmla="val 213208"/>
              <a:gd name="f29" fmla="val 934203"/>
              <a:gd name="f30" fmla="val 91"/>
              <a:gd name="f31" fmla="val 720225"/>
              <a:gd name="f32" fmla="val 466992"/>
              <a:gd name="f33" fmla="val 191340"/>
              <a:gd name="f34" fmla="val 409536"/>
              <a:gd name="f35" fmla="val 189619"/>
              <a:gd name="f36" fmla="val 529338"/>
              <a:gd name="f37" fmla="val 258304"/>
              <a:gd name="f38" fmla="val 606082"/>
              <a:gd name="f39" fmla="val 368281"/>
              <a:gd name="f40" fmla="val 607169"/>
              <a:gd name="f41" fmla="val 473097"/>
              <a:gd name="f42" fmla="val 608210"/>
              <a:gd name="f43" fmla="val 550927"/>
              <a:gd name="f44" fmla="val 528931"/>
              <a:gd name="f45" fmla="val 552512"/>
              <a:gd name="f46" fmla="val 419452"/>
              <a:gd name="f47" fmla="val 554233"/>
              <a:gd name="f48" fmla="val 302321"/>
              <a:gd name="f49" fmla="val 477307"/>
              <a:gd name="f50" fmla="val 217608"/>
              <a:gd name="f51" fmla="val 369368"/>
              <a:gd name="f52" fmla="val 217834"/>
              <a:gd name="f53" fmla="val 263013"/>
              <a:gd name="f54" fmla="val 218015"/>
              <a:gd name="f55" fmla="val 193015"/>
              <a:gd name="f56" fmla="val 293401"/>
              <a:gd name="f57" fmla="val 589865"/>
              <a:gd name="f58" fmla="val 533368"/>
              <a:gd name="f59" fmla="val 603720"/>
              <a:gd name="f60" fmla="val 538620"/>
              <a:gd name="f61" fmla="val 610014"/>
              <a:gd name="f62" fmla="val 533640"/>
              <a:gd name="f63" fmla="val 615175"/>
              <a:gd name="f64" fmla="val 527663"/>
              <a:gd name="f65" fmla="val 635006"/>
              <a:gd name="f66" fmla="val 504798"/>
              <a:gd name="f67" fmla="val 658641"/>
              <a:gd name="f68" fmla="val 488227"/>
              <a:gd name="f69" fmla="val 685173"/>
              <a:gd name="f70" fmla="val 513039"/>
              <a:gd name="f71" fmla="val 710935"/>
              <a:gd name="f72" fmla="val 537126"/>
              <a:gd name="f73" fmla="val 694500"/>
              <a:gd name="f74" fmla="val 557138"/>
              <a:gd name="f75" fmla="val 671997"/>
              <a:gd name="f76" fmla="val 575702"/>
              <a:gd name="f77" fmla="val 647684"/>
              <a:gd name="f78" fmla="val 595714"/>
              <a:gd name="f79" fmla="val 676027"/>
              <a:gd name="f80" fmla="val 598793"/>
              <a:gd name="f81" fmla="val 684901"/>
              <a:gd name="f82" fmla="val 607667"/>
              <a:gd name="f83" fmla="val 711660"/>
              <a:gd name="f84" fmla="val 634471"/>
              <a:gd name="f85" fmla="val 710619"/>
              <a:gd name="f86" fmla="val 660867"/>
              <a:gd name="f87" fmla="val 678472"/>
              <a:gd name="f88" fmla="val 680200"/>
              <a:gd name="f89" fmla="val 651578"/>
              <a:gd name="f90" fmla="val 696364"/>
              <a:gd name="f91" fmla="val 629754"/>
              <a:gd name="f92" fmla="val 682147"/>
              <a:gd name="f93" fmla="val 613817"/>
              <a:gd name="f94" fmla="val 658422"/>
              <a:gd name="f95" fmla="val 606844"/>
              <a:gd name="f96" fmla="val 648054"/>
              <a:gd name="f97" fmla="val 598060"/>
              <a:gd name="f98" fmla="val 637505"/>
              <a:gd name="f99" fmla="val 585926"/>
              <a:gd name="f100" fmla="val 646152"/>
              <a:gd name="f101" fmla="val 573747"/>
              <a:gd name="f102" fmla="val 654800"/>
              <a:gd name="f103" fmla="val 580991"/>
              <a:gd name="f104" fmla="val 669289"/>
              <a:gd name="f105" fmla="val 587466"/>
              <a:gd name="f106" fmla="val 677801"/>
              <a:gd name="f107" fmla="val 616126"/>
              <a:gd name="f108" fmla="val 715245"/>
              <a:gd name="f109" fmla="val 653932"/>
              <a:gd name="f110" fmla="val 726066"/>
              <a:gd name="f111" fmla="val 696537"/>
              <a:gd name="f112" fmla="val 705510"/>
              <a:gd name="f113" fmla="val 737739"/>
              <a:gd name="f114" fmla="val 685634"/>
              <a:gd name="f115" fmla="val 755624"/>
              <a:gd name="f116" fmla="val 653487"/>
              <a:gd name="f117" fmla="val 730314"/>
              <a:gd name="f118" fmla="val 609795"/>
              <a:gd name="f119" fmla="val 721077"/>
              <a:gd name="f120" fmla="val 593858"/>
              <a:gd name="f121" fmla="val 714150"/>
              <a:gd name="f122" fmla="val 582765"/>
              <a:gd name="f123" fmla="val 723251"/>
              <a:gd name="f124" fmla="val 562481"/>
              <a:gd name="f125" fmla="val 740546"/>
              <a:gd name="f126" fmla="val 523996"/>
              <a:gd name="f127" fmla="val 728276"/>
              <a:gd name="f128" fmla="val 492800"/>
              <a:gd name="f129" fmla="val 686531"/>
              <a:gd name="f130" fmla="val 478719"/>
              <a:gd name="f131" fmla="val 639398"/>
              <a:gd name="f132" fmla="val 462782"/>
              <a:gd name="f133" fmla="val 607342"/>
              <a:gd name="f134" fmla="val 481119"/>
              <a:gd name="f135" fmla="val 533413"/>
              <a:gd name="f136" fmla="+- 0 0 -90"/>
              <a:gd name="f137" fmla="*/ f3 1 932823"/>
              <a:gd name="f138" fmla="*/ f4 1 933570"/>
              <a:gd name="f139" fmla="val f5"/>
              <a:gd name="f140" fmla="val f6"/>
              <a:gd name="f141" fmla="val f7"/>
              <a:gd name="f142" fmla="*/ f136 f0 1"/>
              <a:gd name="f143" fmla="+- f141 0 f139"/>
              <a:gd name="f144" fmla="+- f140 0 f139"/>
              <a:gd name="f145" fmla="*/ f142 1 f2"/>
              <a:gd name="f146" fmla="*/ f144 1 932823"/>
              <a:gd name="f147" fmla="*/ f143 1 933570"/>
              <a:gd name="f148" fmla="*/ 45 f144 1"/>
              <a:gd name="f149" fmla="*/ 467037 f143 1"/>
              <a:gd name="f150" fmla="*/ 469792 f144 1"/>
              <a:gd name="f151" fmla="*/ 8 f143 1"/>
              <a:gd name="f152" fmla="*/ 932791 f144 1"/>
              <a:gd name="f153" fmla="*/ 469165 f143 1"/>
              <a:gd name="f154" fmla="*/ 464675 f144 1"/>
              <a:gd name="f155" fmla="*/ 933569 f143 1"/>
              <a:gd name="f156" fmla="*/ 0 f144 1"/>
              <a:gd name="f157" fmla="*/ 466992 f143 1"/>
              <a:gd name="f158" fmla="*/ 191340 f144 1"/>
              <a:gd name="f159" fmla="*/ 409536 f143 1"/>
              <a:gd name="f160" fmla="*/ 368281 f144 1"/>
              <a:gd name="f161" fmla="*/ 607169 f143 1"/>
              <a:gd name="f162" fmla="*/ 552512 f144 1"/>
              <a:gd name="f163" fmla="*/ 419452 f143 1"/>
              <a:gd name="f164" fmla="*/ 369368 f144 1"/>
              <a:gd name="f165" fmla="*/ 217834 f143 1"/>
              <a:gd name="f166" fmla="*/ 589865 f144 1"/>
              <a:gd name="f167" fmla="*/ 533368 f143 1"/>
              <a:gd name="f168" fmla="*/ 615175 f144 1"/>
              <a:gd name="f169" fmla="*/ 527663 f143 1"/>
              <a:gd name="f170" fmla="*/ 685173 f144 1"/>
              <a:gd name="f171" fmla="*/ 513039 f143 1"/>
              <a:gd name="f172" fmla="*/ 671997 f144 1"/>
              <a:gd name="f173" fmla="*/ 575702 f143 1"/>
              <a:gd name="f174" fmla="*/ 684901 f144 1"/>
              <a:gd name="f175" fmla="*/ 607667 f143 1"/>
              <a:gd name="f176" fmla="*/ 678472 f144 1"/>
              <a:gd name="f177" fmla="*/ 680200 f143 1"/>
              <a:gd name="f178" fmla="*/ 613817 f144 1"/>
              <a:gd name="f179" fmla="*/ 658422 f143 1"/>
              <a:gd name="f180" fmla="*/ 585926 f144 1"/>
              <a:gd name="f181" fmla="*/ 646152 f143 1"/>
              <a:gd name="f182" fmla="*/ 587466 f144 1"/>
              <a:gd name="f183" fmla="*/ 677801 f143 1"/>
              <a:gd name="f184" fmla="*/ 696537 f144 1"/>
              <a:gd name="f185" fmla="*/ 705510 f143 1"/>
              <a:gd name="f186" fmla="*/ 730314 f144 1"/>
              <a:gd name="f187" fmla="*/ 609795 f143 1"/>
              <a:gd name="f188" fmla="*/ 723251 f144 1"/>
              <a:gd name="f189" fmla="*/ 562481 f143 1"/>
              <a:gd name="f190" fmla="*/ 686531 f144 1"/>
              <a:gd name="f191" fmla="*/ 478719 f143 1"/>
              <a:gd name="f192" fmla="*/ 533413 f143 1"/>
              <a:gd name="f193" fmla="+- f145 0 f1"/>
              <a:gd name="f194" fmla="*/ f148 1 932823"/>
              <a:gd name="f195" fmla="*/ f149 1 933570"/>
              <a:gd name="f196" fmla="*/ f150 1 932823"/>
              <a:gd name="f197" fmla="*/ f151 1 933570"/>
              <a:gd name="f198" fmla="*/ f152 1 932823"/>
              <a:gd name="f199" fmla="*/ f153 1 933570"/>
              <a:gd name="f200" fmla="*/ f154 1 932823"/>
              <a:gd name="f201" fmla="*/ f155 1 933570"/>
              <a:gd name="f202" fmla="*/ f156 1 932823"/>
              <a:gd name="f203" fmla="*/ f157 1 933570"/>
              <a:gd name="f204" fmla="*/ f158 1 932823"/>
              <a:gd name="f205" fmla="*/ f159 1 933570"/>
              <a:gd name="f206" fmla="*/ f160 1 932823"/>
              <a:gd name="f207" fmla="*/ f161 1 933570"/>
              <a:gd name="f208" fmla="*/ f162 1 932823"/>
              <a:gd name="f209" fmla="*/ f163 1 933570"/>
              <a:gd name="f210" fmla="*/ f164 1 932823"/>
              <a:gd name="f211" fmla="*/ f165 1 933570"/>
              <a:gd name="f212" fmla="*/ f166 1 932823"/>
              <a:gd name="f213" fmla="*/ f167 1 933570"/>
              <a:gd name="f214" fmla="*/ f168 1 932823"/>
              <a:gd name="f215" fmla="*/ f169 1 933570"/>
              <a:gd name="f216" fmla="*/ f170 1 932823"/>
              <a:gd name="f217" fmla="*/ f171 1 933570"/>
              <a:gd name="f218" fmla="*/ f172 1 932823"/>
              <a:gd name="f219" fmla="*/ f173 1 933570"/>
              <a:gd name="f220" fmla="*/ f174 1 932823"/>
              <a:gd name="f221" fmla="*/ f175 1 933570"/>
              <a:gd name="f222" fmla="*/ f176 1 932823"/>
              <a:gd name="f223" fmla="*/ f177 1 933570"/>
              <a:gd name="f224" fmla="*/ f178 1 932823"/>
              <a:gd name="f225" fmla="*/ f179 1 933570"/>
              <a:gd name="f226" fmla="*/ f180 1 932823"/>
              <a:gd name="f227" fmla="*/ f181 1 933570"/>
              <a:gd name="f228" fmla="*/ f182 1 932823"/>
              <a:gd name="f229" fmla="*/ f183 1 933570"/>
              <a:gd name="f230" fmla="*/ f184 1 932823"/>
              <a:gd name="f231" fmla="*/ f185 1 933570"/>
              <a:gd name="f232" fmla="*/ f186 1 932823"/>
              <a:gd name="f233" fmla="*/ f187 1 933570"/>
              <a:gd name="f234" fmla="*/ f188 1 932823"/>
              <a:gd name="f235" fmla="*/ f189 1 933570"/>
              <a:gd name="f236" fmla="*/ f190 1 932823"/>
              <a:gd name="f237" fmla="*/ f191 1 933570"/>
              <a:gd name="f238" fmla="*/ f192 1 933570"/>
              <a:gd name="f239" fmla="*/ f139 1 f146"/>
              <a:gd name="f240" fmla="*/ f140 1 f146"/>
              <a:gd name="f241" fmla="*/ f139 1 f147"/>
              <a:gd name="f242" fmla="*/ f141 1 f147"/>
              <a:gd name="f243" fmla="*/ f194 1 f146"/>
              <a:gd name="f244" fmla="*/ f195 1 f147"/>
              <a:gd name="f245" fmla="*/ f196 1 f146"/>
              <a:gd name="f246" fmla="*/ f197 1 f147"/>
              <a:gd name="f247" fmla="*/ f198 1 f146"/>
              <a:gd name="f248" fmla="*/ f199 1 f147"/>
              <a:gd name="f249" fmla="*/ f200 1 f146"/>
              <a:gd name="f250" fmla="*/ f201 1 f147"/>
              <a:gd name="f251" fmla="*/ f202 1 f146"/>
              <a:gd name="f252" fmla="*/ f203 1 f147"/>
              <a:gd name="f253" fmla="*/ f204 1 f146"/>
              <a:gd name="f254" fmla="*/ f205 1 f147"/>
              <a:gd name="f255" fmla="*/ f206 1 f146"/>
              <a:gd name="f256" fmla="*/ f207 1 f147"/>
              <a:gd name="f257" fmla="*/ f208 1 f146"/>
              <a:gd name="f258" fmla="*/ f209 1 f147"/>
              <a:gd name="f259" fmla="*/ f210 1 f146"/>
              <a:gd name="f260" fmla="*/ f211 1 f147"/>
              <a:gd name="f261" fmla="*/ f212 1 f146"/>
              <a:gd name="f262" fmla="*/ f213 1 f147"/>
              <a:gd name="f263" fmla="*/ f214 1 f146"/>
              <a:gd name="f264" fmla="*/ f215 1 f147"/>
              <a:gd name="f265" fmla="*/ f216 1 f146"/>
              <a:gd name="f266" fmla="*/ f217 1 f147"/>
              <a:gd name="f267" fmla="*/ f218 1 f146"/>
              <a:gd name="f268" fmla="*/ f219 1 f147"/>
              <a:gd name="f269" fmla="*/ f220 1 f146"/>
              <a:gd name="f270" fmla="*/ f221 1 f147"/>
              <a:gd name="f271" fmla="*/ f222 1 f146"/>
              <a:gd name="f272" fmla="*/ f223 1 f147"/>
              <a:gd name="f273" fmla="*/ f224 1 f146"/>
              <a:gd name="f274" fmla="*/ f225 1 f147"/>
              <a:gd name="f275" fmla="*/ f226 1 f146"/>
              <a:gd name="f276" fmla="*/ f227 1 f147"/>
              <a:gd name="f277" fmla="*/ f228 1 f146"/>
              <a:gd name="f278" fmla="*/ f229 1 f147"/>
              <a:gd name="f279" fmla="*/ f230 1 f146"/>
              <a:gd name="f280" fmla="*/ f231 1 f147"/>
              <a:gd name="f281" fmla="*/ f232 1 f146"/>
              <a:gd name="f282" fmla="*/ f233 1 f147"/>
              <a:gd name="f283" fmla="*/ f234 1 f146"/>
              <a:gd name="f284" fmla="*/ f235 1 f147"/>
              <a:gd name="f285" fmla="*/ f236 1 f146"/>
              <a:gd name="f286" fmla="*/ f237 1 f147"/>
              <a:gd name="f287" fmla="*/ f238 1 f147"/>
              <a:gd name="f288" fmla="*/ f239 f137 1"/>
              <a:gd name="f289" fmla="*/ f240 f137 1"/>
              <a:gd name="f290" fmla="*/ f242 f138 1"/>
              <a:gd name="f291" fmla="*/ f241 f138 1"/>
              <a:gd name="f292" fmla="*/ f243 f137 1"/>
              <a:gd name="f293" fmla="*/ f244 f138 1"/>
              <a:gd name="f294" fmla="*/ f245 f137 1"/>
              <a:gd name="f295" fmla="*/ f246 f138 1"/>
              <a:gd name="f296" fmla="*/ f247 f137 1"/>
              <a:gd name="f297" fmla="*/ f248 f138 1"/>
              <a:gd name="f298" fmla="*/ f249 f137 1"/>
              <a:gd name="f299" fmla="*/ f250 f138 1"/>
              <a:gd name="f300" fmla="*/ f251 f137 1"/>
              <a:gd name="f301" fmla="*/ f252 f138 1"/>
              <a:gd name="f302" fmla="*/ f253 f137 1"/>
              <a:gd name="f303" fmla="*/ f254 f138 1"/>
              <a:gd name="f304" fmla="*/ f255 f137 1"/>
              <a:gd name="f305" fmla="*/ f256 f138 1"/>
              <a:gd name="f306" fmla="*/ f257 f137 1"/>
              <a:gd name="f307" fmla="*/ f258 f138 1"/>
              <a:gd name="f308" fmla="*/ f259 f137 1"/>
              <a:gd name="f309" fmla="*/ f260 f138 1"/>
              <a:gd name="f310" fmla="*/ f261 f137 1"/>
              <a:gd name="f311" fmla="*/ f262 f138 1"/>
              <a:gd name="f312" fmla="*/ f263 f137 1"/>
              <a:gd name="f313" fmla="*/ f264 f138 1"/>
              <a:gd name="f314" fmla="*/ f265 f137 1"/>
              <a:gd name="f315" fmla="*/ f266 f138 1"/>
              <a:gd name="f316" fmla="*/ f267 f137 1"/>
              <a:gd name="f317" fmla="*/ f268 f138 1"/>
              <a:gd name="f318" fmla="*/ f269 f137 1"/>
              <a:gd name="f319" fmla="*/ f270 f138 1"/>
              <a:gd name="f320" fmla="*/ f271 f137 1"/>
              <a:gd name="f321" fmla="*/ f272 f138 1"/>
              <a:gd name="f322" fmla="*/ f273 f137 1"/>
              <a:gd name="f323" fmla="*/ f274 f138 1"/>
              <a:gd name="f324" fmla="*/ f275 f137 1"/>
              <a:gd name="f325" fmla="*/ f276 f138 1"/>
              <a:gd name="f326" fmla="*/ f277 f137 1"/>
              <a:gd name="f327" fmla="*/ f278 f138 1"/>
              <a:gd name="f328" fmla="*/ f279 f137 1"/>
              <a:gd name="f329" fmla="*/ f280 f138 1"/>
              <a:gd name="f330" fmla="*/ f281 f137 1"/>
              <a:gd name="f331" fmla="*/ f282 f138 1"/>
              <a:gd name="f332" fmla="*/ f283 f137 1"/>
              <a:gd name="f333" fmla="*/ f284 f138 1"/>
              <a:gd name="f334" fmla="*/ f285 f137 1"/>
              <a:gd name="f335" fmla="*/ f286 f138 1"/>
              <a:gd name="f336" fmla="*/ f287 f1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3">
                <a:pos x="f292" y="f293"/>
              </a:cxn>
              <a:cxn ang="f193">
                <a:pos x="f294" y="f295"/>
              </a:cxn>
              <a:cxn ang="f193">
                <a:pos x="f296" y="f297"/>
              </a:cxn>
              <a:cxn ang="f193">
                <a:pos x="f298" y="f299"/>
              </a:cxn>
              <a:cxn ang="f193">
                <a:pos x="f300" y="f301"/>
              </a:cxn>
              <a:cxn ang="f193">
                <a:pos x="f302" y="f303"/>
              </a:cxn>
              <a:cxn ang="f193">
                <a:pos x="f304" y="f305"/>
              </a:cxn>
              <a:cxn ang="f193">
                <a:pos x="f306" y="f307"/>
              </a:cxn>
              <a:cxn ang="f193">
                <a:pos x="f308" y="f309"/>
              </a:cxn>
              <a:cxn ang="f193">
                <a:pos x="f302" y="f303"/>
              </a:cxn>
              <a:cxn ang="f193">
                <a:pos x="f310" y="f311"/>
              </a:cxn>
              <a:cxn ang="f193">
                <a:pos x="f312" y="f313"/>
              </a:cxn>
              <a:cxn ang="f193">
                <a:pos x="f314" y="f315"/>
              </a:cxn>
              <a:cxn ang="f193">
                <a:pos x="f316" y="f317"/>
              </a:cxn>
              <a:cxn ang="f193">
                <a:pos x="f318" y="f319"/>
              </a:cxn>
              <a:cxn ang="f193">
                <a:pos x="f320" y="f321"/>
              </a:cxn>
              <a:cxn ang="f193">
                <a:pos x="f322" y="f323"/>
              </a:cxn>
              <a:cxn ang="f193">
                <a:pos x="f324" y="f325"/>
              </a:cxn>
              <a:cxn ang="f193">
                <a:pos x="f326" y="f327"/>
              </a:cxn>
              <a:cxn ang="f193">
                <a:pos x="f328" y="f329"/>
              </a:cxn>
              <a:cxn ang="f193">
                <a:pos x="f330" y="f331"/>
              </a:cxn>
              <a:cxn ang="f193">
                <a:pos x="f332" y="f333"/>
              </a:cxn>
              <a:cxn ang="f193">
                <a:pos x="f334" y="f335"/>
              </a:cxn>
              <a:cxn ang="f193">
                <a:pos x="f310" y="f336"/>
              </a:cxn>
            </a:cxnLst>
            <a:rect l="f288" t="f291" r="f289" b="f290"/>
            <a:pathLst>
              <a:path w="932823" h="93357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5" y="f32"/>
                </a:cubicBezTo>
                <a:close/>
                <a:moveTo>
                  <a:pt x="f33" y="f34"/>
                </a:move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33" y="f34"/>
                </a:cubicBezTo>
                <a:close/>
                <a:moveTo>
                  <a:pt x="f57" y="f58"/>
                </a:moveTo>
                <a:cubicBezTo>
                  <a:pt x="f59" y="f60"/>
                  <a:pt x="f61" y="f62"/>
                  <a:pt x="f63" y="f64"/>
                </a:cubicBezTo>
                <a:cubicBezTo>
                  <a:pt x="f65" y="f66"/>
                  <a:pt x="f67" y="f68"/>
                  <a:pt x="f69" y="f70"/>
                </a:cubicBezTo>
                <a:cubicBezTo>
                  <a:pt x="f71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cubicBezTo>
                  <a:pt x="f125" y="f126"/>
                  <a:pt x="f127" y="f128"/>
                  <a:pt x="f129" y="f130"/>
                </a:cubicBezTo>
                <a:cubicBezTo>
                  <a:pt x="f131" y="f132"/>
                  <a:pt x="f133" y="f134"/>
                  <a:pt x="f57" y="f135"/>
                </a:cubicBezTo>
                <a:close/>
              </a:path>
            </a:pathLst>
          </a:custGeom>
          <a:solidFill>
            <a:srgbClr val="017D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1" name="Forma libre: forma 1196">
            <a:extLst>
              <a:ext uri="{FF2B5EF4-FFF2-40B4-BE49-F238E27FC236}">
                <a16:creationId xmlns:a16="http://schemas.microsoft.com/office/drawing/2014/main" id="{5720B276-6887-445A-9355-055704EAA84B}"/>
              </a:ext>
            </a:extLst>
          </p:cNvPr>
          <p:cNvSpPr/>
          <p:nvPr/>
        </p:nvSpPr>
        <p:spPr>
          <a:xfrm>
            <a:off x="5355686" y="717941"/>
            <a:ext cx="944538" cy="10129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44542"/>
              <a:gd name="f7" fmla="val 1012925"/>
              <a:gd name="f8" fmla="val 385343"/>
              <a:gd name="f9" fmla="val 253837"/>
              <a:gd name="f10" fmla="val 409203"/>
              <a:gd name="f11" fmla="val 261805"/>
              <a:gd name="f12" fmla="val 433064"/>
              <a:gd name="f13" fmla="val 269774"/>
              <a:gd name="f14" fmla="val 468244"/>
              <a:gd name="f15" fmla="val 281501"/>
              <a:gd name="f16" fmla="val 448413"/>
              <a:gd name="f17" fmla="val 210643"/>
              <a:gd name="f18" fmla="val 443750"/>
              <a:gd name="f19" fmla="val 144493"/>
              <a:gd name="f20" fmla="val 372077"/>
              <a:gd name="f21" fmla="val 112211"/>
              <a:gd name="f22" fmla="val 332414"/>
              <a:gd name="f23" fmla="val 94327"/>
              <a:gd name="f24" fmla="val 331328"/>
              <a:gd name="f25" fmla="val 58151"/>
              <a:gd name="f26" fmla="val 336217"/>
              <a:gd name="f27" fmla="val 21431"/>
              <a:gd name="f28" fmla="val 338436"/>
              <a:gd name="f29" fmla="val 4769"/>
              <a:gd name="f30" fmla="val 350117"/>
              <a:gd name="f31" fmla="val -1343"/>
              <a:gd name="f32" fmla="val 365874"/>
              <a:gd name="f33" fmla="val 242"/>
              <a:gd name="f34" fmla="val 396707"/>
              <a:gd name="f35" fmla="val 3275"/>
              <a:gd name="f36" fmla="val 430031"/>
              <a:gd name="f37" fmla="val 13010"/>
              <a:gd name="f38" fmla="val 436913"/>
              <a:gd name="f39" fmla="val 43707"/>
              <a:gd name="f40" fmla="val 451356"/>
              <a:gd name="f41" fmla="val 108136"/>
              <a:gd name="f42" fmla="val 495999"/>
              <a:gd name="f43" fmla="val 158756"/>
              <a:gd name="f44" fmla="val 511212"/>
              <a:gd name="f45" fmla="val 222007"/>
              <a:gd name="f46" fmla="val 514381"/>
              <a:gd name="f47" fmla="val 235183"/>
              <a:gd name="f48" fmla="val 519724"/>
              <a:gd name="f49" fmla="val 247770"/>
              <a:gd name="f50" fmla="val 529141"/>
              <a:gd name="f51" fmla="val 275615"/>
              <a:gd name="f52" fmla="val 574373"/>
              <a:gd name="f53" fmla="val 209058"/>
              <a:gd name="f54" fmla="val 628614"/>
              <a:gd name="f55" fmla="val 163329"/>
              <a:gd name="f56" fmla="val 678374"/>
              <a:gd name="f57" fmla="val 112981"/>
              <a:gd name="f58" fmla="val 685165"/>
              <a:gd name="f59" fmla="val 106099"/>
              <a:gd name="f60" fmla="val 688742"/>
              <a:gd name="f61" fmla="val 96047"/>
              <a:gd name="f62" fmla="val 695715"/>
              <a:gd name="f63" fmla="val 89392"/>
              <a:gd name="f64" fmla="val 721024"/>
              <a:gd name="f65" fmla="val 65078"/>
              <a:gd name="f66" fmla="val 750409"/>
              <a:gd name="f67" fmla="val 62090"/>
              <a:gd name="f68" fmla="val 782918"/>
              <a:gd name="f69" fmla="val 73590"/>
              <a:gd name="f70" fmla="val 802070"/>
              <a:gd name="f71" fmla="val 80336"/>
              <a:gd name="f72" fmla="val 806281"/>
              <a:gd name="f73" fmla="val 93331"/>
              <a:gd name="f74" fmla="val 801436"/>
              <a:gd name="f75" fmla="val 110491"/>
              <a:gd name="f76" fmla="val 792426"/>
              <a:gd name="f77" fmla="val 142456"/>
              <a:gd name="f78" fmla="val 775809"/>
              <a:gd name="f79" fmla="val 171659"/>
              <a:gd name="f80" fmla="val 739995"/>
              <a:gd name="f81" fmla="val 173652"/>
              <a:gd name="f82" fmla="val 650393"/>
              <a:gd name="f83" fmla="val 178723"/>
              <a:gd name="f84" fmla="val 617929"/>
              <a:gd name="f85" fmla="val 249445"/>
              <a:gd name="f86" fmla="val 577090"/>
              <a:gd name="f87" fmla="val 310342"/>
              <a:gd name="f88" fmla="val 562375"/>
              <a:gd name="f89" fmla="val 332301"/>
              <a:gd name="f90" fmla="val 571204"/>
              <a:gd name="f91" fmla="val 342262"/>
              <a:gd name="f92" fmla="val 598053"/>
              <a:gd name="f93" fmla="val 337780"/>
              <a:gd name="f94" fmla="val 619016"/>
              <a:gd name="f95" fmla="val 334293"/>
              <a:gd name="f96" fmla="val 643329"/>
              <a:gd name="f97" fmla="val 329449"/>
              <a:gd name="f98" fmla="val 656641"/>
              <a:gd name="f99" fmla="val 352042"/>
              <a:gd name="f100" fmla="val 665877"/>
              <a:gd name="f101" fmla="val 367708"/>
              <a:gd name="f102" fmla="val 652883"/>
              <a:gd name="f103" fmla="val 382151"/>
              <a:gd name="f104" fmla="val 643284"/>
              <a:gd name="f105" fmla="val 394195"/>
              <a:gd name="f106" fmla="val 625717"/>
              <a:gd name="f107" fmla="val 416199"/>
              <a:gd name="f108" fmla="val 605931"/>
              <a:gd name="f109" fmla="val 435261"/>
              <a:gd name="f110" fmla="val 573739"/>
              <a:gd name="f111" fmla="val 427654"/>
              <a:gd name="f112" fmla="val 558526"/>
              <a:gd name="f113" fmla="val 424032"/>
              <a:gd name="f114" fmla="val 536159"/>
              <a:gd name="f115" fmla="val 396232"/>
              <a:gd name="f116" fmla="val 532356"/>
              <a:gd name="f117" fmla="val 435623"/>
              <a:gd name="f118" fmla="val 528779"/>
              <a:gd name="f119" fmla="val 472886"/>
              <a:gd name="f120" fmla="val 502519"/>
              <a:gd name="f121" fmla="val 513589"/>
              <a:gd name="f122" fmla="val 537156"/>
              <a:gd name="f123" fmla="val 547275"/>
              <a:gd name="f124" fmla="val 549154"/>
              <a:gd name="f125" fmla="val 558911"/>
              <a:gd name="f126" fmla="val 563642"/>
              <a:gd name="f127" fmla="val 541706"/>
              <a:gd name="f128" fmla="val 568442"/>
              <a:gd name="f129" fmla="val 529844"/>
              <a:gd name="f130" fmla="val 608874"/>
              <a:gd name="f131" fmla="val 429510"/>
              <a:gd name="f132" fmla="val 696258"/>
              <a:gd name="f133" fmla="val 368613"/>
              <a:gd name="f134" fmla="val 765531"/>
              <a:gd name="f135" fmla="val 292548"/>
              <a:gd name="f136" fmla="val 791113"/>
              <a:gd name="f137" fmla="val 264477"/>
              <a:gd name="f138" fmla="val 821267"/>
              <a:gd name="f139" fmla="val 268054"/>
              <a:gd name="f140" fmla="val 851965"/>
              <a:gd name="f141" fmla="val 280641"/>
              <a:gd name="f142" fmla="val 866408"/>
              <a:gd name="f143" fmla="val 286572"/>
              <a:gd name="f144" fmla="val 883749"/>
              <a:gd name="f145" fmla="val 294812"/>
              <a:gd name="f146" fmla="val 878452"/>
              <a:gd name="f147" fmla="val 314100"/>
              <a:gd name="f148" fmla="val 869623"/>
              <a:gd name="f149" fmla="val 346201"/>
              <a:gd name="f150" fmla="val 849248"/>
              <a:gd name="f151" fmla="val 375722"/>
              <a:gd name="f152" fmla="val 814702"/>
              <a:gd name="f153" fmla="val 374726"/>
              <a:gd name="f154" fmla="val 730895"/>
              <a:gd name="f155" fmla="val 372416"/>
              <a:gd name="f156" fmla="val 698114"/>
              <a:gd name="f157" fmla="val 432499"/>
              <a:gd name="f158" fmla="val 659539"/>
              <a:gd name="f159" fmla="val 489729"/>
              <a:gd name="f160" fmla="val 726322"/>
              <a:gd name="f161" fmla="val 466230"/>
              <a:gd name="f162" fmla="val 796501"/>
              <a:gd name="f163" fmla="val 484250"/>
              <a:gd name="f164" fmla="val 862922"/>
              <a:gd name="f165" fmla="val 465007"/>
              <a:gd name="f166" fmla="val 898917"/>
              <a:gd name="f167" fmla="val 454549"/>
              <a:gd name="f168" fmla="val 921555"/>
              <a:gd name="f169" fmla="val 480447"/>
              <a:gd name="f170" fmla="val 936542"/>
              <a:gd name="f171" fmla="val 510329"/>
              <a:gd name="f172" fmla="val 944465"/>
              <a:gd name="f173" fmla="val 526176"/>
              <a:gd name="f174" fmla="val 951574"/>
              <a:gd name="f175" fmla="val 546098"/>
              <a:gd name="f176" fmla="val 931561"/>
              <a:gd name="f177" fmla="val 557463"/>
              <a:gd name="f178" fmla="val 904667"/>
              <a:gd name="f179" fmla="val 572766"/>
              <a:gd name="f180" fmla="val 875554"/>
              <a:gd name="f181" fmla="val 573762"/>
              <a:gd name="f182" fmla="val 847211"/>
              <a:gd name="f183" fmla="val 558323"/>
              <a:gd name="f184" fmla="val 728676"/>
              <a:gd name="f185" fmla="val 493713"/>
              <a:gd name="f186" fmla="val 540393"/>
              <a:gd name="f187" fmla="val 594657"/>
              <a:gd name="f188" fmla="val 670836"/>
              <a:gd name="f189" fmla="val 571747"/>
              <a:gd name="f190" fmla="val 767139"/>
              <a:gd name="f191" fmla="val 582885"/>
              <a:gd name="f192" fmla="val 861949"/>
              <a:gd name="f193" fmla="val 604210"/>
              <a:gd name="f194" fmla="val 955988"/>
              <a:gd name="f195" fmla="val 613764"/>
              <a:gd name="f196" fmla="val 998096"/>
              <a:gd name="f197" fmla="val 602897"/>
              <a:gd name="f198" fmla="val 1014124"/>
              <a:gd name="f199" fmla="val 559567"/>
              <a:gd name="f200" fmla="val 1012856"/>
              <a:gd name="f201" fmla="val 498761"/>
              <a:gd name="f202" fmla="val 1011090"/>
              <a:gd name="f203" fmla="val 437864"/>
              <a:gd name="f204" fmla="val 1011317"/>
              <a:gd name="f205" fmla="val 377057"/>
              <a:gd name="f206" fmla="val 1012765"/>
              <a:gd name="f207" fmla="val 338662"/>
              <a:gd name="f208" fmla="val 1013671"/>
              <a:gd name="f209" fmla="val 328747"/>
              <a:gd name="f210" fmla="val 999907"/>
              <a:gd name="f211" fmla="val 340021"/>
              <a:gd name="f212" fmla="val 963006"/>
              <a:gd name="f213" fmla="val 367322"/>
              <a:gd name="f214" fmla="val 873811"/>
              <a:gd name="f215" fmla="val 379321"/>
              <a:gd name="f216" fmla="val 783439"/>
              <a:gd name="f217" fmla="val 357362"/>
              <a:gd name="f218" fmla="val 690486"/>
              <a:gd name="f219" fmla="val 337123"/>
              <a:gd name="f220" fmla="val 605003"/>
              <a:gd name="f221" fmla="val 288994"/>
              <a:gd name="f222" fmla="val 568193"/>
              <a:gd name="f223" fmla="val 200976"/>
              <a:gd name="f224" fmla="val 574713"/>
              <a:gd name="f225" fmla="val 174534"/>
              <a:gd name="f226" fmla="val 576660"/>
              <a:gd name="f227" fmla="val 152349"/>
              <a:gd name="f228" fmla="val 581776"/>
              <a:gd name="f229" fmla="val 137996"/>
              <a:gd name="f230" fmla="val 609078"/>
              <a:gd name="f231" fmla="val 118527"/>
              <a:gd name="f232" fmla="val 646024"/>
              <a:gd name="f233" fmla="val 83120"/>
              <a:gd name="f234" fmla="val 651231"/>
              <a:gd name="f235" fmla="val 46175"/>
              <a:gd name="f236" fmla="val 642221"/>
              <a:gd name="f237" fmla="val 22993"/>
              <a:gd name="f238" fmla="val 636561"/>
              <a:gd name="f239" fmla="val 25936"/>
              <a:gd name="f240" fmla="val 615281"/>
              <a:gd name="f241" fmla="val 29422"/>
              <a:gd name="f242" fmla="val 598166"/>
              <a:gd name="f243" fmla="val 37210"/>
              <a:gd name="f244" fmla="val 559500"/>
              <a:gd name="f245" fmla="val 58535"/>
              <a:gd name="f246" fmla="val 536001"/>
              <a:gd name="f247" fmla="val 101322"/>
              <a:gd name="f248" fmla="val 533964"/>
              <a:gd name="f249" fmla="val 134374"/>
              <a:gd name="f250" fmla="val 532379"/>
              <a:gd name="f251" fmla="val 167154"/>
              <a:gd name="f252" fmla="val 525452"/>
              <a:gd name="f253" fmla="val 200161"/>
              <a:gd name="f254" fmla="val 521603"/>
              <a:gd name="f255" fmla="val 233303"/>
              <a:gd name="f256" fmla="val 517755"/>
              <a:gd name="f257" fmla="val 265857"/>
              <a:gd name="f258" fmla="val 524954"/>
              <a:gd name="f259" fmla="val 299136"/>
              <a:gd name="f260" fmla="val 531700"/>
              <a:gd name="f261" fmla="val 286594"/>
              <a:gd name="f262" fmla="val 449115"/>
              <a:gd name="f263" fmla="val 176888"/>
              <a:gd name="f264" fmla="val 348284"/>
              <a:gd name="f265" fmla="val 99646"/>
              <a:gd name="f266" fmla="val 352766"/>
              <a:gd name="f267" fmla="val 50068"/>
              <a:gd name="f268" fmla="val 355619"/>
              <a:gd name="f269" fmla="val 21227"/>
              <a:gd name="f270" fmla="val 336059"/>
              <a:gd name="f271" fmla="val 2392"/>
              <a:gd name="f272" fmla="val 294586"/>
              <a:gd name="f273" fmla="val -4988"/>
              <a:gd name="f274" fmla="val 278331"/>
              <a:gd name="f275" fmla="val 5878"/>
              <a:gd name="f276" fmla="val 268144"/>
              <a:gd name="f277" fmla="val 19054"/>
              <a:gd name="f278" fmla="val 262077"/>
              <a:gd name="f279" fmla="val 60663"/>
              <a:gd name="f280" fmla="val 242880"/>
              <a:gd name="f281" fmla="val 93353"/>
              <a:gd name="f282" fmla="val 247543"/>
              <a:gd name="f283" fmla="val 129031"/>
              <a:gd name="f284" fmla="val 283719"/>
              <a:gd name="f285" fmla="val 162491"/>
              <a:gd name="f286" fmla="val 317586"/>
              <a:gd name="f287" fmla="val 209307"/>
              <a:gd name="f288" fmla="val 338368"/>
              <a:gd name="f289" fmla="val 250509"/>
              <a:gd name="f290" fmla="val 364403"/>
              <a:gd name="f291" fmla="val 262280"/>
              <a:gd name="f292" fmla="val 371828"/>
              <a:gd name="f293" fmla="val 275320"/>
              <a:gd name="f294" fmla="val 275275"/>
              <a:gd name="f295" fmla="val 354487"/>
              <a:gd name="f296" fmla="val 275139"/>
              <a:gd name="f297" fmla="val 313330"/>
              <a:gd name="f298" fmla="val 302169"/>
              <a:gd name="f299" fmla="val 275932"/>
              <a:gd name="f300" fmla="val 290533"/>
              <a:gd name="f301" fmla="val 233326"/>
              <a:gd name="f302" fmla="val 288043"/>
              <a:gd name="f303" fmla="val 224180"/>
              <a:gd name="f304" fmla="val 286956"/>
              <a:gd name="f305" fmla="val 213133"/>
              <a:gd name="f306" fmla="val 289718"/>
              <a:gd name="f307" fmla="val 204349"/>
              <a:gd name="f308" fmla="val 300856"/>
              <a:gd name="f309" fmla="val 169169"/>
              <a:gd name="f310" fmla="val 327253"/>
              <a:gd name="f311" fmla="val 143497"/>
              <a:gd name="f312" fmla="val 362433"/>
              <a:gd name="f313" fmla="val 147119"/>
              <a:gd name="f314" fmla="val 396617"/>
              <a:gd name="f315" fmla="val 150606"/>
              <a:gd name="f316" fmla="val 392677"/>
              <a:gd name="f317" fmla="val 187642"/>
              <a:gd name="f318" fmla="val 393855"/>
              <a:gd name="f319" fmla="val 214129"/>
              <a:gd name="f320" fmla="val 394443"/>
              <a:gd name="f321" fmla="val 227395"/>
              <a:gd name="f322" fmla="val 388648"/>
              <a:gd name="f323" fmla="val 240933"/>
              <a:gd name="f324" fmla="val 385705"/>
              <a:gd name="f325" fmla="val 254335"/>
              <a:gd name="f326" fmla="val 316341"/>
              <a:gd name="f327" fmla="val 298932"/>
              <a:gd name="f328" fmla="val 311270"/>
              <a:gd name="f329" fmla="val 461023"/>
              <a:gd name="f330" fmla="val 377827"/>
              <a:gd name="f331" fmla="val 506436"/>
              <a:gd name="f332" fmla="val 393175"/>
              <a:gd name="f333" fmla="val 516940"/>
              <a:gd name="f334" fmla="val 408841"/>
              <a:gd name="f335" fmla="val 521558"/>
              <a:gd name="f336" fmla="val 427224"/>
              <a:gd name="f337" fmla="val 512639"/>
              <a:gd name="f338" fmla="val 458238"/>
              <a:gd name="f339" fmla="val 497607"/>
              <a:gd name="f340" fmla="val 491833"/>
              <a:gd name="f341" fmla="val 408593"/>
              <a:gd name="f342" fmla="val 478432"/>
              <a:gd name="f343" fmla="val 376537"/>
              <a:gd name="f344" fmla="val 474809"/>
              <a:gd name="f345" fmla="val 367889"/>
              <a:gd name="f346" fmla="val 470101"/>
              <a:gd name="f347" fmla="val 366349"/>
              <a:gd name="f348" fmla="val 461317"/>
              <a:gd name="f349" fmla="val 365127"/>
              <a:gd name="f350" fmla="val 384030"/>
              <a:gd name="f351" fmla="val 354261"/>
              <a:gd name="f352" fmla="val 376287"/>
              <a:gd name="f353" fmla="val 342579"/>
              <a:gd name="f354" fmla="val 385161"/>
              <a:gd name="f355" fmla="+- 0 0 -90"/>
              <a:gd name="f356" fmla="*/ f3 1 944542"/>
              <a:gd name="f357" fmla="*/ f4 1 1012925"/>
              <a:gd name="f358" fmla="val f5"/>
              <a:gd name="f359" fmla="val f6"/>
              <a:gd name="f360" fmla="val f7"/>
              <a:gd name="f361" fmla="*/ f355 f0 1"/>
              <a:gd name="f362" fmla="+- f360 0 f358"/>
              <a:gd name="f363" fmla="+- f359 0 f358"/>
              <a:gd name="f364" fmla="*/ f361 1 f2"/>
              <a:gd name="f365" fmla="*/ f363 1 944542"/>
              <a:gd name="f366" fmla="*/ f362 1 1012925"/>
              <a:gd name="f367" fmla="*/ 385343 f363 1"/>
              <a:gd name="f368" fmla="*/ 253837 f362 1"/>
              <a:gd name="f369" fmla="*/ 468244 f363 1"/>
              <a:gd name="f370" fmla="*/ 281501 f362 1"/>
              <a:gd name="f371" fmla="*/ 372077 f363 1"/>
              <a:gd name="f372" fmla="*/ 112211 f362 1"/>
              <a:gd name="f373" fmla="*/ 336217 f363 1"/>
              <a:gd name="f374" fmla="*/ 21431 f362 1"/>
              <a:gd name="f375" fmla="*/ 365874 f363 1"/>
              <a:gd name="f376" fmla="*/ 242 f362 1"/>
              <a:gd name="f377" fmla="*/ 436913 f363 1"/>
              <a:gd name="f378" fmla="*/ 43707 f362 1"/>
              <a:gd name="f379" fmla="*/ 511212 f363 1"/>
              <a:gd name="f380" fmla="*/ 222007 f362 1"/>
              <a:gd name="f381" fmla="*/ 529141 f363 1"/>
              <a:gd name="f382" fmla="*/ 275615 f362 1"/>
              <a:gd name="f383" fmla="*/ 678374 f363 1"/>
              <a:gd name="f384" fmla="*/ 112981 f362 1"/>
              <a:gd name="f385" fmla="*/ 695715 f363 1"/>
              <a:gd name="f386" fmla="*/ 89392 f362 1"/>
              <a:gd name="f387" fmla="*/ 782918 f363 1"/>
              <a:gd name="f388" fmla="*/ 73590 f362 1"/>
              <a:gd name="f389" fmla="*/ 801436 f363 1"/>
              <a:gd name="f390" fmla="*/ 110491 f362 1"/>
              <a:gd name="f391" fmla="*/ 739995 f363 1"/>
              <a:gd name="f392" fmla="*/ 173652 f362 1"/>
              <a:gd name="f393" fmla="*/ 577090 f363 1"/>
              <a:gd name="f394" fmla="*/ 310342 f362 1"/>
              <a:gd name="f395" fmla="*/ 598053 f363 1"/>
              <a:gd name="f396" fmla="*/ 337780 f362 1"/>
              <a:gd name="f397" fmla="*/ 656641 f363 1"/>
              <a:gd name="f398" fmla="*/ 352042 f362 1"/>
              <a:gd name="f399" fmla="*/ 643284 f363 1"/>
              <a:gd name="f400" fmla="*/ 394195 f362 1"/>
              <a:gd name="f401" fmla="*/ 573739 f363 1"/>
              <a:gd name="f402" fmla="*/ 427654 f362 1"/>
              <a:gd name="f403" fmla="*/ 532356 f363 1"/>
              <a:gd name="f404" fmla="*/ 435623 f362 1"/>
              <a:gd name="f405" fmla="*/ 537156 f363 1"/>
              <a:gd name="f406" fmla="*/ 547275 f362 1"/>
              <a:gd name="f407" fmla="*/ 568442 f363 1"/>
              <a:gd name="f408" fmla="*/ 529844 f362 1"/>
              <a:gd name="f409" fmla="*/ 765531 f363 1"/>
              <a:gd name="f410" fmla="*/ 292548 f362 1"/>
              <a:gd name="f411" fmla="*/ 851965 f363 1"/>
              <a:gd name="f412" fmla="*/ 280641 f362 1"/>
              <a:gd name="f413" fmla="*/ 878452 f363 1"/>
              <a:gd name="f414" fmla="*/ 314100 f362 1"/>
              <a:gd name="f415" fmla="*/ 814702 f363 1"/>
              <a:gd name="f416" fmla="*/ 374726 f362 1"/>
              <a:gd name="f417" fmla="*/ 659539 f363 1"/>
              <a:gd name="f418" fmla="*/ 489729 f362 1"/>
              <a:gd name="f419" fmla="*/ 862922 f363 1"/>
              <a:gd name="f420" fmla="*/ 465007 f362 1"/>
              <a:gd name="f421" fmla="*/ 936542 f363 1"/>
              <a:gd name="f422" fmla="*/ 510329 f362 1"/>
              <a:gd name="f423" fmla="*/ 931561 f363 1"/>
              <a:gd name="f424" fmla="*/ 557463 f362 1"/>
              <a:gd name="f425" fmla="*/ 847211 f363 1"/>
              <a:gd name="f426" fmla="*/ 558323 f362 1"/>
              <a:gd name="f427" fmla="*/ 594657 f363 1"/>
              <a:gd name="f428" fmla="*/ 670836 f362 1"/>
              <a:gd name="f429" fmla="*/ 604210 f363 1"/>
              <a:gd name="f430" fmla="*/ 955988 f362 1"/>
              <a:gd name="f431" fmla="*/ 559567 f363 1"/>
              <a:gd name="f432" fmla="*/ 1012856 f362 1"/>
              <a:gd name="f433" fmla="*/ 377057 f363 1"/>
              <a:gd name="f434" fmla="*/ 1012765 f362 1"/>
              <a:gd name="f435" fmla="*/ 340021 f363 1"/>
              <a:gd name="f436" fmla="*/ 963006 f362 1"/>
              <a:gd name="f437" fmla="*/ 357362 f363 1"/>
              <a:gd name="f438" fmla="*/ 690486 f362 1"/>
              <a:gd name="f439" fmla="*/ 200976 f363 1"/>
              <a:gd name="f440" fmla="*/ 574713 f362 1"/>
              <a:gd name="f441" fmla="*/ 137996 f363 1"/>
              <a:gd name="f442" fmla="*/ 609078 f362 1"/>
              <a:gd name="f443" fmla="*/ 46175 f363 1"/>
              <a:gd name="f444" fmla="*/ 642221 f362 1"/>
              <a:gd name="f445" fmla="*/ 29422 f363 1"/>
              <a:gd name="f446" fmla="*/ 598166 f362 1"/>
              <a:gd name="f447" fmla="*/ 101322 f363 1"/>
              <a:gd name="f448" fmla="*/ 533964 f362 1"/>
              <a:gd name="f449" fmla="*/ 200161 f363 1"/>
              <a:gd name="f450" fmla="*/ 521603 f362 1"/>
              <a:gd name="f451" fmla="*/ 299136 f363 1"/>
              <a:gd name="f452" fmla="*/ 531700 f362 1"/>
              <a:gd name="f453" fmla="*/ 99646 f363 1"/>
              <a:gd name="f454" fmla="*/ 352766 f362 1"/>
              <a:gd name="f455" fmla="*/ 2392 f363 1"/>
              <a:gd name="f456" fmla="*/ 294586 f362 1"/>
              <a:gd name="f457" fmla="*/ 19054 f363 1"/>
              <a:gd name="f458" fmla="*/ 262077 f362 1"/>
              <a:gd name="f459" fmla="*/ 129031 f363 1"/>
              <a:gd name="f460" fmla="*/ 283719 f362 1"/>
              <a:gd name="f461" fmla="*/ 250509 f363 1"/>
              <a:gd name="f462" fmla="*/ 364403 f362 1"/>
              <a:gd name="f463" fmla="*/ 275275 f363 1"/>
              <a:gd name="f464" fmla="*/ 354487 f362 1"/>
              <a:gd name="f465" fmla="*/ 290533 f363 1"/>
              <a:gd name="f466" fmla="*/ 233326 f362 1"/>
              <a:gd name="f467" fmla="*/ 289718 f363 1"/>
              <a:gd name="f468" fmla="*/ 204349 f362 1"/>
              <a:gd name="f469" fmla="*/ 362433 f363 1"/>
              <a:gd name="f470" fmla="*/ 147119 f362 1"/>
              <a:gd name="f471" fmla="*/ 393855 f363 1"/>
              <a:gd name="f472" fmla="*/ 214129 f362 1"/>
              <a:gd name="f473" fmla="*/ 385705 f363 1"/>
              <a:gd name="f474" fmla="*/ 254335 f362 1"/>
              <a:gd name="f475" fmla="*/ 377827 f363 1"/>
              <a:gd name="f476" fmla="*/ 506436 f362 1"/>
              <a:gd name="f477" fmla="*/ 427224 f363 1"/>
              <a:gd name="f478" fmla="*/ 512639 f362 1"/>
              <a:gd name="f479" fmla="*/ 478432 f363 1"/>
              <a:gd name="f480" fmla="*/ 376537 f362 1"/>
              <a:gd name="f481" fmla="*/ 461317 f363 1"/>
              <a:gd name="f482" fmla="*/ 365127 f362 1"/>
              <a:gd name="f483" fmla="*/ 385161 f363 1"/>
              <a:gd name="f484" fmla="+- f364 0 f1"/>
              <a:gd name="f485" fmla="*/ f367 1 944542"/>
              <a:gd name="f486" fmla="*/ f368 1 1012925"/>
              <a:gd name="f487" fmla="*/ f369 1 944542"/>
              <a:gd name="f488" fmla="*/ f370 1 1012925"/>
              <a:gd name="f489" fmla="*/ f371 1 944542"/>
              <a:gd name="f490" fmla="*/ f372 1 1012925"/>
              <a:gd name="f491" fmla="*/ f373 1 944542"/>
              <a:gd name="f492" fmla="*/ f374 1 1012925"/>
              <a:gd name="f493" fmla="*/ f375 1 944542"/>
              <a:gd name="f494" fmla="*/ f376 1 1012925"/>
              <a:gd name="f495" fmla="*/ f377 1 944542"/>
              <a:gd name="f496" fmla="*/ f378 1 1012925"/>
              <a:gd name="f497" fmla="*/ f379 1 944542"/>
              <a:gd name="f498" fmla="*/ f380 1 1012925"/>
              <a:gd name="f499" fmla="*/ f381 1 944542"/>
              <a:gd name="f500" fmla="*/ f382 1 1012925"/>
              <a:gd name="f501" fmla="*/ f383 1 944542"/>
              <a:gd name="f502" fmla="*/ f384 1 1012925"/>
              <a:gd name="f503" fmla="*/ f385 1 944542"/>
              <a:gd name="f504" fmla="*/ f386 1 1012925"/>
              <a:gd name="f505" fmla="*/ f387 1 944542"/>
              <a:gd name="f506" fmla="*/ f388 1 1012925"/>
              <a:gd name="f507" fmla="*/ f389 1 944542"/>
              <a:gd name="f508" fmla="*/ f390 1 1012925"/>
              <a:gd name="f509" fmla="*/ f391 1 944542"/>
              <a:gd name="f510" fmla="*/ f392 1 1012925"/>
              <a:gd name="f511" fmla="*/ f393 1 944542"/>
              <a:gd name="f512" fmla="*/ f394 1 1012925"/>
              <a:gd name="f513" fmla="*/ f395 1 944542"/>
              <a:gd name="f514" fmla="*/ f396 1 1012925"/>
              <a:gd name="f515" fmla="*/ f397 1 944542"/>
              <a:gd name="f516" fmla="*/ f398 1 1012925"/>
              <a:gd name="f517" fmla="*/ f399 1 944542"/>
              <a:gd name="f518" fmla="*/ f400 1 1012925"/>
              <a:gd name="f519" fmla="*/ f401 1 944542"/>
              <a:gd name="f520" fmla="*/ f402 1 1012925"/>
              <a:gd name="f521" fmla="*/ f403 1 944542"/>
              <a:gd name="f522" fmla="*/ f404 1 1012925"/>
              <a:gd name="f523" fmla="*/ f405 1 944542"/>
              <a:gd name="f524" fmla="*/ f406 1 1012925"/>
              <a:gd name="f525" fmla="*/ f407 1 944542"/>
              <a:gd name="f526" fmla="*/ f408 1 1012925"/>
              <a:gd name="f527" fmla="*/ f409 1 944542"/>
              <a:gd name="f528" fmla="*/ f410 1 1012925"/>
              <a:gd name="f529" fmla="*/ f411 1 944542"/>
              <a:gd name="f530" fmla="*/ f412 1 1012925"/>
              <a:gd name="f531" fmla="*/ f413 1 944542"/>
              <a:gd name="f532" fmla="*/ f414 1 1012925"/>
              <a:gd name="f533" fmla="*/ f415 1 944542"/>
              <a:gd name="f534" fmla="*/ f416 1 1012925"/>
              <a:gd name="f535" fmla="*/ f417 1 944542"/>
              <a:gd name="f536" fmla="*/ f418 1 1012925"/>
              <a:gd name="f537" fmla="*/ f419 1 944542"/>
              <a:gd name="f538" fmla="*/ f420 1 1012925"/>
              <a:gd name="f539" fmla="*/ f421 1 944542"/>
              <a:gd name="f540" fmla="*/ f422 1 1012925"/>
              <a:gd name="f541" fmla="*/ f423 1 944542"/>
              <a:gd name="f542" fmla="*/ f424 1 1012925"/>
              <a:gd name="f543" fmla="*/ f425 1 944542"/>
              <a:gd name="f544" fmla="*/ f426 1 1012925"/>
              <a:gd name="f545" fmla="*/ f427 1 944542"/>
              <a:gd name="f546" fmla="*/ f428 1 1012925"/>
              <a:gd name="f547" fmla="*/ f429 1 944542"/>
              <a:gd name="f548" fmla="*/ f430 1 1012925"/>
              <a:gd name="f549" fmla="*/ f431 1 944542"/>
              <a:gd name="f550" fmla="*/ f432 1 1012925"/>
              <a:gd name="f551" fmla="*/ f433 1 944542"/>
              <a:gd name="f552" fmla="*/ f434 1 1012925"/>
              <a:gd name="f553" fmla="*/ f435 1 944542"/>
              <a:gd name="f554" fmla="*/ f436 1 1012925"/>
              <a:gd name="f555" fmla="*/ f437 1 944542"/>
              <a:gd name="f556" fmla="*/ f438 1 1012925"/>
              <a:gd name="f557" fmla="*/ f439 1 944542"/>
              <a:gd name="f558" fmla="*/ f440 1 1012925"/>
              <a:gd name="f559" fmla="*/ f441 1 944542"/>
              <a:gd name="f560" fmla="*/ f442 1 1012925"/>
              <a:gd name="f561" fmla="*/ f443 1 944542"/>
              <a:gd name="f562" fmla="*/ f444 1 1012925"/>
              <a:gd name="f563" fmla="*/ f445 1 944542"/>
              <a:gd name="f564" fmla="*/ f446 1 1012925"/>
              <a:gd name="f565" fmla="*/ f447 1 944542"/>
              <a:gd name="f566" fmla="*/ f448 1 1012925"/>
              <a:gd name="f567" fmla="*/ f449 1 944542"/>
              <a:gd name="f568" fmla="*/ f450 1 1012925"/>
              <a:gd name="f569" fmla="*/ f451 1 944542"/>
              <a:gd name="f570" fmla="*/ f452 1 1012925"/>
              <a:gd name="f571" fmla="*/ f453 1 944542"/>
              <a:gd name="f572" fmla="*/ f454 1 1012925"/>
              <a:gd name="f573" fmla="*/ f455 1 944542"/>
              <a:gd name="f574" fmla="*/ f456 1 1012925"/>
              <a:gd name="f575" fmla="*/ f457 1 944542"/>
              <a:gd name="f576" fmla="*/ f458 1 1012925"/>
              <a:gd name="f577" fmla="*/ f459 1 944542"/>
              <a:gd name="f578" fmla="*/ f460 1 1012925"/>
              <a:gd name="f579" fmla="*/ f461 1 944542"/>
              <a:gd name="f580" fmla="*/ f462 1 1012925"/>
              <a:gd name="f581" fmla="*/ f463 1 944542"/>
              <a:gd name="f582" fmla="*/ f464 1 1012925"/>
              <a:gd name="f583" fmla="*/ f465 1 944542"/>
              <a:gd name="f584" fmla="*/ f466 1 1012925"/>
              <a:gd name="f585" fmla="*/ f467 1 944542"/>
              <a:gd name="f586" fmla="*/ f468 1 1012925"/>
              <a:gd name="f587" fmla="*/ f469 1 944542"/>
              <a:gd name="f588" fmla="*/ f470 1 1012925"/>
              <a:gd name="f589" fmla="*/ f471 1 944542"/>
              <a:gd name="f590" fmla="*/ f472 1 1012925"/>
              <a:gd name="f591" fmla="*/ f473 1 944542"/>
              <a:gd name="f592" fmla="*/ f474 1 1012925"/>
              <a:gd name="f593" fmla="*/ f475 1 944542"/>
              <a:gd name="f594" fmla="*/ f476 1 1012925"/>
              <a:gd name="f595" fmla="*/ f477 1 944542"/>
              <a:gd name="f596" fmla="*/ f478 1 1012925"/>
              <a:gd name="f597" fmla="*/ f479 1 944542"/>
              <a:gd name="f598" fmla="*/ f480 1 1012925"/>
              <a:gd name="f599" fmla="*/ f481 1 944542"/>
              <a:gd name="f600" fmla="*/ f482 1 1012925"/>
              <a:gd name="f601" fmla="*/ f483 1 944542"/>
              <a:gd name="f602" fmla="*/ f358 1 f365"/>
              <a:gd name="f603" fmla="*/ f359 1 f365"/>
              <a:gd name="f604" fmla="*/ f358 1 f366"/>
              <a:gd name="f605" fmla="*/ f360 1 f366"/>
              <a:gd name="f606" fmla="*/ f485 1 f365"/>
              <a:gd name="f607" fmla="*/ f486 1 f366"/>
              <a:gd name="f608" fmla="*/ f487 1 f365"/>
              <a:gd name="f609" fmla="*/ f488 1 f366"/>
              <a:gd name="f610" fmla="*/ f489 1 f365"/>
              <a:gd name="f611" fmla="*/ f490 1 f366"/>
              <a:gd name="f612" fmla="*/ f491 1 f365"/>
              <a:gd name="f613" fmla="*/ f492 1 f366"/>
              <a:gd name="f614" fmla="*/ f493 1 f365"/>
              <a:gd name="f615" fmla="*/ f494 1 f366"/>
              <a:gd name="f616" fmla="*/ f495 1 f365"/>
              <a:gd name="f617" fmla="*/ f496 1 f366"/>
              <a:gd name="f618" fmla="*/ f497 1 f365"/>
              <a:gd name="f619" fmla="*/ f498 1 f366"/>
              <a:gd name="f620" fmla="*/ f499 1 f365"/>
              <a:gd name="f621" fmla="*/ f500 1 f366"/>
              <a:gd name="f622" fmla="*/ f501 1 f365"/>
              <a:gd name="f623" fmla="*/ f502 1 f366"/>
              <a:gd name="f624" fmla="*/ f503 1 f365"/>
              <a:gd name="f625" fmla="*/ f504 1 f366"/>
              <a:gd name="f626" fmla="*/ f505 1 f365"/>
              <a:gd name="f627" fmla="*/ f506 1 f366"/>
              <a:gd name="f628" fmla="*/ f507 1 f365"/>
              <a:gd name="f629" fmla="*/ f508 1 f366"/>
              <a:gd name="f630" fmla="*/ f509 1 f365"/>
              <a:gd name="f631" fmla="*/ f510 1 f366"/>
              <a:gd name="f632" fmla="*/ f511 1 f365"/>
              <a:gd name="f633" fmla="*/ f512 1 f366"/>
              <a:gd name="f634" fmla="*/ f513 1 f365"/>
              <a:gd name="f635" fmla="*/ f514 1 f366"/>
              <a:gd name="f636" fmla="*/ f515 1 f365"/>
              <a:gd name="f637" fmla="*/ f516 1 f366"/>
              <a:gd name="f638" fmla="*/ f517 1 f365"/>
              <a:gd name="f639" fmla="*/ f518 1 f366"/>
              <a:gd name="f640" fmla="*/ f519 1 f365"/>
              <a:gd name="f641" fmla="*/ f520 1 f366"/>
              <a:gd name="f642" fmla="*/ f521 1 f365"/>
              <a:gd name="f643" fmla="*/ f522 1 f366"/>
              <a:gd name="f644" fmla="*/ f523 1 f365"/>
              <a:gd name="f645" fmla="*/ f524 1 f366"/>
              <a:gd name="f646" fmla="*/ f525 1 f365"/>
              <a:gd name="f647" fmla="*/ f526 1 f366"/>
              <a:gd name="f648" fmla="*/ f527 1 f365"/>
              <a:gd name="f649" fmla="*/ f528 1 f366"/>
              <a:gd name="f650" fmla="*/ f529 1 f365"/>
              <a:gd name="f651" fmla="*/ f530 1 f366"/>
              <a:gd name="f652" fmla="*/ f531 1 f365"/>
              <a:gd name="f653" fmla="*/ f532 1 f366"/>
              <a:gd name="f654" fmla="*/ f533 1 f365"/>
              <a:gd name="f655" fmla="*/ f534 1 f366"/>
              <a:gd name="f656" fmla="*/ f535 1 f365"/>
              <a:gd name="f657" fmla="*/ f536 1 f366"/>
              <a:gd name="f658" fmla="*/ f537 1 f365"/>
              <a:gd name="f659" fmla="*/ f538 1 f366"/>
              <a:gd name="f660" fmla="*/ f539 1 f365"/>
              <a:gd name="f661" fmla="*/ f540 1 f366"/>
              <a:gd name="f662" fmla="*/ f541 1 f365"/>
              <a:gd name="f663" fmla="*/ f542 1 f366"/>
              <a:gd name="f664" fmla="*/ f543 1 f365"/>
              <a:gd name="f665" fmla="*/ f544 1 f366"/>
              <a:gd name="f666" fmla="*/ f545 1 f365"/>
              <a:gd name="f667" fmla="*/ f546 1 f366"/>
              <a:gd name="f668" fmla="*/ f547 1 f365"/>
              <a:gd name="f669" fmla="*/ f548 1 f366"/>
              <a:gd name="f670" fmla="*/ f549 1 f365"/>
              <a:gd name="f671" fmla="*/ f550 1 f366"/>
              <a:gd name="f672" fmla="*/ f551 1 f365"/>
              <a:gd name="f673" fmla="*/ f552 1 f366"/>
              <a:gd name="f674" fmla="*/ f553 1 f365"/>
              <a:gd name="f675" fmla="*/ f554 1 f366"/>
              <a:gd name="f676" fmla="*/ f555 1 f365"/>
              <a:gd name="f677" fmla="*/ f556 1 f366"/>
              <a:gd name="f678" fmla="*/ f557 1 f365"/>
              <a:gd name="f679" fmla="*/ f558 1 f366"/>
              <a:gd name="f680" fmla="*/ f559 1 f365"/>
              <a:gd name="f681" fmla="*/ f560 1 f366"/>
              <a:gd name="f682" fmla="*/ f561 1 f365"/>
              <a:gd name="f683" fmla="*/ f562 1 f366"/>
              <a:gd name="f684" fmla="*/ f563 1 f365"/>
              <a:gd name="f685" fmla="*/ f564 1 f366"/>
              <a:gd name="f686" fmla="*/ f565 1 f365"/>
              <a:gd name="f687" fmla="*/ f566 1 f366"/>
              <a:gd name="f688" fmla="*/ f567 1 f365"/>
              <a:gd name="f689" fmla="*/ f568 1 f366"/>
              <a:gd name="f690" fmla="*/ f569 1 f365"/>
              <a:gd name="f691" fmla="*/ f570 1 f366"/>
              <a:gd name="f692" fmla="*/ f571 1 f365"/>
              <a:gd name="f693" fmla="*/ f572 1 f366"/>
              <a:gd name="f694" fmla="*/ f573 1 f365"/>
              <a:gd name="f695" fmla="*/ f574 1 f366"/>
              <a:gd name="f696" fmla="*/ f575 1 f365"/>
              <a:gd name="f697" fmla="*/ f576 1 f366"/>
              <a:gd name="f698" fmla="*/ f577 1 f365"/>
              <a:gd name="f699" fmla="*/ f578 1 f366"/>
              <a:gd name="f700" fmla="*/ f579 1 f365"/>
              <a:gd name="f701" fmla="*/ f580 1 f366"/>
              <a:gd name="f702" fmla="*/ f581 1 f365"/>
              <a:gd name="f703" fmla="*/ f582 1 f366"/>
              <a:gd name="f704" fmla="*/ f583 1 f365"/>
              <a:gd name="f705" fmla="*/ f584 1 f366"/>
              <a:gd name="f706" fmla="*/ f585 1 f365"/>
              <a:gd name="f707" fmla="*/ f586 1 f366"/>
              <a:gd name="f708" fmla="*/ f587 1 f365"/>
              <a:gd name="f709" fmla="*/ f588 1 f366"/>
              <a:gd name="f710" fmla="*/ f589 1 f365"/>
              <a:gd name="f711" fmla="*/ f590 1 f366"/>
              <a:gd name="f712" fmla="*/ f591 1 f365"/>
              <a:gd name="f713" fmla="*/ f592 1 f366"/>
              <a:gd name="f714" fmla="*/ f593 1 f365"/>
              <a:gd name="f715" fmla="*/ f594 1 f366"/>
              <a:gd name="f716" fmla="*/ f595 1 f365"/>
              <a:gd name="f717" fmla="*/ f596 1 f366"/>
              <a:gd name="f718" fmla="*/ f597 1 f365"/>
              <a:gd name="f719" fmla="*/ f598 1 f366"/>
              <a:gd name="f720" fmla="*/ f599 1 f365"/>
              <a:gd name="f721" fmla="*/ f600 1 f366"/>
              <a:gd name="f722" fmla="*/ f601 1 f365"/>
              <a:gd name="f723" fmla="*/ f602 f356 1"/>
              <a:gd name="f724" fmla="*/ f603 f356 1"/>
              <a:gd name="f725" fmla="*/ f605 f357 1"/>
              <a:gd name="f726" fmla="*/ f604 f357 1"/>
              <a:gd name="f727" fmla="*/ f606 f356 1"/>
              <a:gd name="f728" fmla="*/ f607 f357 1"/>
              <a:gd name="f729" fmla="*/ f608 f356 1"/>
              <a:gd name="f730" fmla="*/ f609 f357 1"/>
              <a:gd name="f731" fmla="*/ f610 f356 1"/>
              <a:gd name="f732" fmla="*/ f611 f357 1"/>
              <a:gd name="f733" fmla="*/ f612 f356 1"/>
              <a:gd name="f734" fmla="*/ f613 f357 1"/>
              <a:gd name="f735" fmla="*/ f614 f356 1"/>
              <a:gd name="f736" fmla="*/ f615 f357 1"/>
              <a:gd name="f737" fmla="*/ f616 f356 1"/>
              <a:gd name="f738" fmla="*/ f617 f357 1"/>
              <a:gd name="f739" fmla="*/ f618 f356 1"/>
              <a:gd name="f740" fmla="*/ f619 f357 1"/>
              <a:gd name="f741" fmla="*/ f620 f356 1"/>
              <a:gd name="f742" fmla="*/ f621 f357 1"/>
              <a:gd name="f743" fmla="*/ f622 f356 1"/>
              <a:gd name="f744" fmla="*/ f623 f357 1"/>
              <a:gd name="f745" fmla="*/ f624 f356 1"/>
              <a:gd name="f746" fmla="*/ f625 f357 1"/>
              <a:gd name="f747" fmla="*/ f626 f356 1"/>
              <a:gd name="f748" fmla="*/ f627 f357 1"/>
              <a:gd name="f749" fmla="*/ f628 f356 1"/>
              <a:gd name="f750" fmla="*/ f629 f357 1"/>
              <a:gd name="f751" fmla="*/ f630 f356 1"/>
              <a:gd name="f752" fmla="*/ f631 f357 1"/>
              <a:gd name="f753" fmla="*/ f632 f356 1"/>
              <a:gd name="f754" fmla="*/ f633 f357 1"/>
              <a:gd name="f755" fmla="*/ f634 f356 1"/>
              <a:gd name="f756" fmla="*/ f635 f357 1"/>
              <a:gd name="f757" fmla="*/ f636 f356 1"/>
              <a:gd name="f758" fmla="*/ f637 f357 1"/>
              <a:gd name="f759" fmla="*/ f638 f356 1"/>
              <a:gd name="f760" fmla="*/ f639 f357 1"/>
              <a:gd name="f761" fmla="*/ f640 f356 1"/>
              <a:gd name="f762" fmla="*/ f641 f357 1"/>
              <a:gd name="f763" fmla="*/ f642 f356 1"/>
              <a:gd name="f764" fmla="*/ f643 f357 1"/>
              <a:gd name="f765" fmla="*/ f644 f356 1"/>
              <a:gd name="f766" fmla="*/ f645 f357 1"/>
              <a:gd name="f767" fmla="*/ f646 f356 1"/>
              <a:gd name="f768" fmla="*/ f647 f357 1"/>
              <a:gd name="f769" fmla="*/ f648 f356 1"/>
              <a:gd name="f770" fmla="*/ f649 f357 1"/>
              <a:gd name="f771" fmla="*/ f650 f356 1"/>
              <a:gd name="f772" fmla="*/ f651 f357 1"/>
              <a:gd name="f773" fmla="*/ f652 f356 1"/>
              <a:gd name="f774" fmla="*/ f653 f357 1"/>
              <a:gd name="f775" fmla="*/ f654 f356 1"/>
              <a:gd name="f776" fmla="*/ f655 f357 1"/>
              <a:gd name="f777" fmla="*/ f656 f356 1"/>
              <a:gd name="f778" fmla="*/ f657 f357 1"/>
              <a:gd name="f779" fmla="*/ f658 f356 1"/>
              <a:gd name="f780" fmla="*/ f659 f357 1"/>
              <a:gd name="f781" fmla="*/ f660 f356 1"/>
              <a:gd name="f782" fmla="*/ f661 f357 1"/>
              <a:gd name="f783" fmla="*/ f662 f356 1"/>
              <a:gd name="f784" fmla="*/ f663 f357 1"/>
              <a:gd name="f785" fmla="*/ f664 f356 1"/>
              <a:gd name="f786" fmla="*/ f665 f357 1"/>
              <a:gd name="f787" fmla="*/ f666 f356 1"/>
              <a:gd name="f788" fmla="*/ f667 f357 1"/>
              <a:gd name="f789" fmla="*/ f668 f356 1"/>
              <a:gd name="f790" fmla="*/ f669 f357 1"/>
              <a:gd name="f791" fmla="*/ f670 f356 1"/>
              <a:gd name="f792" fmla="*/ f671 f357 1"/>
              <a:gd name="f793" fmla="*/ f672 f356 1"/>
              <a:gd name="f794" fmla="*/ f673 f357 1"/>
              <a:gd name="f795" fmla="*/ f674 f356 1"/>
              <a:gd name="f796" fmla="*/ f675 f357 1"/>
              <a:gd name="f797" fmla="*/ f676 f356 1"/>
              <a:gd name="f798" fmla="*/ f677 f357 1"/>
              <a:gd name="f799" fmla="*/ f678 f356 1"/>
              <a:gd name="f800" fmla="*/ f679 f357 1"/>
              <a:gd name="f801" fmla="*/ f680 f356 1"/>
              <a:gd name="f802" fmla="*/ f681 f357 1"/>
              <a:gd name="f803" fmla="*/ f682 f356 1"/>
              <a:gd name="f804" fmla="*/ f683 f357 1"/>
              <a:gd name="f805" fmla="*/ f684 f356 1"/>
              <a:gd name="f806" fmla="*/ f685 f357 1"/>
              <a:gd name="f807" fmla="*/ f686 f356 1"/>
              <a:gd name="f808" fmla="*/ f687 f357 1"/>
              <a:gd name="f809" fmla="*/ f688 f356 1"/>
              <a:gd name="f810" fmla="*/ f689 f357 1"/>
              <a:gd name="f811" fmla="*/ f690 f356 1"/>
              <a:gd name="f812" fmla="*/ f691 f357 1"/>
              <a:gd name="f813" fmla="*/ f692 f356 1"/>
              <a:gd name="f814" fmla="*/ f693 f357 1"/>
              <a:gd name="f815" fmla="*/ f694 f356 1"/>
              <a:gd name="f816" fmla="*/ f695 f357 1"/>
              <a:gd name="f817" fmla="*/ f696 f356 1"/>
              <a:gd name="f818" fmla="*/ f697 f357 1"/>
              <a:gd name="f819" fmla="*/ f698 f356 1"/>
              <a:gd name="f820" fmla="*/ f699 f357 1"/>
              <a:gd name="f821" fmla="*/ f700 f356 1"/>
              <a:gd name="f822" fmla="*/ f701 f357 1"/>
              <a:gd name="f823" fmla="*/ f702 f356 1"/>
              <a:gd name="f824" fmla="*/ f703 f357 1"/>
              <a:gd name="f825" fmla="*/ f704 f356 1"/>
              <a:gd name="f826" fmla="*/ f705 f357 1"/>
              <a:gd name="f827" fmla="*/ f706 f356 1"/>
              <a:gd name="f828" fmla="*/ f707 f357 1"/>
              <a:gd name="f829" fmla="*/ f708 f356 1"/>
              <a:gd name="f830" fmla="*/ f709 f357 1"/>
              <a:gd name="f831" fmla="*/ f710 f356 1"/>
              <a:gd name="f832" fmla="*/ f711 f357 1"/>
              <a:gd name="f833" fmla="*/ f712 f356 1"/>
              <a:gd name="f834" fmla="*/ f713 f357 1"/>
              <a:gd name="f835" fmla="*/ f714 f356 1"/>
              <a:gd name="f836" fmla="*/ f715 f357 1"/>
              <a:gd name="f837" fmla="*/ f716 f356 1"/>
              <a:gd name="f838" fmla="*/ f717 f357 1"/>
              <a:gd name="f839" fmla="*/ f718 f356 1"/>
              <a:gd name="f840" fmla="*/ f719 f357 1"/>
              <a:gd name="f841" fmla="*/ f720 f356 1"/>
              <a:gd name="f842" fmla="*/ f721 f357 1"/>
              <a:gd name="f843" fmla="*/ f722 f35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4">
                <a:pos x="f727" y="f728"/>
              </a:cxn>
              <a:cxn ang="f484">
                <a:pos x="f729" y="f730"/>
              </a:cxn>
              <a:cxn ang="f484">
                <a:pos x="f731" y="f732"/>
              </a:cxn>
              <a:cxn ang="f484">
                <a:pos x="f733" y="f734"/>
              </a:cxn>
              <a:cxn ang="f484">
                <a:pos x="f735" y="f736"/>
              </a:cxn>
              <a:cxn ang="f484">
                <a:pos x="f737" y="f738"/>
              </a:cxn>
              <a:cxn ang="f484">
                <a:pos x="f739" y="f740"/>
              </a:cxn>
              <a:cxn ang="f484">
                <a:pos x="f741" y="f742"/>
              </a:cxn>
              <a:cxn ang="f484">
                <a:pos x="f743" y="f744"/>
              </a:cxn>
              <a:cxn ang="f484">
                <a:pos x="f745" y="f746"/>
              </a:cxn>
              <a:cxn ang="f484">
                <a:pos x="f747" y="f748"/>
              </a:cxn>
              <a:cxn ang="f484">
                <a:pos x="f749" y="f750"/>
              </a:cxn>
              <a:cxn ang="f484">
                <a:pos x="f751" y="f752"/>
              </a:cxn>
              <a:cxn ang="f484">
                <a:pos x="f753" y="f754"/>
              </a:cxn>
              <a:cxn ang="f484">
                <a:pos x="f755" y="f756"/>
              </a:cxn>
              <a:cxn ang="f484">
                <a:pos x="f757" y="f758"/>
              </a:cxn>
              <a:cxn ang="f484">
                <a:pos x="f759" y="f760"/>
              </a:cxn>
              <a:cxn ang="f484">
                <a:pos x="f761" y="f762"/>
              </a:cxn>
              <a:cxn ang="f484">
                <a:pos x="f763" y="f764"/>
              </a:cxn>
              <a:cxn ang="f484">
                <a:pos x="f765" y="f766"/>
              </a:cxn>
              <a:cxn ang="f484">
                <a:pos x="f767" y="f768"/>
              </a:cxn>
              <a:cxn ang="f484">
                <a:pos x="f769" y="f770"/>
              </a:cxn>
              <a:cxn ang="f484">
                <a:pos x="f771" y="f772"/>
              </a:cxn>
              <a:cxn ang="f484">
                <a:pos x="f773" y="f774"/>
              </a:cxn>
              <a:cxn ang="f484">
                <a:pos x="f775" y="f776"/>
              </a:cxn>
              <a:cxn ang="f484">
                <a:pos x="f777" y="f778"/>
              </a:cxn>
              <a:cxn ang="f484">
                <a:pos x="f779" y="f780"/>
              </a:cxn>
              <a:cxn ang="f484">
                <a:pos x="f781" y="f782"/>
              </a:cxn>
              <a:cxn ang="f484">
                <a:pos x="f783" y="f784"/>
              </a:cxn>
              <a:cxn ang="f484">
                <a:pos x="f785" y="f786"/>
              </a:cxn>
              <a:cxn ang="f484">
                <a:pos x="f787" y="f788"/>
              </a:cxn>
              <a:cxn ang="f484">
                <a:pos x="f789" y="f790"/>
              </a:cxn>
              <a:cxn ang="f484">
                <a:pos x="f791" y="f792"/>
              </a:cxn>
              <a:cxn ang="f484">
                <a:pos x="f793" y="f794"/>
              </a:cxn>
              <a:cxn ang="f484">
                <a:pos x="f795" y="f796"/>
              </a:cxn>
              <a:cxn ang="f484">
                <a:pos x="f797" y="f798"/>
              </a:cxn>
              <a:cxn ang="f484">
                <a:pos x="f799" y="f800"/>
              </a:cxn>
              <a:cxn ang="f484">
                <a:pos x="f801" y="f802"/>
              </a:cxn>
              <a:cxn ang="f484">
                <a:pos x="f803" y="f804"/>
              </a:cxn>
              <a:cxn ang="f484">
                <a:pos x="f805" y="f806"/>
              </a:cxn>
              <a:cxn ang="f484">
                <a:pos x="f807" y="f808"/>
              </a:cxn>
              <a:cxn ang="f484">
                <a:pos x="f809" y="f810"/>
              </a:cxn>
              <a:cxn ang="f484">
                <a:pos x="f811" y="f812"/>
              </a:cxn>
              <a:cxn ang="f484">
                <a:pos x="f813" y="f814"/>
              </a:cxn>
              <a:cxn ang="f484">
                <a:pos x="f815" y="f816"/>
              </a:cxn>
              <a:cxn ang="f484">
                <a:pos x="f817" y="f818"/>
              </a:cxn>
              <a:cxn ang="f484">
                <a:pos x="f819" y="f820"/>
              </a:cxn>
              <a:cxn ang="f484">
                <a:pos x="f821" y="f822"/>
              </a:cxn>
              <a:cxn ang="f484">
                <a:pos x="f823" y="f824"/>
              </a:cxn>
              <a:cxn ang="f484">
                <a:pos x="f825" y="f826"/>
              </a:cxn>
              <a:cxn ang="f484">
                <a:pos x="f827" y="f828"/>
              </a:cxn>
              <a:cxn ang="f484">
                <a:pos x="f829" y="f830"/>
              </a:cxn>
              <a:cxn ang="f484">
                <a:pos x="f831" y="f832"/>
              </a:cxn>
              <a:cxn ang="f484">
                <a:pos x="f833" y="f834"/>
              </a:cxn>
              <a:cxn ang="f484">
                <a:pos x="f835" y="f836"/>
              </a:cxn>
              <a:cxn ang="f484">
                <a:pos x="f837" y="f838"/>
              </a:cxn>
              <a:cxn ang="f484">
                <a:pos x="f839" y="f840"/>
              </a:cxn>
              <a:cxn ang="f484">
                <a:pos x="f841" y="f842"/>
              </a:cxn>
              <a:cxn ang="f484">
                <a:pos x="f843" y="f728"/>
              </a:cxn>
            </a:cxnLst>
            <a:rect l="f723" t="f726" r="f724" b="f725"/>
            <a:pathLst>
              <a:path w="944542" h="1012925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06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cubicBezTo>
                  <a:pt x="f195" y="f196"/>
                  <a:pt x="f197" y="f198"/>
                  <a:pt x="f199" y="f200"/>
                </a:cubicBezTo>
                <a:cubicBezTo>
                  <a:pt x="f201" y="f202"/>
                  <a:pt x="f203" y="f204"/>
                  <a:pt x="f205" y="f206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cubicBezTo>
                  <a:pt x="f249" y="f250"/>
                  <a:pt x="f251" y="f252"/>
                  <a:pt x="f253" y="f254"/>
                </a:cubicBezTo>
                <a:cubicBezTo>
                  <a:pt x="f255" y="f256"/>
                  <a:pt x="f257" y="f258"/>
                  <a:pt x="f259" y="f260"/>
                </a:cubicBezTo>
                <a:cubicBezTo>
                  <a:pt x="f261" y="f262"/>
                  <a:pt x="f263" y="f264"/>
                  <a:pt x="f265" y="f266"/>
                </a:cubicBezTo>
                <a:cubicBezTo>
                  <a:pt x="f267" y="f268"/>
                  <a:pt x="f269" y="f270"/>
                  <a:pt x="f271" y="f272"/>
                </a:cubicBezTo>
                <a:cubicBezTo>
                  <a:pt x="f273" y="f274"/>
                  <a:pt x="f275" y="f276"/>
                  <a:pt x="f277" y="f278"/>
                </a:cubicBezTo>
                <a:cubicBezTo>
                  <a:pt x="f279" y="f280"/>
                  <a:pt x="f281" y="f282"/>
                  <a:pt x="f283" y="f284"/>
                </a:cubicBezTo>
                <a:cubicBezTo>
                  <a:pt x="f285" y="f286"/>
                  <a:pt x="f287" y="f288"/>
                  <a:pt x="f289" y="f290"/>
                </a:cubicBezTo>
                <a:cubicBezTo>
                  <a:pt x="f291" y="f292"/>
                  <a:pt x="f293" y="f292"/>
                  <a:pt x="f294" y="f295"/>
                </a:cubicBezTo>
                <a:cubicBezTo>
                  <a:pt x="f296" y="f297"/>
                  <a:pt x="f298" y="f299"/>
                  <a:pt x="f300" y="f301"/>
                </a:cubicBez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cubicBezTo>
                  <a:pt x="f332" y="f333"/>
                  <a:pt x="f334" y="f335"/>
                  <a:pt x="f336" y="f337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44" y="f345"/>
                  <a:pt x="f346" y="f347"/>
                  <a:pt x="f348" y="f349"/>
                </a:cubicBezTo>
                <a:cubicBezTo>
                  <a:pt x="f350" y="f351"/>
                  <a:pt x="f352" y="f353"/>
                  <a:pt x="f354" y="f9"/>
                </a:cubicBezTo>
                <a:close/>
              </a:path>
            </a:pathLst>
          </a:custGeom>
          <a:solidFill>
            <a:srgbClr val="017D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2" name="Forma libre: forma 1197">
            <a:extLst>
              <a:ext uri="{FF2B5EF4-FFF2-40B4-BE49-F238E27FC236}">
                <a16:creationId xmlns:a16="http://schemas.microsoft.com/office/drawing/2014/main" id="{BEF47FD8-0B7F-4C96-A0A2-B6DE971E609C}"/>
              </a:ext>
            </a:extLst>
          </p:cNvPr>
          <p:cNvSpPr/>
          <p:nvPr/>
        </p:nvSpPr>
        <p:spPr>
          <a:xfrm>
            <a:off x="5626897" y="3965725"/>
            <a:ext cx="795317" cy="7936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95316"/>
              <a:gd name="f7" fmla="val 793621"/>
              <a:gd name="f8" fmla="val 364376"/>
              <a:gd name="f9" fmla="val 173745"/>
              <a:gd name="f10" fmla="val 388237"/>
              <a:gd name="f11" fmla="val 95914"/>
              <a:gd name="f12" fmla="val 402816"/>
              <a:gd name="f13" fmla="val 89802"/>
              <a:gd name="f14" fmla="val 531537"/>
              <a:gd name="f15" fmla="val 100261"/>
              <a:gd name="f16" fmla="val 468376"/>
              <a:gd name="f17" fmla="val 48464"/>
              <a:gd name="f18" fmla="val 308459"/>
              <a:gd name="f19" fmla="val 47559"/>
              <a:gd name="f20" fmla="val 246294"/>
              <a:gd name="f21" fmla="val 98178"/>
              <a:gd name="f22" fmla="val 236423"/>
              <a:gd name="f23" fmla="val 106237"/>
              <a:gd name="f24" fmla="val 230990"/>
              <a:gd name="f25" fmla="val 114523"/>
              <a:gd name="f26" fmla="val 231126"/>
              <a:gd name="f27" fmla="val 127744"/>
              <a:gd name="f28" fmla="val 231805"/>
              <a:gd name="f29" fmla="val 189501"/>
              <a:gd name="f30" fmla="val 189607"/>
              <a:gd name="f31" fmla="val 216667"/>
              <a:gd name="f32" fmla="val 140437"/>
              <a:gd name="f33" fmla="val 236816"/>
              <a:gd name="f34" fmla="val 76053"/>
              <a:gd name="f35" fmla="val 263212"/>
              <a:gd name="f36" fmla="val 40285"/>
              <a:gd name="f37" fmla="val 362413"/>
              <a:gd name="f38" fmla="val 74423"/>
              <a:gd name="f39" fmla="val 422541"/>
              <a:gd name="f40" fmla="val 79223"/>
              <a:gd name="f41" fmla="val 431008"/>
              <a:gd name="f42" fmla="val 86739"/>
              <a:gd name="f43" fmla="val 438388"/>
              <a:gd name="f44" fmla="val 89818"/>
              <a:gd name="f45" fmla="val 447398"/>
              <a:gd name="f46" fmla="val 95930"/>
              <a:gd name="f47" fmla="val 465282"/>
              <a:gd name="f48" fmla="val 107747"/>
              <a:gd name="f49" fmla="val 484525"/>
              <a:gd name="f50" fmla="val 89410"/>
              <a:gd name="f51" fmla="val 501956"/>
              <a:gd name="f52" fmla="val 74876"/>
              <a:gd name="f53" fmla="val 515766"/>
              <a:gd name="f54" fmla="val 56811"/>
              <a:gd name="f55" fmla="val 527719"/>
              <a:gd name="f56" fmla="val 36889"/>
              <a:gd name="f57" fmla="val 523689"/>
              <a:gd name="f58" fmla="val 13390"/>
              <a:gd name="f59" fmla="val 518980"/>
              <a:gd name="f60" fmla="val 13073"/>
              <a:gd name="f61" fmla="val 494304"/>
              <a:gd name="f62" fmla="val 8953"/>
              <a:gd name="f63" fmla="val 476103"/>
              <a:gd name="f64" fmla="val -37365"/>
              <a:gd name="f65" fmla="val 271498"/>
              <a:gd name="f66" fmla="val 101091"/>
              <a:gd name="f67" fmla="val 55663"/>
              <a:gd name="f68" fmla="val 307372"/>
              <a:gd name="f69" fmla="val 9753"/>
              <a:gd name="f70" fmla="val 522256"/>
              <a:gd name="f71" fmla="val -38105"/>
              <a:gd name="f72" fmla="val 736958"/>
              <a:gd name="f73" fmla="val 94873"/>
              <a:gd name="f74" fmla="val 784951"/>
              <a:gd name="f75" fmla="val 305500"/>
              <a:gd name="f76" fmla="val 833941"/>
              <a:gd name="f77" fmla="val 520565"/>
              <a:gd name="f78" fmla="val 704947"/>
              <a:gd name="f79" fmla="val 732188"/>
              <a:gd name="f80" fmla="val 489294"/>
              <a:gd name="f81" fmla="val 781902"/>
              <a:gd name="f82" fmla="val 345088"/>
              <a:gd name="f83" fmla="val 815135"/>
              <a:gd name="f84" fmla="val 217181"/>
              <a:gd name="f85" fmla="val 777510"/>
              <a:gd name="f86" fmla="val 112365"/>
              <a:gd name="f87" fmla="val 671246"/>
              <a:gd name="f88" fmla="val 99371"/>
              <a:gd name="f89" fmla="val 658070"/>
              <a:gd name="f90" fmla="val 70394"/>
              <a:gd name="f91" fmla="val 639869"/>
              <a:gd name="f92" fmla="val 92127"/>
              <a:gd name="f93" fmla="val 618680"/>
              <a:gd name="f94" fmla="val 113497"/>
              <a:gd name="f95" fmla="val 597852"/>
              <a:gd name="f96" fmla="val 143697"/>
              <a:gd name="f97" fmla="val 583047"/>
              <a:gd name="f98" fmla="val 172674"/>
              <a:gd name="f99" fmla="val 574444"/>
              <a:gd name="f100" fmla="val 187932"/>
              <a:gd name="f101" fmla="val 569917"/>
              <a:gd name="f102" fmla="val 188430"/>
              <a:gd name="f103" fmla="val 592646"/>
              <a:gd name="f104" fmla="val 184853"/>
              <a:gd name="f105" fmla="val 606183"/>
              <a:gd name="f106" fmla="val 174213"/>
              <a:gd name="f107" fmla="val 646480"/>
              <a:gd name="f108" fmla="val 196173"/>
              <a:gd name="f109" fmla="val 669797"/>
              <a:gd name="f110" fmla="val 227730"/>
              <a:gd name="f111" fmla="val 686187"/>
              <a:gd name="f112" fmla="val 346401"/>
              <a:gd name="f113" fmla="val 747900"/>
              <a:gd name="f114" fmla="val 465614"/>
              <a:gd name="f115" fmla="val 749756"/>
              <a:gd name="f116" fmla="val 579576"/>
              <a:gd name="f117" fmla="val 677494"/>
              <a:gd name="f118" fmla="val 629426"/>
              <a:gd name="f119" fmla="val 645891"/>
              <a:gd name="f120" fmla="val 640518"/>
              <a:gd name="f121" fmla="val 581508"/>
              <a:gd name="f122" fmla="val 675970"/>
              <a:gd name="f123" fmla="val 536502"/>
              <a:gd name="f124" fmla="val 681494"/>
              <a:gd name="f125" fmla="val 529485"/>
              <a:gd name="f126" fmla="val 678325"/>
              <a:gd name="f127" fmla="val 513547"/>
              <a:gd name="f128" fmla="val 684392"/>
              <a:gd name="f129" fmla="val 509427"/>
              <a:gd name="f130" fmla="val 754661"/>
              <a:gd name="f131" fmla="val 461569"/>
              <a:gd name="f132" fmla="val 691364"/>
              <a:gd name="f133" fmla="val 412761"/>
              <a:gd name="f134" fmla="val 684935"/>
              <a:gd name="f135" fmla="val 365447"/>
              <a:gd name="f136" fmla="val 681901"/>
              <a:gd name="f137" fmla="val 343261"/>
              <a:gd name="f138" fmla="val 663881"/>
              <a:gd name="f139" fmla="val 345887"/>
              <a:gd name="f140" fmla="val 651249"/>
              <a:gd name="f141" fmla="val 362459"/>
              <a:gd name="f142" fmla="val 616160"/>
              <a:gd name="f143" fmla="val 408415"/>
              <a:gd name="f144" fmla="val 618152"/>
              <a:gd name="f145" fmla="val 474247"/>
              <a:gd name="f146" fmla="val 570158"/>
              <a:gd name="f147" fmla="val 513864"/>
              <a:gd name="f148" fmla="val 564952"/>
              <a:gd name="f149" fmla="val 518165"/>
              <a:gd name="f150" fmla="val 571019"/>
              <a:gd name="f151" fmla="val 528579"/>
              <a:gd name="f152" fmla="val 578535"/>
              <a:gd name="f153" fmla="val 532926"/>
              <a:gd name="f154" fmla="val 629652"/>
              <a:gd name="f155" fmla="val 562763"/>
              <a:gd name="f156" fmla="val 587862"/>
              <a:gd name="f157" fmla="val 594140"/>
              <a:gd name="f158" fmla="val 569389"/>
              <a:gd name="f159" fmla="val 601248"/>
              <a:gd name="f160" fmla="val 538148"/>
              <a:gd name="f161" fmla="val 613292"/>
              <a:gd name="f162" fmla="val 512159"/>
              <a:gd name="f163" fmla="val 631946"/>
              <a:gd name="f164" fmla="val 483408"/>
              <a:gd name="f165" fmla="val 646751"/>
              <a:gd name="f166" fmla="val 450673"/>
              <a:gd name="f167" fmla="val 663640"/>
              <a:gd name="f168" fmla="val 422330"/>
              <a:gd name="f169" fmla="val 654630"/>
              <a:gd name="f170" fmla="val 416308"/>
              <a:gd name="f171" fmla="val 617548"/>
              <a:gd name="f172" fmla="val 406891"/>
              <a:gd name="f173" fmla="val 559186"/>
              <a:gd name="f174" fmla="val 383030"/>
              <a:gd name="f175" fmla="val 502907"/>
              <a:gd name="f176" fmla="val 391813"/>
              <a:gd name="f177" fmla="val 441602"/>
              <a:gd name="f178" fmla="val 401638"/>
              <a:gd name="f179" fmla="val 373099"/>
              <a:gd name="f180" fmla="val 377732"/>
              <a:gd name="f181" fmla="val 318631"/>
              <a:gd name="f182" fmla="val 318329"/>
              <a:gd name="f183" fmla="val 280825"/>
              <a:gd name="f184" fmla="val 294151"/>
              <a:gd name="f185" fmla="val 265431"/>
              <a:gd name="f186" fmla="val 257794"/>
              <a:gd name="f187" fmla="val 252119"/>
              <a:gd name="f188" fmla="val 302392"/>
              <a:gd name="f189" fmla="val 218660"/>
              <a:gd name="f190" fmla="val 307055"/>
              <a:gd name="f191" fmla="val 215173"/>
              <a:gd name="f192" fmla="val 312941"/>
              <a:gd name="f193" fmla="val 208744"/>
              <a:gd name="f194" fmla="val 306965"/>
              <a:gd name="f195" fmla="val 205620"/>
              <a:gd name="f196" fmla="val 269883"/>
              <a:gd name="f197" fmla="val 186242"/>
              <a:gd name="f198" fmla="val 289035"/>
              <a:gd name="f199" fmla="val 171345"/>
              <a:gd name="f200" fmla="val 309093"/>
              <a:gd name="f201" fmla="val 154322"/>
              <a:gd name="f202" fmla="val 337934"/>
              <a:gd name="f203" fmla="val 129872"/>
              <a:gd name="f204" fmla="val 341873"/>
              <a:gd name="f205" fmla="val 171028"/>
              <a:gd name="f206" fmla="val 364421"/>
              <a:gd name="f207" fmla="val 173790"/>
              <a:gd name="f208" fmla="+- 0 0 -90"/>
              <a:gd name="f209" fmla="*/ f3 1 795316"/>
              <a:gd name="f210" fmla="*/ f4 1 793621"/>
              <a:gd name="f211" fmla="val f5"/>
              <a:gd name="f212" fmla="val f6"/>
              <a:gd name="f213" fmla="val f7"/>
              <a:gd name="f214" fmla="*/ f208 f0 1"/>
              <a:gd name="f215" fmla="+- f213 0 f211"/>
              <a:gd name="f216" fmla="+- f212 0 f211"/>
              <a:gd name="f217" fmla="*/ f214 1 f2"/>
              <a:gd name="f218" fmla="*/ f216 1 795316"/>
              <a:gd name="f219" fmla="*/ f215 1 793621"/>
              <a:gd name="f220" fmla="*/ 364376 f216 1"/>
              <a:gd name="f221" fmla="*/ 173745 f215 1"/>
              <a:gd name="f222" fmla="*/ 531537 f216 1"/>
              <a:gd name="f223" fmla="*/ 100261 f215 1"/>
              <a:gd name="f224" fmla="*/ 246294 f216 1"/>
              <a:gd name="f225" fmla="*/ 98178 f215 1"/>
              <a:gd name="f226" fmla="*/ 231126 f216 1"/>
              <a:gd name="f227" fmla="*/ 127744 f215 1"/>
              <a:gd name="f228" fmla="*/ 140437 f216 1"/>
              <a:gd name="f229" fmla="*/ 236816 f215 1"/>
              <a:gd name="f230" fmla="*/ 74423 f216 1"/>
              <a:gd name="f231" fmla="*/ 422541 f215 1"/>
              <a:gd name="f232" fmla="*/ 89818 f216 1"/>
              <a:gd name="f233" fmla="*/ 447398 f215 1"/>
              <a:gd name="f234" fmla="*/ 89410 f216 1"/>
              <a:gd name="f235" fmla="*/ 501956 f215 1"/>
              <a:gd name="f236" fmla="*/ 36889 f216 1"/>
              <a:gd name="f237" fmla="*/ 523689 f215 1"/>
              <a:gd name="f238" fmla="*/ 8953 f216 1"/>
              <a:gd name="f239" fmla="*/ 476103 f215 1"/>
              <a:gd name="f240" fmla="*/ 307372 f216 1"/>
              <a:gd name="f241" fmla="*/ 9753 f215 1"/>
              <a:gd name="f242" fmla="*/ 784951 f216 1"/>
              <a:gd name="f243" fmla="*/ 305500 f215 1"/>
              <a:gd name="f244" fmla="*/ 489294 f216 1"/>
              <a:gd name="f245" fmla="*/ 781902 f215 1"/>
              <a:gd name="f246" fmla="*/ 112365 f216 1"/>
              <a:gd name="f247" fmla="*/ 671246 f215 1"/>
              <a:gd name="f248" fmla="*/ 92127 f216 1"/>
              <a:gd name="f249" fmla="*/ 618680 f215 1"/>
              <a:gd name="f250" fmla="*/ 172674 f216 1"/>
              <a:gd name="f251" fmla="*/ 574444 f215 1"/>
              <a:gd name="f252" fmla="*/ 184853 f216 1"/>
              <a:gd name="f253" fmla="*/ 606183 f215 1"/>
              <a:gd name="f254" fmla="*/ 227730 f216 1"/>
              <a:gd name="f255" fmla="*/ 686187 f215 1"/>
              <a:gd name="f256" fmla="*/ 579576 f216 1"/>
              <a:gd name="f257" fmla="*/ 677494 f215 1"/>
              <a:gd name="f258" fmla="*/ 675970 f216 1"/>
              <a:gd name="f259" fmla="*/ 536502 f215 1"/>
              <a:gd name="f260" fmla="*/ 684392 f216 1"/>
              <a:gd name="f261" fmla="*/ 509427 f215 1"/>
              <a:gd name="f262" fmla="*/ 684935 f216 1"/>
              <a:gd name="f263" fmla="*/ 365447 f215 1"/>
              <a:gd name="f264" fmla="*/ 651249 f216 1"/>
              <a:gd name="f265" fmla="*/ 362459 f215 1"/>
              <a:gd name="f266" fmla="*/ 570158 f216 1"/>
              <a:gd name="f267" fmla="*/ 513864 f215 1"/>
              <a:gd name="f268" fmla="*/ 578535 f216 1"/>
              <a:gd name="f269" fmla="*/ 532926 f215 1"/>
              <a:gd name="f270" fmla="*/ 569389 f216 1"/>
              <a:gd name="f271" fmla="*/ 601248 f215 1"/>
              <a:gd name="f272" fmla="*/ 483408 f216 1"/>
              <a:gd name="f273" fmla="*/ 646751 f215 1"/>
              <a:gd name="f274" fmla="*/ 416308 f216 1"/>
              <a:gd name="f275" fmla="*/ 617548 f215 1"/>
              <a:gd name="f276" fmla="*/ 391813 f216 1"/>
              <a:gd name="f277" fmla="*/ 441602 f215 1"/>
              <a:gd name="f278" fmla="*/ 318329 f216 1"/>
              <a:gd name="f279" fmla="*/ 280825 f215 1"/>
              <a:gd name="f280" fmla="*/ 302392 f216 1"/>
              <a:gd name="f281" fmla="*/ 218660 f215 1"/>
              <a:gd name="f282" fmla="*/ 306965 f216 1"/>
              <a:gd name="f283" fmla="*/ 205620 f215 1"/>
              <a:gd name="f284" fmla="*/ 309093 f216 1"/>
              <a:gd name="f285" fmla="*/ 154322 f215 1"/>
              <a:gd name="f286" fmla="*/ 364421 f216 1"/>
              <a:gd name="f287" fmla="*/ 173790 f215 1"/>
              <a:gd name="f288" fmla="+- f217 0 f1"/>
              <a:gd name="f289" fmla="*/ f220 1 795316"/>
              <a:gd name="f290" fmla="*/ f221 1 793621"/>
              <a:gd name="f291" fmla="*/ f222 1 795316"/>
              <a:gd name="f292" fmla="*/ f223 1 793621"/>
              <a:gd name="f293" fmla="*/ f224 1 795316"/>
              <a:gd name="f294" fmla="*/ f225 1 793621"/>
              <a:gd name="f295" fmla="*/ f226 1 795316"/>
              <a:gd name="f296" fmla="*/ f227 1 793621"/>
              <a:gd name="f297" fmla="*/ f228 1 795316"/>
              <a:gd name="f298" fmla="*/ f229 1 793621"/>
              <a:gd name="f299" fmla="*/ f230 1 795316"/>
              <a:gd name="f300" fmla="*/ f231 1 793621"/>
              <a:gd name="f301" fmla="*/ f232 1 795316"/>
              <a:gd name="f302" fmla="*/ f233 1 793621"/>
              <a:gd name="f303" fmla="*/ f234 1 795316"/>
              <a:gd name="f304" fmla="*/ f235 1 793621"/>
              <a:gd name="f305" fmla="*/ f236 1 795316"/>
              <a:gd name="f306" fmla="*/ f237 1 793621"/>
              <a:gd name="f307" fmla="*/ f238 1 795316"/>
              <a:gd name="f308" fmla="*/ f239 1 793621"/>
              <a:gd name="f309" fmla="*/ f240 1 795316"/>
              <a:gd name="f310" fmla="*/ f241 1 793621"/>
              <a:gd name="f311" fmla="*/ f242 1 795316"/>
              <a:gd name="f312" fmla="*/ f243 1 793621"/>
              <a:gd name="f313" fmla="*/ f244 1 795316"/>
              <a:gd name="f314" fmla="*/ f245 1 793621"/>
              <a:gd name="f315" fmla="*/ f246 1 795316"/>
              <a:gd name="f316" fmla="*/ f247 1 793621"/>
              <a:gd name="f317" fmla="*/ f248 1 795316"/>
              <a:gd name="f318" fmla="*/ f249 1 793621"/>
              <a:gd name="f319" fmla="*/ f250 1 795316"/>
              <a:gd name="f320" fmla="*/ f251 1 793621"/>
              <a:gd name="f321" fmla="*/ f252 1 795316"/>
              <a:gd name="f322" fmla="*/ f253 1 793621"/>
              <a:gd name="f323" fmla="*/ f254 1 795316"/>
              <a:gd name="f324" fmla="*/ f255 1 793621"/>
              <a:gd name="f325" fmla="*/ f256 1 795316"/>
              <a:gd name="f326" fmla="*/ f257 1 793621"/>
              <a:gd name="f327" fmla="*/ f258 1 795316"/>
              <a:gd name="f328" fmla="*/ f259 1 793621"/>
              <a:gd name="f329" fmla="*/ f260 1 795316"/>
              <a:gd name="f330" fmla="*/ f261 1 793621"/>
              <a:gd name="f331" fmla="*/ f262 1 795316"/>
              <a:gd name="f332" fmla="*/ f263 1 793621"/>
              <a:gd name="f333" fmla="*/ f264 1 795316"/>
              <a:gd name="f334" fmla="*/ f265 1 793621"/>
              <a:gd name="f335" fmla="*/ f266 1 795316"/>
              <a:gd name="f336" fmla="*/ f267 1 793621"/>
              <a:gd name="f337" fmla="*/ f268 1 795316"/>
              <a:gd name="f338" fmla="*/ f269 1 793621"/>
              <a:gd name="f339" fmla="*/ f270 1 795316"/>
              <a:gd name="f340" fmla="*/ f271 1 793621"/>
              <a:gd name="f341" fmla="*/ f272 1 795316"/>
              <a:gd name="f342" fmla="*/ f273 1 793621"/>
              <a:gd name="f343" fmla="*/ f274 1 795316"/>
              <a:gd name="f344" fmla="*/ f275 1 793621"/>
              <a:gd name="f345" fmla="*/ f276 1 795316"/>
              <a:gd name="f346" fmla="*/ f277 1 793621"/>
              <a:gd name="f347" fmla="*/ f278 1 795316"/>
              <a:gd name="f348" fmla="*/ f279 1 793621"/>
              <a:gd name="f349" fmla="*/ f280 1 795316"/>
              <a:gd name="f350" fmla="*/ f281 1 793621"/>
              <a:gd name="f351" fmla="*/ f282 1 795316"/>
              <a:gd name="f352" fmla="*/ f283 1 793621"/>
              <a:gd name="f353" fmla="*/ f284 1 795316"/>
              <a:gd name="f354" fmla="*/ f285 1 793621"/>
              <a:gd name="f355" fmla="*/ f286 1 795316"/>
              <a:gd name="f356" fmla="*/ f287 1 793621"/>
              <a:gd name="f357" fmla="*/ f211 1 f218"/>
              <a:gd name="f358" fmla="*/ f212 1 f218"/>
              <a:gd name="f359" fmla="*/ f211 1 f219"/>
              <a:gd name="f360" fmla="*/ f213 1 f219"/>
              <a:gd name="f361" fmla="*/ f289 1 f218"/>
              <a:gd name="f362" fmla="*/ f290 1 f219"/>
              <a:gd name="f363" fmla="*/ f291 1 f218"/>
              <a:gd name="f364" fmla="*/ f292 1 f219"/>
              <a:gd name="f365" fmla="*/ f293 1 f218"/>
              <a:gd name="f366" fmla="*/ f294 1 f219"/>
              <a:gd name="f367" fmla="*/ f295 1 f218"/>
              <a:gd name="f368" fmla="*/ f296 1 f219"/>
              <a:gd name="f369" fmla="*/ f297 1 f218"/>
              <a:gd name="f370" fmla="*/ f298 1 f219"/>
              <a:gd name="f371" fmla="*/ f299 1 f218"/>
              <a:gd name="f372" fmla="*/ f300 1 f219"/>
              <a:gd name="f373" fmla="*/ f301 1 f218"/>
              <a:gd name="f374" fmla="*/ f302 1 f219"/>
              <a:gd name="f375" fmla="*/ f303 1 f218"/>
              <a:gd name="f376" fmla="*/ f304 1 f219"/>
              <a:gd name="f377" fmla="*/ f305 1 f218"/>
              <a:gd name="f378" fmla="*/ f306 1 f219"/>
              <a:gd name="f379" fmla="*/ f307 1 f218"/>
              <a:gd name="f380" fmla="*/ f308 1 f219"/>
              <a:gd name="f381" fmla="*/ f309 1 f218"/>
              <a:gd name="f382" fmla="*/ f310 1 f219"/>
              <a:gd name="f383" fmla="*/ f311 1 f218"/>
              <a:gd name="f384" fmla="*/ f312 1 f219"/>
              <a:gd name="f385" fmla="*/ f313 1 f218"/>
              <a:gd name="f386" fmla="*/ f314 1 f219"/>
              <a:gd name="f387" fmla="*/ f315 1 f218"/>
              <a:gd name="f388" fmla="*/ f316 1 f219"/>
              <a:gd name="f389" fmla="*/ f317 1 f218"/>
              <a:gd name="f390" fmla="*/ f318 1 f219"/>
              <a:gd name="f391" fmla="*/ f319 1 f218"/>
              <a:gd name="f392" fmla="*/ f320 1 f219"/>
              <a:gd name="f393" fmla="*/ f321 1 f218"/>
              <a:gd name="f394" fmla="*/ f322 1 f219"/>
              <a:gd name="f395" fmla="*/ f323 1 f218"/>
              <a:gd name="f396" fmla="*/ f324 1 f219"/>
              <a:gd name="f397" fmla="*/ f325 1 f218"/>
              <a:gd name="f398" fmla="*/ f326 1 f219"/>
              <a:gd name="f399" fmla="*/ f327 1 f218"/>
              <a:gd name="f400" fmla="*/ f328 1 f219"/>
              <a:gd name="f401" fmla="*/ f329 1 f218"/>
              <a:gd name="f402" fmla="*/ f330 1 f219"/>
              <a:gd name="f403" fmla="*/ f331 1 f218"/>
              <a:gd name="f404" fmla="*/ f332 1 f219"/>
              <a:gd name="f405" fmla="*/ f333 1 f218"/>
              <a:gd name="f406" fmla="*/ f334 1 f219"/>
              <a:gd name="f407" fmla="*/ f335 1 f218"/>
              <a:gd name="f408" fmla="*/ f336 1 f219"/>
              <a:gd name="f409" fmla="*/ f337 1 f218"/>
              <a:gd name="f410" fmla="*/ f338 1 f219"/>
              <a:gd name="f411" fmla="*/ f339 1 f218"/>
              <a:gd name="f412" fmla="*/ f340 1 f219"/>
              <a:gd name="f413" fmla="*/ f341 1 f218"/>
              <a:gd name="f414" fmla="*/ f342 1 f219"/>
              <a:gd name="f415" fmla="*/ f343 1 f218"/>
              <a:gd name="f416" fmla="*/ f344 1 f219"/>
              <a:gd name="f417" fmla="*/ f345 1 f218"/>
              <a:gd name="f418" fmla="*/ f346 1 f219"/>
              <a:gd name="f419" fmla="*/ f347 1 f218"/>
              <a:gd name="f420" fmla="*/ f348 1 f219"/>
              <a:gd name="f421" fmla="*/ f349 1 f218"/>
              <a:gd name="f422" fmla="*/ f350 1 f219"/>
              <a:gd name="f423" fmla="*/ f351 1 f218"/>
              <a:gd name="f424" fmla="*/ f352 1 f219"/>
              <a:gd name="f425" fmla="*/ f353 1 f218"/>
              <a:gd name="f426" fmla="*/ f354 1 f219"/>
              <a:gd name="f427" fmla="*/ f355 1 f218"/>
              <a:gd name="f428" fmla="*/ f356 1 f219"/>
              <a:gd name="f429" fmla="*/ f357 f209 1"/>
              <a:gd name="f430" fmla="*/ f358 f209 1"/>
              <a:gd name="f431" fmla="*/ f360 f210 1"/>
              <a:gd name="f432" fmla="*/ f359 f210 1"/>
              <a:gd name="f433" fmla="*/ f361 f209 1"/>
              <a:gd name="f434" fmla="*/ f362 f210 1"/>
              <a:gd name="f435" fmla="*/ f363 f209 1"/>
              <a:gd name="f436" fmla="*/ f364 f210 1"/>
              <a:gd name="f437" fmla="*/ f365 f209 1"/>
              <a:gd name="f438" fmla="*/ f366 f210 1"/>
              <a:gd name="f439" fmla="*/ f367 f209 1"/>
              <a:gd name="f440" fmla="*/ f368 f210 1"/>
              <a:gd name="f441" fmla="*/ f369 f209 1"/>
              <a:gd name="f442" fmla="*/ f370 f210 1"/>
              <a:gd name="f443" fmla="*/ f371 f209 1"/>
              <a:gd name="f444" fmla="*/ f372 f210 1"/>
              <a:gd name="f445" fmla="*/ f373 f209 1"/>
              <a:gd name="f446" fmla="*/ f374 f210 1"/>
              <a:gd name="f447" fmla="*/ f375 f209 1"/>
              <a:gd name="f448" fmla="*/ f376 f210 1"/>
              <a:gd name="f449" fmla="*/ f377 f209 1"/>
              <a:gd name="f450" fmla="*/ f378 f210 1"/>
              <a:gd name="f451" fmla="*/ f379 f209 1"/>
              <a:gd name="f452" fmla="*/ f380 f210 1"/>
              <a:gd name="f453" fmla="*/ f381 f209 1"/>
              <a:gd name="f454" fmla="*/ f382 f210 1"/>
              <a:gd name="f455" fmla="*/ f383 f209 1"/>
              <a:gd name="f456" fmla="*/ f384 f210 1"/>
              <a:gd name="f457" fmla="*/ f385 f209 1"/>
              <a:gd name="f458" fmla="*/ f386 f210 1"/>
              <a:gd name="f459" fmla="*/ f387 f209 1"/>
              <a:gd name="f460" fmla="*/ f388 f210 1"/>
              <a:gd name="f461" fmla="*/ f389 f209 1"/>
              <a:gd name="f462" fmla="*/ f390 f210 1"/>
              <a:gd name="f463" fmla="*/ f391 f209 1"/>
              <a:gd name="f464" fmla="*/ f392 f210 1"/>
              <a:gd name="f465" fmla="*/ f393 f209 1"/>
              <a:gd name="f466" fmla="*/ f394 f210 1"/>
              <a:gd name="f467" fmla="*/ f395 f209 1"/>
              <a:gd name="f468" fmla="*/ f396 f210 1"/>
              <a:gd name="f469" fmla="*/ f397 f209 1"/>
              <a:gd name="f470" fmla="*/ f398 f210 1"/>
              <a:gd name="f471" fmla="*/ f399 f209 1"/>
              <a:gd name="f472" fmla="*/ f400 f210 1"/>
              <a:gd name="f473" fmla="*/ f401 f209 1"/>
              <a:gd name="f474" fmla="*/ f402 f210 1"/>
              <a:gd name="f475" fmla="*/ f403 f209 1"/>
              <a:gd name="f476" fmla="*/ f404 f210 1"/>
              <a:gd name="f477" fmla="*/ f405 f209 1"/>
              <a:gd name="f478" fmla="*/ f406 f210 1"/>
              <a:gd name="f479" fmla="*/ f407 f209 1"/>
              <a:gd name="f480" fmla="*/ f408 f210 1"/>
              <a:gd name="f481" fmla="*/ f409 f209 1"/>
              <a:gd name="f482" fmla="*/ f410 f210 1"/>
              <a:gd name="f483" fmla="*/ f411 f209 1"/>
              <a:gd name="f484" fmla="*/ f412 f210 1"/>
              <a:gd name="f485" fmla="*/ f413 f209 1"/>
              <a:gd name="f486" fmla="*/ f414 f210 1"/>
              <a:gd name="f487" fmla="*/ f415 f209 1"/>
              <a:gd name="f488" fmla="*/ f416 f210 1"/>
              <a:gd name="f489" fmla="*/ f417 f209 1"/>
              <a:gd name="f490" fmla="*/ f418 f210 1"/>
              <a:gd name="f491" fmla="*/ f419 f209 1"/>
              <a:gd name="f492" fmla="*/ f420 f210 1"/>
              <a:gd name="f493" fmla="*/ f421 f209 1"/>
              <a:gd name="f494" fmla="*/ f422 f210 1"/>
              <a:gd name="f495" fmla="*/ f423 f209 1"/>
              <a:gd name="f496" fmla="*/ f424 f210 1"/>
              <a:gd name="f497" fmla="*/ f425 f209 1"/>
              <a:gd name="f498" fmla="*/ f426 f210 1"/>
              <a:gd name="f499" fmla="*/ f427 f209 1"/>
              <a:gd name="f500" fmla="*/ f428 f2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8">
                <a:pos x="f433" y="f434"/>
              </a:cxn>
              <a:cxn ang="f288">
                <a:pos x="f435" y="f436"/>
              </a:cxn>
              <a:cxn ang="f288">
                <a:pos x="f437" y="f438"/>
              </a:cxn>
              <a:cxn ang="f288">
                <a:pos x="f439" y="f440"/>
              </a:cxn>
              <a:cxn ang="f288">
                <a:pos x="f441" y="f442"/>
              </a:cxn>
              <a:cxn ang="f288">
                <a:pos x="f443" y="f444"/>
              </a:cxn>
              <a:cxn ang="f288">
                <a:pos x="f445" y="f446"/>
              </a:cxn>
              <a:cxn ang="f288">
                <a:pos x="f447" y="f448"/>
              </a:cxn>
              <a:cxn ang="f288">
                <a:pos x="f449" y="f450"/>
              </a:cxn>
              <a:cxn ang="f288">
                <a:pos x="f451" y="f452"/>
              </a:cxn>
              <a:cxn ang="f288">
                <a:pos x="f453" y="f454"/>
              </a:cxn>
              <a:cxn ang="f288">
                <a:pos x="f455" y="f456"/>
              </a:cxn>
              <a:cxn ang="f288">
                <a:pos x="f457" y="f458"/>
              </a:cxn>
              <a:cxn ang="f288">
                <a:pos x="f459" y="f460"/>
              </a:cxn>
              <a:cxn ang="f288">
                <a:pos x="f461" y="f462"/>
              </a:cxn>
              <a:cxn ang="f288">
                <a:pos x="f463" y="f464"/>
              </a:cxn>
              <a:cxn ang="f288">
                <a:pos x="f465" y="f466"/>
              </a:cxn>
              <a:cxn ang="f288">
                <a:pos x="f467" y="f468"/>
              </a:cxn>
              <a:cxn ang="f288">
                <a:pos x="f469" y="f470"/>
              </a:cxn>
              <a:cxn ang="f288">
                <a:pos x="f471" y="f472"/>
              </a:cxn>
              <a:cxn ang="f288">
                <a:pos x="f473" y="f474"/>
              </a:cxn>
              <a:cxn ang="f288">
                <a:pos x="f475" y="f476"/>
              </a:cxn>
              <a:cxn ang="f288">
                <a:pos x="f477" y="f478"/>
              </a:cxn>
              <a:cxn ang="f288">
                <a:pos x="f479" y="f480"/>
              </a:cxn>
              <a:cxn ang="f288">
                <a:pos x="f481" y="f482"/>
              </a:cxn>
              <a:cxn ang="f288">
                <a:pos x="f483" y="f484"/>
              </a:cxn>
              <a:cxn ang="f288">
                <a:pos x="f485" y="f486"/>
              </a:cxn>
              <a:cxn ang="f288">
                <a:pos x="f487" y="f488"/>
              </a:cxn>
              <a:cxn ang="f288">
                <a:pos x="f489" y="f490"/>
              </a:cxn>
              <a:cxn ang="f288">
                <a:pos x="f491" y="f492"/>
              </a:cxn>
              <a:cxn ang="f288">
                <a:pos x="f493" y="f494"/>
              </a:cxn>
              <a:cxn ang="f288">
                <a:pos x="f495" y="f496"/>
              </a:cxn>
              <a:cxn ang="f288">
                <a:pos x="f497" y="f498"/>
              </a:cxn>
              <a:cxn ang="f288">
                <a:pos x="f499" y="f500"/>
              </a:cxn>
            </a:cxnLst>
            <a:rect l="f429" t="f432" r="f430" b="f431"/>
            <a:pathLst>
              <a:path w="795316" h="793621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201"/>
                </a:cubicBezTo>
                <a:cubicBezTo>
                  <a:pt x="f202" y="f203"/>
                  <a:pt x="f204" y="f205"/>
                  <a:pt x="f206" y="f207"/>
                </a:cubicBezTo>
                <a:close/>
              </a:path>
            </a:pathLst>
          </a:custGeom>
          <a:solidFill>
            <a:srgbClr val="017D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3" name="Forma libre: forma 1198">
            <a:extLst>
              <a:ext uri="{FF2B5EF4-FFF2-40B4-BE49-F238E27FC236}">
                <a16:creationId xmlns:a16="http://schemas.microsoft.com/office/drawing/2014/main" id="{2F90B255-A3C0-4991-A8D6-F9356E7063C5}"/>
              </a:ext>
            </a:extLst>
          </p:cNvPr>
          <p:cNvSpPr/>
          <p:nvPr/>
        </p:nvSpPr>
        <p:spPr>
          <a:xfrm>
            <a:off x="4208827" y="720300"/>
            <a:ext cx="711704" cy="71046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11702"/>
              <a:gd name="f7" fmla="val 710457"/>
              <a:gd name="f8" fmla="val 364061"/>
              <a:gd name="f9" fmla="val 7"/>
              <a:gd name="f10" fmla="val 561603"/>
              <a:gd name="f11" fmla="val 1139"/>
              <a:gd name="f12" fmla="val 712828"/>
              <a:gd name="f13" fmla="val 157570"/>
              <a:gd name="f14" fmla="val 711696"/>
              <a:gd name="f15" fmla="val 359549"/>
              <a:gd name="f16" fmla="val 710609"/>
              <a:gd name="f17" fmla="val 552021"/>
              <a:gd name="f18" fmla="val 548926"/>
              <a:gd name="f19" fmla="val 712165"/>
              <a:gd name="f20" fmla="val 357360"/>
              <a:gd name="f21" fmla="val 710444"/>
              <a:gd name="f22" fmla="val 164074"/>
              <a:gd name="f23" fmla="val 708724"/>
              <a:gd name="f24" fmla="val -2816"/>
              <a:gd name="f25" fmla="val 541652"/>
              <a:gd name="f26" fmla="val 36"/>
              <a:gd name="f27" fmla="val 352667"/>
              <a:gd name="f28" fmla="val 3024"/>
              <a:gd name="f29" fmla="val 152725"/>
              <a:gd name="f30" fmla="val 161900"/>
              <a:gd name="f31" fmla="val -1170"/>
              <a:gd name="f32" fmla="val 364106"/>
              <a:gd name="f33" fmla="val 475487"/>
              <a:gd name="f34" fmla="val 82320"/>
              <a:gd name="f35" fmla="val 398426"/>
              <a:gd name="f36" fmla="val 46008"/>
              <a:gd name="f37" fmla="val 320686"/>
              <a:gd name="f38" fmla="val 45102"/>
              <a:gd name="f39" fmla="val 242538"/>
              <a:gd name="f40" fmla="val 77068"/>
              <a:gd name="f41" fmla="val 226193"/>
              <a:gd name="f42" fmla="val 83769"/>
              <a:gd name="f43" fmla="val 208626"/>
              <a:gd name="f44" fmla="val 89247"/>
              <a:gd name="f45" fmla="val 208988"/>
              <a:gd name="f46" fmla="val 112248"/>
              <a:gd name="f47" fmla="val 209939"/>
              <a:gd name="f48" fmla="val 170021"/>
              <a:gd name="f49" fmla="val 168737"/>
              <a:gd name="f50" fmla="val 194787"/>
              <a:gd name="f51" fmla="val 124321"/>
              <a:gd name="f52" fmla="val 212038"/>
              <a:gd name="f53" fmla="val 90499"/>
              <a:gd name="f54" fmla="val 225168"/>
              <a:gd name="f55" fmla="val 76463"/>
              <a:gd name="f56" fmla="val 248440"/>
              <a:gd name="f57" fmla="val 66774"/>
              <a:gd name="f58" fmla="val 280043"/>
              <a:gd name="f59" fmla="val 48029"/>
              <a:gd name="f60" fmla="val 341303"/>
              <a:gd name="f61" fmla="val 68042"/>
              <a:gd name="f62" fmla="val 389658"/>
              <a:gd name="f63" fmla="val 118978"/>
              <a:gd name="f64" fmla="val 422077"/>
              <a:gd name="f65" fmla="val 165523"/>
              <a:gd name="f66" fmla="val 451688"/>
              <a:gd name="f67" fmla="val 179830"/>
              <a:gd name="f68" fmla="val 488950"/>
              <a:gd name="f69" fmla="val 167605"/>
              <a:gd name="f70" fmla="val 540339"/>
              <a:gd name="f71" fmla="val 159365"/>
              <a:gd name="f72" fmla="val 574886"/>
              <a:gd name="f73" fmla="val 177566"/>
              <a:gd name="f74" fmla="val 595985"/>
              <a:gd name="f75" fmla="val 206045"/>
              <a:gd name="f76" fmla="val 611243"/>
              <a:gd name="f77" fmla="val 305065"/>
              <a:gd name="f78" fmla="val 664217"/>
              <a:gd name="f79" fmla="val 404765"/>
              <a:gd name="f80" fmla="val 665032"/>
              <a:gd name="f81" fmla="val 504509"/>
              <a:gd name="f82" fmla="val 614005"/>
              <a:gd name="f83" fmla="val 518183"/>
              <a:gd name="f84" fmla="val 607032"/>
              <a:gd name="f85" fmla="val 533351"/>
              <a:gd name="f86" fmla="val 597660"/>
              <a:gd name="f87" fmla="val 541003"/>
              <a:gd name="f88" fmla="val 585209"/>
              <a:gd name="f89" fmla="val 575141"/>
              <a:gd name="f90" fmla="val 529790"/>
              <a:gd name="f91" fmla="val 601221"/>
              <a:gd name="f92" fmla="val 469527"/>
              <a:gd name="f93" fmla="val 643509"/>
              <a:gd name="f94" fmla="val 418998"/>
              <a:gd name="f95" fmla="val 649803"/>
              <a:gd name="f96" fmla="val 411482"/>
              <a:gd name="f97" fmla="val 613808"/>
              <a:gd name="f98" fmla="val 317034"/>
              <a:gd name="f99" fmla="val 604435"/>
              <a:gd name="f100" fmla="val 314861"/>
              <a:gd name="f101" fmla="val 599636"/>
              <a:gd name="f102" fmla="val 313775"/>
              <a:gd name="f103" fmla="val 591577"/>
              <a:gd name="f104" fmla="val 314997"/>
              <a:gd name="f105" fmla="val 588951"/>
              <a:gd name="f106" fmla="val 318348"/>
              <a:gd name="f107" fmla="val 555355"/>
              <a:gd name="f108" fmla="val 360636"/>
              <a:gd name="f109" fmla="val 555129"/>
              <a:gd name="f110" fmla="val 420809"/>
              <a:gd name="f111" fmla="val 513927"/>
              <a:gd name="f112" fmla="val 459475"/>
              <a:gd name="f113" fmla="val 512705"/>
              <a:gd name="f114" fmla="val 460652"/>
              <a:gd name="f115" fmla="val 517504"/>
              <a:gd name="f116" fmla="val 469028"/>
              <a:gd name="f117" fmla="val 520266"/>
              <a:gd name="f118" fmla="val 473601"/>
              <a:gd name="f119" fmla="val 537231"/>
              <a:gd name="f120" fmla="val 501460"/>
              <a:gd name="f121" fmla="val 511106"/>
              <a:gd name="f122" fmla="val 534576"/>
              <a:gd name="f123" fmla="val 441892"/>
              <a:gd name="f124" fmla="val 572939"/>
              <a:gd name="f125" fmla="val 412779"/>
              <a:gd name="f126" fmla="val 589148"/>
              <a:gd name="f127" fmla="val 390322"/>
              <a:gd name="f128" fmla="val 586929"/>
              <a:gd name="f129" fmla="val 374429"/>
              <a:gd name="f130" fmla="val 554285"/>
              <a:gd name="f131" fmla="val 365510"/>
              <a:gd name="f132" fmla="val 535993"/>
              <a:gd name="f133" fmla="val 361344"/>
              <a:gd name="f134" fmla="val 517248"/>
              <a:gd name="f135" fmla="val 362839"/>
              <a:gd name="f136" fmla="val 497417"/>
              <a:gd name="f137" fmla="val 364740"/>
              <a:gd name="f138" fmla="val 472470"/>
              <a:gd name="f139" fmla="val 355911"/>
              <a:gd name="f140" fmla="val 451914"/>
              <a:gd name="f141" fmla="val 342147"/>
              <a:gd name="f142" fmla="val 431720"/>
              <a:gd name="f143" fmla="val 332367"/>
              <a:gd name="f144" fmla="val 417413"/>
              <a:gd name="f145" fmla="val 321275"/>
              <a:gd name="f146" fmla="val 410531"/>
              <a:gd name="f147" fmla="val 303798"/>
              <a:gd name="f148" fmla="val 409490"/>
              <a:gd name="f149" fmla="val 210754"/>
              <a:gd name="f150" fmla="val 404102"/>
              <a:gd name="f151" fmla="val 184177"/>
              <a:gd name="f152" fmla="val 352803"/>
              <a:gd name="f153" fmla="val 234977"/>
              <a:gd name="f154" fmla="val 272029"/>
              <a:gd name="f155" fmla="val 253178"/>
              <a:gd name="f156" fmla="val 243098"/>
              <a:gd name="f157" fmla="val 261419"/>
              <a:gd name="f158" fmla="val 210408"/>
              <a:gd name="f159" fmla="val 262369"/>
              <a:gd name="f160" fmla="val 180661"/>
              <a:gd name="f161" fmla="val 263094"/>
              <a:gd name="f162" fmla="val 158204"/>
              <a:gd name="f163" fmla="val 264407"/>
              <a:gd name="f164" fmla="val 144168"/>
              <a:gd name="f165" fmla="val 282065"/>
              <a:gd name="f166" fmla="val 132486"/>
              <a:gd name="f167" fmla="val 305337"/>
              <a:gd name="f168" fmla="val 117092"/>
              <a:gd name="f169" fmla="val 307737"/>
              <a:gd name="f170" fmla="val 150552"/>
              <a:gd name="f171" fmla="val 324082"/>
              <a:gd name="f172" fmla="val 151684"/>
              <a:gd name="f173" fmla="val 353240"/>
              <a:gd name="f174" fmla="val 82954"/>
              <a:gd name="f175" fmla="val 371124"/>
              <a:gd name="f176" fmla="val 75257"/>
              <a:gd name="f177" fmla="val 475442"/>
              <a:gd name="f178" fmla="val 82229"/>
              <a:gd name="f179" fmla="+- 0 0 -90"/>
              <a:gd name="f180" fmla="*/ f3 1 711702"/>
              <a:gd name="f181" fmla="*/ f4 1 710457"/>
              <a:gd name="f182" fmla="val f5"/>
              <a:gd name="f183" fmla="val f6"/>
              <a:gd name="f184" fmla="val f7"/>
              <a:gd name="f185" fmla="*/ f179 f0 1"/>
              <a:gd name="f186" fmla="+- f184 0 f182"/>
              <a:gd name="f187" fmla="+- f183 0 f182"/>
              <a:gd name="f188" fmla="*/ f185 1 f2"/>
              <a:gd name="f189" fmla="*/ f187 1 711702"/>
              <a:gd name="f190" fmla="*/ f186 1 710457"/>
              <a:gd name="f191" fmla="*/ 364061 f187 1"/>
              <a:gd name="f192" fmla="*/ 7 f186 1"/>
              <a:gd name="f193" fmla="*/ 711696 f187 1"/>
              <a:gd name="f194" fmla="*/ 359549 f186 1"/>
              <a:gd name="f195" fmla="*/ 357360 f187 1"/>
              <a:gd name="f196" fmla="*/ 710444 f186 1"/>
              <a:gd name="f197" fmla="*/ 36 f187 1"/>
              <a:gd name="f198" fmla="*/ 352667 f186 1"/>
              <a:gd name="f199" fmla="*/ 364106 f187 1"/>
              <a:gd name="f200" fmla="*/ 475487 f187 1"/>
              <a:gd name="f201" fmla="*/ 82320 f186 1"/>
              <a:gd name="f202" fmla="*/ 242538 f187 1"/>
              <a:gd name="f203" fmla="*/ 77068 f186 1"/>
              <a:gd name="f204" fmla="*/ 208988 f187 1"/>
              <a:gd name="f205" fmla="*/ 112248 f186 1"/>
              <a:gd name="f206" fmla="*/ 124321 f187 1"/>
              <a:gd name="f207" fmla="*/ 212038 f186 1"/>
              <a:gd name="f208" fmla="*/ 66774 f187 1"/>
              <a:gd name="f209" fmla="*/ 280043 f186 1"/>
              <a:gd name="f210" fmla="*/ 118978 f187 1"/>
              <a:gd name="f211" fmla="*/ 422077 f186 1"/>
              <a:gd name="f212" fmla="*/ 167605 f187 1"/>
              <a:gd name="f213" fmla="*/ 540339 f186 1"/>
              <a:gd name="f214" fmla="*/ 206045 f187 1"/>
              <a:gd name="f215" fmla="*/ 611243 f186 1"/>
              <a:gd name="f216" fmla="*/ 504509 f187 1"/>
              <a:gd name="f217" fmla="*/ 614005 f186 1"/>
              <a:gd name="f218" fmla="*/ 541003 f187 1"/>
              <a:gd name="f219" fmla="*/ 585209 f186 1"/>
              <a:gd name="f220" fmla="*/ 643509 f187 1"/>
              <a:gd name="f221" fmla="*/ 418998 f186 1"/>
              <a:gd name="f222" fmla="*/ 604435 f187 1"/>
              <a:gd name="f223" fmla="*/ 314861 f186 1"/>
              <a:gd name="f224" fmla="*/ 588951 f187 1"/>
              <a:gd name="f225" fmla="*/ 318348 f186 1"/>
              <a:gd name="f226" fmla="*/ 513927 f187 1"/>
              <a:gd name="f227" fmla="*/ 459475 f186 1"/>
              <a:gd name="f228" fmla="*/ 520266 f187 1"/>
              <a:gd name="f229" fmla="*/ 473601 f186 1"/>
              <a:gd name="f230" fmla="*/ 441892 f187 1"/>
              <a:gd name="f231" fmla="*/ 572939 f186 1"/>
              <a:gd name="f232" fmla="*/ 374429 f187 1"/>
              <a:gd name="f233" fmla="*/ 554285 f186 1"/>
              <a:gd name="f234" fmla="*/ 362839 f187 1"/>
              <a:gd name="f235" fmla="*/ 497417 f186 1"/>
              <a:gd name="f236" fmla="*/ 342147 f187 1"/>
              <a:gd name="f237" fmla="*/ 431720 f186 1"/>
              <a:gd name="f238" fmla="*/ 303798 f187 1"/>
              <a:gd name="f239" fmla="*/ 409490 f186 1"/>
              <a:gd name="f240" fmla="*/ 234977 f187 1"/>
              <a:gd name="f241" fmla="*/ 272029 f186 1"/>
              <a:gd name="f242" fmla="*/ 262369 f187 1"/>
              <a:gd name="f243" fmla="*/ 180661 f186 1"/>
              <a:gd name="f244" fmla="*/ 282065 f187 1"/>
              <a:gd name="f245" fmla="*/ 132486 f186 1"/>
              <a:gd name="f246" fmla="*/ 324082 f187 1"/>
              <a:gd name="f247" fmla="*/ 151684 f186 1"/>
              <a:gd name="f248" fmla="*/ 475442 f187 1"/>
              <a:gd name="f249" fmla="*/ 82229 f186 1"/>
              <a:gd name="f250" fmla="+- f188 0 f1"/>
              <a:gd name="f251" fmla="*/ f191 1 711702"/>
              <a:gd name="f252" fmla="*/ f192 1 710457"/>
              <a:gd name="f253" fmla="*/ f193 1 711702"/>
              <a:gd name="f254" fmla="*/ f194 1 710457"/>
              <a:gd name="f255" fmla="*/ f195 1 711702"/>
              <a:gd name="f256" fmla="*/ f196 1 710457"/>
              <a:gd name="f257" fmla="*/ f197 1 711702"/>
              <a:gd name="f258" fmla="*/ f198 1 710457"/>
              <a:gd name="f259" fmla="*/ f199 1 711702"/>
              <a:gd name="f260" fmla="*/ f200 1 711702"/>
              <a:gd name="f261" fmla="*/ f201 1 710457"/>
              <a:gd name="f262" fmla="*/ f202 1 711702"/>
              <a:gd name="f263" fmla="*/ f203 1 710457"/>
              <a:gd name="f264" fmla="*/ f204 1 711702"/>
              <a:gd name="f265" fmla="*/ f205 1 710457"/>
              <a:gd name="f266" fmla="*/ f206 1 711702"/>
              <a:gd name="f267" fmla="*/ f207 1 710457"/>
              <a:gd name="f268" fmla="*/ f208 1 711702"/>
              <a:gd name="f269" fmla="*/ f209 1 710457"/>
              <a:gd name="f270" fmla="*/ f210 1 711702"/>
              <a:gd name="f271" fmla="*/ f211 1 710457"/>
              <a:gd name="f272" fmla="*/ f212 1 711702"/>
              <a:gd name="f273" fmla="*/ f213 1 710457"/>
              <a:gd name="f274" fmla="*/ f214 1 711702"/>
              <a:gd name="f275" fmla="*/ f215 1 710457"/>
              <a:gd name="f276" fmla="*/ f216 1 711702"/>
              <a:gd name="f277" fmla="*/ f217 1 710457"/>
              <a:gd name="f278" fmla="*/ f218 1 711702"/>
              <a:gd name="f279" fmla="*/ f219 1 710457"/>
              <a:gd name="f280" fmla="*/ f220 1 711702"/>
              <a:gd name="f281" fmla="*/ f221 1 710457"/>
              <a:gd name="f282" fmla="*/ f222 1 711702"/>
              <a:gd name="f283" fmla="*/ f223 1 710457"/>
              <a:gd name="f284" fmla="*/ f224 1 711702"/>
              <a:gd name="f285" fmla="*/ f225 1 710457"/>
              <a:gd name="f286" fmla="*/ f226 1 711702"/>
              <a:gd name="f287" fmla="*/ f227 1 710457"/>
              <a:gd name="f288" fmla="*/ f228 1 711702"/>
              <a:gd name="f289" fmla="*/ f229 1 710457"/>
              <a:gd name="f290" fmla="*/ f230 1 711702"/>
              <a:gd name="f291" fmla="*/ f231 1 710457"/>
              <a:gd name="f292" fmla="*/ f232 1 711702"/>
              <a:gd name="f293" fmla="*/ f233 1 710457"/>
              <a:gd name="f294" fmla="*/ f234 1 711702"/>
              <a:gd name="f295" fmla="*/ f235 1 710457"/>
              <a:gd name="f296" fmla="*/ f236 1 711702"/>
              <a:gd name="f297" fmla="*/ f237 1 710457"/>
              <a:gd name="f298" fmla="*/ f238 1 711702"/>
              <a:gd name="f299" fmla="*/ f239 1 710457"/>
              <a:gd name="f300" fmla="*/ f240 1 711702"/>
              <a:gd name="f301" fmla="*/ f241 1 710457"/>
              <a:gd name="f302" fmla="*/ f242 1 711702"/>
              <a:gd name="f303" fmla="*/ f243 1 710457"/>
              <a:gd name="f304" fmla="*/ f244 1 711702"/>
              <a:gd name="f305" fmla="*/ f245 1 710457"/>
              <a:gd name="f306" fmla="*/ f246 1 711702"/>
              <a:gd name="f307" fmla="*/ f247 1 710457"/>
              <a:gd name="f308" fmla="*/ f248 1 711702"/>
              <a:gd name="f309" fmla="*/ f249 1 710457"/>
              <a:gd name="f310" fmla="*/ f182 1 f189"/>
              <a:gd name="f311" fmla="*/ f183 1 f189"/>
              <a:gd name="f312" fmla="*/ f182 1 f190"/>
              <a:gd name="f313" fmla="*/ f184 1 f190"/>
              <a:gd name="f314" fmla="*/ f251 1 f189"/>
              <a:gd name="f315" fmla="*/ f252 1 f190"/>
              <a:gd name="f316" fmla="*/ f253 1 f189"/>
              <a:gd name="f317" fmla="*/ f254 1 f190"/>
              <a:gd name="f318" fmla="*/ f255 1 f189"/>
              <a:gd name="f319" fmla="*/ f256 1 f190"/>
              <a:gd name="f320" fmla="*/ f257 1 f189"/>
              <a:gd name="f321" fmla="*/ f258 1 f190"/>
              <a:gd name="f322" fmla="*/ f259 1 f189"/>
              <a:gd name="f323" fmla="*/ f260 1 f189"/>
              <a:gd name="f324" fmla="*/ f261 1 f190"/>
              <a:gd name="f325" fmla="*/ f262 1 f189"/>
              <a:gd name="f326" fmla="*/ f263 1 f190"/>
              <a:gd name="f327" fmla="*/ f264 1 f189"/>
              <a:gd name="f328" fmla="*/ f265 1 f190"/>
              <a:gd name="f329" fmla="*/ f266 1 f189"/>
              <a:gd name="f330" fmla="*/ f267 1 f190"/>
              <a:gd name="f331" fmla="*/ f268 1 f189"/>
              <a:gd name="f332" fmla="*/ f269 1 f190"/>
              <a:gd name="f333" fmla="*/ f270 1 f189"/>
              <a:gd name="f334" fmla="*/ f271 1 f190"/>
              <a:gd name="f335" fmla="*/ f272 1 f189"/>
              <a:gd name="f336" fmla="*/ f273 1 f190"/>
              <a:gd name="f337" fmla="*/ f274 1 f189"/>
              <a:gd name="f338" fmla="*/ f275 1 f190"/>
              <a:gd name="f339" fmla="*/ f276 1 f189"/>
              <a:gd name="f340" fmla="*/ f277 1 f190"/>
              <a:gd name="f341" fmla="*/ f278 1 f189"/>
              <a:gd name="f342" fmla="*/ f279 1 f190"/>
              <a:gd name="f343" fmla="*/ f280 1 f189"/>
              <a:gd name="f344" fmla="*/ f281 1 f190"/>
              <a:gd name="f345" fmla="*/ f282 1 f189"/>
              <a:gd name="f346" fmla="*/ f283 1 f190"/>
              <a:gd name="f347" fmla="*/ f284 1 f189"/>
              <a:gd name="f348" fmla="*/ f285 1 f190"/>
              <a:gd name="f349" fmla="*/ f286 1 f189"/>
              <a:gd name="f350" fmla="*/ f287 1 f190"/>
              <a:gd name="f351" fmla="*/ f288 1 f189"/>
              <a:gd name="f352" fmla="*/ f289 1 f190"/>
              <a:gd name="f353" fmla="*/ f290 1 f189"/>
              <a:gd name="f354" fmla="*/ f291 1 f190"/>
              <a:gd name="f355" fmla="*/ f292 1 f189"/>
              <a:gd name="f356" fmla="*/ f293 1 f190"/>
              <a:gd name="f357" fmla="*/ f294 1 f189"/>
              <a:gd name="f358" fmla="*/ f295 1 f190"/>
              <a:gd name="f359" fmla="*/ f296 1 f189"/>
              <a:gd name="f360" fmla="*/ f297 1 f190"/>
              <a:gd name="f361" fmla="*/ f298 1 f189"/>
              <a:gd name="f362" fmla="*/ f299 1 f190"/>
              <a:gd name="f363" fmla="*/ f300 1 f189"/>
              <a:gd name="f364" fmla="*/ f301 1 f190"/>
              <a:gd name="f365" fmla="*/ f302 1 f189"/>
              <a:gd name="f366" fmla="*/ f303 1 f190"/>
              <a:gd name="f367" fmla="*/ f304 1 f189"/>
              <a:gd name="f368" fmla="*/ f305 1 f190"/>
              <a:gd name="f369" fmla="*/ f306 1 f189"/>
              <a:gd name="f370" fmla="*/ f307 1 f190"/>
              <a:gd name="f371" fmla="*/ f308 1 f189"/>
              <a:gd name="f372" fmla="*/ f309 1 f190"/>
              <a:gd name="f373" fmla="*/ f310 f180 1"/>
              <a:gd name="f374" fmla="*/ f311 f180 1"/>
              <a:gd name="f375" fmla="*/ f313 f181 1"/>
              <a:gd name="f376" fmla="*/ f312 f181 1"/>
              <a:gd name="f377" fmla="*/ f314 f180 1"/>
              <a:gd name="f378" fmla="*/ f315 f181 1"/>
              <a:gd name="f379" fmla="*/ f316 f180 1"/>
              <a:gd name="f380" fmla="*/ f317 f181 1"/>
              <a:gd name="f381" fmla="*/ f318 f180 1"/>
              <a:gd name="f382" fmla="*/ f319 f181 1"/>
              <a:gd name="f383" fmla="*/ f320 f180 1"/>
              <a:gd name="f384" fmla="*/ f321 f181 1"/>
              <a:gd name="f385" fmla="*/ f322 f180 1"/>
              <a:gd name="f386" fmla="*/ f323 f180 1"/>
              <a:gd name="f387" fmla="*/ f324 f181 1"/>
              <a:gd name="f388" fmla="*/ f325 f180 1"/>
              <a:gd name="f389" fmla="*/ f326 f181 1"/>
              <a:gd name="f390" fmla="*/ f327 f180 1"/>
              <a:gd name="f391" fmla="*/ f328 f181 1"/>
              <a:gd name="f392" fmla="*/ f329 f180 1"/>
              <a:gd name="f393" fmla="*/ f330 f181 1"/>
              <a:gd name="f394" fmla="*/ f331 f180 1"/>
              <a:gd name="f395" fmla="*/ f332 f181 1"/>
              <a:gd name="f396" fmla="*/ f333 f180 1"/>
              <a:gd name="f397" fmla="*/ f334 f181 1"/>
              <a:gd name="f398" fmla="*/ f335 f180 1"/>
              <a:gd name="f399" fmla="*/ f336 f181 1"/>
              <a:gd name="f400" fmla="*/ f337 f180 1"/>
              <a:gd name="f401" fmla="*/ f338 f181 1"/>
              <a:gd name="f402" fmla="*/ f339 f180 1"/>
              <a:gd name="f403" fmla="*/ f340 f181 1"/>
              <a:gd name="f404" fmla="*/ f341 f180 1"/>
              <a:gd name="f405" fmla="*/ f342 f181 1"/>
              <a:gd name="f406" fmla="*/ f343 f180 1"/>
              <a:gd name="f407" fmla="*/ f344 f181 1"/>
              <a:gd name="f408" fmla="*/ f345 f180 1"/>
              <a:gd name="f409" fmla="*/ f346 f181 1"/>
              <a:gd name="f410" fmla="*/ f347 f180 1"/>
              <a:gd name="f411" fmla="*/ f348 f181 1"/>
              <a:gd name="f412" fmla="*/ f349 f180 1"/>
              <a:gd name="f413" fmla="*/ f350 f181 1"/>
              <a:gd name="f414" fmla="*/ f351 f180 1"/>
              <a:gd name="f415" fmla="*/ f352 f181 1"/>
              <a:gd name="f416" fmla="*/ f353 f180 1"/>
              <a:gd name="f417" fmla="*/ f354 f181 1"/>
              <a:gd name="f418" fmla="*/ f355 f180 1"/>
              <a:gd name="f419" fmla="*/ f356 f181 1"/>
              <a:gd name="f420" fmla="*/ f357 f180 1"/>
              <a:gd name="f421" fmla="*/ f358 f181 1"/>
              <a:gd name="f422" fmla="*/ f359 f180 1"/>
              <a:gd name="f423" fmla="*/ f360 f181 1"/>
              <a:gd name="f424" fmla="*/ f361 f180 1"/>
              <a:gd name="f425" fmla="*/ f362 f181 1"/>
              <a:gd name="f426" fmla="*/ f363 f180 1"/>
              <a:gd name="f427" fmla="*/ f364 f181 1"/>
              <a:gd name="f428" fmla="*/ f365 f180 1"/>
              <a:gd name="f429" fmla="*/ f366 f181 1"/>
              <a:gd name="f430" fmla="*/ f367 f180 1"/>
              <a:gd name="f431" fmla="*/ f368 f181 1"/>
              <a:gd name="f432" fmla="*/ f369 f180 1"/>
              <a:gd name="f433" fmla="*/ f370 f181 1"/>
              <a:gd name="f434" fmla="*/ f371 f180 1"/>
              <a:gd name="f435" fmla="*/ f372 f18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77" y="f378"/>
              </a:cxn>
              <a:cxn ang="f250">
                <a:pos x="f379" y="f380"/>
              </a:cxn>
              <a:cxn ang="f250">
                <a:pos x="f381" y="f382"/>
              </a:cxn>
              <a:cxn ang="f250">
                <a:pos x="f383" y="f384"/>
              </a:cxn>
              <a:cxn ang="f250">
                <a:pos x="f385" y="f378"/>
              </a:cxn>
              <a:cxn ang="f250">
                <a:pos x="f386" y="f387"/>
              </a:cxn>
              <a:cxn ang="f250">
                <a:pos x="f388" y="f389"/>
              </a:cxn>
              <a:cxn ang="f250">
                <a:pos x="f390" y="f391"/>
              </a:cxn>
              <a:cxn ang="f250">
                <a:pos x="f392" y="f393"/>
              </a:cxn>
              <a:cxn ang="f250">
                <a:pos x="f394" y="f395"/>
              </a:cxn>
              <a:cxn ang="f250">
                <a:pos x="f396" y="f397"/>
              </a:cxn>
              <a:cxn ang="f250">
                <a:pos x="f398" y="f399"/>
              </a:cxn>
              <a:cxn ang="f250">
                <a:pos x="f400" y="f401"/>
              </a:cxn>
              <a:cxn ang="f250">
                <a:pos x="f402" y="f403"/>
              </a:cxn>
              <a:cxn ang="f250">
                <a:pos x="f404" y="f405"/>
              </a:cxn>
              <a:cxn ang="f250">
                <a:pos x="f406" y="f407"/>
              </a:cxn>
              <a:cxn ang="f250">
                <a:pos x="f408" y="f409"/>
              </a:cxn>
              <a:cxn ang="f250">
                <a:pos x="f410" y="f411"/>
              </a:cxn>
              <a:cxn ang="f250">
                <a:pos x="f412" y="f413"/>
              </a:cxn>
              <a:cxn ang="f250">
                <a:pos x="f414" y="f415"/>
              </a:cxn>
              <a:cxn ang="f250">
                <a:pos x="f416" y="f417"/>
              </a:cxn>
              <a:cxn ang="f250">
                <a:pos x="f418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24" y="f425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</a:cxnLst>
            <a:rect l="f373" t="f376" r="f374" b="f375"/>
            <a:pathLst>
              <a:path w="711702" h="710457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9"/>
                </a:cubicBezTo>
                <a:close/>
                <a:moveTo>
                  <a:pt x="f33" y="f34"/>
                </a:move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62"/>
                  <a:pt x="f63" y="f64"/>
                </a:cubicBezTo>
                <a:cubicBezTo>
                  <a:pt x="f65" y="f66"/>
                  <a:pt x="f67" y="f68"/>
                  <a:pt x="f69" y="f70"/>
                </a:cubicBezTo>
                <a:cubicBezTo>
                  <a:pt x="f71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cubicBezTo>
                  <a:pt x="f125" y="f126"/>
                  <a:pt x="f127" y="f128"/>
                  <a:pt x="f129" y="f130"/>
                </a:cubicBezTo>
                <a:cubicBezTo>
                  <a:pt x="f131" y="f132"/>
                  <a:pt x="f133" y="f134"/>
                  <a:pt x="f135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lose/>
              </a:path>
            </a:pathLst>
          </a:custGeom>
          <a:solidFill>
            <a:srgbClr val="017D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4" name="Forma libre: forma 1199">
            <a:extLst>
              <a:ext uri="{FF2B5EF4-FFF2-40B4-BE49-F238E27FC236}">
                <a16:creationId xmlns:a16="http://schemas.microsoft.com/office/drawing/2014/main" id="{EE37C812-5601-4407-9A3C-6C9DB85C2C41}"/>
              </a:ext>
            </a:extLst>
          </p:cNvPr>
          <p:cNvSpPr/>
          <p:nvPr/>
        </p:nvSpPr>
        <p:spPr>
          <a:xfrm>
            <a:off x="4041519" y="3896093"/>
            <a:ext cx="922647" cy="85620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22647"/>
              <a:gd name="f7" fmla="val 856204"/>
              <a:gd name="f8" fmla="val 449959"/>
              <a:gd name="f9" fmla="val 758534"/>
              <a:gd name="f10" fmla="val 471602"/>
              <a:gd name="f11" fmla="val 652088"/>
              <a:gd name="f12" fmla="val 417541"/>
              <a:gd name="f13" fmla="val 587116"/>
              <a:gd name="f14" fmla="val 331244"/>
              <a:gd name="f15" fmla="val 538489"/>
              <a:gd name="f16" fmla="val 311503"/>
              <a:gd name="f17" fmla="val 527351"/>
              <a:gd name="f18" fmla="val 293755"/>
              <a:gd name="f19" fmla="val 522144"/>
              <a:gd name="f20" fmla="val 270437"/>
              <a:gd name="f21" fmla="val 525766"/>
              <a:gd name="f22" fmla="val 239694"/>
              <a:gd name="f23" fmla="val 530566"/>
              <a:gd name="f24" fmla="val 207865"/>
              <a:gd name="f25" fmla="val 531380"/>
              <a:gd name="f26" fmla="val 176714"/>
              <a:gd name="f27" fmla="val 529841"/>
              <a:gd name="f28" fmla="val 76064"/>
              <a:gd name="f29" fmla="val 524725"/>
              <a:gd name="f30" fmla="val 8511"/>
              <a:gd name="f31" fmla="val 459662"/>
              <a:gd name="f32" fmla="val 1176"/>
              <a:gd name="f33" fmla="val 358740"/>
              <a:gd name="f34" fmla="val -7924"/>
              <a:gd name="f35" fmla="val 233369"/>
              <a:gd name="f36" fmla="val 36492"/>
              <a:gd name="f37" fmla="val 124071"/>
              <a:gd name="f38" fmla="val 109705"/>
              <a:gd name="f39" fmla="val 25187"/>
              <a:gd name="f40" fmla="val 123107"/>
              <a:gd name="f41" fmla="val 7030"/>
              <a:gd name="f42" fmla="val 141081"/>
              <a:gd name="f43" fmla="val -17736"/>
              <a:gd name="f44" fmla="val 162497"/>
              <a:gd name="f45" fmla="val 18893"/>
              <a:gd name="f46" fmla="val 199217"/>
              <a:gd name="f47" fmla="val 81737"/>
              <a:gd name="f48" fmla="val 256582"/>
              <a:gd name="f49" fmla="val 123075"/>
              <a:gd name="f50" fmla="val 312997"/>
              <a:gd name="f51" fmla="val 165544"/>
              <a:gd name="f52" fmla="val 325539"/>
              <a:gd name="f53" fmla="val 174962"/>
              <a:gd name="f54" fmla="val 338126"/>
              <a:gd name="f55" fmla="val 184334"/>
              <a:gd name="f56" fmla="val 350034"/>
              <a:gd name="f57" fmla="val 194567"/>
              <a:gd name="f58" fmla="val 445386"/>
              <a:gd name="f59" fmla="val 276336"/>
              <a:gd name="f60" fmla="val 453627"/>
              <a:gd name="f61" fmla="val 347104"/>
              <a:gd name="f62" fmla="val 381546"/>
              <a:gd name="f63" fmla="val 450562"/>
              <a:gd name="f64" fmla="val 372083"/>
              <a:gd name="f65" fmla="val 464145"/>
              <a:gd name="f66" fmla="val 342835"/>
              <a:gd name="f67" fmla="val 477184"/>
              <a:gd name="f68" fmla="val 368144"/>
              <a:gd name="f69" fmla="val 498102"/>
              <a:gd name="f70" fmla="val 391824"/>
              <a:gd name="f71" fmla="val 517707"/>
              <a:gd name="f72" fmla="val 420031"/>
              <a:gd name="f73" fmla="val 531833"/>
              <a:gd name="f74" fmla="val 446383"/>
              <a:gd name="f75" fmla="val 548088"/>
              <a:gd name="f76" fmla="val 447288"/>
              <a:gd name="f77" fmla="val 548631"/>
              <a:gd name="f78" fmla="val 449914"/>
              <a:gd name="f79" fmla="val 546729"/>
              <a:gd name="f80" fmla="val 451544"/>
              <a:gd name="f81" fmla="val 545688"/>
              <a:gd name="f82" fmla="val 464991"/>
              <a:gd name="f83" fmla="val 537448"/>
              <a:gd name="f84" fmla="val 506918"/>
              <a:gd name="f85" fmla="val 382827"/>
              <a:gd name="f86" fmla="val 499900"/>
              <a:gd name="f87" fmla="val 367479"/>
              <a:gd name="f88" fmla="val 434928"/>
              <a:gd name="f89" fmla="val 225717"/>
              <a:gd name="f90" fmla="val 501620"/>
              <a:gd name="f91" fmla="val 107183"/>
              <a:gd name="f92" fmla="val 657463"/>
              <a:gd name="f93" fmla="val 88574"/>
              <a:gd name="f94" fmla="val 731445"/>
              <a:gd name="f95" fmla="val 79745"/>
              <a:gd name="f96" fmla="val 805653"/>
              <a:gd name="f97" fmla="val 72591"/>
              <a:gd name="f98" fmla="val 874474"/>
              <a:gd name="f99" fmla="val 40671"/>
              <a:gd name="f100" fmla="val 909066"/>
              <a:gd name="f101" fmla="val 24643"/>
              <a:gd name="f102" fmla="val 923554"/>
              <a:gd name="f103" fmla="val 41758"/>
              <a:gd name="f104" fmla="val 922603"/>
              <a:gd name="f105" fmla="val 73451"/>
              <a:gd name="f106" fmla="val 918211"/>
              <a:gd name="f107" fmla="val 221280"/>
              <a:gd name="f108" fmla="val 872437"/>
              <a:gd name="f109" fmla="val 350726"/>
              <a:gd name="f110" fmla="val 747790"/>
              <a:gd name="f111" fmla="val 440963"/>
              <a:gd name="f112" fmla="val 702151"/>
              <a:gd name="f113" fmla="val 473970"/>
              <a:gd name="f114" fmla="val 648679"/>
              <a:gd name="f115" fmla="val 483251"/>
              <a:gd name="f116" fmla="val 597426"/>
              <a:gd name="f117" fmla="val 456900"/>
              <a:gd name="f118" fmla="val 558578"/>
              <a:gd name="f119" fmla="val 436888"/>
              <a:gd name="f120" fmla="val 545856"/>
              <a:gd name="f121" fmla="val 453957"/>
              <a:gd name="f122" fmla="val 532680"/>
              <a:gd name="f123" fmla="val 485425"/>
              <a:gd name="f124" fmla="val 507189"/>
              <a:gd name="f125" fmla="val 546367"/>
              <a:gd name="f126" fmla="val 492927"/>
              <a:gd name="f127" fmla="val 609121"/>
              <a:gd name="f128" fmla="val 505061"/>
              <a:gd name="f129" fmla="val 674681"/>
              <a:gd name="f130" fmla="val 513935"/>
              <a:gd name="f131" fmla="val 722448"/>
              <a:gd name="f132" fmla="val 503839"/>
              <a:gd name="f133" fmla="val 768404"/>
              <a:gd name="f134" fmla="val 499085"/>
              <a:gd name="f135" fmla="val 814949"/>
              <a:gd name="f136" fmla="val 497183"/>
              <a:gd name="f137" fmla="val 833467"/>
              <a:gd name="f138" fmla="val 494195"/>
              <a:gd name="f139" fmla="val 857962"/>
              <a:gd name="f140" fmla="val 467210"/>
              <a:gd name="f141" fmla="val 856105"/>
              <a:gd name="f142" fmla="val 437780"/>
              <a:gd name="f143" fmla="val 854113"/>
              <a:gd name="f144" fmla="val 444028"/>
              <a:gd name="f145" fmla="val 830841"/>
              <a:gd name="f146" fmla="val 445975"/>
              <a:gd name="f147" fmla="val 811327"/>
              <a:gd name="f148" fmla="val 447696"/>
              <a:gd name="f149" fmla="val 793759"/>
              <a:gd name="f150" fmla="val 448692"/>
              <a:gd name="f151" fmla="val 776147"/>
              <a:gd name="f152" fmla="val 450005"/>
              <a:gd name="f153" fmla="val 758579"/>
              <a:gd name="f154" fmla="val 855367"/>
              <a:gd name="f155" fmla="val 132130"/>
              <a:gd name="f156" fmla="val 768255"/>
              <a:gd name="f157" fmla="val 188092"/>
              <a:gd name="f158" fmla="val 692416"/>
              <a:gd name="f159" fmla="val 254468"/>
              <a:gd name="f160" fmla="val 629482"/>
              <a:gd name="f161" fmla="val 334608"/>
              <a:gd name="f162" fmla="val 615401"/>
              <a:gd name="f163" fmla="val 352537"/>
              <a:gd name="f164" fmla="val 581307"/>
              <a:gd name="f165" fmla="val 369516"/>
              <a:gd name="f166" fmla="val 602859"/>
              <a:gd name="f167" fmla="val 396863"/>
              <a:gd name="f168" fmla="val 621649"/>
              <a:gd name="f169" fmla="val 420769"/>
              <a:gd name="f170" fmla="val 654882"/>
              <a:gd name="f171" fmla="val 422173"/>
              <a:gd name="f172" fmla="val 684629"/>
              <a:gd name="f173" fmla="val 412167"/>
              <a:gd name="f174" fmla="val 699253"/>
              <a:gd name="f175" fmla="val 407232"/>
              <a:gd name="f176" fmla="val 714285"/>
              <a:gd name="f177" fmla="val 400667"/>
              <a:gd name="f178" fmla="val 726374"/>
              <a:gd name="f179" fmla="val 391294"/>
              <a:gd name="f180" fmla="val 810045"/>
              <a:gd name="f181" fmla="val 326458"/>
              <a:gd name="f182" fmla="val 848078"/>
              <a:gd name="f183" fmla="val 237806"/>
              <a:gd name="f184" fmla="val 855413"/>
              <a:gd name="f185" fmla="val 113508"/>
              <a:gd name="f186" fmla="val 116238"/>
              <a:gd name="f187" fmla="val 70495"/>
              <a:gd name="f188" fmla="val 198098"/>
              <a:gd name="f189" fmla="val 47404"/>
              <a:gd name="f190" fmla="val 275476"/>
              <a:gd name="f191" fmla="val 55508"/>
              <a:gd name="f192" fmla="val 359419"/>
              <a:gd name="f193" fmla="val 60851"/>
              <a:gd name="f194" fmla="val 414929"/>
              <a:gd name="f195" fmla="val 90372"/>
              <a:gd name="f196" fmla="val 454501"/>
              <a:gd name="f197" fmla="val 145564"/>
              <a:gd name="f198" fmla="val 470755"/>
              <a:gd name="f199" fmla="val 173952"/>
              <a:gd name="f200" fmla="val 479131"/>
              <a:gd name="f201" fmla="val 211894"/>
              <a:gd name="f202" fmla="val 489047"/>
              <a:gd name="f203" fmla="val 229914"/>
              <a:gd name="f204" fmla="val 470166"/>
              <a:gd name="f205" fmla="val 250606"/>
              <a:gd name="f206" fmla="val 448479"/>
              <a:gd name="f207" fmla="val 210536"/>
              <a:gd name="f208" fmla="val 430277"/>
              <a:gd name="f209" fmla="val 201888"/>
              <a:gd name="f210" fmla="val 408001"/>
              <a:gd name="f211" fmla="val 190569"/>
              <a:gd name="f212" fmla="val 378888"/>
              <a:gd name="f213" fmla="val 175039"/>
              <a:gd name="f214" fmla="val 351496"/>
              <a:gd name="f215" fmla="val 163177"/>
              <a:gd name="f216" fmla="val 322564"/>
              <a:gd name="f217" fmla="val 137323"/>
              <a:gd name="f218" fmla="val 259448"/>
              <a:gd name="f219" fmla="val 130713"/>
              <a:gd name="f220" fmla="val 191262"/>
              <a:gd name="f221" fmla="val 113553"/>
              <a:gd name="f222" fmla="val 176397"/>
              <a:gd name="f223" fmla="val 126471"/>
              <a:gd name="f224" fmla="val 186403"/>
              <a:gd name="f225" fmla="val 237036"/>
              <a:gd name="f226" fmla="val 213026"/>
              <a:gd name="f227" fmla="val 333204"/>
              <a:gd name="f228" fmla="val 274603"/>
              <a:gd name="f229" fmla="val 418189"/>
              <a:gd name="f230" fmla="val 296788"/>
              <a:gd name="f231" fmla="val 448796"/>
              <a:gd name="f232" fmla="val 313133"/>
              <a:gd name="f233" fmla="val 449656"/>
              <a:gd name="f234" fmla="val 336858"/>
              <a:gd name="f235" fmla="val 419547"/>
              <a:gd name="f236" fmla="val 391417"/>
              <a:gd name="f237" fmla="val 350228"/>
              <a:gd name="f238" fmla="val 389017"/>
              <a:gd name="f239" fmla="val 300197"/>
              <a:gd name="f240" fmla="val 321328"/>
              <a:gd name="f241" fmla="val 241972"/>
              <a:gd name="f242" fmla="val 277002"/>
              <a:gd name="f243" fmla="val 203803"/>
              <a:gd name="f244" fmla="val 168940"/>
              <a:gd name="f245" fmla="val 126516"/>
              <a:gd name="f246" fmla="val 740410"/>
              <a:gd name="f247" fmla="val 139737"/>
              <a:gd name="f248" fmla="val 696944"/>
              <a:gd name="f249" fmla="val 142453"/>
              <a:gd name="f250" fmla="val 653614"/>
              <a:gd name="f251" fmla="val 138242"/>
              <a:gd name="f252" fmla="val 612865"/>
              <a:gd name="f253" fmla="val 154814"/>
              <a:gd name="f254" fmla="val 540694"/>
              <a:gd name="f255" fmla="val 184244"/>
              <a:gd name="f256" fmla="val 506691"/>
              <a:gd name="f257" fmla="val 253879"/>
              <a:gd name="f258" fmla="val 534944"/>
              <a:gd name="f259" fmla="val 313826"/>
              <a:gd name="f260" fmla="val 544724"/>
              <a:gd name="f261" fmla="val 334563"/>
              <a:gd name="f262" fmla="val 553100"/>
              <a:gd name="f263" fmla="val 343708"/>
              <a:gd name="f264" fmla="val 570984"/>
              <a:gd name="f265" fmla="val 320663"/>
              <a:gd name="f266" fmla="val 621332"/>
              <a:gd name="f267" fmla="val 255690"/>
              <a:gd name="f268" fmla="val 678607"/>
              <a:gd name="f269" fmla="val 197238"/>
              <a:gd name="f270" fmla="val 740364"/>
              <a:gd name="f271" fmla="+- 0 0 -90"/>
              <a:gd name="f272" fmla="*/ f3 1 922647"/>
              <a:gd name="f273" fmla="*/ f4 1 856204"/>
              <a:gd name="f274" fmla="val f5"/>
              <a:gd name="f275" fmla="val f6"/>
              <a:gd name="f276" fmla="val f7"/>
              <a:gd name="f277" fmla="*/ f271 f0 1"/>
              <a:gd name="f278" fmla="+- f276 0 f274"/>
              <a:gd name="f279" fmla="+- f275 0 f274"/>
              <a:gd name="f280" fmla="*/ f277 1 f2"/>
              <a:gd name="f281" fmla="*/ f279 1 922647"/>
              <a:gd name="f282" fmla="*/ f278 1 856204"/>
              <a:gd name="f283" fmla="*/ 449959 f279 1"/>
              <a:gd name="f284" fmla="*/ 758534 f278 1"/>
              <a:gd name="f285" fmla="*/ 331244 f279 1"/>
              <a:gd name="f286" fmla="*/ 538489 f278 1"/>
              <a:gd name="f287" fmla="*/ 270437 f279 1"/>
              <a:gd name="f288" fmla="*/ 525766 f278 1"/>
              <a:gd name="f289" fmla="*/ 176714 f279 1"/>
              <a:gd name="f290" fmla="*/ 529841 f278 1"/>
              <a:gd name="f291" fmla="*/ 1176 f279 1"/>
              <a:gd name="f292" fmla="*/ 358740 f278 1"/>
              <a:gd name="f293" fmla="*/ 109705 f279 1"/>
              <a:gd name="f294" fmla="*/ 25187 f278 1"/>
              <a:gd name="f295" fmla="*/ 162497 f279 1"/>
              <a:gd name="f296" fmla="*/ 18893 f278 1"/>
              <a:gd name="f297" fmla="*/ 312997 f279 1"/>
              <a:gd name="f298" fmla="*/ 165544 f278 1"/>
              <a:gd name="f299" fmla="*/ 350034 f279 1"/>
              <a:gd name="f300" fmla="*/ 194567 f278 1"/>
              <a:gd name="f301" fmla="*/ 381546 f279 1"/>
              <a:gd name="f302" fmla="*/ 450562 f278 1"/>
              <a:gd name="f303" fmla="*/ 368144 f279 1"/>
              <a:gd name="f304" fmla="*/ 498102 f278 1"/>
              <a:gd name="f305" fmla="*/ 446383 f279 1"/>
              <a:gd name="f306" fmla="*/ 548088 f278 1"/>
              <a:gd name="f307" fmla="*/ 451544 f279 1"/>
              <a:gd name="f308" fmla="*/ 545688 f278 1"/>
              <a:gd name="f309" fmla="*/ 499900 f279 1"/>
              <a:gd name="f310" fmla="*/ 367479 f278 1"/>
              <a:gd name="f311" fmla="*/ 657463 f279 1"/>
              <a:gd name="f312" fmla="*/ 88574 f278 1"/>
              <a:gd name="f313" fmla="*/ 874474 f279 1"/>
              <a:gd name="f314" fmla="*/ 40671 f278 1"/>
              <a:gd name="f315" fmla="*/ 922603 f279 1"/>
              <a:gd name="f316" fmla="*/ 73451 f278 1"/>
              <a:gd name="f317" fmla="*/ 747790 f279 1"/>
              <a:gd name="f318" fmla="*/ 440963 f278 1"/>
              <a:gd name="f319" fmla="*/ 597426 f279 1"/>
              <a:gd name="f320" fmla="*/ 456900 f278 1"/>
              <a:gd name="f321" fmla="*/ 532680 f279 1"/>
              <a:gd name="f322" fmla="*/ 485425 f278 1"/>
              <a:gd name="f323" fmla="*/ 505061 f279 1"/>
              <a:gd name="f324" fmla="*/ 674681 f278 1"/>
              <a:gd name="f325" fmla="*/ 499085 f279 1"/>
              <a:gd name="f326" fmla="*/ 814949 f278 1"/>
              <a:gd name="f327" fmla="*/ 467210 f279 1"/>
              <a:gd name="f328" fmla="*/ 856105 f278 1"/>
              <a:gd name="f329" fmla="*/ 445975 f279 1"/>
              <a:gd name="f330" fmla="*/ 811327 f278 1"/>
              <a:gd name="f331" fmla="*/ 450005 f279 1"/>
              <a:gd name="f332" fmla="*/ 758579 f278 1"/>
              <a:gd name="f333" fmla="*/ 855367 f279 1"/>
              <a:gd name="f334" fmla="*/ 132130 f278 1"/>
              <a:gd name="f335" fmla="*/ 629482 f279 1"/>
              <a:gd name="f336" fmla="*/ 334608 f278 1"/>
              <a:gd name="f337" fmla="*/ 602859 f279 1"/>
              <a:gd name="f338" fmla="*/ 396863 f278 1"/>
              <a:gd name="f339" fmla="*/ 684629 f279 1"/>
              <a:gd name="f340" fmla="*/ 412167 f278 1"/>
              <a:gd name="f341" fmla="*/ 726374 f279 1"/>
              <a:gd name="f342" fmla="*/ 391294 f278 1"/>
              <a:gd name="f343" fmla="*/ 855413 f279 1"/>
              <a:gd name="f344" fmla="*/ 113508 f279 1"/>
              <a:gd name="f345" fmla="*/ 116238 f278 1"/>
              <a:gd name="f346" fmla="*/ 55508 f279 1"/>
              <a:gd name="f347" fmla="*/ 359419 f278 1"/>
              <a:gd name="f348" fmla="*/ 145564 f279 1"/>
              <a:gd name="f349" fmla="*/ 470755 f278 1"/>
              <a:gd name="f350" fmla="*/ 229914 f279 1"/>
              <a:gd name="f351" fmla="*/ 470166 f278 1"/>
              <a:gd name="f352" fmla="*/ 201888 f279 1"/>
              <a:gd name="f353" fmla="*/ 408001 f278 1"/>
              <a:gd name="f354" fmla="*/ 163177 f279 1"/>
              <a:gd name="f355" fmla="*/ 322564 f278 1"/>
              <a:gd name="f356" fmla="*/ 113553 f279 1"/>
              <a:gd name="f357" fmla="*/ 176397 f279 1"/>
              <a:gd name="f358" fmla="*/ 126471 f278 1"/>
              <a:gd name="f359" fmla="*/ 274603 f279 1"/>
              <a:gd name="f360" fmla="*/ 418189 f278 1"/>
              <a:gd name="f361" fmla="*/ 336858 f279 1"/>
              <a:gd name="f362" fmla="*/ 419547 f278 1"/>
              <a:gd name="f363" fmla="*/ 321328 f279 1"/>
              <a:gd name="f364" fmla="*/ 241972 f278 1"/>
              <a:gd name="f365" fmla="*/ 126516 f278 1"/>
              <a:gd name="f366" fmla="*/ 740410 f279 1"/>
              <a:gd name="f367" fmla="*/ 139737 f278 1"/>
              <a:gd name="f368" fmla="*/ 612865 f279 1"/>
              <a:gd name="f369" fmla="*/ 154814 f278 1"/>
              <a:gd name="f370" fmla="*/ 534944 f279 1"/>
              <a:gd name="f371" fmla="*/ 313826 f278 1"/>
              <a:gd name="f372" fmla="*/ 570984 f279 1"/>
              <a:gd name="f373" fmla="*/ 320663 f278 1"/>
              <a:gd name="f374" fmla="*/ 740364 f279 1"/>
              <a:gd name="f375" fmla="+- f280 0 f1"/>
              <a:gd name="f376" fmla="*/ f283 1 922647"/>
              <a:gd name="f377" fmla="*/ f284 1 856204"/>
              <a:gd name="f378" fmla="*/ f285 1 922647"/>
              <a:gd name="f379" fmla="*/ f286 1 856204"/>
              <a:gd name="f380" fmla="*/ f287 1 922647"/>
              <a:gd name="f381" fmla="*/ f288 1 856204"/>
              <a:gd name="f382" fmla="*/ f289 1 922647"/>
              <a:gd name="f383" fmla="*/ f290 1 856204"/>
              <a:gd name="f384" fmla="*/ f291 1 922647"/>
              <a:gd name="f385" fmla="*/ f292 1 856204"/>
              <a:gd name="f386" fmla="*/ f293 1 922647"/>
              <a:gd name="f387" fmla="*/ f294 1 856204"/>
              <a:gd name="f388" fmla="*/ f295 1 922647"/>
              <a:gd name="f389" fmla="*/ f296 1 856204"/>
              <a:gd name="f390" fmla="*/ f297 1 922647"/>
              <a:gd name="f391" fmla="*/ f298 1 856204"/>
              <a:gd name="f392" fmla="*/ f299 1 922647"/>
              <a:gd name="f393" fmla="*/ f300 1 856204"/>
              <a:gd name="f394" fmla="*/ f301 1 922647"/>
              <a:gd name="f395" fmla="*/ f302 1 856204"/>
              <a:gd name="f396" fmla="*/ f303 1 922647"/>
              <a:gd name="f397" fmla="*/ f304 1 856204"/>
              <a:gd name="f398" fmla="*/ f305 1 922647"/>
              <a:gd name="f399" fmla="*/ f306 1 856204"/>
              <a:gd name="f400" fmla="*/ f307 1 922647"/>
              <a:gd name="f401" fmla="*/ f308 1 856204"/>
              <a:gd name="f402" fmla="*/ f309 1 922647"/>
              <a:gd name="f403" fmla="*/ f310 1 856204"/>
              <a:gd name="f404" fmla="*/ f311 1 922647"/>
              <a:gd name="f405" fmla="*/ f312 1 856204"/>
              <a:gd name="f406" fmla="*/ f313 1 922647"/>
              <a:gd name="f407" fmla="*/ f314 1 856204"/>
              <a:gd name="f408" fmla="*/ f315 1 922647"/>
              <a:gd name="f409" fmla="*/ f316 1 856204"/>
              <a:gd name="f410" fmla="*/ f317 1 922647"/>
              <a:gd name="f411" fmla="*/ f318 1 856204"/>
              <a:gd name="f412" fmla="*/ f319 1 922647"/>
              <a:gd name="f413" fmla="*/ f320 1 856204"/>
              <a:gd name="f414" fmla="*/ f321 1 922647"/>
              <a:gd name="f415" fmla="*/ f322 1 856204"/>
              <a:gd name="f416" fmla="*/ f323 1 922647"/>
              <a:gd name="f417" fmla="*/ f324 1 856204"/>
              <a:gd name="f418" fmla="*/ f325 1 922647"/>
              <a:gd name="f419" fmla="*/ f326 1 856204"/>
              <a:gd name="f420" fmla="*/ f327 1 922647"/>
              <a:gd name="f421" fmla="*/ f328 1 856204"/>
              <a:gd name="f422" fmla="*/ f329 1 922647"/>
              <a:gd name="f423" fmla="*/ f330 1 856204"/>
              <a:gd name="f424" fmla="*/ f331 1 922647"/>
              <a:gd name="f425" fmla="*/ f332 1 856204"/>
              <a:gd name="f426" fmla="*/ f333 1 922647"/>
              <a:gd name="f427" fmla="*/ f334 1 856204"/>
              <a:gd name="f428" fmla="*/ f335 1 922647"/>
              <a:gd name="f429" fmla="*/ f336 1 856204"/>
              <a:gd name="f430" fmla="*/ f337 1 922647"/>
              <a:gd name="f431" fmla="*/ f338 1 856204"/>
              <a:gd name="f432" fmla="*/ f339 1 922647"/>
              <a:gd name="f433" fmla="*/ f340 1 856204"/>
              <a:gd name="f434" fmla="*/ f341 1 922647"/>
              <a:gd name="f435" fmla="*/ f342 1 856204"/>
              <a:gd name="f436" fmla="*/ f343 1 922647"/>
              <a:gd name="f437" fmla="*/ f344 1 922647"/>
              <a:gd name="f438" fmla="*/ f345 1 856204"/>
              <a:gd name="f439" fmla="*/ f346 1 922647"/>
              <a:gd name="f440" fmla="*/ f347 1 856204"/>
              <a:gd name="f441" fmla="*/ f348 1 922647"/>
              <a:gd name="f442" fmla="*/ f349 1 856204"/>
              <a:gd name="f443" fmla="*/ f350 1 922647"/>
              <a:gd name="f444" fmla="*/ f351 1 856204"/>
              <a:gd name="f445" fmla="*/ f352 1 922647"/>
              <a:gd name="f446" fmla="*/ f353 1 856204"/>
              <a:gd name="f447" fmla="*/ f354 1 922647"/>
              <a:gd name="f448" fmla="*/ f355 1 856204"/>
              <a:gd name="f449" fmla="*/ f356 1 922647"/>
              <a:gd name="f450" fmla="*/ f357 1 922647"/>
              <a:gd name="f451" fmla="*/ f358 1 856204"/>
              <a:gd name="f452" fmla="*/ f359 1 922647"/>
              <a:gd name="f453" fmla="*/ f360 1 856204"/>
              <a:gd name="f454" fmla="*/ f361 1 922647"/>
              <a:gd name="f455" fmla="*/ f362 1 856204"/>
              <a:gd name="f456" fmla="*/ f363 1 922647"/>
              <a:gd name="f457" fmla="*/ f364 1 856204"/>
              <a:gd name="f458" fmla="*/ f365 1 856204"/>
              <a:gd name="f459" fmla="*/ f366 1 922647"/>
              <a:gd name="f460" fmla="*/ f367 1 856204"/>
              <a:gd name="f461" fmla="*/ f368 1 922647"/>
              <a:gd name="f462" fmla="*/ f369 1 856204"/>
              <a:gd name="f463" fmla="*/ f370 1 922647"/>
              <a:gd name="f464" fmla="*/ f371 1 856204"/>
              <a:gd name="f465" fmla="*/ f372 1 922647"/>
              <a:gd name="f466" fmla="*/ f373 1 856204"/>
              <a:gd name="f467" fmla="*/ f374 1 922647"/>
              <a:gd name="f468" fmla="*/ f274 1 f281"/>
              <a:gd name="f469" fmla="*/ f275 1 f281"/>
              <a:gd name="f470" fmla="*/ f274 1 f282"/>
              <a:gd name="f471" fmla="*/ f276 1 f282"/>
              <a:gd name="f472" fmla="*/ f376 1 f281"/>
              <a:gd name="f473" fmla="*/ f377 1 f282"/>
              <a:gd name="f474" fmla="*/ f378 1 f281"/>
              <a:gd name="f475" fmla="*/ f379 1 f282"/>
              <a:gd name="f476" fmla="*/ f380 1 f281"/>
              <a:gd name="f477" fmla="*/ f381 1 f282"/>
              <a:gd name="f478" fmla="*/ f382 1 f281"/>
              <a:gd name="f479" fmla="*/ f383 1 f282"/>
              <a:gd name="f480" fmla="*/ f384 1 f281"/>
              <a:gd name="f481" fmla="*/ f385 1 f282"/>
              <a:gd name="f482" fmla="*/ f386 1 f281"/>
              <a:gd name="f483" fmla="*/ f387 1 f282"/>
              <a:gd name="f484" fmla="*/ f388 1 f281"/>
              <a:gd name="f485" fmla="*/ f389 1 f282"/>
              <a:gd name="f486" fmla="*/ f390 1 f281"/>
              <a:gd name="f487" fmla="*/ f391 1 f282"/>
              <a:gd name="f488" fmla="*/ f392 1 f281"/>
              <a:gd name="f489" fmla="*/ f393 1 f282"/>
              <a:gd name="f490" fmla="*/ f394 1 f281"/>
              <a:gd name="f491" fmla="*/ f395 1 f282"/>
              <a:gd name="f492" fmla="*/ f396 1 f281"/>
              <a:gd name="f493" fmla="*/ f397 1 f282"/>
              <a:gd name="f494" fmla="*/ f398 1 f281"/>
              <a:gd name="f495" fmla="*/ f399 1 f282"/>
              <a:gd name="f496" fmla="*/ f400 1 f281"/>
              <a:gd name="f497" fmla="*/ f401 1 f282"/>
              <a:gd name="f498" fmla="*/ f402 1 f281"/>
              <a:gd name="f499" fmla="*/ f403 1 f282"/>
              <a:gd name="f500" fmla="*/ f404 1 f281"/>
              <a:gd name="f501" fmla="*/ f405 1 f282"/>
              <a:gd name="f502" fmla="*/ f406 1 f281"/>
              <a:gd name="f503" fmla="*/ f407 1 f282"/>
              <a:gd name="f504" fmla="*/ f408 1 f281"/>
              <a:gd name="f505" fmla="*/ f409 1 f282"/>
              <a:gd name="f506" fmla="*/ f410 1 f281"/>
              <a:gd name="f507" fmla="*/ f411 1 f282"/>
              <a:gd name="f508" fmla="*/ f412 1 f281"/>
              <a:gd name="f509" fmla="*/ f413 1 f282"/>
              <a:gd name="f510" fmla="*/ f414 1 f281"/>
              <a:gd name="f511" fmla="*/ f415 1 f282"/>
              <a:gd name="f512" fmla="*/ f416 1 f281"/>
              <a:gd name="f513" fmla="*/ f417 1 f282"/>
              <a:gd name="f514" fmla="*/ f418 1 f281"/>
              <a:gd name="f515" fmla="*/ f419 1 f282"/>
              <a:gd name="f516" fmla="*/ f420 1 f281"/>
              <a:gd name="f517" fmla="*/ f421 1 f282"/>
              <a:gd name="f518" fmla="*/ f422 1 f281"/>
              <a:gd name="f519" fmla="*/ f423 1 f282"/>
              <a:gd name="f520" fmla="*/ f424 1 f281"/>
              <a:gd name="f521" fmla="*/ f425 1 f282"/>
              <a:gd name="f522" fmla="*/ f426 1 f281"/>
              <a:gd name="f523" fmla="*/ f427 1 f282"/>
              <a:gd name="f524" fmla="*/ f428 1 f281"/>
              <a:gd name="f525" fmla="*/ f429 1 f282"/>
              <a:gd name="f526" fmla="*/ f430 1 f281"/>
              <a:gd name="f527" fmla="*/ f431 1 f282"/>
              <a:gd name="f528" fmla="*/ f432 1 f281"/>
              <a:gd name="f529" fmla="*/ f433 1 f282"/>
              <a:gd name="f530" fmla="*/ f434 1 f281"/>
              <a:gd name="f531" fmla="*/ f435 1 f282"/>
              <a:gd name="f532" fmla="*/ f436 1 f281"/>
              <a:gd name="f533" fmla="*/ f437 1 f281"/>
              <a:gd name="f534" fmla="*/ f438 1 f282"/>
              <a:gd name="f535" fmla="*/ f439 1 f281"/>
              <a:gd name="f536" fmla="*/ f440 1 f282"/>
              <a:gd name="f537" fmla="*/ f441 1 f281"/>
              <a:gd name="f538" fmla="*/ f442 1 f282"/>
              <a:gd name="f539" fmla="*/ f443 1 f281"/>
              <a:gd name="f540" fmla="*/ f444 1 f282"/>
              <a:gd name="f541" fmla="*/ f445 1 f281"/>
              <a:gd name="f542" fmla="*/ f446 1 f282"/>
              <a:gd name="f543" fmla="*/ f447 1 f281"/>
              <a:gd name="f544" fmla="*/ f448 1 f282"/>
              <a:gd name="f545" fmla="*/ f449 1 f281"/>
              <a:gd name="f546" fmla="*/ f450 1 f281"/>
              <a:gd name="f547" fmla="*/ f451 1 f282"/>
              <a:gd name="f548" fmla="*/ f452 1 f281"/>
              <a:gd name="f549" fmla="*/ f453 1 f282"/>
              <a:gd name="f550" fmla="*/ f454 1 f281"/>
              <a:gd name="f551" fmla="*/ f455 1 f282"/>
              <a:gd name="f552" fmla="*/ f456 1 f281"/>
              <a:gd name="f553" fmla="*/ f457 1 f282"/>
              <a:gd name="f554" fmla="*/ f458 1 f282"/>
              <a:gd name="f555" fmla="*/ f459 1 f281"/>
              <a:gd name="f556" fmla="*/ f460 1 f282"/>
              <a:gd name="f557" fmla="*/ f461 1 f281"/>
              <a:gd name="f558" fmla="*/ f462 1 f282"/>
              <a:gd name="f559" fmla="*/ f463 1 f281"/>
              <a:gd name="f560" fmla="*/ f464 1 f282"/>
              <a:gd name="f561" fmla="*/ f465 1 f281"/>
              <a:gd name="f562" fmla="*/ f466 1 f282"/>
              <a:gd name="f563" fmla="*/ f467 1 f281"/>
              <a:gd name="f564" fmla="*/ f468 f272 1"/>
              <a:gd name="f565" fmla="*/ f469 f272 1"/>
              <a:gd name="f566" fmla="*/ f471 f273 1"/>
              <a:gd name="f567" fmla="*/ f470 f273 1"/>
              <a:gd name="f568" fmla="*/ f472 f272 1"/>
              <a:gd name="f569" fmla="*/ f473 f273 1"/>
              <a:gd name="f570" fmla="*/ f474 f272 1"/>
              <a:gd name="f571" fmla="*/ f475 f273 1"/>
              <a:gd name="f572" fmla="*/ f476 f272 1"/>
              <a:gd name="f573" fmla="*/ f477 f273 1"/>
              <a:gd name="f574" fmla="*/ f478 f272 1"/>
              <a:gd name="f575" fmla="*/ f479 f273 1"/>
              <a:gd name="f576" fmla="*/ f480 f272 1"/>
              <a:gd name="f577" fmla="*/ f481 f273 1"/>
              <a:gd name="f578" fmla="*/ f482 f272 1"/>
              <a:gd name="f579" fmla="*/ f483 f273 1"/>
              <a:gd name="f580" fmla="*/ f484 f272 1"/>
              <a:gd name="f581" fmla="*/ f485 f273 1"/>
              <a:gd name="f582" fmla="*/ f486 f272 1"/>
              <a:gd name="f583" fmla="*/ f487 f273 1"/>
              <a:gd name="f584" fmla="*/ f488 f272 1"/>
              <a:gd name="f585" fmla="*/ f489 f273 1"/>
              <a:gd name="f586" fmla="*/ f490 f272 1"/>
              <a:gd name="f587" fmla="*/ f491 f273 1"/>
              <a:gd name="f588" fmla="*/ f492 f272 1"/>
              <a:gd name="f589" fmla="*/ f493 f273 1"/>
              <a:gd name="f590" fmla="*/ f494 f272 1"/>
              <a:gd name="f591" fmla="*/ f495 f273 1"/>
              <a:gd name="f592" fmla="*/ f496 f272 1"/>
              <a:gd name="f593" fmla="*/ f497 f273 1"/>
              <a:gd name="f594" fmla="*/ f498 f272 1"/>
              <a:gd name="f595" fmla="*/ f499 f273 1"/>
              <a:gd name="f596" fmla="*/ f500 f272 1"/>
              <a:gd name="f597" fmla="*/ f501 f273 1"/>
              <a:gd name="f598" fmla="*/ f502 f272 1"/>
              <a:gd name="f599" fmla="*/ f503 f273 1"/>
              <a:gd name="f600" fmla="*/ f504 f272 1"/>
              <a:gd name="f601" fmla="*/ f505 f273 1"/>
              <a:gd name="f602" fmla="*/ f506 f272 1"/>
              <a:gd name="f603" fmla="*/ f507 f273 1"/>
              <a:gd name="f604" fmla="*/ f508 f272 1"/>
              <a:gd name="f605" fmla="*/ f509 f273 1"/>
              <a:gd name="f606" fmla="*/ f510 f272 1"/>
              <a:gd name="f607" fmla="*/ f511 f273 1"/>
              <a:gd name="f608" fmla="*/ f512 f272 1"/>
              <a:gd name="f609" fmla="*/ f513 f273 1"/>
              <a:gd name="f610" fmla="*/ f514 f272 1"/>
              <a:gd name="f611" fmla="*/ f515 f273 1"/>
              <a:gd name="f612" fmla="*/ f516 f272 1"/>
              <a:gd name="f613" fmla="*/ f517 f273 1"/>
              <a:gd name="f614" fmla="*/ f518 f272 1"/>
              <a:gd name="f615" fmla="*/ f519 f273 1"/>
              <a:gd name="f616" fmla="*/ f520 f272 1"/>
              <a:gd name="f617" fmla="*/ f521 f273 1"/>
              <a:gd name="f618" fmla="*/ f522 f272 1"/>
              <a:gd name="f619" fmla="*/ f523 f273 1"/>
              <a:gd name="f620" fmla="*/ f524 f272 1"/>
              <a:gd name="f621" fmla="*/ f525 f273 1"/>
              <a:gd name="f622" fmla="*/ f526 f272 1"/>
              <a:gd name="f623" fmla="*/ f527 f273 1"/>
              <a:gd name="f624" fmla="*/ f528 f272 1"/>
              <a:gd name="f625" fmla="*/ f529 f273 1"/>
              <a:gd name="f626" fmla="*/ f530 f272 1"/>
              <a:gd name="f627" fmla="*/ f531 f273 1"/>
              <a:gd name="f628" fmla="*/ f532 f272 1"/>
              <a:gd name="f629" fmla="*/ f533 f272 1"/>
              <a:gd name="f630" fmla="*/ f534 f273 1"/>
              <a:gd name="f631" fmla="*/ f535 f272 1"/>
              <a:gd name="f632" fmla="*/ f536 f273 1"/>
              <a:gd name="f633" fmla="*/ f537 f272 1"/>
              <a:gd name="f634" fmla="*/ f538 f273 1"/>
              <a:gd name="f635" fmla="*/ f539 f272 1"/>
              <a:gd name="f636" fmla="*/ f540 f273 1"/>
              <a:gd name="f637" fmla="*/ f541 f272 1"/>
              <a:gd name="f638" fmla="*/ f542 f273 1"/>
              <a:gd name="f639" fmla="*/ f543 f272 1"/>
              <a:gd name="f640" fmla="*/ f544 f273 1"/>
              <a:gd name="f641" fmla="*/ f545 f272 1"/>
              <a:gd name="f642" fmla="*/ f546 f272 1"/>
              <a:gd name="f643" fmla="*/ f547 f273 1"/>
              <a:gd name="f644" fmla="*/ f548 f272 1"/>
              <a:gd name="f645" fmla="*/ f549 f273 1"/>
              <a:gd name="f646" fmla="*/ f550 f272 1"/>
              <a:gd name="f647" fmla="*/ f551 f273 1"/>
              <a:gd name="f648" fmla="*/ f552 f272 1"/>
              <a:gd name="f649" fmla="*/ f553 f273 1"/>
              <a:gd name="f650" fmla="*/ f554 f273 1"/>
              <a:gd name="f651" fmla="*/ f555 f272 1"/>
              <a:gd name="f652" fmla="*/ f556 f273 1"/>
              <a:gd name="f653" fmla="*/ f557 f272 1"/>
              <a:gd name="f654" fmla="*/ f558 f273 1"/>
              <a:gd name="f655" fmla="*/ f559 f272 1"/>
              <a:gd name="f656" fmla="*/ f560 f273 1"/>
              <a:gd name="f657" fmla="*/ f561 f272 1"/>
              <a:gd name="f658" fmla="*/ f562 f273 1"/>
              <a:gd name="f659" fmla="*/ f563 f27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5">
                <a:pos x="f568" y="f569"/>
              </a:cxn>
              <a:cxn ang="f375">
                <a:pos x="f570" y="f571"/>
              </a:cxn>
              <a:cxn ang="f375">
                <a:pos x="f572" y="f573"/>
              </a:cxn>
              <a:cxn ang="f375">
                <a:pos x="f574" y="f575"/>
              </a:cxn>
              <a:cxn ang="f375">
                <a:pos x="f576" y="f577"/>
              </a:cxn>
              <a:cxn ang="f375">
                <a:pos x="f578" y="f579"/>
              </a:cxn>
              <a:cxn ang="f375">
                <a:pos x="f580" y="f581"/>
              </a:cxn>
              <a:cxn ang="f375">
                <a:pos x="f582" y="f583"/>
              </a:cxn>
              <a:cxn ang="f375">
                <a:pos x="f584" y="f585"/>
              </a:cxn>
              <a:cxn ang="f375">
                <a:pos x="f586" y="f587"/>
              </a:cxn>
              <a:cxn ang="f375">
                <a:pos x="f588" y="f589"/>
              </a:cxn>
              <a:cxn ang="f375">
                <a:pos x="f590" y="f591"/>
              </a:cxn>
              <a:cxn ang="f375">
                <a:pos x="f592" y="f593"/>
              </a:cxn>
              <a:cxn ang="f375">
                <a:pos x="f594" y="f595"/>
              </a:cxn>
              <a:cxn ang="f375">
                <a:pos x="f596" y="f597"/>
              </a:cxn>
              <a:cxn ang="f375">
                <a:pos x="f598" y="f599"/>
              </a:cxn>
              <a:cxn ang="f375">
                <a:pos x="f600" y="f601"/>
              </a:cxn>
              <a:cxn ang="f375">
                <a:pos x="f602" y="f603"/>
              </a:cxn>
              <a:cxn ang="f375">
                <a:pos x="f604" y="f605"/>
              </a:cxn>
              <a:cxn ang="f375">
                <a:pos x="f606" y="f607"/>
              </a:cxn>
              <a:cxn ang="f375">
                <a:pos x="f608" y="f609"/>
              </a:cxn>
              <a:cxn ang="f375">
                <a:pos x="f610" y="f611"/>
              </a:cxn>
              <a:cxn ang="f375">
                <a:pos x="f612" y="f613"/>
              </a:cxn>
              <a:cxn ang="f375">
                <a:pos x="f614" y="f615"/>
              </a:cxn>
              <a:cxn ang="f375">
                <a:pos x="f616" y="f617"/>
              </a:cxn>
              <a:cxn ang="f375">
                <a:pos x="f618" y="f619"/>
              </a:cxn>
              <a:cxn ang="f375">
                <a:pos x="f620" y="f621"/>
              </a:cxn>
              <a:cxn ang="f375">
                <a:pos x="f622" y="f623"/>
              </a:cxn>
              <a:cxn ang="f375">
                <a:pos x="f624" y="f625"/>
              </a:cxn>
              <a:cxn ang="f375">
                <a:pos x="f626" y="f627"/>
              </a:cxn>
              <a:cxn ang="f375">
                <a:pos x="f628" y="f619"/>
              </a:cxn>
              <a:cxn ang="f375">
                <a:pos x="f629" y="f630"/>
              </a:cxn>
              <a:cxn ang="f375">
                <a:pos x="f631" y="f632"/>
              </a:cxn>
              <a:cxn ang="f375">
                <a:pos x="f633" y="f634"/>
              </a:cxn>
              <a:cxn ang="f375">
                <a:pos x="f635" y="f636"/>
              </a:cxn>
              <a:cxn ang="f375">
                <a:pos x="f637" y="f638"/>
              </a:cxn>
              <a:cxn ang="f375">
                <a:pos x="f639" y="f640"/>
              </a:cxn>
              <a:cxn ang="f375">
                <a:pos x="f641" y="f630"/>
              </a:cxn>
              <a:cxn ang="f375">
                <a:pos x="f642" y="f643"/>
              </a:cxn>
              <a:cxn ang="f375">
                <a:pos x="f644" y="f645"/>
              </a:cxn>
              <a:cxn ang="f375">
                <a:pos x="f646" y="f647"/>
              </a:cxn>
              <a:cxn ang="f375">
                <a:pos x="f648" y="f649"/>
              </a:cxn>
              <a:cxn ang="f375">
                <a:pos x="f642" y="f650"/>
              </a:cxn>
              <a:cxn ang="f375">
                <a:pos x="f651" y="f652"/>
              </a:cxn>
              <a:cxn ang="f375">
                <a:pos x="f653" y="f654"/>
              </a:cxn>
              <a:cxn ang="f375">
                <a:pos x="f655" y="f656"/>
              </a:cxn>
              <a:cxn ang="f375">
                <a:pos x="f657" y="f658"/>
              </a:cxn>
              <a:cxn ang="f375">
                <a:pos x="f659" y="f652"/>
              </a:cxn>
            </a:cxnLst>
            <a:rect l="f564" t="f567" r="f565" b="f566"/>
            <a:pathLst>
              <a:path w="922647" h="856204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lose/>
                <a:moveTo>
                  <a:pt x="f154" y="f155"/>
                </a:move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69"/>
                  <a:pt x="f170" y="f171"/>
                  <a:pt x="f172" y="f173"/>
                </a:cubicBezTo>
                <a:cubicBezTo>
                  <a:pt x="f174" y="f175"/>
                  <a:pt x="f176" y="f177"/>
                  <a:pt x="f178" y="f179"/>
                </a:cubicBezTo>
                <a:cubicBezTo>
                  <a:pt x="f180" y="f181"/>
                  <a:pt x="f182" y="f183"/>
                  <a:pt x="f184" y="f155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cubicBezTo>
                  <a:pt x="f205" y="f206"/>
                  <a:pt x="f207" y="f208"/>
                  <a:pt x="f209" y="f210"/>
                </a:cubicBezTo>
                <a:cubicBezTo>
                  <a:pt x="f211" y="f212"/>
                  <a:pt x="f213" y="f214"/>
                  <a:pt x="f215" y="f216"/>
                </a:cubicBezTo>
                <a:cubicBezTo>
                  <a:pt x="f217" y="f218"/>
                  <a:pt x="f219" y="f220"/>
                  <a:pt x="f221" y="f186"/>
                </a:cubicBezTo>
                <a:close/>
                <a:moveTo>
                  <a:pt x="f222" y="f223"/>
                </a:moveTo>
                <a:cubicBezTo>
                  <a:pt x="f224" y="f225"/>
                  <a:pt x="f226" y="f227"/>
                  <a:pt x="f228" y="f229"/>
                </a:cubicBezTo>
                <a:cubicBezTo>
                  <a:pt x="f230" y="f231"/>
                  <a:pt x="f232" y="f233"/>
                  <a:pt x="f234" y="f235"/>
                </a:cubicBezTo>
                <a:cubicBezTo>
                  <a:pt x="f236" y="f237"/>
                  <a:pt x="f238" y="f239"/>
                  <a:pt x="f240" y="f241"/>
                </a:cubicBezTo>
                <a:cubicBezTo>
                  <a:pt x="f242" y="f243"/>
                  <a:pt x="f203" y="f244"/>
                  <a:pt x="f222" y="f245"/>
                </a:cubicBezTo>
                <a:close/>
                <a:moveTo>
                  <a:pt x="f246" y="f247"/>
                </a:moveTo>
                <a:cubicBezTo>
                  <a:pt x="f248" y="f249"/>
                  <a:pt x="f250" y="f251"/>
                  <a:pt x="f252" y="f253"/>
                </a:cubicBez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47"/>
                </a:cubicBezTo>
                <a:close/>
              </a:path>
            </a:pathLst>
          </a:custGeom>
          <a:solidFill>
            <a:srgbClr val="017D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5" name="Forma libre: forma 1200">
            <a:extLst>
              <a:ext uri="{FF2B5EF4-FFF2-40B4-BE49-F238E27FC236}">
                <a16:creationId xmlns:a16="http://schemas.microsoft.com/office/drawing/2014/main" id="{DA01E06D-4634-4F18-A330-D58581B19AE8}"/>
              </a:ext>
            </a:extLst>
          </p:cNvPr>
          <p:cNvSpPr/>
          <p:nvPr/>
        </p:nvSpPr>
        <p:spPr>
          <a:xfrm>
            <a:off x="4409392" y="2445288"/>
            <a:ext cx="314407" cy="6697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4408"/>
              <a:gd name="f7" fmla="val 669783"/>
              <a:gd name="f8" fmla="val 311235"/>
              <a:gd name="f9" fmla="val 372827"/>
              <a:gd name="f10" fmla="val 463335"/>
              <a:gd name="f11" fmla="val 309650"/>
              <a:gd name="f12" fmla="val 535959"/>
              <a:gd name="f13" fmla="val 311869"/>
              <a:gd name="f14" fmla="val 608447"/>
              <a:gd name="f15" fmla="val 313136"/>
              <a:gd name="f16" fmla="val 650147"/>
              <a:gd name="f17" fmla="val 299372"/>
              <a:gd name="f18" fmla="val 670702"/>
              <a:gd name="f19" fmla="val 255454"/>
              <a:gd name="f20" fmla="val 669752"/>
              <a:gd name="f21" fmla="val 188806"/>
              <a:gd name="f22" fmla="val 668348"/>
              <a:gd name="f23" fmla="val 122069"/>
              <a:gd name="f24" fmla="val 668756"/>
              <a:gd name="f25" fmla="val 55421"/>
              <a:gd name="f26" fmla="val 669525"/>
              <a:gd name="f27" fmla="val 15397"/>
              <a:gd name="f28" fmla="val 669978"/>
              <a:gd name="f29" fmla="val -224"/>
              <a:gd name="f30" fmla="val 651007"/>
              <a:gd name="f31" fmla="val 2"/>
              <a:gd name="f32" fmla="val 611843"/>
              <a:gd name="f33" fmla="val 863"/>
              <a:gd name="f34" fmla="val 464738"/>
              <a:gd name="f35" fmla="val 591"/>
              <a:gd name="f36" fmla="val 317634"/>
              <a:gd name="f37" fmla="val 184"/>
              <a:gd name="f38" fmla="val 170530"/>
              <a:gd name="f39" fmla="val 109769"/>
              <a:gd name="f40" fmla="val 61352"/>
              <a:gd name="f41" fmla="val 96503"/>
              <a:gd name="f42" fmla="val 87341"/>
              <a:gd name="f43" fmla="val 55935"/>
              <a:gd name="f44" fmla="val 89831"/>
              <a:gd name="f45" fmla="val 52086"/>
              <a:gd name="f46" fmla="val 100290"/>
              <a:gd name="f47" fmla="val 53626"/>
              <a:gd name="f48" fmla="val 103233"/>
              <a:gd name="f49" fmla="val 49732"/>
              <a:gd name="f50" fmla="val 119850"/>
              <a:gd name="f51" fmla="val 27592"/>
              <a:gd name="f52" fmla="val 127411"/>
              <a:gd name="f53" fmla="val -9581"/>
              <a:gd name="f54" fmla="val 166078"/>
              <a:gd name="f55" fmla="val 2282"/>
              <a:gd name="f56" fmla="val 205468"/>
              <a:gd name="f57" fmla="val 14325"/>
              <a:gd name="f58" fmla="val 220274"/>
              <a:gd name="f59" fmla="val 56976"/>
              <a:gd name="f60" fmla="val 251605"/>
              <a:gd name="f61" fmla="val 80565"/>
              <a:gd name="f62" fmla="val 364616"/>
              <a:gd name="f63" fmla="val 165504"/>
              <a:gd name="f64" fmla="val 285155"/>
              <a:gd name="f65" fmla="val 288476"/>
              <a:gd name="f66" fmla="val 311325"/>
              <a:gd name="f67" fmla="val 372781"/>
              <a:gd name="f68" fmla="+- 0 0 -90"/>
              <a:gd name="f69" fmla="*/ f3 1 314408"/>
              <a:gd name="f70" fmla="*/ f4 1 669783"/>
              <a:gd name="f71" fmla="val f5"/>
              <a:gd name="f72" fmla="val f6"/>
              <a:gd name="f73" fmla="val f7"/>
              <a:gd name="f74" fmla="*/ f68 f0 1"/>
              <a:gd name="f75" fmla="+- f73 0 f71"/>
              <a:gd name="f76" fmla="+- f72 0 f71"/>
              <a:gd name="f77" fmla="*/ f74 1 f2"/>
              <a:gd name="f78" fmla="*/ f76 1 314408"/>
              <a:gd name="f79" fmla="*/ f75 1 669783"/>
              <a:gd name="f80" fmla="*/ 311235 f76 1"/>
              <a:gd name="f81" fmla="*/ 372827 f75 1"/>
              <a:gd name="f82" fmla="*/ 311869 f76 1"/>
              <a:gd name="f83" fmla="*/ 608447 f75 1"/>
              <a:gd name="f84" fmla="*/ 255454 f76 1"/>
              <a:gd name="f85" fmla="*/ 669752 f75 1"/>
              <a:gd name="f86" fmla="*/ 55421 f76 1"/>
              <a:gd name="f87" fmla="*/ 669525 f75 1"/>
              <a:gd name="f88" fmla="*/ 2 f76 1"/>
              <a:gd name="f89" fmla="*/ 611843 f75 1"/>
              <a:gd name="f90" fmla="*/ 184 f76 1"/>
              <a:gd name="f91" fmla="*/ 170530 f75 1"/>
              <a:gd name="f92" fmla="*/ 87341 f76 1"/>
              <a:gd name="f93" fmla="*/ 55935 f75 1"/>
              <a:gd name="f94" fmla="*/ 103233 f76 1"/>
              <a:gd name="f95" fmla="*/ 49732 f75 1"/>
              <a:gd name="f96" fmla="*/ 166078 f76 1"/>
              <a:gd name="f97" fmla="*/ 2282 f75 1"/>
              <a:gd name="f98" fmla="*/ 251605 f76 1"/>
              <a:gd name="f99" fmla="*/ 80565 f75 1"/>
              <a:gd name="f100" fmla="*/ 311325 f76 1"/>
              <a:gd name="f101" fmla="*/ 372781 f75 1"/>
              <a:gd name="f102" fmla="+- f77 0 f1"/>
              <a:gd name="f103" fmla="*/ f80 1 314408"/>
              <a:gd name="f104" fmla="*/ f81 1 669783"/>
              <a:gd name="f105" fmla="*/ f82 1 314408"/>
              <a:gd name="f106" fmla="*/ f83 1 669783"/>
              <a:gd name="f107" fmla="*/ f84 1 314408"/>
              <a:gd name="f108" fmla="*/ f85 1 669783"/>
              <a:gd name="f109" fmla="*/ f86 1 314408"/>
              <a:gd name="f110" fmla="*/ f87 1 669783"/>
              <a:gd name="f111" fmla="*/ f88 1 314408"/>
              <a:gd name="f112" fmla="*/ f89 1 669783"/>
              <a:gd name="f113" fmla="*/ f90 1 314408"/>
              <a:gd name="f114" fmla="*/ f91 1 669783"/>
              <a:gd name="f115" fmla="*/ f92 1 314408"/>
              <a:gd name="f116" fmla="*/ f93 1 669783"/>
              <a:gd name="f117" fmla="*/ f94 1 314408"/>
              <a:gd name="f118" fmla="*/ f95 1 669783"/>
              <a:gd name="f119" fmla="*/ f96 1 314408"/>
              <a:gd name="f120" fmla="*/ f97 1 669783"/>
              <a:gd name="f121" fmla="*/ f98 1 314408"/>
              <a:gd name="f122" fmla="*/ f99 1 669783"/>
              <a:gd name="f123" fmla="*/ f100 1 314408"/>
              <a:gd name="f124" fmla="*/ f101 1 669783"/>
              <a:gd name="f125" fmla="*/ f71 1 f78"/>
              <a:gd name="f126" fmla="*/ f72 1 f78"/>
              <a:gd name="f127" fmla="*/ f71 1 f79"/>
              <a:gd name="f128" fmla="*/ f73 1 f79"/>
              <a:gd name="f129" fmla="*/ f103 1 f78"/>
              <a:gd name="f130" fmla="*/ f104 1 f79"/>
              <a:gd name="f131" fmla="*/ f105 1 f78"/>
              <a:gd name="f132" fmla="*/ f106 1 f79"/>
              <a:gd name="f133" fmla="*/ f107 1 f78"/>
              <a:gd name="f134" fmla="*/ f108 1 f79"/>
              <a:gd name="f135" fmla="*/ f109 1 f78"/>
              <a:gd name="f136" fmla="*/ f110 1 f79"/>
              <a:gd name="f137" fmla="*/ f111 1 f78"/>
              <a:gd name="f138" fmla="*/ f112 1 f79"/>
              <a:gd name="f139" fmla="*/ f113 1 f78"/>
              <a:gd name="f140" fmla="*/ f114 1 f79"/>
              <a:gd name="f141" fmla="*/ f115 1 f78"/>
              <a:gd name="f142" fmla="*/ f116 1 f79"/>
              <a:gd name="f143" fmla="*/ f117 1 f78"/>
              <a:gd name="f144" fmla="*/ f118 1 f79"/>
              <a:gd name="f145" fmla="*/ f119 1 f78"/>
              <a:gd name="f146" fmla="*/ f120 1 f79"/>
              <a:gd name="f147" fmla="*/ f121 1 f78"/>
              <a:gd name="f148" fmla="*/ f122 1 f79"/>
              <a:gd name="f149" fmla="*/ f123 1 f78"/>
              <a:gd name="f150" fmla="*/ f124 1 f79"/>
              <a:gd name="f151" fmla="*/ f125 f69 1"/>
              <a:gd name="f152" fmla="*/ f126 f69 1"/>
              <a:gd name="f153" fmla="*/ f128 f70 1"/>
              <a:gd name="f154" fmla="*/ f127 f70 1"/>
              <a:gd name="f155" fmla="*/ f129 f69 1"/>
              <a:gd name="f156" fmla="*/ f130 f70 1"/>
              <a:gd name="f157" fmla="*/ f131 f69 1"/>
              <a:gd name="f158" fmla="*/ f132 f70 1"/>
              <a:gd name="f159" fmla="*/ f133 f69 1"/>
              <a:gd name="f160" fmla="*/ f134 f70 1"/>
              <a:gd name="f161" fmla="*/ f135 f69 1"/>
              <a:gd name="f162" fmla="*/ f136 f70 1"/>
              <a:gd name="f163" fmla="*/ f137 f69 1"/>
              <a:gd name="f164" fmla="*/ f138 f70 1"/>
              <a:gd name="f165" fmla="*/ f139 f69 1"/>
              <a:gd name="f166" fmla="*/ f140 f70 1"/>
              <a:gd name="f167" fmla="*/ f141 f69 1"/>
              <a:gd name="f168" fmla="*/ f142 f70 1"/>
              <a:gd name="f169" fmla="*/ f143 f69 1"/>
              <a:gd name="f170" fmla="*/ f144 f70 1"/>
              <a:gd name="f171" fmla="*/ f145 f69 1"/>
              <a:gd name="f172" fmla="*/ f146 f70 1"/>
              <a:gd name="f173" fmla="*/ f147 f69 1"/>
              <a:gd name="f174" fmla="*/ f148 f70 1"/>
              <a:gd name="f175" fmla="*/ f149 f69 1"/>
              <a:gd name="f176" fmla="*/ f150 f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2">
                <a:pos x="f155" y="f156"/>
              </a:cxn>
              <a:cxn ang="f102">
                <a:pos x="f157" y="f158"/>
              </a:cxn>
              <a:cxn ang="f102">
                <a:pos x="f159" y="f160"/>
              </a:cxn>
              <a:cxn ang="f102">
                <a:pos x="f161" y="f162"/>
              </a:cxn>
              <a:cxn ang="f102">
                <a:pos x="f163" y="f164"/>
              </a:cxn>
              <a:cxn ang="f102">
                <a:pos x="f165" y="f166"/>
              </a:cxn>
              <a:cxn ang="f102">
                <a:pos x="f167" y="f168"/>
              </a:cxn>
              <a:cxn ang="f102">
                <a:pos x="f169" y="f170"/>
              </a:cxn>
              <a:cxn ang="f102">
                <a:pos x="f171" y="f172"/>
              </a:cxn>
              <a:cxn ang="f102">
                <a:pos x="f173" y="f174"/>
              </a:cxn>
              <a:cxn ang="f102">
                <a:pos x="f175" y="f176"/>
              </a:cxn>
            </a:cxnLst>
            <a:rect l="f151" t="f154" r="f152" b="f153"/>
            <a:pathLst>
              <a:path w="314408" h="669783">
                <a:moveTo>
                  <a:pt x="f8" y="f9"/>
                </a:moveTo>
                <a:cubicBezTo>
                  <a:pt x="f8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1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lose/>
              </a:path>
            </a:pathLst>
          </a:custGeom>
          <a:solidFill>
            <a:srgbClr val="017D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6" name="Forma libre: forma 1201">
            <a:extLst>
              <a:ext uri="{FF2B5EF4-FFF2-40B4-BE49-F238E27FC236}">
                <a16:creationId xmlns:a16="http://schemas.microsoft.com/office/drawing/2014/main" id="{A6461D08-49D7-4EA6-B6BC-E408A1AB9124}"/>
              </a:ext>
            </a:extLst>
          </p:cNvPr>
          <p:cNvSpPr/>
          <p:nvPr/>
        </p:nvSpPr>
        <p:spPr>
          <a:xfrm>
            <a:off x="6561469" y="1098551"/>
            <a:ext cx="549728" cy="5525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49730"/>
              <a:gd name="f7" fmla="val 552522"/>
              <a:gd name="f8" fmla="val 549726"/>
              <a:gd name="f9" fmla="val 278589"/>
              <a:gd name="f10" fmla="val 548957"/>
              <a:gd name="f11" fmla="val 430492"/>
              <a:gd name="f12" fmla="val 425985"/>
              <a:gd name="f13" fmla="val 553781"/>
              <a:gd name="f14" fmla="val 276572"/>
              <a:gd name="f15" fmla="val 552513"/>
              <a:gd name="f16" fmla="val 116881"/>
              <a:gd name="f17" fmla="val 551110"/>
              <a:gd name="f18" fmla="val -1835"/>
              <a:gd name="f19" fmla="val 430311"/>
              <a:gd name="f20" fmla="val 21"/>
              <a:gd name="f21" fmla="val 271073"/>
              <a:gd name="f22" fmla="val 1787"/>
              <a:gd name="f23" fmla="val 119667"/>
              <a:gd name="f24" fmla="val 123853"/>
              <a:gd name="f25" fmla="val -406"/>
              <a:gd name="f26" fmla="val 275576"/>
              <a:gd name="f27" fmla="val 1"/>
              <a:gd name="f28" fmla="val 428792"/>
              <a:gd name="f29" fmla="val 409"/>
              <a:gd name="f30" fmla="val 550541"/>
              <a:gd name="f31" fmla="val 124105"/>
              <a:gd name="f32" fmla="val 278634"/>
              <a:gd name="f33" fmla="val 320173"/>
              <a:gd name="f34" fmla="val 55148"/>
              <a:gd name="f35" fmla="val 252847"/>
              <a:gd name="f36" fmla="val 55420"/>
              <a:gd name="f37" fmla="val 174473"/>
              <a:gd name="f38" fmla="val 27529"/>
              <a:gd name="f39" fmla="val 148439"/>
              <a:gd name="f40" fmla="val 127455"/>
              <a:gd name="f41" fmla="val 144816"/>
              <a:gd name="f42" fmla="val 141355"/>
              <a:gd name="f43" fmla="val 124623"/>
              <a:gd name="f44" fmla="val 152901"/>
              <a:gd name="f45" fmla="val 109818"/>
              <a:gd name="f46" fmla="val 161594"/>
              <a:gd name="f47" fmla="val 27867"/>
              <a:gd name="f48" fmla="val 209859"/>
              <a:gd name="f49" fmla="val 21030"/>
              <a:gd name="f50" fmla="val 269126"/>
              <a:gd name="f51" fmla="val 94650"/>
              <a:gd name="f52" fmla="val 330476"/>
              <a:gd name="f53" fmla="val 120910"/>
              <a:gd name="f54" fmla="val 352345"/>
              <a:gd name="f55" fmla="val 140696"/>
              <a:gd name="f56" fmla="val 373444"/>
              <a:gd name="f57" fmla="val 132864"/>
              <a:gd name="f58" fmla="val 408986"/>
              <a:gd name="f59" fmla="val 123672"/>
              <a:gd name="f60" fmla="val 450912"/>
              <a:gd name="f61" fmla="val 147714"/>
              <a:gd name="f62" fmla="val 469793"/>
              <a:gd name="f63" fmla="val 180630"/>
              <a:gd name="f64" fmla="val 485141"/>
              <a:gd name="f65" fmla="val 292600"/>
              <a:gd name="f66" fmla="val 537391"/>
              <a:gd name="f67" fmla="val 397687"/>
              <a:gd name="f68" fmla="val 495872"/>
              <a:gd name="f69" fmla="val 462161"/>
              <a:gd name="f70" fmla="val 377383"/>
              <a:gd name="f71" fmla="val 486475"/>
              <a:gd name="f72" fmla="val 332695"/>
              <a:gd name="f73" fmla="val 503182"/>
              <a:gd name="f74" fmla="val 292851"/>
              <a:gd name="f75" fmla="val 456230"/>
              <a:gd name="f76" fmla="val 247348"/>
              <a:gd name="f77" fmla="val 433773"/>
              <a:gd name="f78" fmla="val 286603"/>
              <a:gd name="f79" fmla="val 410229"/>
              <a:gd name="f80" fmla="val 323639"/>
              <a:gd name="f81" fmla="val 407784"/>
              <a:gd name="f82" fmla="val 364388"/>
              <a:gd name="f83" fmla="val 405248"/>
              <a:gd name="f84" fmla="val 406541"/>
              <a:gd name="f85" fmla="val 377313"/>
              <a:gd name="f86" fmla="val 446656"/>
              <a:gd name="f87" fmla="val 326014"/>
              <a:gd name="f88" fmla="val 451818"/>
              <a:gd name="f89" fmla="val 280647"/>
              <a:gd name="f90" fmla="val 456345"/>
              <a:gd name="f91" fmla="val 276798"/>
              <a:gd name="f92" fmla="val 420350"/>
              <a:gd name="f93" fmla="val 274851"/>
              <a:gd name="f94" fmla="val 389064"/>
              <a:gd name="f95" fmla="val 272225"/>
              <a:gd name="f96" fmla="val 347862"/>
              <a:gd name="f97" fmla="val 259683"/>
              <a:gd name="f98" fmla="val 320696"/>
              <a:gd name="f99" fmla="val 212098"/>
              <a:gd name="f100" fmla="val 323730"/>
              <a:gd name="f101" fmla="val 192991"/>
              <a:gd name="f102" fmla="val 324952"/>
              <a:gd name="f103" fmla="val 178321"/>
              <a:gd name="f104" fmla="val 315489"/>
              <a:gd name="f105" fmla="val 169447"/>
              <a:gd name="f106" fmla="val 297967"/>
              <a:gd name="f107" fmla="val 161162"/>
              <a:gd name="f108" fmla="val 281668"/>
              <a:gd name="f109" fmla="val 194485"/>
              <a:gd name="f110" fmla="val 122520"/>
              <a:gd name="f111" fmla="val 208747"/>
              <a:gd name="f112" fmla="val 111110"/>
              <a:gd name="f113" fmla="val 210287"/>
              <a:gd name="f114" fmla="val 109888"/>
              <a:gd name="f115" fmla="val 107443"/>
              <a:gd name="f116" fmla="val 213365"/>
              <a:gd name="f117" fmla="val 107669"/>
              <a:gd name="f118" fmla="val 262989"/>
              <a:gd name="f119" fmla="val 117811"/>
              <a:gd name="f120" fmla="val 275757"/>
              <a:gd name="f121" fmla="val 320219"/>
              <a:gd name="f122" fmla="val 55058"/>
              <a:gd name="f123" fmla="+- 0 0 -90"/>
              <a:gd name="f124" fmla="*/ f3 1 549730"/>
              <a:gd name="f125" fmla="*/ f4 1 552522"/>
              <a:gd name="f126" fmla="val f5"/>
              <a:gd name="f127" fmla="val f6"/>
              <a:gd name="f128" fmla="val f7"/>
              <a:gd name="f129" fmla="*/ f123 f0 1"/>
              <a:gd name="f130" fmla="+- f128 0 f126"/>
              <a:gd name="f131" fmla="+- f127 0 f126"/>
              <a:gd name="f132" fmla="*/ f129 1 f2"/>
              <a:gd name="f133" fmla="*/ f131 1 549730"/>
              <a:gd name="f134" fmla="*/ f130 1 552522"/>
              <a:gd name="f135" fmla="*/ 549726 f131 1"/>
              <a:gd name="f136" fmla="*/ 278589 f130 1"/>
              <a:gd name="f137" fmla="*/ 276572 f131 1"/>
              <a:gd name="f138" fmla="*/ 552513 f130 1"/>
              <a:gd name="f139" fmla="*/ 21 f131 1"/>
              <a:gd name="f140" fmla="*/ 271073 f130 1"/>
              <a:gd name="f141" fmla="*/ 275576 f131 1"/>
              <a:gd name="f142" fmla="*/ 1 f130 1"/>
              <a:gd name="f143" fmla="*/ 278634 f130 1"/>
              <a:gd name="f144" fmla="*/ 320173 f131 1"/>
              <a:gd name="f145" fmla="*/ 55148 f130 1"/>
              <a:gd name="f146" fmla="*/ 148439 f131 1"/>
              <a:gd name="f147" fmla="*/ 127455 f130 1"/>
              <a:gd name="f148" fmla="*/ 109818 f131 1"/>
              <a:gd name="f149" fmla="*/ 161594 f130 1"/>
              <a:gd name="f150" fmla="*/ 94650 f131 1"/>
              <a:gd name="f151" fmla="*/ 330476 f130 1"/>
              <a:gd name="f152" fmla="*/ 132864 f131 1"/>
              <a:gd name="f153" fmla="*/ 408986 f130 1"/>
              <a:gd name="f154" fmla="*/ 180630 f131 1"/>
              <a:gd name="f155" fmla="*/ 485141 f130 1"/>
              <a:gd name="f156" fmla="*/ 462161 f131 1"/>
              <a:gd name="f157" fmla="*/ 377383 f130 1"/>
              <a:gd name="f158" fmla="*/ 456230 f131 1"/>
              <a:gd name="f159" fmla="*/ 247348 f130 1"/>
              <a:gd name="f160" fmla="*/ 407784 f131 1"/>
              <a:gd name="f161" fmla="*/ 364388 f130 1"/>
              <a:gd name="f162" fmla="*/ 326014 f131 1"/>
              <a:gd name="f163" fmla="*/ 451818 f130 1"/>
              <a:gd name="f164" fmla="*/ 274851 f131 1"/>
              <a:gd name="f165" fmla="*/ 389064 f130 1"/>
              <a:gd name="f166" fmla="*/ 212098 f131 1"/>
              <a:gd name="f167" fmla="*/ 323730 f130 1"/>
              <a:gd name="f168" fmla="*/ 169447 f131 1"/>
              <a:gd name="f169" fmla="*/ 297967 f130 1"/>
              <a:gd name="f170" fmla="*/ 208747 f131 1"/>
              <a:gd name="f171" fmla="*/ 111110 f130 1"/>
              <a:gd name="f172" fmla="*/ 213365 f131 1"/>
              <a:gd name="f173" fmla="*/ 107669 f130 1"/>
              <a:gd name="f174" fmla="*/ 320219 f131 1"/>
              <a:gd name="f175" fmla="*/ 55058 f130 1"/>
              <a:gd name="f176" fmla="+- f132 0 f1"/>
              <a:gd name="f177" fmla="*/ f135 1 549730"/>
              <a:gd name="f178" fmla="*/ f136 1 552522"/>
              <a:gd name="f179" fmla="*/ f137 1 549730"/>
              <a:gd name="f180" fmla="*/ f138 1 552522"/>
              <a:gd name="f181" fmla="*/ f139 1 549730"/>
              <a:gd name="f182" fmla="*/ f140 1 552522"/>
              <a:gd name="f183" fmla="*/ f141 1 549730"/>
              <a:gd name="f184" fmla="*/ f142 1 552522"/>
              <a:gd name="f185" fmla="*/ f143 1 552522"/>
              <a:gd name="f186" fmla="*/ f144 1 549730"/>
              <a:gd name="f187" fmla="*/ f145 1 552522"/>
              <a:gd name="f188" fmla="*/ f146 1 549730"/>
              <a:gd name="f189" fmla="*/ f147 1 552522"/>
              <a:gd name="f190" fmla="*/ f148 1 549730"/>
              <a:gd name="f191" fmla="*/ f149 1 552522"/>
              <a:gd name="f192" fmla="*/ f150 1 549730"/>
              <a:gd name="f193" fmla="*/ f151 1 552522"/>
              <a:gd name="f194" fmla="*/ f152 1 549730"/>
              <a:gd name="f195" fmla="*/ f153 1 552522"/>
              <a:gd name="f196" fmla="*/ f154 1 549730"/>
              <a:gd name="f197" fmla="*/ f155 1 552522"/>
              <a:gd name="f198" fmla="*/ f156 1 549730"/>
              <a:gd name="f199" fmla="*/ f157 1 552522"/>
              <a:gd name="f200" fmla="*/ f158 1 549730"/>
              <a:gd name="f201" fmla="*/ f159 1 552522"/>
              <a:gd name="f202" fmla="*/ f160 1 549730"/>
              <a:gd name="f203" fmla="*/ f161 1 552522"/>
              <a:gd name="f204" fmla="*/ f162 1 549730"/>
              <a:gd name="f205" fmla="*/ f163 1 552522"/>
              <a:gd name="f206" fmla="*/ f164 1 549730"/>
              <a:gd name="f207" fmla="*/ f165 1 552522"/>
              <a:gd name="f208" fmla="*/ f166 1 549730"/>
              <a:gd name="f209" fmla="*/ f167 1 552522"/>
              <a:gd name="f210" fmla="*/ f168 1 549730"/>
              <a:gd name="f211" fmla="*/ f169 1 552522"/>
              <a:gd name="f212" fmla="*/ f170 1 549730"/>
              <a:gd name="f213" fmla="*/ f171 1 552522"/>
              <a:gd name="f214" fmla="*/ f172 1 549730"/>
              <a:gd name="f215" fmla="*/ f173 1 552522"/>
              <a:gd name="f216" fmla="*/ f174 1 549730"/>
              <a:gd name="f217" fmla="*/ f175 1 552522"/>
              <a:gd name="f218" fmla="*/ f126 1 f133"/>
              <a:gd name="f219" fmla="*/ f127 1 f133"/>
              <a:gd name="f220" fmla="*/ f126 1 f134"/>
              <a:gd name="f221" fmla="*/ f128 1 f134"/>
              <a:gd name="f222" fmla="*/ f177 1 f133"/>
              <a:gd name="f223" fmla="*/ f178 1 f134"/>
              <a:gd name="f224" fmla="*/ f179 1 f133"/>
              <a:gd name="f225" fmla="*/ f180 1 f134"/>
              <a:gd name="f226" fmla="*/ f181 1 f133"/>
              <a:gd name="f227" fmla="*/ f182 1 f134"/>
              <a:gd name="f228" fmla="*/ f183 1 f133"/>
              <a:gd name="f229" fmla="*/ f184 1 f134"/>
              <a:gd name="f230" fmla="*/ f185 1 f134"/>
              <a:gd name="f231" fmla="*/ f186 1 f133"/>
              <a:gd name="f232" fmla="*/ f187 1 f134"/>
              <a:gd name="f233" fmla="*/ f188 1 f133"/>
              <a:gd name="f234" fmla="*/ f189 1 f134"/>
              <a:gd name="f235" fmla="*/ f190 1 f133"/>
              <a:gd name="f236" fmla="*/ f191 1 f134"/>
              <a:gd name="f237" fmla="*/ f192 1 f133"/>
              <a:gd name="f238" fmla="*/ f193 1 f134"/>
              <a:gd name="f239" fmla="*/ f194 1 f133"/>
              <a:gd name="f240" fmla="*/ f195 1 f134"/>
              <a:gd name="f241" fmla="*/ f196 1 f133"/>
              <a:gd name="f242" fmla="*/ f197 1 f134"/>
              <a:gd name="f243" fmla="*/ f198 1 f133"/>
              <a:gd name="f244" fmla="*/ f199 1 f134"/>
              <a:gd name="f245" fmla="*/ f200 1 f133"/>
              <a:gd name="f246" fmla="*/ f201 1 f134"/>
              <a:gd name="f247" fmla="*/ f202 1 f133"/>
              <a:gd name="f248" fmla="*/ f203 1 f134"/>
              <a:gd name="f249" fmla="*/ f204 1 f133"/>
              <a:gd name="f250" fmla="*/ f205 1 f134"/>
              <a:gd name="f251" fmla="*/ f206 1 f133"/>
              <a:gd name="f252" fmla="*/ f207 1 f134"/>
              <a:gd name="f253" fmla="*/ f208 1 f133"/>
              <a:gd name="f254" fmla="*/ f209 1 f134"/>
              <a:gd name="f255" fmla="*/ f210 1 f133"/>
              <a:gd name="f256" fmla="*/ f211 1 f134"/>
              <a:gd name="f257" fmla="*/ f212 1 f133"/>
              <a:gd name="f258" fmla="*/ f213 1 f134"/>
              <a:gd name="f259" fmla="*/ f214 1 f133"/>
              <a:gd name="f260" fmla="*/ f215 1 f134"/>
              <a:gd name="f261" fmla="*/ f216 1 f133"/>
              <a:gd name="f262" fmla="*/ f217 1 f134"/>
              <a:gd name="f263" fmla="*/ f218 f124 1"/>
              <a:gd name="f264" fmla="*/ f219 f124 1"/>
              <a:gd name="f265" fmla="*/ f221 f125 1"/>
              <a:gd name="f266" fmla="*/ f220 f125 1"/>
              <a:gd name="f267" fmla="*/ f222 f124 1"/>
              <a:gd name="f268" fmla="*/ f223 f125 1"/>
              <a:gd name="f269" fmla="*/ f224 f124 1"/>
              <a:gd name="f270" fmla="*/ f225 f125 1"/>
              <a:gd name="f271" fmla="*/ f226 f124 1"/>
              <a:gd name="f272" fmla="*/ f227 f125 1"/>
              <a:gd name="f273" fmla="*/ f228 f124 1"/>
              <a:gd name="f274" fmla="*/ f229 f125 1"/>
              <a:gd name="f275" fmla="*/ f230 f125 1"/>
              <a:gd name="f276" fmla="*/ f231 f124 1"/>
              <a:gd name="f277" fmla="*/ f232 f125 1"/>
              <a:gd name="f278" fmla="*/ f233 f124 1"/>
              <a:gd name="f279" fmla="*/ f234 f125 1"/>
              <a:gd name="f280" fmla="*/ f235 f124 1"/>
              <a:gd name="f281" fmla="*/ f236 f125 1"/>
              <a:gd name="f282" fmla="*/ f237 f124 1"/>
              <a:gd name="f283" fmla="*/ f238 f125 1"/>
              <a:gd name="f284" fmla="*/ f239 f124 1"/>
              <a:gd name="f285" fmla="*/ f240 f125 1"/>
              <a:gd name="f286" fmla="*/ f241 f124 1"/>
              <a:gd name="f287" fmla="*/ f242 f125 1"/>
              <a:gd name="f288" fmla="*/ f243 f124 1"/>
              <a:gd name="f289" fmla="*/ f244 f125 1"/>
              <a:gd name="f290" fmla="*/ f245 f124 1"/>
              <a:gd name="f291" fmla="*/ f246 f125 1"/>
              <a:gd name="f292" fmla="*/ f247 f124 1"/>
              <a:gd name="f293" fmla="*/ f248 f125 1"/>
              <a:gd name="f294" fmla="*/ f249 f124 1"/>
              <a:gd name="f295" fmla="*/ f250 f125 1"/>
              <a:gd name="f296" fmla="*/ f251 f124 1"/>
              <a:gd name="f297" fmla="*/ f252 f125 1"/>
              <a:gd name="f298" fmla="*/ f253 f124 1"/>
              <a:gd name="f299" fmla="*/ f254 f125 1"/>
              <a:gd name="f300" fmla="*/ f255 f124 1"/>
              <a:gd name="f301" fmla="*/ f256 f125 1"/>
              <a:gd name="f302" fmla="*/ f257 f124 1"/>
              <a:gd name="f303" fmla="*/ f258 f125 1"/>
              <a:gd name="f304" fmla="*/ f259 f124 1"/>
              <a:gd name="f305" fmla="*/ f260 f125 1"/>
              <a:gd name="f306" fmla="*/ f261 f124 1"/>
              <a:gd name="f307" fmla="*/ f262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6">
                <a:pos x="f267" y="f268"/>
              </a:cxn>
              <a:cxn ang="f176">
                <a:pos x="f269" y="f270"/>
              </a:cxn>
              <a:cxn ang="f176">
                <a:pos x="f271" y="f272"/>
              </a:cxn>
              <a:cxn ang="f176">
                <a:pos x="f273" y="f274"/>
              </a:cxn>
              <a:cxn ang="f176">
                <a:pos x="f267" y="f275"/>
              </a:cxn>
              <a:cxn ang="f176">
                <a:pos x="f276" y="f277"/>
              </a:cxn>
              <a:cxn ang="f176">
                <a:pos x="f278" y="f279"/>
              </a:cxn>
              <a:cxn ang="f176">
                <a:pos x="f280" y="f281"/>
              </a:cxn>
              <a:cxn ang="f176">
                <a:pos x="f282" y="f283"/>
              </a:cxn>
              <a:cxn ang="f176">
                <a:pos x="f284" y="f285"/>
              </a:cxn>
              <a:cxn ang="f176">
                <a:pos x="f286" y="f287"/>
              </a:cxn>
              <a:cxn ang="f176">
                <a:pos x="f288" y="f289"/>
              </a:cxn>
              <a:cxn ang="f176">
                <a:pos x="f290" y="f291"/>
              </a:cxn>
              <a:cxn ang="f176">
                <a:pos x="f292" y="f293"/>
              </a:cxn>
              <a:cxn ang="f176">
                <a:pos x="f294" y="f295"/>
              </a:cxn>
              <a:cxn ang="f176">
                <a:pos x="f296" y="f297"/>
              </a:cxn>
              <a:cxn ang="f176">
                <a:pos x="f298" y="f299"/>
              </a:cxn>
              <a:cxn ang="f176">
                <a:pos x="f300" y="f301"/>
              </a:cxn>
              <a:cxn ang="f176">
                <a:pos x="f302" y="f303"/>
              </a:cxn>
              <a:cxn ang="f176">
                <a:pos x="f304" y="f305"/>
              </a:cxn>
              <a:cxn ang="f176">
                <a:pos x="f306" y="f307"/>
              </a:cxn>
            </a:cxnLst>
            <a:rect l="f263" t="f266" r="f264" b="f265"/>
            <a:pathLst>
              <a:path w="549730" h="552522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8" y="f32"/>
                </a:cubicBezTo>
                <a:close/>
                <a:moveTo>
                  <a:pt x="f33" y="f34"/>
                </a:move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ubicBezTo>
                  <a:pt x="f59" y="f60"/>
                  <a:pt x="f61" y="f62"/>
                  <a:pt x="f63" y="f64"/>
                </a:cubicBezTo>
                <a:cubicBezTo>
                  <a:pt x="f65" y="f66"/>
                  <a:pt x="f67" y="f68"/>
                  <a:pt x="f69" y="f70"/>
                </a:cubicBezTo>
                <a:cubicBezTo>
                  <a:pt x="f71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ubicBezTo>
                  <a:pt x="f113" y="f114"/>
                  <a:pt x="f99" y="f115"/>
                  <a:pt x="f116" y="f117"/>
                </a:cubicBezTo>
                <a:cubicBezTo>
                  <a:pt x="f118" y="f119"/>
                  <a:pt x="f120" y="f34"/>
                  <a:pt x="f121" y="f122"/>
                </a:cubicBezTo>
                <a:close/>
              </a:path>
            </a:pathLst>
          </a:custGeom>
          <a:solidFill>
            <a:srgbClr val="017D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7" name="Forma libre: forma 1202">
            <a:extLst>
              <a:ext uri="{FF2B5EF4-FFF2-40B4-BE49-F238E27FC236}">
                <a16:creationId xmlns:a16="http://schemas.microsoft.com/office/drawing/2014/main" id="{24ABE785-B1D6-4868-B62C-A4978DB39F02}"/>
              </a:ext>
            </a:extLst>
          </p:cNvPr>
          <p:cNvSpPr/>
          <p:nvPr/>
        </p:nvSpPr>
        <p:spPr>
          <a:xfrm>
            <a:off x="7863730" y="4126028"/>
            <a:ext cx="553980" cy="55387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53978"/>
              <a:gd name="f7" fmla="val 553873"/>
              <a:gd name="f8" fmla="val 278826"/>
              <a:gd name="f9" fmla="val 1"/>
              <a:gd name="f10" fmla="val 426066"/>
              <a:gd name="f11" fmla="val 363"/>
              <a:gd name="f12" fmla="val 552976"/>
              <a:gd name="f13" fmla="val 126731"/>
              <a:gd name="f14" fmla="val 553972"/>
              <a:gd name="f15" fmla="val 273880"/>
              <a:gd name="f16" fmla="val 554968"/>
              <a:gd name="f17" fmla="val 423972"/>
              <a:gd name="f18" fmla="val 426473"/>
              <a:gd name="f19" fmla="val 554551"/>
              <a:gd name="f20" fmla="val 278418"/>
              <a:gd name="f21" fmla="val 553871"/>
              <a:gd name="f22" fmla="val 126333"/>
              <a:gd name="f23" fmla="val 553192"/>
              <a:gd name="f24" fmla="val 1460"/>
              <a:gd name="f25" fmla="val 428772"/>
              <a:gd name="f26" fmla="val 11"/>
              <a:gd name="f27" fmla="val 276461"/>
              <a:gd name="f28" fmla="val -1392"/>
              <a:gd name="f29" fmla="val 128270"/>
              <a:gd name="f30" fmla="val 128371"/>
              <a:gd name="f31" fmla="val -361"/>
              <a:gd name="f32" fmla="val 314322"/>
              <a:gd name="f33" fmla="val 56868"/>
              <a:gd name="f34" fmla="val 246181"/>
              <a:gd name="f35" fmla="val 50892"/>
              <a:gd name="f36" fmla="val 176183"/>
              <a:gd name="f37" fmla="val 37581"/>
              <a:gd name="f38" fmla="val 151507"/>
              <a:gd name="f39" fmla="val 127319"/>
              <a:gd name="f40" fmla="val 147976"/>
              <a:gd name="f41" fmla="val 140132"/>
              <a:gd name="f42" fmla="val 131042"/>
              <a:gd name="f43" fmla="val 150818"/>
              <a:gd name="f44" fmla="val 118138"/>
              <a:gd name="f45" fmla="val 159194"/>
              <a:gd name="f46" fmla="val 27313"/>
              <a:gd name="f47" fmla="val 218280"/>
              <a:gd name="f48" fmla="val 22786"/>
              <a:gd name="f49" fmla="val 267270"/>
              <a:gd name="f50" fmla="val 106321"/>
              <a:gd name="f51" fmla="val 339350"/>
              <a:gd name="f52" fmla="val 126831"/>
              <a:gd name="f53" fmla="val 357053"/>
              <a:gd name="f54" fmla="val 137517"/>
              <a:gd name="f55" fmla="val 374304"/>
              <a:gd name="f56" fmla="val 132355"/>
              <a:gd name="f57" fmla="val 399342"/>
              <a:gd name="f58" fmla="val 120855"/>
              <a:gd name="f59" fmla="val 455349"/>
              <a:gd name="f60" fmla="val 154496"/>
              <a:gd name="f61" fmla="val 478576"/>
              <a:gd name="f62" fmla="val 199274"/>
              <a:gd name="f63" fmla="val 492159"/>
              <a:gd name="f64" fmla="val 295759"/>
              <a:gd name="f65" fmla="val 521408"/>
              <a:gd name="f66" fmla="val 400801"/>
              <a:gd name="f67" fmla="val 513892"/>
              <a:gd name="f68" fmla="val 464777"/>
              <a:gd name="f69" fmla="val 377111"/>
              <a:gd name="f70" fmla="val 481575"/>
              <a:gd name="f71" fmla="val 341161"/>
              <a:gd name="f72" fmla="val 507835"/>
              <a:gd name="f73" fmla="val 307838"/>
              <a:gd name="f74" fmla="val 477047"/>
              <a:gd name="f75" fmla="val 266002"/>
              <a:gd name="f76" fmla="val 468535"/>
              <a:gd name="f77" fmla="val 254411"/>
              <a:gd name="f78" fmla="val 457986"/>
              <a:gd name="f79" fmla="val 244993"/>
              <a:gd name="f80" fmla="val 452235"/>
              <a:gd name="f81" fmla="val 259074"/>
              <a:gd name="f82" fmla="val 437928"/>
              <a:gd name="f83" fmla="val 294119"/>
              <a:gd name="f84" fmla="val 411169"/>
              <a:gd name="f85" fmla="val 325586"/>
              <a:gd name="f86" fmla="val 410671"/>
              <a:gd name="f87" fmla="val 364479"/>
              <a:gd name="f88" fmla="val 410219"/>
              <a:gd name="f89" fmla="val 401606"/>
              <a:gd name="f90" fmla="val 365395"/>
              <a:gd name="f91" fmla="val 453991"/>
              <a:gd name="f92" fmla="val 323242"/>
              <a:gd name="f93" fmla="val 453493"/>
              <a:gd name="f94" fmla="val 278192"/>
              <a:gd name="f95" fmla="val 452995"/>
              <a:gd name="f96" fmla="val 281044"/>
              <a:gd name="f97" fmla="val 415008"/>
              <a:gd name="f98" fmla="val 277512"/>
              <a:gd name="f99" fmla="val 384808"/>
              <a:gd name="f100" fmla="val 273800"/>
              <a:gd name="f101" fmla="val 353114"/>
              <a:gd name="f102" fmla="val 265695"/>
              <a:gd name="f103" fmla="val 329389"/>
              <a:gd name="f104" fmla="val 227482"/>
              <a:gd name="f105" fmla="val 323775"/>
              <a:gd name="f106" fmla="val 162962"/>
              <a:gd name="f107" fmla="val 314312"/>
              <a:gd name="f108" fmla="val 147478"/>
              <a:gd name="f109" fmla="val 281667"/>
              <a:gd name="f110" fmla="val 175549"/>
              <a:gd name="f111" fmla="val 220997"/>
              <a:gd name="f112" fmla="val 188453"/>
              <a:gd name="f113" fmla="val 193061"/>
              <a:gd name="f114" fmla="val 205658"/>
              <a:gd name="f115" fmla="val 166755"/>
              <a:gd name="f116" fmla="val 200316"/>
              <a:gd name="f117" fmla="val 133748"/>
              <a:gd name="f118" fmla="val 198459"/>
              <a:gd name="f119" fmla="val 122293"/>
              <a:gd name="f120" fmla="val 207786"/>
              <a:gd name="f121" fmla="val 109616"/>
              <a:gd name="f122" fmla="val 213808"/>
              <a:gd name="f123" fmla="val 110748"/>
              <a:gd name="f124" fmla="val 262571"/>
              <a:gd name="f125" fmla="val 119848"/>
              <a:gd name="f126" fmla="val 275384"/>
              <a:gd name="f127" fmla="val 63207"/>
              <a:gd name="f128" fmla="val 314413"/>
              <a:gd name="f129" fmla="+- 0 0 -90"/>
              <a:gd name="f130" fmla="*/ f3 1 553978"/>
              <a:gd name="f131" fmla="*/ f4 1 553873"/>
              <a:gd name="f132" fmla="val f5"/>
              <a:gd name="f133" fmla="val f6"/>
              <a:gd name="f134" fmla="val f7"/>
              <a:gd name="f135" fmla="*/ f129 f0 1"/>
              <a:gd name="f136" fmla="+- f134 0 f132"/>
              <a:gd name="f137" fmla="+- f133 0 f132"/>
              <a:gd name="f138" fmla="*/ f135 1 f2"/>
              <a:gd name="f139" fmla="*/ f137 1 553978"/>
              <a:gd name="f140" fmla="*/ f136 1 553873"/>
              <a:gd name="f141" fmla="*/ 278826 f137 1"/>
              <a:gd name="f142" fmla="*/ 1 f136 1"/>
              <a:gd name="f143" fmla="*/ 553972 f137 1"/>
              <a:gd name="f144" fmla="*/ 273880 f136 1"/>
              <a:gd name="f145" fmla="*/ 278418 f137 1"/>
              <a:gd name="f146" fmla="*/ 553871 f136 1"/>
              <a:gd name="f147" fmla="*/ 11 f137 1"/>
              <a:gd name="f148" fmla="*/ 276461 f136 1"/>
              <a:gd name="f149" fmla="*/ 314322 f137 1"/>
              <a:gd name="f150" fmla="*/ 56868 f136 1"/>
              <a:gd name="f151" fmla="*/ 151507 f137 1"/>
              <a:gd name="f152" fmla="*/ 127319 f136 1"/>
              <a:gd name="f153" fmla="*/ 118138 f137 1"/>
              <a:gd name="f154" fmla="*/ 159194 f136 1"/>
              <a:gd name="f155" fmla="*/ 106321 f137 1"/>
              <a:gd name="f156" fmla="*/ 339350 f136 1"/>
              <a:gd name="f157" fmla="*/ 132355 f137 1"/>
              <a:gd name="f158" fmla="*/ 399342 f136 1"/>
              <a:gd name="f159" fmla="*/ 199274 f137 1"/>
              <a:gd name="f160" fmla="*/ 492159 f136 1"/>
              <a:gd name="f161" fmla="*/ 464777 f137 1"/>
              <a:gd name="f162" fmla="*/ 377111 f136 1"/>
              <a:gd name="f163" fmla="*/ 477047 f137 1"/>
              <a:gd name="f164" fmla="*/ 266002 f136 1"/>
              <a:gd name="f165" fmla="*/ 452235 f137 1"/>
              <a:gd name="f166" fmla="*/ 259074 f136 1"/>
              <a:gd name="f167" fmla="*/ 410671 f137 1"/>
              <a:gd name="f168" fmla="*/ 364479 f136 1"/>
              <a:gd name="f169" fmla="*/ 323242 f137 1"/>
              <a:gd name="f170" fmla="*/ 453493 f136 1"/>
              <a:gd name="f171" fmla="*/ 277512 f137 1"/>
              <a:gd name="f172" fmla="*/ 384808 f136 1"/>
              <a:gd name="f173" fmla="*/ 227482 f137 1"/>
              <a:gd name="f174" fmla="*/ 323775 f136 1"/>
              <a:gd name="f175" fmla="*/ 175549 f137 1"/>
              <a:gd name="f176" fmla="*/ 220997 f136 1"/>
              <a:gd name="f177" fmla="*/ 200316 f137 1"/>
              <a:gd name="f178" fmla="*/ 133748 f136 1"/>
              <a:gd name="f179" fmla="*/ 213808 f137 1"/>
              <a:gd name="f180" fmla="*/ 110748 f136 1"/>
              <a:gd name="f181" fmla="*/ 314413 f137 1"/>
              <a:gd name="f182" fmla="+- f138 0 f1"/>
              <a:gd name="f183" fmla="*/ f141 1 553978"/>
              <a:gd name="f184" fmla="*/ f142 1 553873"/>
              <a:gd name="f185" fmla="*/ f143 1 553978"/>
              <a:gd name="f186" fmla="*/ f144 1 553873"/>
              <a:gd name="f187" fmla="*/ f145 1 553978"/>
              <a:gd name="f188" fmla="*/ f146 1 553873"/>
              <a:gd name="f189" fmla="*/ f147 1 553978"/>
              <a:gd name="f190" fmla="*/ f148 1 553873"/>
              <a:gd name="f191" fmla="*/ f149 1 553978"/>
              <a:gd name="f192" fmla="*/ f150 1 553873"/>
              <a:gd name="f193" fmla="*/ f151 1 553978"/>
              <a:gd name="f194" fmla="*/ f152 1 553873"/>
              <a:gd name="f195" fmla="*/ f153 1 553978"/>
              <a:gd name="f196" fmla="*/ f154 1 553873"/>
              <a:gd name="f197" fmla="*/ f155 1 553978"/>
              <a:gd name="f198" fmla="*/ f156 1 553873"/>
              <a:gd name="f199" fmla="*/ f157 1 553978"/>
              <a:gd name="f200" fmla="*/ f158 1 553873"/>
              <a:gd name="f201" fmla="*/ f159 1 553978"/>
              <a:gd name="f202" fmla="*/ f160 1 553873"/>
              <a:gd name="f203" fmla="*/ f161 1 553978"/>
              <a:gd name="f204" fmla="*/ f162 1 553873"/>
              <a:gd name="f205" fmla="*/ f163 1 553978"/>
              <a:gd name="f206" fmla="*/ f164 1 553873"/>
              <a:gd name="f207" fmla="*/ f165 1 553978"/>
              <a:gd name="f208" fmla="*/ f166 1 553873"/>
              <a:gd name="f209" fmla="*/ f167 1 553978"/>
              <a:gd name="f210" fmla="*/ f168 1 553873"/>
              <a:gd name="f211" fmla="*/ f169 1 553978"/>
              <a:gd name="f212" fmla="*/ f170 1 553873"/>
              <a:gd name="f213" fmla="*/ f171 1 553978"/>
              <a:gd name="f214" fmla="*/ f172 1 553873"/>
              <a:gd name="f215" fmla="*/ f173 1 553978"/>
              <a:gd name="f216" fmla="*/ f174 1 553873"/>
              <a:gd name="f217" fmla="*/ f175 1 553978"/>
              <a:gd name="f218" fmla="*/ f176 1 553873"/>
              <a:gd name="f219" fmla="*/ f177 1 553978"/>
              <a:gd name="f220" fmla="*/ f178 1 553873"/>
              <a:gd name="f221" fmla="*/ f179 1 553978"/>
              <a:gd name="f222" fmla="*/ f180 1 553873"/>
              <a:gd name="f223" fmla="*/ f181 1 553978"/>
              <a:gd name="f224" fmla="*/ f132 1 f139"/>
              <a:gd name="f225" fmla="*/ f133 1 f139"/>
              <a:gd name="f226" fmla="*/ f132 1 f140"/>
              <a:gd name="f227" fmla="*/ f134 1 f140"/>
              <a:gd name="f228" fmla="*/ f183 1 f139"/>
              <a:gd name="f229" fmla="*/ f184 1 f140"/>
              <a:gd name="f230" fmla="*/ f185 1 f139"/>
              <a:gd name="f231" fmla="*/ f186 1 f140"/>
              <a:gd name="f232" fmla="*/ f187 1 f139"/>
              <a:gd name="f233" fmla="*/ f188 1 f140"/>
              <a:gd name="f234" fmla="*/ f189 1 f139"/>
              <a:gd name="f235" fmla="*/ f190 1 f140"/>
              <a:gd name="f236" fmla="*/ f191 1 f139"/>
              <a:gd name="f237" fmla="*/ f192 1 f140"/>
              <a:gd name="f238" fmla="*/ f193 1 f139"/>
              <a:gd name="f239" fmla="*/ f194 1 f140"/>
              <a:gd name="f240" fmla="*/ f195 1 f139"/>
              <a:gd name="f241" fmla="*/ f196 1 f140"/>
              <a:gd name="f242" fmla="*/ f197 1 f139"/>
              <a:gd name="f243" fmla="*/ f198 1 f140"/>
              <a:gd name="f244" fmla="*/ f199 1 f139"/>
              <a:gd name="f245" fmla="*/ f200 1 f140"/>
              <a:gd name="f246" fmla="*/ f201 1 f139"/>
              <a:gd name="f247" fmla="*/ f202 1 f140"/>
              <a:gd name="f248" fmla="*/ f203 1 f139"/>
              <a:gd name="f249" fmla="*/ f204 1 f140"/>
              <a:gd name="f250" fmla="*/ f205 1 f139"/>
              <a:gd name="f251" fmla="*/ f206 1 f140"/>
              <a:gd name="f252" fmla="*/ f207 1 f139"/>
              <a:gd name="f253" fmla="*/ f208 1 f140"/>
              <a:gd name="f254" fmla="*/ f209 1 f139"/>
              <a:gd name="f255" fmla="*/ f210 1 f140"/>
              <a:gd name="f256" fmla="*/ f211 1 f139"/>
              <a:gd name="f257" fmla="*/ f212 1 f140"/>
              <a:gd name="f258" fmla="*/ f213 1 f139"/>
              <a:gd name="f259" fmla="*/ f214 1 f140"/>
              <a:gd name="f260" fmla="*/ f215 1 f139"/>
              <a:gd name="f261" fmla="*/ f216 1 f140"/>
              <a:gd name="f262" fmla="*/ f217 1 f139"/>
              <a:gd name="f263" fmla="*/ f218 1 f140"/>
              <a:gd name="f264" fmla="*/ f219 1 f139"/>
              <a:gd name="f265" fmla="*/ f220 1 f140"/>
              <a:gd name="f266" fmla="*/ f221 1 f139"/>
              <a:gd name="f267" fmla="*/ f222 1 f140"/>
              <a:gd name="f268" fmla="*/ f223 1 f139"/>
              <a:gd name="f269" fmla="*/ f224 f130 1"/>
              <a:gd name="f270" fmla="*/ f225 f130 1"/>
              <a:gd name="f271" fmla="*/ f227 f131 1"/>
              <a:gd name="f272" fmla="*/ f226 f131 1"/>
              <a:gd name="f273" fmla="*/ f228 f130 1"/>
              <a:gd name="f274" fmla="*/ f229 f131 1"/>
              <a:gd name="f275" fmla="*/ f230 f130 1"/>
              <a:gd name="f276" fmla="*/ f231 f131 1"/>
              <a:gd name="f277" fmla="*/ f232 f130 1"/>
              <a:gd name="f278" fmla="*/ f233 f131 1"/>
              <a:gd name="f279" fmla="*/ f234 f130 1"/>
              <a:gd name="f280" fmla="*/ f235 f131 1"/>
              <a:gd name="f281" fmla="*/ f236 f130 1"/>
              <a:gd name="f282" fmla="*/ f237 f131 1"/>
              <a:gd name="f283" fmla="*/ f238 f130 1"/>
              <a:gd name="f284" fmla="*/ f239 f131 1"/>
              <a:gd name="f285" fmla="*/ f240 f130 1"/>
              <a:gd name="f286" fmla="*/ f241 f131 1"/>
              <a:gd name="f287" fmla="*/ f242 f130 1"/>
              <a:gd name="f288" fmla="*/ f243 f131 1"/>
              <a:gd name="f289" fmla="*/ f244 f130 1"/>
              <a:gd name="f290" fmla="*/ f245 f131 1"/>
              <a:gd name="f291" fmla="*/ f246 f130 1"/>
              <a:gd name="f292" fmla="*/ f247 f131 1"/>
              <a:gd name="f293" fmla="*/ f248 f130 1"/>
              <a:gd name="f294" fmla="*/ f249 f131 1"/>
              <a:gd name="f295" fmla="*/ f250 f130 1"/>
              <a:gd name="f296" fmla="*/ f251 f131 1"/>
              <a:gd name="f297" fmla="*/ f252 f130 1"/>
              <a:gd name="f298" fmla="*/ f253 f131 1"/>
              <a:gd name="f299" fmla="*/ f254 f130 1"/>
              <a:gd name="f300" fmla="*/ f255 f131 1"/>
              <a:gd name="f301" fmla="*/ f256 f130 1"/>
              <a:gd name="f302" fmla="*/ f257 f131 1"/>
              <a:gd name="f303" fmla="*/ f258 f130 1"/>
              <a:gd name="f304" fmla="*/ f259 f131 1"/>
              <a:gd name="f305" fmla="*/ f260 f130 1"/>
              <a:gd name="f306" fmla="*/ f261 f131 1"/>
              <a:gd name="f307" fmla="*/ f262 f130 1"/>
              <a:gd name="f308" fmla="*/ f263 f131 1"/>
              <a:gd name="f309" fmla="*/ f264 f130 1"/>
              <a:gd name="f310" fmla="*/ f265 f131 1"/>
              <a:gd name="f311" fmla="*/ f266 f130 1"/>
              <a:gd name="f312" fmla="*/ f267 f131 1"/>
              <a:gd name="f313" fmla="*/ f268 f1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2">
                <a:pos x="f273" y="f274"/>
              </a:cxn>
              <a:cxn ang="f182">
                <a:pos x="f275" y="f276"/>
              </a:cxn>
              <a:cxn ang="f182">
                <a:pos x="f277" y="f278"/>
              </a:cxn>
              <a:cxn ang="f182">
                <a:pos x="f279" y="f280"/>
              </a:cxn>
              <a:cxn ang="f182">
                <a:pos x="f273" y="f274"/>
              </a:cxn>
              <a:cxn ang="f182">
                <a:pos x="f281" y="f282"/>
              </a:cxn>
              <a:cxn ang="f182">
                <a:pos x="f283" y="f284"/>
              </a:cxn>
              <a:cxn ang="f182">
                <a:pos x="f285" y="f286"/>
              </a:cxn>
              <a:cxn ang="f182">
                <a:pos x="f287" y="f288"/>
              </a:cxn>
              <a:cxn ang="f182">
                <a:pos x="f289" y="f290"/>
              </a:cxn>
              <a:cxn ang="f182">
                <a:pos x="f291" y="f292"/>
              </a:cxn>
              <a:cxn ang="f182">
                <a:pos x="f293" y="f294"/>
              </a:cxn>
              <a:cxn ang="f182">
                <a:pos x="f295" y="f296"/>
              </a:cxn>
              <a:cxn ang="f182">
                <a:pos x="f297" y="f298"/>
              </a:cxn>
              <a:cxn ang="f182">
                <a:pos x="f299" y="f300"/>
              </a:cxn>
              <a:cxn ang="f182">
                <a:pos x="f301" y="f302"/>
              </a:cxn>
              <a:cxn ang="f182">
                <a:pos x="f303" y="f304"/>
              </a:cxn>
              <a:cxn ang="f182">
                <a:pos x="f305" y="f306"/>
              </a:cxn>
              <a:cxn ang="f182">
                <a:pos x="f307" y="f308"/>
              </a:cxn>
              <a:cxn ang="f182">
                <a:pos x="f309" y="f310"/>
              </a:cxn>
              <a:cxn ang="f182">
                <a:pos x="f311" y="f312"/>
              </a:cxn>
              <a:cxn ang="f182">
                <a:pos x="f313" y="f282"/>
              </a:cxn>
            </a:cxnLst>
            <a:rect l="f269" t="f272" r="f270" b="f271"/>
            <a:pathLst>
              <a:path w="553978" h="55387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8" y="f9"/>
                </a:cubicBezTo>
                <a:close/>
                <a:moveTo>
                  <a:pt x="f32" y="f33"/>
                </a:move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33"/>
                </a:cubicBezTo>
                <a:close/>
              </a:path>
            </a:pathLst>
          </a:custGeom>
          <a:solidFill>
            <a:srgbClr val="017D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8" name="Forma libre: forma 1203">
            <a:extLst>
              <a:ext uri="{FF2B5EF4-FFF2-40B4-BE49-F238E27FC236}">
                <a16:creationId xmlns:a16="http://schemas.microsoft.com/office/drawing/2014/main" id="{D78ADA4E-7FC2-4F27-9830-48D630E0BA75}"/>
              </a:ext>
            </a:extLst>
          </p:cNvPr>
          <p:cNvSpPr/>
          <p:nvPr/>
        </p:nvSpPr>
        <p:spPr>
          <a:xfrm>
            <a:off x="6637803" y="2255376"/>
            <a:ext cx="898114" cy="5244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98112"/>
              <a:gd name="f7" fmla="val 524477"/>
              <a:gd name="f8" fmla="val 201"/>
              <a:gd name="f9" fmla="val 421836"/>
              <a:gd name="f10" fmla="val 10072"/>
              <a:gd name="f11" fmla="val 360576"/>
              <a:gd name="f12" fmla="val 34023"/>
              <a:gd name="f13" fmla="val 305203"/>
              <a:gd name="f14" fmla="val 70924"/>
              <a:gd name="f15" fmla="val 255716"/>
              <a:gd name="f16" fmla="val 131051"/>
              <a:gd name="f17" fmla="val 175123"/>
              <a:gd name="f18" fmla="val 207660"/>
              <a:gd name="f19" fmla="val 115901"/>
              <a:gd name="f20" fmla="val 302967"/>
              <a:gd name="f21" fmla="val 82441"/>
              <a:gd name="f22" fmla="val 344622"/>
              <a:gd name="f23" fmla="val 67817"/>
              <a:gd name="f24" fmla="val 387635"/>
              <a:gd name="f25" fmla="val 61342"/>
              <a:gd name="f26" fmla="val 416521"/>
              <a:gd name="f27" fmla="val 18194"/>
              <a:gd name="f28" fmla="val 435718"/>
              <a:gd name="f29" fmla="val -10466"/>
              <a:gd name="f30" fmla="val 471940"/>
              <a:gd name="f31" fmla="val -3222"/>
              <a:gd name="f32" fmla="val 491182"/>
              <a:gd name="f33" fmla="val 25664"/>
              <a:gd name="f34" fmla="val 510606"/>
              <a:gd name="f35" fmla="val 54777"/>
              <a:gd name="f36" fmla="val 537093"/>
              <a:gd name="f37" fmla="val 63969"/>
              <a:gd name="f38" fmla="val 567926"/>
              <a:gd name="f39" fmla="val 73431"/>
              <a:gd name="f40" fmla="val 710231"/>
              <a:gd name="f41" fmla="val 117078"/>
              <a:gd name="f42" fmla="val 816677"/>
              <a:gd name="f43" fmla="val 203693"/>
              <a:gd name="f44" fmla="val 876533"/>
              <a:gd name="f45" fmla="val 342194"/>
              <a:gd name="f46" fmla="val 886494"/>
              <a:gd name="f47" fmla="val 365240"/>
              <a:gd name="f48" fmla="val 892017"/>
              <a:gd name="f49" fmla="val 390640"/>
              <a:gd name="f50" fmla="val 896545"/>
              <a:gd name="f51" fmla="val 415497"/>
              <a:gd name="f52" fmla="val 900484"/>
              <a:gd name="f53" fmla="val 437275"/>
              <a:gd name="f54" fmla="val 898220"/>
              <a:gd name="f55" fmla="val 459597"/>
              <a:gd name="f56" fmla="val 875401"/>
              <a:gd name="f57" fmla="val 471867"/>
              <a:gd name="f58" fmla="val 855705"/>
              <a:gd name="f59" fmla="val 482462"/>
              <a:gd name="f60" fmla="val 838229"/>
              <a:gd name="f61" fmla="val 474357"/>
              <a:gd name="f62" fmla="val 820344"/>
              <a:gd name="f63" fmla="val 464079"/>
              <a:gd name="f64" fmla="val 723452"/>
              <a:gd name="f65" fmla="val 408525"/>
              <a:gd name="f66" fmla="val 708420"/>
              <a:gd name="f67" fmla="val 409792"/>
              <a:gd name="f68" fmla="val 637472"/>
              <a:gd name="f69" fmla="val 492875"/>
              <a:gd name="f70" fmla="val 604555"/>
              <a:gd name="f71" fmla="val 531451"/>
              <a:gd name="f72" fmla="val 577706"/>
              <a:gd name="f73" fmla="val 534349"/>
              <a:gd name="f74" fmla="val 539991"/>
              <a:gd name="f75" fmla="val 499259"/>
              <a:gd name="f76" fmla="val 466325"/>
              <a:gd name="f77" fmla="val 430710"/>
              <a:gd name="f78" fmla="val 432549"/>
              <a:gd name="f79" fmla="val 430529"/>
              <a:gd name="f80" fmla="val 359518"/>
              <a:gd name="f81" fmla="val 498988"/>
              <a:gd name="f82" fmla="val 322210"/>
              <a:gd name="f83" fmla="val 533941"/>
              <a:gd name="f84" fmla="val 295451"/>
              <a:gd name="f85" fmla="val 533670"/>
              <a:gd name="f86" fmla="val 262625"/>
              <a:gd name="f87" fmla="val 493690"/>
              <a:gd name="f88" fmla="val 195118"/>
              <a:gd name="f89" fmla="val 411558"/>
              <a:gd name="f90" fmla="val 169310"/>
              <a:gd name="f91" fmla="val 407981"/>
              <a:gd name="f92" fmla="val 78757"/>
              <a:gd name="f93" fmla="val 461136"/>
              <a:gd name="f94" fmla="val 59378"/>
              <a:gd name="f95" fmla="val 472501"/>
              <a:gd name="f96" fmla="val 40951"/>
              <a:gd name="f97" fmla="val 483775"/>
              <a:gd name="f98" fmla="val 19353"/>
              <a:gd name="f99" fmla="val 468516"/>
              <a:gd name="f100" fmla="val 3552"/>
              <a:gd name="f101" fmla="val 457333"/>
              <a:gd name="f102" fmla="val -1202"/>
              <a:gd name="f103" fmla="val 440626"/>
              <a:gd name="f104" fmla="val 247"/>
              <a:gd name="f105" fmla="val 421881"/>
              <a:gd name="f106" fmla="val 575352"/>
              <a:gd name="f107" fmla="val 369994"/>
              <a:gd name="f108" fmla="val 574265"/>
              <a:gd name="f109" fmla="val 282565"/>
              <a:gd name="f110" fmla="val 547507"/>
              <a:gd name="f111" fmla="val 205504"/>
              <a:gd name="f112" fmla="val 486021"/>
              <a:gd name="f113" fmla="val 141256"/>
              <a:gd name="f114" fmla="val 464922"/>
              <a:gd name="f115" fmla="val 119206"/>
              <a:gd name="f116" fmla="val 448260"/>
              <a:gd name="f117" fmla="val 112052"/>
              <a:gd name="f118" fmla="val 423403"/>
              <a:gd name="f119" fmla="val 137408"/>
              <a:gd name="f120" fmla="val 352364"/>
              <a:gd name="f121" fmla="val 209805"/>
              <a:gd name="f122" fmla="val 319221"/>
              <a:gd name="f123" fmla="val 296193"/>
              <a:gd name="f124" fmla="val 320761"/>
              <a:gd name="f125" fmla="val 396843"/>
              <a:gd name="f126" fmla="val 321304"/>
              <a:gd name="f127" fmla="val 433200"/>
              <a:gd name="f128" fmla="val 334117"/>
              <a:gd name="f129" fmla="val 443931"/>
              <a:gd name="f130" fmla="val 366581"/>
              <a:gd name="f131" fmla="val 420704"/>
              <a:gd name="f132" fmla="val 413125"/>
              <a:gd name="f133" fmla="val 387471"/>
              <a:gd name="f134" fmla="val 461345"/>
              <a:gd name="f135" fmla="val 378868"/>
              <a:gd name="f136" fmla="val 514409"/>
              <a:gd name="f137" fmla="val 408751"/>
              <a:gd name="f138" fmla="val 575171"/>
              <a:gd name="f139" fmla="val 442980"/>
              <a:gd name="f140" fmla="val 576801"/>
              <a:gd name="f141" fmla="val 441124"/>
              <a:gd name="f142" fmla="val 369949"/>
              <a:gd name="f143" fmla="val 64947"/>
              <a:gd name="f144" fmla="val 402865"/>
              <a:gd name="f145" fmla="val 127565"/>
              <a:gd name="f146" fmla="val 366915"/>
              <a:gd name="f147" fmla="val 183074"/>
              <a:gd name="f148" fmla="val 360033"/>
              <a:gd name="f149" fmla="val 239761"/>
              <a:gd name="f150" fmla="val 393040"/>
              <a:gd name="f151" fmla="val 256558"/>
              <a:gd name="f152" fmla="val 402820"/>
              <a:gd name="f153" fmla="val 265976"/>
              <a:gd name="f154" fmla="val 395757"/>
              <a:gd name="f155" fmla="val 265523"/>
              <a:gd name="f156" fmla="val 376876"/>
              <a:gd name="f157" fmla="val 263486"/>
              <a:gd name="f158" fmla="val 290217"/>
              <a:gd name="f159" fmla="val 296809"/>
              <a:gd name="f160" fmla="val 214016"/>
              <a:gd name="f161" fmla="val 342267"/>
              <a:gd name="f162" fmla="val 138585"/>
              <a:gd name="f163" fmla="val 228713"/>
              <a:gd name="f164" fmla="val 147957"/>
              <a:gd name="f165" fmla="val 100399"/>
              <a:gd name="f166" fmla="val 269842"/>
              <a:gd name="f167" fmla="val 402910"/>
              <a:gd name="f168" fmla="val 565029"/>
              <a:gd name="f169" fmla="val 138811"/>
              <a:gd name="f170" fmla="val 616010"/>
              <a:gd name="f171" fmla="val 218181"/>
              <a:gd name="f172" fmla="val 631178"/>
              <a:gd name="f173" fmla="val 306969"/>
              <a:gd name="f174" fmla="val 640505"/>
              <a:gd name="f175" fmla="val 403454"/>
              <a:gd name="f176" fmla="val 696422"/>
              <a:gd name="f177" fmla="val 368681"/>
              <a:gd name="f178" fmla="val 746543"/>
              <a:gd name="f179" fmla="val 361346"/>
              <a:gd name="f180" fmla="val 799019"/>
              <a:gd name="f181" fmla="val 385207"/>
              <a:gd name="f182" fmla="val 807304"/>
              <a:gd name="f183" fmla="val 388965"/>
              <a:gd name="f184" fmla="val 817537"/>
              <a:gd name="f185" fmla="val 396255"/>
              <a:gd name="f186" fmla="val 825687"/>
              <a:gd name="f187" fmla="val 386248"/>
              <a:gd name="f188" fmla="val 832750"/>
              <a:gd name="f189" fmla="val 377601"/>
              <a:gd name="f190" fmla="val 827453"/>
              <a:gd name="f191" fmla="val 367821"/>
              <a:gd name="f192" fmla="val 823468"/>
              <a:gd name="f193" fmla="val 358901"/>
              <a:gd name="f194" fmla="val 772849"/>
              <a:gd name="f195" fmla="val 245936"/>
              <a:gd name="f196" fmla="val 687548"/>
              <a:gd name="f197" fmla="val 173221"/>
              <a:gd name="f198" fmla="+- 0 0 -90"/>
              <a:gd name="f199" fmla="*/ f3 1 898112"/>
              <a:gd name="f200" fmla="*/ f4 1 524477"/>
              <a:gd name="f201" fmla="val f5"/>
              <a:gd name="f202" fmla="val f6"/>
              <a:gd name="f203" fmla="val f7"/>
              <a:gd name="f204" fmla="*/ f198 f0 1"/>
              <a:gd name="f205" fmla="+- f203 0 f201"/>
              <a:gd name="f206" fmla="+- f202 0 f201"/>
              <a:gd name="f207" fmla="*/ f204 1 f2"/>
              <a:gd name="f208" fmla="*/ f206 1 898112"/>
              <a:gd name="f209" fmla="*/ f205 1 524477"/>
              <a:gd name="f210" fmla="*/ 201 f206 1"/>
              <a:gd name="f211" fmla="*/ 421836 f205 1"/>
              <a:gd name="f212" fmla="*/ 70924 f206 1"/>
              <a:gd name="f213" fmla="*/ 255716 f205 1"/>
              <a:gd name="f214" fmla="*/ 302967 f206 1"/>
              <a:gd name="f215" fmla="*/ 82441 f205 1"/>
              <a:gd name="f216" fmla="*/ 416521 f206 1"/>
              <a:gd name="f217" fmla="*/ 18194 f205 1"/>
              <a:gd name="f218" fmla="*/ 491182 f206 1"/>
              <a:gd name="f219" fmla="*/ 25664 f205 1"/>
              <a:gd name="f220" fmla="*/ 567926 f206 1"/>
              <a:gd name="f221" fmla="*/ 73431 f205 1"/>
              <a:gd name="f222" fmla="*/ 876533 f206 1"/>
              <a:gd name="f223" fmla="*/ 342194 f205 1"/>
              <a:gd name="f224" fmla="*/ 896545 f206 1"/>
              <a:gd name="f225" fmla="*/ 415497 f205 1"/>
              <a:gd name="f226" fmla="*/ 875401 f206 1"/>
              <a:gd name="f227" fmla="*/ 471867 f205 1"/>
              <a:gd name="f228" fmla="*/ 820344 f206 1"/>
              <a:gd name="f229" fmla="*/ 464079 f205 1"/>
              <a:gd name="f230" fmla="*/ 637472 f206 1"/>
              <a:gd name="f231" fmla="*/ 492875 f205 1"/>
              <a:gd name="f232" fmla="*/ 539991 f206 1"/>
              <a:gd name="f233" fmla="*/ 499259 f205 1"/>
              <a:gd name="f234" fmla="*/ 359518 f206 1"/>
              <a:gd name="f235" fmla="*/ 498988 f205 1"/>
              <a:gd name="f236" fmla="*/ 262625 f206 1"/>
              <a:gd name="f237" fmla="*/ 493690 f205 1"/>
              <a:gd name="f238" fmla="*/ 78757 f206 1"/>
              <a:gd name="f239" fmla="*/ 461136 f205 1"/>
              <a:gd name="f240" fmla="*/ 19353 f206 1"/>
              <a:gd name="f241" fmla="*/ 468516 f205 1"/>
              <a:gd name="f242" fmla="*/ 247 f206 1"/>
              <a:gd name="f243" fmla="*/ 421881 f205 1"/>
              <a:gd name="f244" fmla="*/ 575352 f206 1"/>
              <a:gd name="f245" fmla="*/ 369994 f205 1"/>
              <a:gd name="f246" fmla="*/ 486021 f206 1"/>
              <a:gd name="f247" fmla="*/ 141256 f205 1"/>
              <a:gd name="f248" fmla="*/ 423403 f206 1"/>
              <a:gd name="f249" fmla="*/ 137408 f205 1"/>
              <a:gd name="f250" fmla="*/ 320761 f206 1"/>
              <a:gd name="f251" fmla="*/ 396843 f205 1"/>
              <a:gd name="f252" fmla="*/ 366581 f206 1"/>
              <a:gd name="f253" fmla="*/ 420704 f205 1"/>
              <a:gd name="f254" fmla="*/ 514409 f206 1"/>
              <a:gd name="f255" fmla="*/ 408751 f205 1"/>
              <a:gd name="f256" fmla="*/ 369949 f205 1"/>
              <a:gd name="f257" fmla="*/ 64947 f206 1"/>
              <a:gd name="f258" fmla="*/ 402865 f205 1"/>
              <a:gd name="f259" fmla="*/ 239761 f206 1"/>
              <a:gd name="f260" fmla="*/ 393040 f205 1"/>
              <a:gd name="f261" fmla="*/ 265523 f206 1"/>
              <a:gd name="f262" fmla="*/ 376876 f205 1"/>
              <a:gd name="f263" fmla="*/ 342267 f206 1"/>
              <a:gd name="f264" fmla="*/ 138585 f205 1"/>
              <a:gd name="f265" fmla="*/ 402910 f205 1"/>
              <a:gd name="f266" fmla="*/ 565029 f206 1"/>
              <a:gd name="f267" fmla="*/ 138811 f205 1"/>
              <a:gd name="f268" fmla="*/ 640505 f206 1"/>
              <a:gd name="f269" fmla="*/ 403454 f205 1"/>
              <a:gd name="f270" fmla="*/ 799019 f206 1"/>
              <a:gd name="f271" fmla="*/ 385207 f205 1"/>
              <a:gd name="f272" fmla="*/ 825687 f206 1"/>
              <a:gd name="f273" fmla="*/ 386248 f205 1"/>
              <a:gd name="f274" fmla="*/ 823468 f206 1"/>
              <a:gd name="f275" fmla="*/ 358901 f205 1"/>
              <a:gd name="f276" fmla="+- f207 0 f1"/>
              <a:gd name="f277" fmla="*/ f210 1 898112"/>
              <a:gd name="f278" fmla="*/ f211 1 524477"/>
              <a:gd name="f279" fmla="*/ f212 1 898112"/>
              <a:gd name="f280" fmla="*/ f213 1 524477"/>
              <a:gd name="f281" fmla="*/ f214 1 898112"/>
              <a:gd name="f282" fmla="*/ f215 1 524477"/>
              <a:gd name="f283" fmla="*/ f216 1 898112"/>
              <a:gd name="f284" fmla="*/ f217 1 524477"/>
              <a:gd name="f285" fmla="*/ f218 1 898112"/>
              <a:gd name="f286" fmla="*/ f219 1 524477"/>
              <a:gd name="f287" fmla="*/ f220 1 898112"/>
              <a:gd name="f288" fmla="*/ f221 1 524477"/>
              <a:gd name="f289" fmla="*/ f222 1 898112"/>
              <a:gd name="f290" fmla="*/ f223 1 524477"/>
              <a:gd name="f291" fmla="*/ f224 1 898112"/>
              <a:gd name="f292" fmla="*/ f225 1 524477"/>
              <a:gd name="f293" fmla="*/ f226 1 898112"/>
              <a:gd name="f294" fmla="*/ f227 1 524477"/>
              <a:gd name="f295" fmla="*/ f228 1 898112"/>
              <a:gd name="f296" fmla="*/ f229 1 524477"/>
              <a:gd name="f297" fmla="*/ f230 1 898112"/>
              <a:gd name="f298" fmla="*/ f231 1 524477"/>
              <a:gd name="f299" fmla="*/ f232 1 898112"/>
              <a:gd name="f300" fmla="*/ f233 1 524477"/>
              <a:gd name="f301" fmla="*/ f234 1 898112"/>
              <a:gd name="f302" fmla="*/ f235 1 524477"/>
              <a:gd name="f303" fmla="*/ f236 1 898112"/>
              <a:gd name="f304" fmla="*/ f237 1 524477"/>
              <a:gd name="f305" fmla="*/ f238 1 898112"/>
              <a:gd name="f306" fmla="*/ f239 1 524477"/>
              <a:gd name="f307" fmla="*/ f240 1 898112"/>
              <a:gd name="f308" fmla="*/ f241 1 524477"/>
              <a:gd name="f309" fmla="*/ f242 1 898112"/>
              <a:gd name="f310" fmla="*/ f243 1 524477"/>
              <a:gd name="f311" fmla="*/ f244 1 898112"/>
              <a:gd name="f312" fmla="*/ f245 1 524477"/>
              <a:gd name="f313" fmla="*/ f246 1 898112"/>
              <a:gd name="f314" fmla="*/ f247 1 524477"/>
              <a:gd name="f315" fmla="*/ f248 1 898112"/>
              <a:gd name="f316" fmla="*/ f249 1 524477"/>
              <a:gd name="f317" fmla="*/ f250 1 898112"/>
              <a:gd name="f318" fmla="*/ f251 1 524477"/>
              <a:gd name="f319" fmla="*/ f252 1 898112"/>
              <a:gd name="f320" fmla="*/ f253 1 524477"/>
              <a:gd name="f321" fmla="*/ f254 1 898112"/>
              <a:gd name="f322" fmla="*/ f255 1 524477"/>
              <a:gd name="f323" fmla="*/ f256 1 524477"/>
              <a:gd name="f324" fmla="*/ f257 1 898112"/>
              <a:gd name="f325" fmla="*/ f258 1 524477"/>
              <a:gd name="f326" fmla="*/ f259 1 898112"/>
              <a:gd name="f327" fmla="*/ f260 1 524477"/>
              <a:gd name="f328" fmla="*/ f261 1 898112"/>
              <a:gd name="f329" fmla="*/ f262 1 524477"/>
              <a:gd name="f330" fmla="*/ f263 1 898112"/>
              <a:gd name="f331" fmla="*/ f264 1 524477"/>
              <a:gd name="f332" fmla="*/ f265 1 524477"/>
              <a:gd name="f333" fmla="*/ f266 1 898112"/>
              <a:gd name="f334" fmla="*/ f267 1 524477"/>
              <a:gd name="f335" fmla="*/ f268 1 898112"/>
              <a:gd name="f336" fmla="*/ f269 1 524477"/>
              <a:gd name="f337" fmla="*/ f270 1 898112"/>
              <a:gd name="f338" fmla="*/ f271 1 524477"/>
              <a:gd name="f339" fmla="*/ f272 1 898112"/>
              <a:gd name="f340" fmla="*/ f273 1 524477"/>
              <a:gd name="f341" fmla="*/ f274 1 898112"/>
              <a:gd name="f342" fmla="*/ f275 1 524477"/>
              <a:gd name="f343" fmla="*/ f201 1 f208"/>
              <a:gd name="f344" fmla="*/ f202 1 f208"/>
              <a:gd name="f345" fmla="*/ f201 1 f209"/>
              <a:gd name="f346" fmla="*/ f203 1 f209"/>
              <a:gd name="f347" fmla="*/ f277 1 f208"/>
              <a:gd name="f348" fmla="*/ f278 1 f209"/>
              <a:gd name="f349" fmla="*/ f279 1 f208"/>
              <a:gd name="f350" fmla="*/ f280 1 f209"/>
              <a:gd name="f351" fmla="*/ f281 1 f208"/>
              <a:gd name="f352" fmla="*/ f282 1 f209"/>
              <a:gd name="f353" fmla="*/ f283 1 f208"/>
              <a:gd name="f354" fmla="*/ f284 1 f209"/>
              <a:gd name="f355" fmla="*/ f285 1 f208"/>
              <a:gd name="f356" fmla="*/ f286 1 f209"/>
              <a:gd name="f357" fmla="*/ f287 1 f208"/>
              <a:gd name="f358" fmla="*/ f288 1 f209"/>
              <a:gd name="f359" fmla="*/ f289 1 f208"/>
              <a:gd name="f360" fmla="*/ f290 1 f209"/>
              <a:gd name="f361" fmla="*/ f291 1 f208"/>
              <a:gd name="f362" fmla="*/ f292 1 f209"/>
              <a:gd name="f363" fmla="*/ f293 1 f208"/>
              <a:gd name="f364" fmla="*/ f294 1 f209"/>
              <a:gd name="f365" fmla="*/ f295 1 f208"/>
              <a:gd name="f366" fmla="*/ f296 1 f209"/>
              <a:gd name="f367" fmla="*/ f297 1 f208"/>
              <a:gd name="f368" fmla="*/ f298 1 f209"/>
              <a:gd name="f369" fmla="*/ f299 1 f208"/>
              <a:gd name="f370" fmla="*/ f300 1 f209"/>
              <a:gd name="f371" fmla="*/ f301 1 f208"/>
              <a:gd name="f372" fmla="*/ f302 1 f209"/>
              <a:gd name="f373" fmla="*/ f303 1 f208"/>
              <a:gd name="f374" fmla="*/ f304 1 f209"/>
              <a:gd name="f375" fmla="*/ f305 1 f208"/>
              <a:gd name="f376" fmla="*/ f306 1 f209"/>
              <a:gd name="f377" fmla="*/ f307 1 f208"/>
              <a:gd name="f378" fmla="*/ f308 1 f209"/>
              <a:gd name="f379" fmla="*/ f309 1 f208"/>
              <a:gd name="f380" fmla="*/ f310 1 f209"/>
              <a:gd name="f381" fmla="*/ f311 1 f208"/>
              <a:gd name="f382" fmla="*/ f312 1 f209"/>
              <a:gd name="f383" fmla="*/ f313 1 f208"/>
              <a:gd name="f384" fmla="*/ f314 1 f209"/>
              <a:gd name="f385" fmla="*/ f315 1 f208"/>
              <a:gd name="f386" fmla="*/ f316 1 f209"/>
              <a:gd name="f387" fmla="*/ f317 1 f208"/>
              <a:gd name="f388" fmla="*/ f318 1 f209"/>
              <a:gd name="f389" fmla="*/ f319 1 f208"/>
              <a:gd name="f390" fmla="*/ f320 1 f209"/>
              <a:gd name="f391" fmla="*/ f321 1 f208"/>
              <a:gd name="f392" fmla="*/ f322 1 f209"/>
              <a:gd name="f393" fmla="*/ f323 1 f209"/>
              <a:gd name="f394" fmla="*/ f324 1 f208"/>
              <a:gd name="f395" fmla="*/ f325 1 f209"/>
              <a:gd name="f396" fmla="*/ f326 1 f208"/>
              <a:gd name="f397" fmla="*/ f327 1 f209"/>
              <a:gd name="f398" fmla="*/ f328 1 f208"/>
              <a:gd name="f399" fmla="*/ f329 1 f209"/>
              <a:gd name="f400" fmla="*/ f330 1 f208"/>
              <a:gd name="f401" fmla="*/ f331 1 f209"/>
              <a:gd name="f402" fmla="*/ f332 1 f209"/>
              <a:gd name="f403" fmla="*/ f333 1 f208"/>
              <a:gd name="f404" fmla="*/ f334 1 f209"/>
              <a:gd name="f405" fmla="*/ f335 1 f208"/>
              <a:gd name="f406" fmla="*/ f336 1 f209"/>
              <a:gd name="f407" fmla="*/ f337 1 f208"/>
              <a:gd name="f408" fmla="*/ f338 1 f209"/>
              <a:gd name="f409" fmla="*/ f339 1 f208"/>
              <a:gd name="f410" fmla="*/ f340 1 f209"/>
              <a:gd name="f411" fmla="*/ f341 1 f208"/>
              <a:gd name="f412" fmla="*/ f342 1 f209"/>
              <a:gd name="f413" fmla="*/ f343 f199 1"/>
              <a:gd name="f414" fmla="*/ f344 f199 1"/>
              <a:gd name="f415" fmla="*/ f346 f200 1"/>
              <a:gd name="f416" fmla="*/ f345 f200 1"/>
              <a:gd name="f417" fmla="*/ f347 f199 1"/>
              <a:gd name="f418" fmla="*/ f348 f200 1"/>
              <a:gd name="f419" fmla="*/ f349 f199 1"/>
              <a:gd name="f420" fmla="*/ f350 f200 1"/>
              <a:gd name="f421" fmla="*/ f351 f199 1"/>
              <a:gd name="f422" fmla="*/ f352 f200 1"/>
              <a:gd name="f423" fmla="*/ f353 f199 1"/>
              <a:gd name="f424" fmla="*/ f354 f200 1"/>
              <a:gd name="f425" fmla="*/ f355 f199 1"/>
              <a:gd name="f426" fmla="*/ f356 f200 1"/>
              <a:gd name="f427" fmla="*/ f357 f199 1"/>
              <a:gd name="f428" fmla="*/ f358 f200 1"/>
              <a:gd name="f429" fmla="*/ f359 f199 1"/>
              <a:gd name="f430" fmla="*/ f360 f200 1"/>
              <a:gd name="f431" fmla="*/ f361 f199 1"/>
              <a:gd name="f432" fmla="*/ f362 f200 1"/>
              <a:gd name="f433" fmla="*/ f363 f199 1"/>
              <a:gd name="f434" fmla="*/ f364 f200 1"/>
              <a:gd name="f435" fmla="*/ f365 f199 1"/>
              <a:gd name="f436" fmla="*/ f366 f200 1"/>
              <a:gd name="f437" fmla="*/ f367 f199 1"/>
              <a:gd name="f438" fmla="*/ f368 f200 1"/>
              <a:gd name="f439" fmla="*/ f369 f199 1"/>
              <a:gd name="f440" fmla="*/ f370 f200 1"/>
              <a:gd name="f441" fmla="*/ f371 f199 1"/>
              <a:gd name="f442" fmla="*/ f372 f200 1"/>
              <a:gd name="f443" fmla="*/ f373 f199 1"/>
              <a:gd name="f444" fmla="*/ f374 f200 1"/>
              <a:gd name="f445" fmla="*/ f375 f199 1"/>
              <a:gd name="f446" fmla="*/ f376 f200 1"/>
              <a:gd name="f447" fmla="*/ f377 f199 1"/>
              <a:gd name="f448" fmla="*/ f378 f200 1"/>
              <a:gd name="f449" fmla="*/ f379 f199 1"/>
              <a:gd name="f450" fmla="*/ f380 f200 1"/>
              <a:gd name="f451" fmla="*/ f381 f199 1"/>
              <a:gd name="f452" fmla="*/ f382 f200 1"/>
              <a:gd name="f453" fmla="*/ f383 f199 1"/>
              <a:gd name="f454" fmla="*/ f384 f200 1"/>
              <a:gd name="f455" fmla="*/ f385 f199 1"/>
              <a:gd name="f456" fmla="*/ f386 f200 1"/>
              <a:gd name="f457" fmla="*/ f387 f199 1"/>
              <a:gd name="f458" fmla="*/ f388 f200 1"/>
              <a:gd name="f459" fmla="*/ f389 f199 1"/>
              <a:gd name="f460" fmla="*/ f390 f200 1"/>
              <a:gd name="f461" fmla="*/ f391 f199 1"/>
              <a:gd name="f462" fmla="*/ f392 f200 1"/>
              <a:gd name="f463" fmla="*/ f393 f200 1"/>
              <a:gd name="f464" fmla="*/ f394 f199 1"/>
              <a:gd name="f465" fmla="*/ f395 f200 1"/>
              <a:gd name="f466" fmla="*/ f396 f199 1"/>
              <a:gd name="f467" fmla="*/ f397 f200 1"/>
              <a:gd name="f468" fmla="*/ f398 f199 1"/>
              <a:gd name="f469" fmla="*/ f399 f200 1"/>
              <a:gd name="f470" fmla="*/ f400 f199 1"/>
              <a:gd name="f471" fmla="*/ f401 f200 1"/>
              <a:gd name="f472" fmla="*/ f402 f200 1"/>
              <a:gd name="f473" fmla="*/ f403 f199 1"/>
              <a:gd name="f474" fmla="*/ f404 f200 1"/>
              <a:gd name="f475" fmla="*/ f405 f199 1"/>
              <a:gd name="f476" fmla="*/ f406 f200 1"/>
              <a:gd name="f477" fmla="*/ f407 f199 1"/>
              <a:gd name="f478" fmla="*/ f408 f200 1"/>
              <a:gd name="f479" fmla="*/ f409 f199 1"/>
              <a:gd name="f480" fmla="*/ f410 f200 1"/>
              <a:gd name="f481" fmla="*/ f411 f199 1"/>
              <a:gd name="f482" fmla="*/ f412 f20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6">
                <a:pos x="f417" y="f418"/>
              </a:cxn>
              <a:cxn ang="f276">
                <a:pos x="f419" y="f420"/>
              </a:cxn>
              <a:cxn ang="f276">
                <a:pos x="f421" y="f422"/>
              </a:cxn>
              <a:cxn ang="f276">
                <a:pos x="f423" y="f424"/>
              </a:cxn>
              <a:cxn ang="f276">
                <a:pos x="f425" y="f426"/>
              </a:cxn>
              <a:cxn ang="f276">
                <a:pos x="f427" y="f428"/>
              </a:cxn>
              <a:cxn ang="f276">
                <a:pos x="f429" y="f430"/>
              </a:cxn>
              <a:cxn ang="f276">
                <a:pos x="f431" y="f432"/>
              </a:cxn>
              <a:cxn ang="f276">
                <a:pos x="f433" y="f434"/>
              </a:cxn>
              <a:cxn ang="f276">
                <a:pos x="f435" y="f436"/>
              </a:cxn>
              <a:cxn ang="f276">
                <a:pos x="f437" y="f438"/>
              </a:cxn>
              <a:cxn ang="f276">
                <a:pos x="f439" y="f440"/>
              </a:cxn>
              <a:cxn ang="f276">
                <a:pos x="f441" y="f442"/>
              </a:cxn>
              <a:cxn ang="f276">
                <a:pos x="f443" y="f444"/>
              </a:cxn>
              <a:cxn ang="f276">
                <a:pos x="f445" y="f446"/>
              </a:cxn>
              <a:cxn ang="f276">
                <a:pos x="f447" y="f448"/>
              </a:cxn>
              <a:cxn ang="f276">
                <a:pos x="f449" y="f450"/>
              </a:cxn>
              <a:cxn ang="f276">
                <a:pos x="f451" y="f452"/>
              </a:cxn>
              <a:cxn ang="f276">
                <a:pos x="f453" y="f454"/>
              </a:cxn>
              <a:cxn ang="f276">
                <a:pos x="f455" y="f456"/>
              </a:cxn>
              <a:cxn ang="f276">
                <a:pos x="f457" y="f458"/>
              </a:cxn>
              <a:cxn ang="f276">
                <a:pos x="f459" y="f460"/>
              </a:cxn>
              <a:cxn ang="f276">
                <a:pos x="f461" y="f462"/>
              </a:cxn>
              <a:cxn ang="f276">
                <a:pos x="f451" y="f463"/>
              </a:cxn>
              <a:cxn ang="f276">
                <a:pos x="f464" y="f465"/>
              </a:cxn>
              <a:cxn ang="f276">
                <a:pos x="f466" y="f467"/>
              </a:cxn>
              <a:cxn ang="f276">
                <a:pos x="f468" y="f469"/>
              </a:cxn>
              <a:cxn ang="f276">
                <a:pos x="f470" y="f471"/>
              </a:cxn>
              <a:cxn ang="f276">
                <a:pos x="f464" y="f472"/>
              </a:cxn>
              <a:cxn ang="f276">
                <a:pos x="f473" y="f474"/>
              </a:cxn>
              <a:cxn ang="f276">
                <a:pos x="f475" y="f476"/>
              </a:cxn>
              <a:cxn ang="f276">
                <a:pos x="f477" y="f478"/>
              </a:cxn>
              <a:cxn ang="f276">
                <a:pos x="f479" y="f480"/>
              </a:cxn>
              <a:cxn ang="f276">
                <a:pos x="f481" y="f482"/>
              </a:cxn>
              <a:cxn ang="f276">
                <a:pos x="f473" y="f474"/>
              </a:cxn>
            </a:cxnLst>
            <a:rect l="f413" t="f416" r="f414" b="f415"/>
            <a:pathLst>
              <a:path w="898112" h="524477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lose/>
                <a:moveTo>
                  <a:pt x="f106" y="f107"/>
                </a:move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06" y="f142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43" y="f167"/>
                </a:cubicBezTo>
                <a:close/>
                <a:moveTo>
                  <a:pt x="f168" y="f169"/>
                </a:move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80" y="f181"/>
                </a:cubicBezTo>
                <a:cubicBezTo>
                  <a:pt x="f182" y="f183"/>
                  <a:pt x="f184" y="f185"/>
                  <a:pt x="f186" y="f187"/>
                </a:cubicBezTo>
                <a:cubicBezTo>
                  <a:pt x="f188" y="f189"/>
                  <a:pt x="f190" y="f191"/>
                  <a:pt x="f192" y="f193"/>
                </a:cubicBezTo>
                <a:cubicBezTo>
                  <a:pt x="f194" y="f195"/>
                  <a:pt x="f196" y="f197"/>
                  <a:pt x="f168" y="f169"/>
                </a:cubicBezTo>
                <a:close/>
              </a:path>
            </a:pathLst>
          </a:custGeom>
          <a:solidFill>
            <a:srgbClr val="017D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9" name="Forma libre: forma 1204">
            <a:extLst>
              <a:ext uri="{FF2B5EF4-FFF2-40B4-BE49-F238E27FC236}">
                <a16:creationId xmlns:a16="http://schemas.microsoft.com/office/drawing/2014/main" id="{6336C1C1-25BA-48E9-8071-789F00FECC78}"/>
              </a:ext>
            </a:extLst>
          </p:cNvPr>
          <p:cNvSpPr/>
          <p:nvPr/>
        </p:nvSpPr>
        <p:spPr>
          <a:xfrm>
            <a:off x="7965274" y="724479"/>
            <a:ext cx="802642" cy="39712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02640"/>
              <a:gd name="f7" fmla="val 397123"/>
              <a:gd name="f8" fmla="val 680257"/>
              <a:gd name="f9" fmla="val 257074"/>
              <a:gd name="f10" fmla="val 636158"/>
              <a:gd name="f11" fmla="val 289945"/>
              <a:gd name="f12" fmla="val 562221"/>
              <a:gd name="f13" fmla="val 282202"/>
              <a:gd name="f14" fmla="val 507844"/>
              <a:gd name="f15" fmla="val 323721"/>
              <a:gd name="f16" fmla="val 466596"/>
              <a:gd name="f17" fmla="val 355234"/>
              <a:gd name="f18" fmla="val 424987"/>
              <a:gd name="f19" fmla="val 376967"/>
              <a:gd name="f20" fmla="val 372783"/>
              <a:gd name="f21" fmla="val 364425"/>
              <a:gd name="f22" fmla="val 349330"/>
              <a:gd name="f23" fmla="val 358811"/>
              <a:gd name="f24" fmla="val 330494"/>
              <a:gd name="f25" fmla="val 361346"/>
              <a:gd name="f26" fmla="val 313787"/>
              <a:gd name="f27" fmla="val 378642"/>
              <a:gd name="f28" fmla="val 311116"/>
              <a:gd name="f29" fmla="val 381404"/>
              <a:gd name="f30" fmla="val 307720"/>
              <a:gd name="f31" fmla="val 383622"/>
              <a:gd name="f32" fmla="val 304370"/>
              <a:gd name="f33" fmla="val 385660"/>
              <a:gd name="f34" fmla="val 250898"/>
              <a:gd name="f35" fmla="val 418531"/>
              <a:gd name="f36" fmla="val 54805"/>
              <a:gd name="f37" fmla="val 375427"/>
              <a:gd name="f38" fmla="val 20077"/>
              <a:gd name="f39" fmla="val 323223"/>
              <a:gd name="f40" fmla="val -19630"/>
              <a:gd name="f41" fmla="val 263503"/>
              <a:gd name="f42" fmla="val 834"/>
              <a:gd name="f43" fmla="val 192600"/>
              <a:gd name="f44" fmla="val 70198"/>
              <a:gd name="f45" fmla="val 163351"/>
              <a:gd name="f46" fmla="val 98632"/>
              <a:gd name="f47" fmla="val 151398"/>
              <a:gd name="f48" fmla="val 111808"/>
              <a:gd name="f49" fmla="val 136819"/>
              <a:gd name="f50" fmla="val 119822"/>
              <a:gd name="f51" fmla="val 106302"/>
              <a:gd name="f52" fmla="val 141555"/>
              <a:gd name="f53" fmla="val 23219"/>
              <a:gd name="f54" fmla="val 219250"/>
              <a:gd name="f55" fmla="val -16715"/>
              <a:gd name="f56" fmla="val 303374"/>
              <a:gd name="f57" fmla="val 6558"/>
              <a:gd name="f58" fmla="val 305275"/>
              <a:gd name="f59" fmla="val 7101"/>
              <a:gd name="f60" fmla="val 307313"/>
              <a:gd name="f61" fmla="val 8369"/>
              <a:gd name="f62" fmla="val 309033"/>
              <a:gd name="f63" fmla="val 8006"/>
              <a:gd name="f64" fmla="val 397278"/>
              <a:gd name="f65" fmla="val -9018"/>
              <a:gd name="f66" fmla="val 478776"/>
              <a:gd name="f67" fmla="val 20503"/>
              <a:gd name="f68" fmla="val 562085"/>
              <a:gd name="f69" fmla="val 41873"/>
              <a:gd name="f70" fmla="val 588345"/>
              <a:gd name="f71" fmla="val 48620"/>
              <a:gd name="f72" fmla="val 616960"/>
              <a:gd name="f73" fmla="val 47624"/>
              <a:gd name="f74" fmla="val 639372"/>
              <a:gd name="f75" fmla="val 65055"/>
              <a:gd name="f76" fmla="val 657664"/>
              <a:gd name="f77" fmla="val 79272"/>
              <a:gd name="f78" fmla="val 675866"/>
              <a:gd name="f79" fmla="val 82487"/>
              <a:gd name="f80" fmla="val 699047"/>
              <a:gd name="f81" fmla="val 81083"/>
              <a:gd name="f82" fmla="val 758541"/>
              <a:gd name="f83" fmla="val 77461"/>
              <a:gd name="f84" fmla="val 802686"/>
              <a:gd name="f85" fmla="val 116489"/>
              <a:gd name="f86" fmla="val 168105"/>
              <a:gd name="f87" fmla="val 802550"/>
              <a:gd name="f88" fmla="val 223343"/>
              <a:gd name="f89" fmla="val 758994"/>
              <a:gd name="f90" fmla="val 259564"/>
              <a:gd name="f91" fmla="val 680303"/>
              <a:gd name="f92" fmla="val 482081"/>
              <a:gd name="f93" fmla="val 206500"/>
              <a:gd name="f94" fmla="val 477915"/>
              <a:gd name="f95" fmla="val 160272"/>
              <a:gd name="f96" fmla="val 480587"/>
              <a:gd name="f97" fmla="val 148183"/>
              <a:gd name="f98" fmla="val 498335"/>
              <a:gd name="f99" fmla="val 147006"/>
              <a:gd name="f100" fmla="val 530935"/>
              <a:gd name="f101" fmla="val 144878"/>
              <a:gd name="f102" fmla="val 533244"/>
              <a:gd name="f103" fmla="val 172633"/>
              <a:gd name="f104" fmla="val 540624"/>
              <a:gd name="f105" fmla="val 194139"/>
              <a:gd name="f106" fmla="val 558780"/>
              <a:gd name="f107" fmla="val 246886"/>
              <a:gd name="f108" fmla="val 583229"/>
              <a:gd name="f109" fmla="val 253814"/>
              <a:gd name="f110" fmla="val 621126"/>
              <a:gd name="f111" fmla="val 211480"/>
              <a:gd name="f112" fmla="val 643131"/>
              <a:gd name="f113" fmla="val 186895"/>
              <a:gd name="f114" fmla="val 659702"/>
              <a:gd name="f115" fmla="val 168241"/>
              <a:gd name="f116" fmla="val 693478"/>
              <a:gd name="f117" fmla="val 192237"/>
              <a:gd name="f118" fmla="val 706971"/>
              <a:gd name="f119" fmla="val 201791"/>
              <a:gd name="f120" fmla="val 724311"/>
              <a:gd name="f121" fmla="val 198712"/>
              <a:gd name="f122" fmla="val 734997"/>
              <a:gd name="f123" fmla="val 183227"/>
              <a:gd name="f124" fmla="val 742287"/>
              <a:gd name="f125" fmla="val 172678"/>
              <a:gd name="f126" fmla="val 742332"/>
              <a:gd name="f127" fmla="val 734453"/>
              <a:gd name="f128" fmla="val 150221"/>
              <a:gd name="f129" fmla="val 720644"/>
              <a:gd name="f130" fmla="val 132563"/>
              <a:gd name="f131" fmla="val 704209"/>
              <a:gd name="f132" fmla="val 135053"/>
              <a:gd name="f133" fmla="val 688136"/>
              <a:gd name="f134" fmla="val 147368"/>
              <a:gd name="f135" fmla="val 663641"/>
              <a:gd name="f136" fmla="val 166158"/>
              <a:gd name="f137" fmla="val 646209"/>
              <a:gd name="f138" fmla="val 158868"/>
              <a:gd name="f139" fmla="val 629547"/>
              <a:gd name="f140" fmla="val 135098"/>
              <a:gd name="f141" fmla="val 606909"/>
              <a:gd name="f142" fmla="val 102725"/>
              <a:gd name="f143" fmla="val 574944"/>
              <a:gd name="f144" fmla="val 86788"/>
              <a:gd name="f145" fmla="val 537817"/>
              <a:gd name="f146" fmla="val 106483"/>
              <a:gd name="f147" fmla="val 501505"/>
              <a:gd name="f148" fmla="val 125681"/>
              <a:gd name="f149" fmla="val 481719"/>
              <a:gd name="f150" fmla="val 116987"/>
              <a:gd name="f151" fmla="val 462250"/>
              <a:gd name="f152" fmla="val 82804"/>
              <a:gd name="f153" fmla="val 446946"/>
              <a:gd name="f154" fmla="val 55909"/>
              <a:gd name="f155" fmla="val 417652"/>
              <a:gd name="f156" fmla="val 44726"/>
              <a:gd name="f157" fmla="val 392433"/>
              <a:gd name="f158" fmla="val 68089"/>
              <a:gd name="f159" fmla="val 361871"/>
              <a:gd name="f160" fmla="val 96387"/>
              <a:gd name="f161" fmla="val 339006"/>
              <a:gd name="f162" fmla="val 93353"/>
              <a:gd name="f163" fmla="val 305502"/>
              <a:gd name="f164" fmla="val 71530"/>
              <a:gd name="f165" fmla="val 263892"/>
              <a:gd name="f166" fmla="val 44409"/>
              <a:gd name="f167" fmla="val 210964"/>
              <a:gd name="f168" fmla="val 60029"/>
              <a:gd name="f169" fmla="val 186062"/>
              <a:gd name="f170" fmla="val 98062"/>
              <a:gd name="f171" fmla="val 159303"/>
              <a:gd name="f172" fmla="val 138856"/>
              <a:gd name="f173" fmla="val 168630"/>
              <a:gd name="f174" fmla="val 184722"/>
              <a:gd name="f175" fmla="val 209062"/>
              <a:gd name="f176" fmla="val 217909"/>
              <a:gd name="f177" fmla="val 226449"/>
              <a:gd name="f178" fmla="val 232217"/>
              <a:gd name="f179" fmla="val 267877"/>
              <a:gd name="f180" fmla="val 239552"/>
              <a:gd name="f181" fmla="val 242884"/>
              <a:gd name="f182" fmla="val 271925"/>
              <a:gd name="f183" fmla="val 220563"/>
              <a:gd name="f184" fmla="val 300856"/>
              <a:gd name="f185" fmla="val 193442"/>
              <a:gd name="f186" fmla="val 273056"/>
              <a:gd name="f187" fmla="val 170849"/>
              <a:gd name="f188" fmla="val 259428"/>
              <a:gd name="f189" fmla="val 162608"/>
              <a:gd name="f190" fmla="val 254448"/>
              <a:gd name="f191" fmla="val 155636"/>
              <a:gd name="f192" fmla="val 246977"/>
              <a:gd name="f193" fmla="val 149116"/>
              <a:gd name="f194" fmla="val 239687"/>
              <a:gd name="f195" fmla="val 128606"/>
              <a:gd name="f196" fmla="val 216823"/>
              <a:gd name="f197" fmla="val 104518"/>
              <a:gd name="f198" fmla="val 204190"/>
              <a:gd name="f199" fmla="val 77216"/>
              <a:gd name="f200" fmla="val 224882"/>
              <a:gd name="f201" fmla="val 56163"/>
              <a:gd name="f202" fmla="val 240819"/>
              <a:gd name="f203" fmla="val 52133"/>
              <a:gd name="f204" fmla="val 265042"/>
              <a:gd name="f205" fmla="val 66848"/>
              <a:gd name="f206" fmla="val 288134"/>
              <a:gd name="f207" fmla="val 84596"/>
              <a:gd name="f208" fmla="val 315934"/>
              <a:gd name="f209" fmla="val 110087"/>
              <a:gd name="f210" fmla="val 321457"/>
              <a:gd name="f211" fmla="val 137887"/>
              <a:gd name="f212" fmla="val 303935"/>
              <a:gd name="f213" fmla="val 165506"/>
              <a:gd name="f214" fmla="val 286504"/>
              <a:gd name="f215" fmla="val 182123"/>
              <a:gd name="f216" fmla="val 294518"/>
              <a:gd name="f217" fmla="val 201863"/>
              <a:gd name="f218" fmla="val 318831"/>
              <a:gd name="f219" fmla="val 235685"/>
              <a:gd name="f220" fmla="val 360531"/>
              <a:gd name="f221" fmla="val 265160"/>
              <a:gd name="f222" fmla="val 359852"/>
              <a:gd name="f223" fmla="val 287572"/>
              <a:gd name="f224" fmla="val 314892"/>
              <a:gd name="f225" fmla="val 305954"/>
              <a:gd name="f226" fmla="val 277992"/>
              <a:gd name="f227" fmla="val 324111"/>
              <a:gd name="f228" fmla="val 274551"/>
              <a:gd name="f229" fmla="val 355759"/>
              <a:gd name="f230" fmla="val 295333"/>
              <a:gd name="f231" fmla="val 386321"/>
              <a:gd name="f232" fmla="val 315390"/>
              <a:gd name="f233" fmla="val 418331"/>
              <a:gd name="f234" fmla="val 316522"/>
              <a:gd name="f235" fmla="val 449436"/>
              <a:gd name="f236" fmla="val 295016"/>
              <a:gd name="f237" fmla="val 480995"/>
              <a:gd name="f238" fmla="val 273192"/>
              <a:gd name="f239" fmla="val 487152"/>
              <a:gd name="f240" fmla="val 241951"/>
              <a:gd name="f241" fmla="val 481990"/>
              <a:gd name="f242" fmla="val 206545"/>
              <a:gd name="f243" fmla="+- 0 0 -90"/>
              <a:gd name="f244" fmla="*/ f3 1 802640"/>
              <a:gd name="f245" fmla="*/ f4 1 397123"/>
              <a:gd name="f246" fmla="val f5"/>
              <a:gd name="f247" fmla="val f6"/>
              <a:gd name="f248" fmla="val f7"/>
              <a:gd name="f249" fmla="*/ f243 f0 1"/>
              <a:gd name="f250" fmla="+- f248 0 f246"/>
              <a:gd name="f251" fmla="+- f247 0 f246"/>
              <a:gd name="f252" fmla="*/ f249 1 f2"/>
              <a:gd name="f253" fmla="*/ f251 1 802640"/>
              <a:gd name="f254" fmla="*/ f250 1 397123"/>
              <a:gd name="f255" fmla="*/ 680257 f251 1"/>
              <a:gd name="f256" fmla="*/ 257074 f250 1"/>
              <a:gd name="f257" fmla="*/ 507844 f251 1"/>
              <a:gd name="f258" fmla="*/ 323721 f250 1"/>
              <a:gd name="f259" fmla="*/ 372783 f251 1"/>
              <a:gd name="f260" fmla="*/ 364425 f250 1"/>
              <a:gd name="f261" fmla="*/ 313787 f251 1"/>
              <a:gd name="f262" fmla="*/ 378642 f250 1"/>
              <a:gd name="f263" fmla="*/ 304370 f251 1"/>
              <a:gd name="f264" fmla="*/ 385660 f250 1"/>
              <a:gd name="f265" fmla="*/ 20077 f251 1"/>
              <a:gd name="f266" fmla="*/ 323223 f250 1"/>
              <a:gd name="f267" fmla="*/ 70198 f251 1"/>
              <a:gd name="f268" fmla="*/ 163351 f250 1"/>
              <a:gd name="f269" fmla="*/ 119822 f251 1"/>
              <a:gd name="f270" fmla="*/ 106302 f250 1"/>
              <a:gd name="f271" fmla="*/ 303374 f251 1"/>
              <a:gd name="f272" fmla="*/ 6558 f250 1"/>
              <a:gd name="f273" fmla="*/ 309033 f251 1"/>
              <a:gd name="f274" fmla="*/ 8006 f250 1"/>
              <a:gd name="f275" fmla="*/ 562085 f251 1"/>
              <a:gd name="f276" fmla="*/ 41873 f250 1"/>
              <a:gd name="f277" fmla="*/ 639372 f251 1"/>
              <a:gd name="f278" fmla="*/ 65055 f250 1"/>
              <a:gd name="f279" fmla="*/ 699047 f251 1"/>
              <a:gd name="f280" fmla="*/ 81083 f250 1"/>
              <a:gd name="f281" fmla="*/ 802640 f251 1"/>
              <a:gd name="f282" fmla="*/ 168105 f250 1"/>
              <a:gd name="f283" fmla="*/ 680303 f251 1"/>
              <a:gd name="f284" fmla="*/ 482081 f251 1"/>
              <a:gd name="f285" fmla="*/ 206500 f250 1"/>
              <a:gd name="f286" fmla="*/ 498335 f251 1"/>
              <a:gd name="f287" fmla="*/ 147006 f250 1"/>
              <a:gd name="f288" fmla="*/ 540624 f251 1"/>
              <a:gd name="f289" fmla="*/ 194139 f250 1"/>
              <a:gd name="f290" fmla="*/ 621126 f251 1"/>
              <a:gd name="f291" fmla="*/ 211480 f250 1"/>
              <a:gd name="f292" fmla="*/ 693478 f251 1"/>
              <a:gd name="f293" fmla="*/ 192237 f250 1"/>
              <a:gd name="f294" fmla="*/ 734997 f251 1"/>
              <a:gd name="f295" fmla="*/ 183227 f250 1"/>
              <a:gd name="f296" fmla="*/ 734453 f251 1"/>
              <a:gd name="f297" fmla="*/ 150221 f250 1"/>
              <a:gd name="f298" fmla="*/ 688136 f251 1"/>
              <a:gd name="f299" fmla="*/ 147368 f250 1"/>
              <a:gd name="f300" fmla="*/ 629547 f251 1"/>
              <a:gd name="f301" fmla="*/ 135098 f250 1"/>
              <a:gd name="f302" fmla="*/ 537817 f251 1"/>
              <a:gd name="f303" fmla="*/ 106483 f250 1"/>
              <a:gd name="f304" fmla="*/ 462250 f251 1"/>
              <a:gd name="f305" fmla="*/ 82804 f250 1"/>
              <a:gd name="f306" fmla="*/ 392433 f251 1"/>
              <a:gd name="f307" fmla="*/ 68089 f250 1"/>
              <a:gd name="f308" fmla="*/ 305502 f251 1"/>
              <a:gd name="f309" fmla="*/ 71530 f250 1"/>
              <a:gd name="f310" fmla="*/ 186062 f251 1"/>
              <a:gd name="f311" fmla="*/ 98062 f250 1"/>
              <a:gd name="f312" fmla="*/ 209062 f251 1"/>
              <a:gd name="f313" fmla="*/ 217909 f250 1"/>
              <a:gd name="f314" fmla="*/ 242884 f251 1"/>
              <a:gd name="f315" fmla="*/ 271925 f250 1"/>
              <a:gd name="f316" fmla="*/ 170849 f251 1"/>
              <a:gd name="f317" fmla="*/ 259428 f250 1"/>
              <a:gd name="f318" fmla="*/ 149116 f251 1"/>
              <a:gd name="f319" fmla="*/ 239687 f250 1"/>
              <a:gd name="f320" fmla="*/ 77216 f251 1"/>
              <a:gd name="f321" fmla="*/ 224882 f250 1"/>
              <a:gd name="f322" fmla="*/ 66848 f251 1"/>
              <a:gd name="f323" fmla="*/ 288134 f250 1"/>
              <a:gd name="f324" fmla="*/ 137887 f251 1"/>
              <a:gd name="f325" fmla="*/ 303935 f250 1"/>
              <a:gd name="f326" fmla="*/ 201863 f251 1"/>
              <a:gd name="f327" fmla="*/ 318831 f250 1"/>
              <a:gd name="f328" fmla="*/ 287572 f251 1"/>
              <a:gd name="f329" fmla="*/ 314892 f250 1"/>
              <a:gd name="f330" fmla="*/ 355759 f251 1"/>
              <a:gd name="f331" fmla="*/ 295333 f250 1"/>
              <a:gd name="f332" fmla="*/ 449436 f251 1"/>
              <a:gd name="f333" fmla="*/ 295016 f250 1"/>
              <a:gd name="f334" fmla="*/ 481990 f251 1"/>
              <a:gd name="f335" fmla="*/ 206545 f250 1"/>
              <a:gd name="f336" fmla="+- f252 0 f1"/>
              <a:gd name="f337" fmla="*/ f255 1 802640"/>
              <a:gd name="f338" fmla="*/ f256 1 397123"/>
              <a:gd name="f339" fmla="*/ f257 1 802640"/>
              <a:gd name="f340" fmla="*/ f258 1 397123"/>
              <a:gd name="f341" fmla="*/ f259 1 802640"/>
              <a:gd name="f342" fmla="*/ f260 1 397123"/>
              <a:gd name="f343" fmla="*/ f261 1 802640"/>
              <a:gd name="f344" fmla="*/ f262 1 397123"/>
              <a:gd name="f345" fmla="*/ f263 1 802640"/>
              <a:gd name="f346" fmla="*/ f264 1 397123"/>
              <a:gd name="f347" fmla="*/ f265 1 802640"/>
              <a:gd name="f348" fmla="*/ f266 1 397123"/>
              <a:gd name="f349" fmla="*/ f267 1 802640"/>
              <a:gd name="f350" fmla="*/ f268 1 397123"/>
              <a:gd name="f351" fmla="*/ f269 1 802640"/>
              <a:gd name="f352" fmla="*/ f270 1 397123"/>
              <a:gd name="f353" fmla="*/ f271 1 802640"/>
              <a:gd name="f354" fmla="*/ f272 1 397123"/>
              <a:gd name="f355" fmla="*/ f273 1 802640"/>
              <a:gd name="f356" fmla="*/ f274 1 397123"/>
              <a:gd name="f357" fmla="*/ f275 1 802640"/>
              <a:gd name="f358" fmla="*/ f276 1 397123"/>
              <a:gd name="f359" fmla="*/ f277 1 802640"/>
              <a:gd name="f360" fmla="*/ f278 1 397123"/>
              <a:gd name="f361" fmla="*/ f279 1 802640"/>
              <a:gd name="f362" fmla="*/ f280 1 397123"/>
              <a:gd name="f363" fmla="*/ f281 1 802640"/>
              <a:gd name="f364" fmla="*/ f282 1 397123"/>
              <a:gd name="f365" fmla="*/ f283 1 802640"/>
              <a:gd name="f366" fmla="*/ f284 1 802640"/>
              <a:gd name="f367" fmla="*/ f285 1 397123"/>
              <a:gd name="f368" fmla="*/ f286 1 802640"/>
              <a:gd name="f369" fmla="*/ f287 1 397123"/>
              <a:gd name="f370" fmla="*/ f288 1 802640"/>
              <a:gd name="f371" fmla="*/ f289 1 397123"/>
              <a:gd name="f372" fmla="*/ f290 1 802640"/>
              <a:gd name="f373" fmla="*/ f291 1 397123"/>
              <a:gd name="f374" fmla="*/ f292 1 802640"/>
              <a:gd name="f375" fmla="*/ f293 1 397123"/>
              <a:gd name="f376" fmla="*/ f294 1 802640"/>
              <a:gd name="f377" fmla="*/ f295 1 397123"/>
              <a:gd name="f378" fmla="*/ f296 1 802640"/>
              <a:gd name="f379" fmla="*/ f297 1 397123"/>
              <a:gd name="f380" fmla="*/ f298 1 802640"/>
              <a:gd name="f381" fmla="*/ f299 1 397123"/>
              <a:gd name="f382" fmla="*/ f300 1 802640"/>
              <a:gd name="f383" fmla="*/ f301 1 397123"/>
              <a:gd name="f384" fmla="*/ f302 1 802640"/>
              <a:gd name="f385" fmla="*/ f303 1 397123"/>
              <a:gd name="f386" fmla="*/ f304 1 802640"/>
              <a:gd name="f387" fmla="*/ f305 1 397123"/>
              <a:gd name="f388" fmla="*/ f306 1 802640"/>
              <a:gd name="f389" fmla="*/ f307 1 397123"/>
              <a:gd name="f390" fmla="*/ f308 1 802640"/>
              <a:gd name="f391" fmla="*/ f309 1 397123"/>
              <a:gd name="f392" fmla="*/ f310 1 802640"/>
              <a:gd name="f393" fmla="*/ f311 1 397123"/>
              <a:gd name="f394" fmla="*/ f312 1 802640"/>
              <a:gd name="f395" fmla="*/ f313 1 397123"/>
              <a:gd name="f396" fmla="*/ f314 1 802640"/>
              <a:gd name="f397" fmla="*/ f315 1 397123"/>
              <a:gd name="f398" fmla="*/ f316 1 802640"/>
              <a:gd name="f399" fmla="*/ f317 1 397123"/>
              <a:gd name="f400" fmla="*/ f318 1 802640"/>
              <a:gd name="f401" fmla="*/ f319 1 397123"/>
              <a:gd name="f402" fmla="*/ f320 1 802640"/>
              <a:gd name="f403" fmla="*/ f321 1 397123"/>
              <a:gd name="f404" fmla="*/ f322 1 802640"/>
              <a:gd name="f405" fmla="*/ f323 1 397123"/>
              <a:gd name="f406" fmla="*/ f324 1 802640"/>
              <a:gd name="f407" fmla="*/ f325 1 397123"/>
              <a:gd name="f408" fmla="*/ f326 1 802640"/>
              <a:gd name="f409" fmla="*/ f327 1 397123"/>
              <a:gd name="f410" fmla="*/ f328 1 802640"/>
              <a:gd name="f411" fmla="*/ f329 1 397123"/>
              <a:gd name="f412" fmla="*/ f330 1 802640"/>
              <a:gd name="f413" fmla="*/ f331 1 397123"/>
              <a:gd name="f414" fmla="*/ f332 1 802640"/>
              <a:gd name="f415" fmla="*/ f333 1 397123"/>
              <a:gd name="f416" fmla="*/ f334 1 802640"/>
              <a:gd name="f417" fmla="*/ f335 1 397123"/>
              <a:gd name="f418" fmla="*/ f246 1 f253"/>
              <a:gd name="f419" fmla="*/ f247 1 f253"/>
              <a:gd name="f420" fmla="*/ f246 1 f254"/>
              <a:gd name="f421" fmla="*/ f248 1 f254"/>
              <a:gd name="f422" fmla="*/ f337 1 f253"/>
              <a:gd name="f423" fmla="*/ f338 1 f254"/>
              <a:gd name="f424" fmla="*/ f339 1 f253"/>
              <a:gd name="f425" fmla="*/ f340 1 f254"/>
              <a:gd name="f426" fmla="*/ f341 1 f253"/>
              <a:gd name="f427" fmla="*/ f342 1 f254"/>
              <a:gd name="f428" fmla="*/ f343 1 f253"/>
              <a:gd name="f429" fmla="*/ f344 1 f254"/>
              <a:gd name="f430" fmla="*/ f345 1 f253"/>
              <a:gd name="f431" fmla="*/ f346 1 f254"/>
              <a:gd name="f432" fmla="*/ f347 1 f253"/>
              <a:gd name="f433" fmla="*/ f348 1 f254"/>
              <a:gd name="f434" fmla="*/ f349 1 f253"/>
              <a:gd name="f435" fmla="*/ f350 1 f254"/>
              <a:gd name="f436" fmla="*/ f351 1 f253"/>
              <a:gd name="f437" fmla="*/ f352 1 f254"/>
              <a:gd name="f438" fmla="*/ f353 1 f253"/>
              <a:gd name="f439" fmla="*/ f354 1 f254"/>
              <a:gd name="f440" fmla="*/ f355 1 f253"/>
              <a:gd name="f441" fmla="*/ f356 1 f254"/>
              <a:gd name="f442" fmla="*/ f357 1 f253"/>
              <a:gd name="f443" fmla="*/ f358 1 f254"/>
              <a:gd name="f444" fmla="*/ f359 1 f253"/>
              <a:gd name="f445" fmla="*/ f360 1 f254"/>
              <a:gd name="f446" fmla="*/ f361 1 f253"/>
              <a:gd name="f447" fmla="*/ f362 1 f254"/>
              <a:gd name="f448" fmla="*/ f363 1 f253"/>
              <a:gd name="f449" fmla="*/ f364 1 f254"/>
              <a:gd name="f450" fmla="*/ f365 1 f253"/>
              <a:gd name="f451" fmla="*/ f366 1 f253"/>
              <a:gd name="f452" fmla="*/ f367 1 f254"/>
              <a:gd name="f453" fmla="*/ f368 1 f253"/>
              <a:gd name="f454" fmla="*/ f369 1 f254"/>
              <a:gd name="f455" fmla="*/ f370 1 f253"/>
              <a:gd name="f456" fmla="*/ f371 1 f254"/>
              <a:gd name="f457" fmla="*/ f372 1 f253"/>
              <a:gd name="f458" fmla="*/ f373 1 f254"/>
              <a:gd name="f459" fmla="*/ f374 1 f253"/>
              <a:gd name="f460" fmla="*/ f375 1 f254"/>
              <a:gd name="f461" fmla="*/ f376 1 f253"/>
              <a:gd name="f462" fmla="*/ f377 1 f254"/>
              <a:gd name="f463" fmla="*/ f378 1 f253"/>
              <a:gd name="f464" fmla="*/ f379 1 f254"/>
              <a:gd name="f465" fmla="*/ f380 1 f253"/>
              <a:gd name="f466" fmla="*/ f381 1 f254"/>
              <a:gd name="f467" fmla="*/ f382 1 f253"/>
              <a:gd name="f468" fmla="*/ f383 1 f254"/>
              <a:gd name="f469" fmla="*/ f384 1 f253"/>
              <a:gd name="f470" fmla="*/ f385 1 f254"/>
              <a:gd name="f471" fmla="*/ f386 1 f253"/>
              <a:gd name="f472" fmla="*/ f387 1 f254"/>
              <a:gd name="f473" fmla="*/ f388 1 f253"/>
              <a:gd name="f474" fmla="*/ f389 1 f254"/>
              <a:gd name="f475" fmla="*/ f390 1 f253"/>
              <a:gd name="f476" fmla="*/ f391 1 f254"/>
              <a:gd name="f477" fmla="*/ f392 1 f253"/>
              <a:gd name="f478" fmla="*/ f393 1 f254"/>
              <a:gd name="f479" fmla="*/ f394 1 f253"/>
              <a:gd name="f480" fmla="*/ f395 1 f254"/>
              <a:gd name="f481" fmla="*/ f396 1 f253"/>
              <a:gd name="f482" fmla="*/ f397 1 f254"/>
              <a:gd name="f483" fmla="*/ f398 1 f253"/>
              <a:gd name="f484" fmla="*/ f399 1 f254"/>
              <a:gd name="f485" fmla="*/ f400 1 f253"/>
              <a:gd name="f486" fmla="*/ f401 1 f254"/>
              <a:gd name="f487" fmla="*/ f402 1 f253"/>
              <a:gd name="f488" fmla="*/ f403 1 f254"/>
              <a:gd name="f489" fmla="*/ f404 1 f253"/>
              <a:gd name="f490" fmla="*/ f405 1 f254"/>
              <a:gd name="f491" fmla="*/ f406 1 f253"/>
              <a:gd name="f492" fmla="*/ f407 1 f254"/>
              <a:gd name="f493" fmla="*/ f408 1 f253"/>
              <a:gd name="f494" fmla="*/ f409 1 f254"/>
              <a:gd name="f495" fmla="*/ f410 1 f253"/>
              <a:gd name="f496" fmla="*/ f411 1 f254"/>
              <a:gd name="f497" fmla="*/ f412 1 f253"/>
              <a:gd name="f498" fmla="*/ f413 1 f254"/>
              <a:gd name="f499" fmla="*/ f414 1 f253"/>
              <a:gd name="f500" fmla="*/ f415 1 f254"/>
              <a:gd name="f501" fmla="*/ f416 1 f253"/>
              <a:gd name="f502" fmla="*/ f417 1 f254"/>
              <a:gd name="f503" fmla="*/ f418 f244 1"/>
              <a:gd name="f504" fmla="*/ f419 f244 1"/>
              <a:gd name="f505" fmla="*/ f421 f245 1"/>
              <a:gd name="f506" fmla="*/ f420 f245 1"/>
              <a:gd name="f507" fmla="*/ f422 f244 1"/>
              <a:gd name="f508" fmla="*/ f423 f245 1"/>
              <a:gd name="f509" fmla="*/ f424 f244 1"/>
              <a:gd name="f510" fmla="*/ f425 f245 1"/>
              <a:gd name="f511" fmla="*/ f426 f244 1"/>
              <a:gd name="f512" fmla="*/ f427 f245 1"/>
              <a:gd name="f513" fmla="*/ f428 f244 1"/>
              <a:gd name="f514" fmla="*/ f429 f245 1"/>
              <a:gd name="f515" fmla="*/ f430 f244 1"/>
              <a:gd name="f516" fmla="*/ f431 f245 1"/>
              <a:gd name="f517" fmla="*/ f432 f244 1"/>
              <a:gd name="f518" fmla="*/ f433 f245 1"/>
              <a:gd name="f519" fmla="*/ f434 f244 1"/>
              <a:gd name="f520" fmla="*/ f435 f245 1"/>
              <a:gd name="f521" fmla="*/ f436 f244 1"/>
              <a:gd name="f522" fmla="*/ f437 f245 1"/>
              <a:gd name="f523" fmla="*/ f438 f244 1"/>
              <a:gd name="f524" fmla="*/ f439 f245 1"/>
              <a:gd name="f525" fmla="*/ f440 f244 1"/>
              <a:gd name="f526" fmla="*/ f441 f245 1"/>
              <a:gd name="f527" fmla="*/ f442 f244 1"/>
              <a:gd name="f528" fmla="*/ f443 f245 1"/>
              <a:gd name="f529" fmla="*/ f444 f244 1"/>
              <a:gd name="f530" fmla="*/ f445 f245 1"/>
              <a:gd name="f531" fmla="*/ f446 f244 1"/>
              <a:gd name="f532" fmla="*/ f447 f245 1"/>
              <a:gd name="f533" fmla="*/ f448 f244 1"/>
              <a:gd name="f534" fmla="*/ f449 f245 1"/>
              <a:gd name="f535" fmla="*/ f450 f244 1"/>
              <a:gd name="f536" fmla="*/ f451 f244 1"/>
              <a:gd name="f537" fmla="*/ f452 f245 1"/>
              <a:gd name="f538" fmla="*/ f453 f244 1"/>
              <a:gd name="f539" fmla="*/ f454 f245 1"/>
              <a:gd name="f540" fmla="*/ f455 f244 1"/>
              <a:gd name="f541" fmla="*/ f456 f245 1"/>
              <a:gd name="f542" fmla="*/ f457 f244 1"/>
              <a:gd name="f543" fmla="*/ f458 f245 1"/>
              <a:gd name="f544" fmla="*/ f459 f244 1"/>
              <a:gd name="f545" fmla="*/ f460 f245 1"/>
              <a:gd name="f546" fmla="*/ f461 f244 1"/>
              <a:gd name="f547" fmla="*/ f462 f245 1"/>
              <a:gd name="f548" fmla="*/ f463 f244 1"/>
              <a:gd name="f549" fmla="*/ f464 f245 1"/>
              <a:gd name="f550" fmla="*/ f465 f244 1"/>
              <a:gd name="f551" fmla="*/ f466 f245 1"/>
              <a:gd name="f552" fmla="*/ f467 f244 1"/>
              <a:gd name="f553" fmla="*/ f468 f245 1"/>
              <a:gd name="f554" fmla="*/ f469 f244 1"/>
              <a:gd name="f555" fmla="*/ f470 f245 1"/>
              <a:gd name="f556" fmla="*/ f471 f244 1"/>
              <a:gd name="f557" fmla="*/ f472 f245 1"/>
              <a:gd name="f558" fmla="*/ f473 f244 1"/>
              <a:gd name="f559" fmla="*/ f474 f245 1"/>
              <a:gd name="f560" fmla="*/ f475 f244 1"/>
              <a:gd name="f561" fmla="*/ f476 f245 1"/>
              <a:gd name="f562" fmla="*/ f477 f244 1"/>
              <a:gd name="f563" fmla="*/ f478 f245 1"/>
              <a:gd name="f564" fmla="*/ f479 f244 1"/>
              <a:gd name="f565" fmla="*/ f480 f245 1"/>
              <a:gd name="f566" fmla="*/ f481 f244 1"/>
              <a:gd name="f567" fmla="*/ f482 f245 1"/>
              <a:gd name="f568" fmla="*/ f483 f244 1"/>
              <a:gd name="f569" fmla="*/ f484 f245 1"/>
              <a:gd name="f570" fmla="*/ f485 f244 1"/>
              <a:gd name="f571" fmla="*/ f486 f245 1"/>
              <a:gd name="f572" fmla="*/ f487 f244 1"/>
              <a:gd name="f573" fmla="*/ f488 f245 1"/>
              <a:gd name="f574" fmla="*/ f489 f244 1"/>
              <a:gd name="f575" fmla="*/ f490 f245 1"/>
              <a:gd name="f576" fmla="*/ f491 f244 1"/>
              <a:gd name="f577" fmla="*/ f492 f245 1"/>
              <a:gd name="f578" fmla="*/ f493 f244 1"/>
              <a:gd name="f579" fmla="*/ f494 f245 1"/>
              <a:gd name="f580" fmla="*/ f495 f244 1"/>
              <a:gd name="f581" fmla="*/ f496 f245 1"/>
              <a:gd name="f582" fmla="*/ f497 f244 1"/>
              <a:gd name="f583" fmla="*/ f498 f245 1"/>
              <a:gd name="f584" fmla="*/ f499 f244 1"/>
              <a:gd name="f585" fmla="*/ f500 f245 1"/>
              <a:gd name="f586" fmla="*/ f501 f244 1"/>
              <a:gd name="f587" fmla="*/ f502 f2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6">
                <a:pos x="f507" y="f508"/>
              </a:cxn>
              <a:cxn ang="f336">
                <a:pos x="f509" y="f510"/>
              </a:cxn>
              <a:cxn ang="f336">
                <a:pos x="f511" y="f512"/>
              </a:cxn>
              <a:cxn ang="f336">
                <a:pos x="f513" y="f514"/>
              </a:cxn>
              <a:cxn ang="f336">
                <a:pos x="f515" y="f516"/>
              </a:cxn>
              <a:cxn ang="f336">
                <a:pos x="f517" y="f518"/>
              </a:cxn>
              <a:cxn ang="f336">
                <a:pos x="f519" y="f520"/>
              </a:cxn>
              <a:cxn ang="f336">
                <a:pos x="f521" y="f522"/>
              </a:cxn>
              <a:cxn ang="f336">
                <a:pos x="f523" y="f524"/>
              </a:cxn>
              <a:cxn ang="f336">
                <a:pos x="f525" y="f526"/>
              </a:cxn>
              <a:cxn ang="f336">
                <a:pos x="f527" y="f528"/>
              </a:cxn>
              <a:cxn ang="f336">
                <a:pos x="f529" y="f530"/>
              </a:cxn>
              <a:cxn ang="f336">
                <a:pos x="f531" y="f532"/>
              </a:cxn>
              <a:cxn ang="f336">
                <a:pos x="f533" y="f534"/>
              </a:cxn>
              <a:cxn ang="f336">
                <a:pos x="f535" y="f508"/>
              </a:cxn>
              <a:cxn ang="f336">
                <a:pos x="f536" y="f537"/>
              </a:cxn>
              <a:cxn ang="f336">
                <a:pos x="f538" y="f539"/>
              </a:cxn>
              <a:cxn ang="f336">
                <a:pos x="f540" y="f541"/>
              </a:cxn>
              <a:cxn ang="f336">
                <a:pos x="f542" y="f543"/>
              </a:cxn>
              <a:cxn ang="f336">
                <a:pos x="f544" y="f545"/>
              </a:cxn>
              <a:cxn ang="f336">
                <a:pos x="f546" y="f547"/>
              </a:cxn>
              <a:cxn ang="f336">
                <a:pos x="f548" y="f549"/>
              </a:cxn>
              <a:cxn ang="f336">
                <a:pos x="f550" y="f551"/>
              </a:cxn>
              <a:cxn ang="f336">
                <a:pos x="f552" y="f553"/>
              </a:cxn>
              <a:cxn ang="f336">
                <a:pos x="f554" y="f555"/>
              </a:cxn>
              <a:cxn ang="f336">
                <a:pos x="f556" y="f557"/>
              </a:cxn>
              <a:cxn ang="f336">
                <a:pos x="f558" y="f559"/>
              </a:cxn>
              <a:cxn ang="f336">
                <a:pos x="f560" y="f561"/>
              </a:cxn>
              <a:cxn ang="f336">
                <a:pos x="f562" y="f563"/>
              </a:cxn>
              <a:cxn ang="f336">
                <a:pos x="f564" y="f565"/>
              </a:cxn>
              <a:cxn ang="f336">
                <a:pos x="f566" y="f567"/>
              </a:cxn>
              <a:cxn ang="f336">
                <a:pos x="f568" y="f569"/>
              </a:cxn>
              <a:cxn ang="f336">
                <a:pos x="f570" y="f571"/>
              </a:cxn>
              <a:cxn ang="f336">
                <a:pos x="f572" y="f573"/>
              </a:cxn>
              <a:cxn ang="f336">
                <a:pos x="f574" y="f575"/>
              </a:cxn>
              <a:cxn ang="f336">
                <a:pos x="f576" y="f577"/>
              </a:cxn>
              <a:cxn ang="f336">
                <a:pos x="f578" y="f579"/>
              </a:cxn>
              <a:cxn ang="f336">
                <a:pos x="f580" y="f581"/>
              </a:cxn>
              <a:cxn ang="f336">
                <a:pos x="f582" y="f583"/>
              </a:cxn>
              <a:cxn ang="f336">
                <a:pos x="f584" y="f585"/>
              </a:cxn>
              <a:cxn ang="f336">
                <a:pos x="f586" y="f587"/>
              </a:cxn>
            </a:cxnLst>
            <a:rect l="f503" t="f506" r="f504" b="f505"/>
            <a:pathLst>
              <a:path w="802640" h="39712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6" y="f86"/>
                </a:cubicBezTo>
                <a:cubicBezTo>
                  <a:pt x="f87" y="f88"/>
                  <a:pt x="f89" y="f90"/>
                  <a:pt x="f91" y="f9"/>
                </a:cubicBezTo>
                <a:close/>
                <a:moveTo>
                  <a:pt x="f92" y="f93"/>
                </a:move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95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cubicBezTo>
                  <a:pt x="f195" y="f196"/>
                  <a:pt x="f197" y="f198"/>
                  <a:pt x="f199" y="f200"/>
                </a:cubicBezTo>
                <a:cubicBezTo>
                  <a:pt x="f201" y="f202"/>
                  <a:pt x="f203" y="f204"/>
                  <a:pt x="f205" y="f206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lose/>
              </a:path>
            </a:pathLst>
          </a:custGeom>
          <a:solidFill>
            <a:srgbClr val="017D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0" name="Forma libre: forma 1205">
            <a:extLst>
              <a:ext uri="{FF2B5EF4-FFF2-40B4-BE49-F238E27FC236}">
                <a16:creationId xmlns:a16="http://schemas.microsoft.com/office/drawing/2014/main" id="{4D9A127F-846B-499D-B5C7-3A06DE92CC6F}"/>
              </a:ext>
            </a:extLst>
          </p:cNvPr>
          <p:cNvSpPr/>
          <p:nvPr/>
        </p:nvSpPr>
        <p:spPr>
          <a:xfrm>
            <a:off x="6645237" y="3829498"/>
            <a:ext cx="886455" cy="3572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86453"/>
              <a:gd name="f7" fmla="val 357248"/>
              <a:gd name="f8" fmla="val 120445"/>
              <a:gd name="f9" fmla="val 100431"/>
              <a:gd name="f10" fmla="val 140503"/>
              <a:gd name="f11" fmla="val 108536"/>
              <a:gd name="f12" fmla="val 156078"/>
              <a:gd name="f13" fmla="val 98349"/>
              <a:gd name="f14" fmla="val 173736"/>
              <a:gd name="f15" fmla="val 87844"/>
              <a:gd name="f16" fmla="val 248216"/>
              <a:gd name="f17" fmla="val 43609"/>
              <a:gd name="f18" fmla="val 341396"/>
              <a:gd name="f19" fmla="val 50808"/>
              <a:gd name="f20" fmla="val 414744"/>
              <a:gd name="f21" fmla="val 2181"/>
              <a:gd name="f22" fmla="val 418910"/>
              <a:gd name="f23" fmla="val -581"/>
              <a:gd name="f24" fmla="val 427376"/>
              <a:gd name="f25" fmla="val -672"/>
              <a:gd name="f26" fmla="val 431994"/>
              <a:gd name="f27" fmla="val 1637"/>
              <a:gd name="f28" fmla="val 519016"/>
              <a:gd name="f29" fmla="val 45239"/>
              <a:gd name="f30" fmla="val 621613"/>
              <a:gd name="f31" fmla="val 44514"/>
              <a:gd name="f32" fmla="val 704877"/>
              <a:gd name="f33" fmla="val 96718"/>
              <a:gd name="f34" fmla="val 726203"/>
              <a:gd name="f35" fmla="val 110075"/>
              <a:gd name="f36" fmla="val 743227"/>
              <a:gd name="f37" fmla="val 118089"/>
              <a:gd name="f38" fmla="val 768944"/>
              <a:gd name="f39" fmla="val 114693"/>
              <a:gd name="f40" fmla="val 813632"/>
              <a:gd name="f41" fmla="val 108808"/>
              <a:gd name="f42" fmla="val 849854"/>
              <a:gd name="f43" fmla="val 126828"/>
              <a:gd name="f44" fmla="val 872220"/>
              <a:gd name="f45" fmla="val 166988"/>
              <a:gd name="f46" fmla="val 894677"/>
              <a:gd name="f47" fmla="val 207330"/>
              <a:gd name="f48" fmla="val 890195"/>
              <a:gd name="f49" fmla="val 247309"/>
              <a:gd name="f50" fmla="val 861354"/>
              <a:gd name="f51" fmla="val 282172"/>
              <a:gd name="f52" fmla="val 832694"/>
              <a:gd name="f53" fmla="val 316899"/>
              <a:gd name="f54" fmla="val 794525"/>
              <a:gd name="f55" fmla="val 330211"/>
              <a:gd name="f56" fmla="val 750697"/>
              <a:gd name="f57" fmla="val 314726"/>
              <a:gd name="f58" fmla="val 728014"/>
              <a:gd name="f59" fmla="val 306712"/>
              <a:gd name="f60" fmla="val 709314"/>
              <a:gd name="f61" fmla="val 307301"/>
              <a:gd name="f62" fmla="val 691385"/>
              <a:gd name="f63" fmla="val 324144"/>
              <a:gd name="f64" fmla="val 685816"/>
              <a:gd name="f65" fmla="val 329396"/>
              <a:gd name="f66" fmla="val 678300"/>
              <a:gd name="f67" fmla="val 335599"/>
              <a:gd name="f68" fmla="val 671418"/>
              <a:gd name="f69" fmla="val 335961"/>
              <a:gd name="f70" fmla="val 571492"/>
              <a:gd name="f71" fmla="val 341122"/>
              <a:gd name="f72" fmla="val 472427"/>
              <a:gd name="f73" fmla="val 371186"/>
              <a:gd name="f74" fmla="val 371867"/>
              <a:gd name="f75" fmla="val 349453"/>
              <a:gd name="f76" fmla="val 350451"/>
              <a:gd name="f77" fmla="val 344835"/>
              <a:gd name="f78" fmla="val 331978"/>
              <a:gd name="f79" fmla="val 339719"/>
              <a:gd name="f80" fmla="val 309657"/>
              <a:gd name="f81" fmla="val 345333"/>
              <a:gd name="f82" fmla="val 262071"/>
              <a:gd name="f83" fmla="val 357241"/>
              <a:gd name="f84" fmla="val 215934"/>
              <a:gd name="f85" fmla="val 351762"/>
              <a:gd name="f86" fmla="val 175457"/>
              <a:gd name="f87" fmla="val 321337"/>
              <a:gd name="f88" fmla="val 157120"/>
              <a:gd name="f89" fmla="val 307527"/>
              <a:gd name="f90" fmla="val 138194"/>
              <a:gd name="f91" fmla="val 304675"/>
              <a:gd name="f92" fmla="val 115193"/>
              <a:gd name="f93" fmla="val 305716"/>
              <a:gd name="f94" fmla="val 47006"/>
              <a:gd name="f95" fmla="val 308840"/>
              <a:gd name="f96" fmla="val -760"/>
              <a:gd name="f97" fmla="val 263926"/>
              <a:gd name="f98" fmla="val 9"/>
              <a:gd name="f99" fmla="val 201444"/>
              <a:gd name="f100" fmla="val 779"/>
              <a:gd name="f101" fmla="val 141135"/>
              <a:gd name="f102" fmla="val 52666"/>
              <a:gd name="f103" fmla="val 97217"/>
              <a:gd name="f104" fmla="val 100386"/>
              <a:gd name="f105" fmla="val 825404"/>
              <a:gd name="f106" fmla="val 218830"/>
              <a:gd name="f107" fmla="val 826808"/>
              <a:gd name="f108" fmla="val 180028"/>
              <a:gd name="f109" fmla="val 796608"/>
              <a:gd name="f110" fmla="val 160197"/>
              <a:gd name="f111" fmla="val 756221"/>
              <a:gd name="f112" fmla="val 180933"/>
              <a:gd name="f113" fmla="val 721630"/>
              <a:gd name="f114" fmla="val 198682"/>
              <a:gd name="f115" fmla="val 703610"/>
              <a:gd name="f116" fmla="val 193113"/>
              <a:gd name="f117" fmla="val 685544"/>
              <a:gd name="f118" fmla="val 160830"/>
              <a:gd name="f119" fmla="val 661140"/>
              <a:gd name="f120" fmla="val 117274"/>
              <a:gd name="f121" fmla="val 619757"/>
              <a:gd name="f122" fmla="val 102152"/>
              <a:gd name="f123" fmla="val 574843"/>
              <a:gd name="f124" fmla="val 118180"/>
              <a:gd name="f125" fmla="val 536584"/>
              <a:gd name="f126" fmla="val 131853"/>
              <a:gd name="f127" fmla="val 517839"/>
              <a:gd name="f128" fmla="val 120217"/>
              <a:gd name="f129" fmla="val 497782"/>
              <a:gd name="f130" fmla="val 89791"/>
              <a:gd name="f131" fmla="val 479218"/>
              <a:gd name="f132" fmla="val 61629"/>
              <a:gd name="f133" fmla="val 448792"/>
              <a:gd name="f134" fmla="val 50582"/>
              <a:gd name="f135" fmla="val 415016"/>
              <a:gd name="f136" fmla="val 58188"/>
              <a:gd name="f137" fmla="val 381783"/>
              <a:gd name="f138" fmla="val 65704"/>
              <a:gd name="f139" fmla="val 360276"/>
              <a:gd name="f140" fmla="val 87573"/>
              <a:gd name="f141" fmla="val 350859"/>
              <a:gd name="f142" fmla="val 120444"/>
              <a:gd name="f143" fmla="val 347644"/>
              <a:gd name="f144" fmla="val 131672"/>
              <a:gd name="f145" fmla="val 348640"/>
              <a:gd name="f146" fmla="val 144621"/>
              <a:gd name="f147" fmla="val 343524"/>
              <a:gd name="f148" fmla="val 154673"/>
              <a:gd name="f149" fmla="val 332069"/>
              <a:gd name="f150" fmla="val 177175"/>
              <a:gd name="f151" fmla="val 315497"/>
              <a:gd name="f152" fmla="val 182382"/>
              <a:gd name="f153" fmla="val 298836"/>
              <a:gd name="f154" fmla="val 159563"/>
              <a:gd name="f155" fmla="val 255279"/>
              <a:gd name="f156" fmla="val 99978"/>
              <a:gd name="f157" fmla="val 241108"/>
              <a:gd name="f158" fmla="val 97715"/>
              <a:gd name="f159" fmla="val 189492"/>
              <a:gd name="f160" fmla="val 153224"/>
              <a:gd name="f161" fmla="val 169752"/>
              <a:gd name="f162" fmla="val 174459"/>
              <a:gd name="f163" fmla="val 153271"/>
              <a:gd name="f164" fmla="val 177809"/>
              <a:gd name="f165" fmla="val 128188"/>
              <a:gd name="f166" fmla="val 165675"/>
              <a:gd name="f167" fmla="val 105187"/>
              <a:gd name="f168" fmla="val 154537"/>
              <a:gd name="f169" fmla="val 82051"/>
              <a:gd name="f170" fmla="val 156846"/>
              <a:gd name="f171" fmla="val 65434"/>
              <a:gd name="f172" fmla="val 179847"/>
              <a:gd name="f173" fmla="val 53753"/>
              <a:gd name="f174" fmla="val 196011"/>
              <a:gd name="f175" fmla="val 53889"/>
              <a:gd name="f176" fmla="val 212718"/>
              <a:gd name="f177" fmla="val 228927"/>
              <a:gd name="f178" fmla="val 82005"/>
              <a:gd name="f179" fmla="val 252290"/>
              <a:gd name="f180" fmla="val 105821"/>
              <a:gd name="f181" fmla="val 254553"/>
              <a:gd name="f182" fmla="val 128097"/>
              <a:gd name="f183" fmla="val 242963"/>
              <a:gd name="f184" fmla="val 156803"/>
              <a:gd name="f185" fmla="val 228021"/>
              <a:gd name="f186" fmla="val 174596"/>
              <a:gd name="f187" fmla="val 236669"/>
              <a:gd name="f188" fmla="val 193884"/>
              <a:gd name="f189" fmla="val 258990"/>
              <a:gd name="f190" fmla="val 227389"/>
              <a:gd name="f191" fmla="val 297793"/>
              <a:gd name="f192" fmla="val 269089"/>
              <a:gd name="f193" fmla="val 308704"/>
              <a:gd name="f194" fmla="val 314637"/>
              <a:gd name="f195" fmla="val 281357"/>
              <a:gd name="f196" fmla="val 265284"/>
              <a:gd name="f197" fmla="val 360503"/>
              <a:gd name="f198" fmla="val 271079"/>
              <a:gd name="f199" fmla="val 383005"/>
              <a:gd name="f200" fmla="val 289643"/>
              <a:gd name="f201" fmla="val 413657"/>
              <a:gd name="f202" fmla="val 314907"/>
              <a:gd name="f203" fmla="val 450875"/>
              <a:gd name="f204" fmla="val 317850"/>
              <a:gd name="f205" fmla="val 479535"/>
              <a:gd name="f206" fmla="val 290050"/>
              <a:gd name="f207" fmla="val 508286"/>
              <a:gd name="f208" fmla="val 262205"/>
              <a:gd name="f209" fmla="val 530200"/>
              <a:gd name="f210" fmla="val 265510"/>
              <a:gd name="f211" fmla="val 561441"/>
              <a:gd name="f212" fmla="val 284119"/>
              <a:gd name="f213" fmla="val 598885"/>
              <a:gd name="f214" fmla="val 306395"/>
              <a:gd name="f215" fmla="val 640177"/>
              <a:gd name="f216" fmla="val 301822"/>
              <a:gd name="f217" fmla="val 668611"/>
              <a:gd name="f218" fmla="val 268498"/>
              <a:gd name="f219" fmla="val 696818"/>
              <a:gd name="f220" fmla="val 235446"/>
              <a:gd name="f221" fmla="val 717238"/>
              <a:gd name="f222" fmla="val 219962"/>
              <a:gd name="f223" fmla="val 758802"/>
              <a:gd name="f224" fmla="val 252788"/>
              <a:gd name="f225" fmla="val 789319"/>
              <a:gd name="f226" fmla="val 276875"/>
              <a:gd name="f227" fmla="val 824091"/>
              <a:gd name="f228" fmla="val 255051"/>
              <a:gd name="f229" fmla="val 218785"/>
              <a:gd name="f230" fmla="+- 0 0 -90"/>
              <a:gd name="f231" fmla="*/ f3 1 886453"/>
              <a:gd name="f232" fmla="*/ f4 1 357248"/>
              <a:gd name="f233" fmla="val f5"/>
              <a:gd name="f234" fmla="val f6"/>
              <a:gd name="f235" fmla="val f7"/>
              <a:gd name="f236" fmla="*/ f230 f0 1"/>
              <a:gd name="f237" fmla="+- f235 0 f233"/>
              <a:gd name="f238" fmla="+- f234 0 f233"/>
              <a:gd name="f239" fmla="*/ f236 1 f2"/>
              <a:gd name="f240" fmla="*/ f238 1 886453"/>
              <a:gd name="f241" fmla="*/ f237 1 357248"/>
              <a:gd name="f242" fmla="*/ 120445 f238 1"/>
              <a:gd name="f243" fmla="*/ 100431 f237 1"/>
              <a:gd name="f244" fmla="*/ 173736 f238 1"/>
              <a:gd name="f245" fmla="*/ 87844 f237 1"/>
              <a:gd name="f246" fmla="*/ 414744 f238 1"/>
              <a:gd name="f247" fmla="*/ 2181 f237 1"/>
              <a:gd name="f248" fmla="*/ 431994 f238 1"/>
              <a:gd name="f249" fmla="*/ 1637 f237 1"/>
              <a:gd name="f250" fmla="*/ 704877 f238 1"/>
              <a:gd name="f251" fmla="*/ 96718 f237 1"/>
              <a:gd name="f252" fmla="*/ 768944 f238 1"/>
              <a:gd name="f253" fmla="*/ 114693 f237 1"/>
              <a:gd name="f254" fmla="*/ 872220 f238 1"/>
              <a:gd name="f255" fmla="*/ 166988 f237 1"/>
              <a:gd name="f256" fmla="*/ 861354 f238 1"/>
              <a:gd name="f257" fmla="*/ 282172 f237 1"/>
              <a:gd name="f258" fmla="*/ 750697 f238 1"/>
              <a:gd name="f259" fmla="*/ 314726 f237 1"/>
              <a:gd name="f260" fmla="*/ 691385 f238 1"/>
              <a:gd name="f261" fmla="*/ 324144 f237 1"/>
              <a:gd name="f262" fmla="*/ 671418 f238 1"/>
              <a:gd name="f263" fmla="*/ 335961 f237 1"/>
              <a:gd name="f264" fmla="*/ 371867 f238 1"/>
              <a:gd name="f265" fmla="*/ 349453 f237 1"/>
              <a:gd name="f266" fmla="*/ 309657 f238 1"/>
              <a:gd name="f267" fmla="*/ 345333 f237 1"/>
              <a:gd name="f268" fmla="*/ 175457 f238 1"/>
              <a:gd name="f269" fmla="*/ 321337 f237 1"/>
              <a:gd name="f270" fmla="*/ 115193 f238 1"/>
              <a:gd name="f271" fmla="*/ 305716 f237 1"/>
              <a:gd name="f272" fmla="*/ 9 f238 1"/>
              <a:gd name="f273" fmla="*/ 201444 f237 1"/>
              <a:gd name="f274" fmla="*/ 100386 f237 1"/>
              <a:gd name="f275" fmla="*/ 825404 f238 1"/>
              <a:gd name="f276" fmla="*/ 218830 f237 1"/>
              <a:gd name="f277" fmla="*/ 756221 f238 1"/>
              <a:gd name="f278" fmla="*/ 180933 f237 1"/>
              <a:gd name="f279" fmla="*/ 685544 f238 1"/>
              <a:gd name="f280" fmla="*/ 160830 f237 1"/>
              <a:gd name="f281" fmla="*/ 574843 f238 1"/>
              <a:gd name="f282" fmla="*/ 118180 f237 1"/>
              <a:gd name="f283" fmla="*/ 497782 f238 1"/>
              <a:gd name="f284" fmla="*/ 89791 f237 1"/>
              <a:gd name="f285" fmla="*/ 415016 f238 1"/>
              <a:gd name="f286" fmla="*/ 58188 f237 1"/>
              <a:gd name="f287" fmla="*/ 350859 f238 1"/>
              <a:gd name="f288" fmla="*/ 120444 f237 1"/>
              <a:gd name="f289" fmla="*/ 343524 f238 1"/>
              <a:gd name="f290" fmla="*/ 154673 f237 1"/>
              <a:gd name="f291" fmla="*/ 298836 f238 1"/>
              <a:gd name="f292" fmla="*/ 159563 f237 1"/>
              <a:gd name="f293" fmla="*/ 189492 f238 1"/>
              <a:gd name="f294" fmla="*/ 153224 f237 1"/>
              <a:gd name="f295" fmla="*/ 128188 f238 1"/>
              <a:gd name="f296" fmla="*/ 165675 f237 1"/>
              <a:gd name="f297" fmla="*/ 65434 f238 1"/>
              <a:gd name="f298" fmla="*/ 179847 f237 1"/>
              <a:gd name="f299" fmla="*/ 228927 f237 1"/>
              <a:gd name="f300" fmla="*/ 128097 f238 1"/>
              <a:gd name="f301" fmla="*/ 242963 f237 1"/>
              <a:gd name="f302" fmla="*/ 193884 f238 1"/>
              <a:gd name="f303" fmla="*/ 258990 f237 1"/>
              <a:gd name="f304" fmla="*/ 314637 f238 1"/>
              <a:gd name="f305" fmla="*/ 281357 f237 1"/>
              <a:gd name="f306" fmla="*/ 383005 f238 1"/>
              <a:gd name="f307" fmla="*/ 289643 f237 1"/>
              <a:gd name="f308" fmla="*/ 479535 f238 1"/>
              <a:gd name="f309" fmla="*/ 290050 f237 1"/>
              <a:gd name="f310" fmla="*/ 561441 f238 1"/>
              <a:gd name="f311" fmla="*/ 284119 f237 1"/>
              <a:gd name="f312" fmla="*/ 668611 f238 1"/>
              <a:gd name="f313" fmla="*/ 268498 f237 1"/>
              <a:gd name="f314" fmla="*/ 758802 f238 1"/>
              <a:gd name="f315" fmla="*/ 252788 f237 1"/>
              <a:gd name="f316" fmla="*/ 218785 f237 1"/>
              <a:gd name="f317" fmla="+- f239 0 f1"/>
              <a:gd name="f318" fmla="*/ f242 1 886453"/>
              <a:gd name="f319" fmla="*/ f243 1 357248"/>
              <a:gd name="f320" fmla="*/ f244 1 886453"/>
              <a:gd name="f321" fmla="*/ f245 1 357248"/>
              <a:gd name="f322" fmla="*/ f246 1 886453"/>
              <a:gd name="f323" fmla="*/ f247 1 357248"/>
              <a:gd name="f324" fmla="*/ f248 1 886453"/>
              <a:gd name="f325" fmla="*/ f249 1 357248"/>
              <a:gd name="f326" fmla="*/ f250 1 886453"/>
              <a:gd name="f327" fmla="*/ f251 1 357248"/>
              <a:gd name="f328" fmla="*/ f252 1 886453"/>
              <a:gd name="f329" fmla="*/ f253 1 357248"/>
              <a:gd name="f330" fmla="*/ f254 1 886453"/>
              <a:gd name="f331" fmla="*/ f255 1 357248"/>
              <a:gd name="f332" fmla="*/ f256 1 886453"/>
              <a:gd name="f333" fmla="*/ f257 1 357248"/>
              <a:gd name="f334" fmla="*/ f258 1 886453"/>
              <a:gd name="f335" fmla="*/ f259 1 357248"/>
              <a:gd name="f336" fmla="*/ f260 1 886453"/>
              <a:gd name="f337" fmla="*/ f261 1 357248"/>
              <a:gd name="f338" fmla="*/ f262 1 886453"/>
              <a:gd name="f339" fmla="*/ f263 1 357248"/>
              <a:gd name="f340" fmla="*/ f264 1 886453"/>
              <a:gd name="f341" fmla="*/ f265 1 357248"/>
              <a:gd name="f342" fmla="*/ f266 1 886453"/>
              <a:gd name="f343" fmla="*/ f267 1 357248"/>
              <a:gd name="f344" fmla="*/ f268 1 886453"/>
              <a:gd name="f345" fmla="*/ f269 1 357248"/>
              <a:gd name="f346" fmla="*/ f270 1 886453"/>
              <a:gd name="f347" fmla="*/ f271 1 357248"/>
              <a:gd name="f348" fmla="*/ f272 1 886453"/>
              <a:gd name="f349" fmla="*/ f273 1 357248"/>
              <a:gd name="f350" fmla="*/ f274 1 357248"/>
              <a:gd name="f351" fmla="*/ f275 1 886453"/>
              <a:gd name="f352" fmla="*/ f276 1 357248"/>
              <a:gd name="f353" fmla="*/ f277 1 886453"/>
              <a:gd name="f354" fmla="*/ f278 1 357248"/>
              <a:gd name="f355" fmla="*/ f279 1 886453"/>
              <a:gd name="f356" fmla="*/ f280 1 357248"/>
              <a:gd name="f357" fmla="*/ f281 1 886453"/>
              <a:gd name="f358" fmla="*/ f282 1 357248"/>
              <a:gd name="f359" fmla="*/ f283 1 886453"/>
              <a:gd name="f360" fmla="*/ f284 1 357248"/>
              <a:gd name="f361" fmla="*/ f285 1 886453"/>
              <a:gd name="f362" fmla="*/ f286 1 357248"/>
              <a:gd name="f363" fmla="*/ f287 1 886453"/>
              <a:gd name="f364" fmla="*/ f288 1 357248"/>
              <a:gd name="f365" fmla="*/ f289 1 886453"/>
              <a:gd name="f366" fmla="*/ f290 1 357248"/>
              <a:gd name="f367" fmla="*/ f291 1 886453"/>
              <a:gd name="f368" fmla="*/ f292 1 357248"/>
              <a:gd name="f369" fmla="*/ f293 1 886453"/>
              <a:gd name="f370" fmla="*/ f294 1 357248"/>
              <a:gd name="f371" fmla="*/ f295 1 886453"/>
              <a:gd name="f372" fmla="*/ f296 1 357248"/>
              <a:gd name="f373" fmla="*/ f297 1 886453"/>
              <a:gd name="f374" fmla="*/ f298 1 357248"/>
              <a:gd name="f375" fmla="*/ f299 1 357248"/>
              <a:gd name="f376" fmla="*/ f300 1 886453"/>
              <a:gd name="f377" fmla="*/ f301 1 357248"/>
              <a:gd name="f378" fmla="*/ f302 1 886453"/>
              <a:gd name="f379" fmla="*/ f303 1 357248"/>
              <a:gd name="f380" fmla="*/ f304 1 886453"/>
              <a:gd name="f381" fmla="*/ f305 1 357248"/>
              <a:gd name="f382" fmla="*/ f306 1 886453"/>
              <a:gd name="f383" fmla="*/ f307 1 357248"/>
              <a:gd name="f384" fmla="*/ f308 1 886453"/>
              <a:gd name="f385" fmla="*/ f309 1 357248"/>
              <a:gd name="f386" fmla="*/ f310 1 886453"/>
              <a:gd name="f387" fmla="*/ f311 1 357248"/>
              <a:gd name="f388" fmla="*/ f312 1 886453"/>
              <a:gd name="f389" fmla="*/ f313 1 357248"/>
              <a:gd name="f390" fmla="*/ f314 1 886453"/>
              <a:gd name="f391" fmla="*/ f315 1 357248"/>
              <a:gd name="f392" fmla="*/ f316 1 357248"/>
              <a:gd name="f393" fmla="*/ f233 1 f240"/>
              <a:gd name="f394" fmla="*/ f234 1 f240"/>
              <a:gd name="f395" fmla="*/ f233 1 f241"/>
              <a:gd name="f396" fmla="*/ f235 1 f241"/>
              <a:gd name="f397" fmla="*/ f318 1 f240"/>
              <a:gd name="f398" fmla="*/ f319 1 f241"/>
              <a:gd name="f399" fmla="*/ f320 1 f240"/>
              <a:gd name="f400" fmla="*/ f321 1 f241"/>
              <a:gd name="f401" fmla="*/ f322 1 f240"/>
              <a:gd name="f402" fmla="*/ f323 1 f241"/>
              <a:gd name="f403" fmla="*/ f324 1 f240"/>
              <a:gd name="f404" fmla="*/ f325 1 f241"/>
              <a:gd name="f405" fmla="*/ f326 1 f240"/>
              <a:gd name="f406" fmla="*/ f327 1 f241"/>
              <a:gd name="f407" fmla="*/ f328 1 f240"/>
              <a:gd name="f408" fmla="*/ f329 1 f241"/>
              <a:gd name="f409" fmla="*/ f330 1 f240"/>
              <a:gd name="f410" fmla="*/ f331 1 f241"/>
              <a:gd name="f411" fmla="*/ f332 1 f240"/>
              <a:gd name="f412" fmla="*/ f333 1 f241"/>
              <a:gd name="f413" fmla="*/ f334 1 f240"/>
              <a:gd name="f414" fmla="*/ f335 1 f241"/>
              <a:gd name="f415" fmla="*/ f336 1 f240"/>
              <a:gd name="f416" fmla="*/ f337 1 f241"/>
              <a:gd name="f417" fmla="*/ f338 1 f240"/>
              <a:gd name="f418" fmla="*/ f339 1 f241"/>
              <a:gd name="f419" fmla="*/ f340 1 f240"/>
              <a:gd name="f420" fmla="*/ f341 1 f241"/>
              <a:gd name="f421" fmla="*/ f342 1 f240"/>
              <a:gd name="f422" fmla="*/ f343 1 f241"/>
              <a:gd name="f423" fmla="*/ f344 1 f240"/>
              <a:gd name="f424" fmla="*/ f345 1 f241"/>
              <a:gd name="f425" fmla="*/ f346 1 f240"/>
              <a:gd name="f426" fmla="*/ f347 1 f241"/>
              <a:gd name="f427" fmla="*/ f348 1 f240"/>
              <a:gd name="f428" fmla="*/ f349 1 f241"/>
              <a:gd name="f429" fmla="*/ f350 1 f241"/>
              <a:gd name="f430" fmla="*/ f351 1 f240"/>
              <a:gd name="f431" fmla="*/ f352 1 f241"/>
              <a:gd name="f432" fmla="*/ f353 1 f240"/>
              <a:gd name="f433" fmla="*/ f354 1 f241"/>
              <a:gd name="f434" fmla="*/ f355 1 f240"/>
              <a:gd name="f435" fmla="*/ f356 1 f241"/>
              <a:gd name="f436" fmla="*/ f357 1 f240"/>
              <a:gd name="f437" fmla="*/ f358 1 f241"/>
              <a:gd name="f438" fmla="*/ f359 1 f240"/>
              <a:gd name="f439" fmla="*/ f360 1 f241"/>
              <a:gd name="f440" fmla="*/ f361 1 f240"/>
              <a:gd name="f441" fmla="*/ f362 1 f241"/>
              <a:gd name="f442" fmla="*/ f363 1 f240"/>
              <a:gd name="f443" fmla="*/ f364 1 f241"/>
              <a:gd name="f444" fmla="*/ f365 1 f240"/>
              <a:gd name="f445" fmla="*/ f366 1 f241"/>
              <a:gd name="f446" fmla="*/ f367 1 f240"/>
              <a:gd name="f447" fmla="*/ f368 1 f241"/>
              <a:gd name="f448" fmla="*/ f369 1 f240"/>
              <a:gd name="f449" fmla="*/ f370 1 f241"/>
              <a:gd name="f450" fmla="*/ f371 1 f240"/>
              <a:gd name="f451" fmla="*/ f372 1 f241"/>
              <a:gd name="f452" fmla="*/ f373 1 f240"/>
              <a:gd name="f453" fmla="*/ f374 1 f241"/>
              <a:gd name="f454" fmla="*/ f375 1 f241"/>
              <a:gd name="f455" fmla="*/ f376 1 f240"/>
              <a:gd name="f456" fmla="*/ f377 1 f241"/>
              <a:gd name="f457" fmla="*/ f378 1 f240"/>
              <a:gd name="f458" fmla="*/ f379 1 f241"/>
              <a:gd name="f459" fmla="*/ f380 1 f240"/>
              <a:gd name="f460" fmla="*/ f381 1 f241"/>
              <a:gd name="f461" fmla="*/ f382 1 f240"/>
              <a:gd name="f462" fmla="*/ f383 1 f241"/>
              <a:gd name="f463" fmla="*/ f384 1 f240"/>
              <a:gd name="f464" fmla="*/ f385 1 f241"/>
              <a:gd name="f465" fmla="*/ f386 1 f240"/>
              <a:gd name="f466" fmla="*/ f387 1 f241"/>
              <a:gd name="f467" fmla="*/ f388 1 f240"/>
              <a:gd name="f468" fmla="*/ f389 1 f241"/>
              <a:gd name="f469" fmla="*/ f390 1 f240"/>
              <a:gd name="f470" fmla="*/ f391 1 f241"/>
              <a:gd name="f471" fmla="*/ f392 1 f241"/>
              <a:gd name="f472" fmla="*/ f393 f231 1"/>
              <a:gd name="f473" fmla="*/ f394 f231 1"/>
              <a:gd name="f474" fmla="*/ f396 f232 1"/>
              <a:gd name="f475" fmla="*/ f395 f232 1"/>
              <a:gd name="f476" fmla="*/ f397 f231 1"/>
              <a:gd name="f477" fmla="*/ f398 f232 1"/>
              <a:gd name="f478" fmla="*/ f399 f231 1"/>
              <a:gd name="f479" fmla="*/ f400 f232 1"/>
              <a:gd name="f480" fmla="*/ f401 f231 1"/>
              <a:gd name="f481" fmla="*/ f402 f232 1"/>
              <a:gd name="f482" fmla="*/ f403 f231 1"/>
              <a:gd name="f483" fmla="*/ f404 f232 1"/>
              <a:gd name="f484" fmla="*/ f405 f231 1"/>
              <a:gd name="f485" fmla="*/ f406 f232 1"/>
              <a:gd name="f486" fmla="*/ f407 f231 1"/>
              <a:gd name="f487" fmla="*/ f408 f232 1"/>
              <a:gd name="f488" fmla="*/ f409 f231 1"/>
              <a:gd name="f489" fmla="*/ f410 f232 1"/>
              <a:gd name="f490" fmla="*/ f411 f231 1"/>
              <a:gd name="f491" fmla="*/ f412 f232 1"/>
              <a:gd name="f492" fmla="*/ f413 f231 1"/>
              <a:gd name="f493" fmla="*/ f414 f232 1"/>
              <a:gd name="f494" fmla="*/ f415 f231 1"/>
              <a:gd name="f495" fmla="*/ f416 f232 1"/>
              <a:gd name="f496" fmla="*/ f417 f231 1"/>
              <a:gd name="f497" fmla="*/ f418 f232 1"/>
              <a:gd name="f498" fmla="*/ f419 f231 1"/>
              <a:gd name="f499" fmla="*/ f420 f232 1"/>
              <a:gd name="f500" fmla="*/ f421 f231 1"/>
              <a:gd name="f501" fmla="*/ f422 f232 1"/>
              <a:gd name="f502" fmla="*/ f423 f231 1"/>
              <a:gd name="f503" fmla="*/ f424 f232 1"/>
              <a:gd name="f504" fmla="*/ f425 f231 1"/>
              <a:gd name="f505" fmla="*/ f426 f232 1"/>
              <a:gd name="f506" fmla="*/ f427 f231 1"/>
              <a:gd name="f507" fmla="*/ f428 f232 1"/>
              <a:gd name="f508" fmla="*/ f429 f232 1"/>
              <a:gd name="f509" fmla="*/ f430 f231 1"/>
              <a:gd name="f510" fmla="*/ f431 f232 1"/>
              <a:gd name="f511" fmla="*/ f432 f231 1"/>
              <a:gd name="f512" fmla="*/ f433 f232 1"/>
              <a:gd name="f513" fmla="*/ f434 f231 1"/>
              <a:gd name="f514" fmla="*/ f435 f232 1"/>
              <a:gd name="f515" fmla="*/ f436 f231 1"/>
              <a:gd name="f516" fmla="*/ f437 f232 1"/>
              <a:gd name="f517" fmla="*/ f438 f231 1"/>
              <a:gd name="f518" fmla="*/ f439 f232 1"/>
              <a:gd name="f519" fmla="*/ f440 f231 1"/>
              <a:gd name="f520" fmla="*/ f441 f232 1"/>
              <a:gd name="f521" fmla="*/ f442 f231 1"/>
              <a:gd name="f522" fmla="*/ f443 f232 1"/>
              <a:gd name="f523" fmla="*/ f444 f231 1"/>
              <a:gd name="f524" fmla="*/ f445 f232 1"/>
              <a:gd name="f525" fmla="*/ f446 f231 1"/>
              <a:gd name="f526" fmla="*/ f447 f232 1"/>
              <a:gd name="f527" fmla="*/ f448 f231 1"/>
              <a:gd name="f528" fmla="*/ f449 f232 1"/>
              <a:gd name="f529" fmla="*/ f450 f231 1"/>
              <a:gd name="f530" fmla="*/ f451 f232 1"/>
              <a:gd name="f531" fmla="*/ f452 f231 1"/>
              <a:gd name="f532" fmla="*/ f453 f232 1"/>
              <a:gd name="f533" fmla="*/ f454 f232 1"/>
              <a:gd name="f534" fmla="*/ f455 f231 1"/>
              <a:gd name="f535" fmla="*/ f456 f232 1"/>
              <a:gd name="f536" fmla="*/ f457 f231 1"/>
              <a:gd name="f537" fmla="*/ f458 f232 1"/>
              <a:gd name="f538" fmla="*/ f459 f231 1"/>
              <a:gd name="f539" fmla="*/ f460 f232 1"/>
              <a:gd name="f540" fmla="*/ f461 f231 1"/>
              <a:gd name="f541" fmla="*/ f462 f232 1"/>
              <a:gd name="f542" fmla="*/ f463 f231 1"/>
              <a:gd name="f543" fmla="*/ f464 f232 1"/>
              <a:gd name="f544" fmla="*/ f465 f231 1"/>
              <a:gd name="f545" fmla="*/ f466 f232 1"/>
              <a:gd name="f546" fmla="*/ f467 f231 1"/>
              <a:gd name="f547" fmla="*/ f468 f232 1"/>
              <a:gd name="f548" fmla="*/ f469 f231 1"/>
              <a:gd name="f549" fmla="*/ f470 f232 1"/>
              <a:gd name="f550" fmla="*/ f471 f2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7">
                <a:pos x="f476" y="f477"/>
              </a:cxn>
              <a:cxn ang="f317">
                <a:pos x="f478" y="f479"/>
              </a:cxn>
              <a:cxn ang="f317">
                <a:pos x="f480" y="f481"/>
              </a:cxn>
              <a:cxn ang="f317">
                <a:pos x="f482" y="f483"/>
              </a:cxn>
              <a:cxn ang="f317">
                <a:pos x="f484" y="f485"/>
              </a:cxn>
              <a:cxn ang="f317">
                <a:pos x="f486" y="f487"/>
              </a:cxn>
              <a:cxn ang="f317">
                <a:pos x="f488" y="f489"/>
              </a:cxn>
              <a:cxn ang="f317">
                <a:pos x="f490" y="f491"/>
              </a:cxn>
              <a:cxn ang="f317">
                <a:pos x="f492" y="f493"/>
              </a:cxn>
              <a:cxn ang="f317">
                <a:pos x="f494" y="f495"/>
              </a:cxn>
              <a:cxn ang="f317">
                <a:pos x="f496" y="f497"/>
              </a:cxn>
              <a:cxn ang="f317">
                <a:pos x="f498" y="f499"/>
              </a:cxn>
              <a:cxn ang="f317">
                <a:pos x="f500" y="f501"/>
              </a:cxn>
              <a:cxn ang="f317">
                <a:pos x="f502" y="f503"/>
              </a:cxn>
              <a:cxn ang="f317">
                <a:pos x="f504" y="f505"/>
              </a:cxn>
              <a:cxn ang="f317">
                <a:pos x="f506" y="f507"/>
              </a:cxn>
              <a:cxn ang="f317">
                <a:pos x="f476" y="f508"/>
              </a:cxn>
              <a:cxn ang="f317">
                <a:pos x="f509" y="f510"/>
              </a:cxn>
              <a:cxn ang="f317">
                <a:pos x="f511" y="f512"/>
              </a:cxn>
              <a:cxn ang="f317">
                <a:pos x="f513" y="f514"/>
              </a:cxn>
              <a:cxn ang="f317">
                <a:pos x="f515" y="f516"/>
              </a:cxn>
              <a:cxn ang="f317">
                <a:pos x="f517" y="f518"/>
              </a:cxn>
              <a:cxn ang="f317">
                <a:pos x="f519" y="f520"/>
              </a:cxn>
              <a:cxn ang="f317">
                <a:pos x="f521" y="f522"/>
              </a:cxn>
              <a:cxn ang="f317">
                <a:pos x="f523" y="f524"/>
              </a:cxn>
              <a:cxn ang="f317">
                <a:pos x="f525" y="f526"/>
              </a:cxn>
              <a:cxn ang="f317">
                <a:pos x="f527" y="f528"/>
              </a:cxn>
              <a:cxn ang="f317">
                <a:pos x="f529" y="f530"/>
              </a:cxn>
              <a:cxn ang="f317">
                <a:pos x="f531" y="f532"/>
              </a:cxn>
              <a:cxn ang="f317">
                <a:pos x="f531" y="f533"/>
              </a:cxn>
              <a:cxn ang="f317">
                <a:pos x="f534" y="f535"/>
              </a:cxn>
              <a:cxn ang="f317">
                <a:pos x="f536" y="f537"/>
              </a:cxn>
              <a:cxn ang="f317">
                <a:pos x="f538" y="f539"/>
              </a:cxn>
              <a:cxn ang="f317">
                <a:pos x="f540" y="f541"/>
              </a:cxn>
              <a:cxn ang="f317">
                <a:pos x="f542" y="f543"/>
              </a:cxn>
              <a:cxn ang="f317">
                <a:pos x="f544" y="f545"/>
              </a:cxn>
              <a:cxn ang="f317">
                <a:pos x="f546" y="f547"/>
              </a:cxn>
              <a:cxn ang="f317">
                <a:pos x="f548" y="f549"/>
              </a:cxn>
              <a:cxn ang="f317">
                <a:pos x="f509" y="f550"/>
              </a:cxn>
            </a:cxnLst>
            <a:rect l="f472" t="f475" r="f473" b="f474"/>
            <a:pathLst>
              <a:path w="886453" h="35724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8" y="f104"/>
                </a:cubicBezTo>
                <a:close/>
                <a:moveTo>
                  <a:pt x="f105" y="f106"/>
                </a:moveTo>
                <a:cubicBezTo>
                  <a:pt x="f107" y="f108"/>
                  <a:pt x="f109" y="f110"/>
                  <a:pt x="f111" y="f112"/>
                </a:cubicBez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cubicBezTo>
                  <a:pt x="f125" y="f126"/>
                  <a:pt x="f127" y="f128"/>
                  <a:pt x="f129" y="f130"/>
                </a:cubicBezTo>
                <a:cubicBezTo>
                  <a:pt x="f131" y="f132"/>
                  <a:pt x="f133" y="f134"/>
                  <a:pt x="f135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1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94" y="f195"/>
                </a:cubicBezTo>
                <a:cubicBezTo>
                  <a:pt x="f18" y="f196"/>
                  <a:pt x="f197" y="f198"/>
                  <a:pt x="f199" y="f200"/>
                </a:cubicBezTo>
                <a:cubicBezTo>
                  <a:pt x="f201" y="f202"/>
                  <a:pt x="f203" y="f204"/>
                  <a:pt x="f205" y="f206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105" y="f229"/>
                </a:cubicBezTo>
                <a:close/>
              </a:path>
            </a:pathLst>
          </a:custGeom>
          <a:solidFill>
            <a:srgbClr val="017D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1" name="Forma libre: forma 1206">
            <a:extLst>
              <a:ext uri="{FF2B5EF4-FFF2-40B4-BE49-F238E27FC236}">
                <a16:creationId xmlns:a16="http://schemas.microsoft.com/office/drawing/2014/main" id="{61C8AA8D-17A3-49F3-AB81-F7ADA38216A1}"/>
              </a:ext>
            </a:extLst>
          </p:cNvPr>
          <p:cNvSpPr/>
          <p:nvPr/>
        </p:nvSpPr>
        <p:spPr>
          <a:xfrm>
            <a:off x="8171444" y="1336386"/>
            <a:ext cx="567558" cy="1896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67563"/>
              <a:gd name="f7" fmla="val 189680"/>
              <a:gd name="f8" fmla="val 283696"/>
              <a:gd name="f9" fmla="val 273"/>
              <a:gd name="f10" fmla="val 359987"/>
              <a:gd name="f11" fmla="val 436324"/>
              <a:gd name="f12" fmla="val 681"/>
              <a:gd name="f13" fmla="val 512615"/>
              <a:gd name="f14" fmla="val 92"/>
              <a:gd name="f15" fmla="val 549063"/>
              <a:gd name="f16" fmla="val -179"/>
              <a:gd name="f17" fmla="val 563733"/>
              <a:gd name="f18" fmla="val 15305"/>
              <a:gd name="f19" fmla="val 565453"/>
              <a:gd name="f20" fmla="val 52976"/>
              <a:gd name="f21" fmla="val 571702"/>
              <a:gd name="f22" fmla="val 189259"/>
              <a:gd name="f23" fmla="val 572834"/>
              <a:gd name="f24" fmla="val 437365"/>
              <a:gd name="f25" fmla="val 316069"/>
              <a:gd name="f26" fmla="val 194727"/>
              <a:gd name="f27" fmla="val 188172"/>
              <a:gd name="f28" fmla="val 73431"/>
              <a:gd name="f29" fmla="val 189666"/>
              <a:gd name="f30" fmla="val 27158"/>
              <a:gd name="f31" fmla="val 190255"/>
              <a:gd name="f32" fmla="val 7372"/>
              <a:gd name="f33" fmla="val 172868"/>
              <a:gd name="f34" fmla="val 3795"/>
              <a:gd name="f35" fmla="val 125283"/>
              <a:gd name="f36" fmla="val -5577"/>
              <a:gd name="f37" fmla="val -7343"/>
              <a:gd name="f38" fmla="val -43"/>
              <a:gd name="f39" fmla="val 119342"/>
              <a:gd name="f40" fmla="val 2"/>
              <a:gd name="f41" fmla="val 174126"/>
              <a:gd name="f42" fmla="val 228911"/>
              <a:gd name="f43" fmla="+- 0 0 -90"/>
              <a:gd name="f44" fmla="*/ f3 1 567563"/>
              <a:gd name="f45" fmla="*/ f4 1 189680"/>
              <a:gd name="f46" fmla="val f5"/>
              <a:gd name="f47" fmla="val f6"/>
              <a:gd name="f48" fmla="val f7"/>
              <a:gd name="f49" fmla="*/ f43 f0 1"/>
              <a:gd name="f50" fmla="+- f48 0 f46"/>
              <a:gd name="f51" fmla="+- f47 0 f46"/>
              <a:gd name="f52" fmla="*/ f49 1 f2"/>
              <a:gd name="f53" fmla="*/ f51 1 567563"/>
              <a:gd name="f54" fmla="*/ f50 1 189680"/>
              <a:gd name="f55" fmla="*/ 283696 f51 1"/>
              <a:gd name="f56" fmla="*/ 273 f50 1"/>
              <a:gd name="f57" fmla="*/ 512615 f51 1"/>
              <a:gd name="f58" fmla="*/ 92 f50 1"/>
              <a:gd name="f59" fmla="*/ 565453 f51 1"/>
              <a:gd name="f60" fmla="*/ 52976 f50 1"/>
              <a:gd name="f61" fmla="*/ 437365 f51 1"/>
              <a:gd name="f62" fmla="*/ 189259 f50 1"/>
              <a:gd name="f63" fmla="*/ 73431 f51 1"/>
              <a:gd name="f64" fmla="*/ 189666 f50 1"/>
              <a:gd name="f65" fmla="*/ 3795 f51 1"/>
              <a:gd name="f66" fmla="*/ 125283 f50 1"/>
              <a:gd name="f67" fmla="*/ 119342 f51 1"/>
              <a:gd name="f68" fmla="*/ 2 f50 1"/>
              <a:gd name="f69" fmla="+- f52 0 f1"/>
              <a:gd name="f70" fmla="*/ f55 1 567563"/>
              <a:gd name="f71" fmla="*/ f56 1 189680"/>
              <a:gd name="f72" fmla="*/ f57 1 567563"/>
              <a:gd name="f73" fmla="*/ f58 1 189680"/>
              <a:gd name="f74" fmla="*/ f59 1 567563"/>
              <a:gd name="f75" fmla="*/ f60 1 189680"/>
              <a:gd name="f76" fmla="*/ f61 1 567563"/>
              <a:gd name="f77" fmla="*/ f62 1 189680"/>
              <a:gd name="f78" fmla="*/ f63 1 567563"/>
              <a:gd name="f79" fmla="*/ f64 1 189680"/>
              <a:gd name="f80" fmla="*/ f65 1 567563"/>
              <a:gd name="f81" fmla="*/ f66 1 189680"/>
              <a:gd name="f82" fmla="*/ f67 1 567563"/>
              <a:gd name="f83" fmla="*/ f68 1 189680"/>
              <a:gd name="f84" fmla="*/ f46 1 f53"/>
              <a:gd name="f85" fmla="*/ f47 1 f53"/>
              <a:gd name="f86" fmla="*/ f46 1 f54"/>
              <a:gd name="f87" fmla="*/ f48 1 f54"/>
              <a:gd name="f88" fmla="*/ f70 1 f53"/>
              <a:gd name="f89" fmla="*/ f71 1 f54"/>
              <a:gd name="f90" fmla="*/ f72 1 f53"/>
              <a:gd name="f91" fmla="*/ f73 1 f54"/>
              <a:gd name="f92" fmla="*/ f74 1 f53"/>
              <a:gd name="f93" fmla="*/ f75 1 f54"/>
              <a:gd name="f94" fmla="*/ f76 1 f53"/>
              <a:gd name="f95" fmla="*/ f77 1 f54"/>
              <a:gd name="f96" fmla="*/ f78 1 f53"/>
              <a:gd name="f97" fmla="*/ f79 1 f54"/>
              <a:gd name="f98" fmla="*/ f80 1 f53"/>
              <a:gd name="f99" fmla="*/ f81 1 f54"/>
              <a:gd name="f100" fmla="*/ f82 1 f53"/>
              <a:gd name="f101" fmla="*/ f83 1 f54"/>
              <a:gd name="f102" fmla="*/ f84 f44 1"/>
              <a:gd name="f103" fmla="*/ f85 f44 1"/>
              <a:gd name="f104" fmla="*/ f87 f45 1"/>
              <a:gd name="f105" fmla="*/ f86 f45 1"/>
              <a:gd name="f106" fmla="*/ f88 f44 1"/>
              <a:gd name="f107" fmla="*/ f89 f45 1"/>
              <a:gd name="f108" fmla="*/ f90 f44 1"/>
              <a:gd name="f109" fmla="*/ f91 f45 1"/>
              <a:gd name="f110" fmla="*/ f92 f44 1"/>
              <a:gd name="f111" fmla="*/ f93 f45 1"/>
              <a:gd name="f112" fmla="*/ f94 f44 1"/>
              <a:gd name="f113" fmla="*/ f95 f45 1"/>
              <a:gd name="f114" fmla="*/ f96 f44 1"/>
              <a:gd name="f115" fmla="*/ f97 f45 1"/>
              <a:gd name="f116" fmla="*/ f98 f44 1"/>
              <a:gd name="f117" fmla="*/ f99 f45 1"/>
              <a:gd name="f118" fmla="*/ f100 f44 1"/>
              <a:gd name="f119" fmla="*/ f101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">
                <a:pos x="f106" y="f107"/>
              </a:cxn>
              <a:cxn ang="f69">
                <a:pos x="f108" y="f109"/>
              </a:cxn>
              <a:cxn ang="f69">
                <a:pos x="f110" y="f111"/>
              </a:cxn>
              <a:cxn ang="f69">
                <a:pos x="f112" y="f113"/>
              </a:cxn>
              <a:cxn ang="f69">
                <a:pos x="f114" y="f115"/>
              </a:cxn>
              <a:cxn ang="f69">
                <a:pos x="f116" y="f117"/>
              </a:cxn>
              <a:cxn ang="f69">
                <a:pos x="f118" y="f119"/>
              </a:cxn>
              <a:cxn ang="f69">
                <a:pos x="f106" y="f119"/>
              </a:cxn>
              <a:cxn ang="f69">
                <a:pos x="f106" y="f107"/>
              </a:cxn>
            </a:cxnLst>
            <a:rect l="f102" t="f105" r="f103" b="f104"/>
            <a:pathLst>
              <a:path w="567563" h="189680">
                <a:moveTo>
                  <a:pt x="f8" y="f9"/>
                </a:moveTo>
                <a:cubicBezTo>
                  <a:pt x="f10" y="f9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2"/>
                  <a:pt x="f24" y="f22"/>
                </a:cubicBezTo>
                <a:cubicBezTo>
                  <a:pt x="f25" y="f22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16"/>
                  <a:pt x="f37" y="f38"/>
                  <a:pt x="f39" y="f40"/>
                </a:cubicBezTo>
                <a:cubicBezTo>
                  <a:pt x="f41" y="f40"/>
                  <a:pt x="f42" y="f40"/>
                  <a:pt x="f8" y="f40"/>
                </a:cubicBezTo>
                <a:lnTo>
                  <a:pt x="f8" y="f9"/>
                </a:lnTo>
                <a:close/>
              </a:path>
            </a:pathLst>
          </a:custGeom>
          <a:solidFill>
            <a:srgbClr val="017D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2" name="Forma libre: forma 1207">
            <a:extLst>
              <a:ext uri="{FF2B5EF4-FFF2-40B4-BE49-F238E27FC236}">
                <a16:creationId xmlns:a16="http://schemas.microsoft.com/office/drawing/2014/main" id="{6B9F6F4B-9474-44D7-A9FA-4D52D5672EB6}"/>
              </a:ext>
            </a:extLst>
          </p:cNvPr>
          <p:cNvSpPr/>
          <p:nvPr/>
        </p:nvSpPr>
        <p:spPr>
          <a:xfrm>
            <a:off x="4151732" y="2055095"/>
            <a:ext cx="827413" cy="3384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27414"/>
              <a:gd name="f7" fmla="val 338447"/>
              <a:gd name="f8" fmla="val 118572"/>
              <a:gd name="f9" fmla="val 96544"/>
              <a:gd name="f10" fmla="val 137181"/>
              <a:gd name="f11" fmla="val 103471"/>
              <a:gd name="f12" fmla="val 151941"/>
              <a:gd name="f13" fmla="val 94914"/>
              <a:gd name="f14" fmla="val 166158"/>
              <a:gd name="f15" fmla="val 83097"/>
              <a:gd name="f16" fmla="val 172134"/>
              <a:gd name="f17" fmla="val 78116"/>
              <a:gd name="f18" fmla="val 178790"/>
              <a:gd name="f19" fmla="val 71778"/>
              <a:gd name="f20" fmla="val 185853"/>
              <a:gd name="f21" fmla="val 70600"/>
              <a:gd name="f22" fmla="val 256621"/>
              <a:gd name="f23" fmla="val 59100"/>
              <a:gd name="f24" fmla="val 323902"/>
              <a:gd name="f25" fmla="val 37911"/>
              <a:gd name="f26" fmla="val 386792"/>
              <a:gd name="f27" fmla="val 3093"/>
              <a:gd name="f28" fmla="val 391546"/>
              <a:gd name="f29" fmla="val 467"/>
              <a:gd name="f30" fmla="val 399605"/>
              <a:gd name="f31" fmla="val -1163"/>
              <a:gd name="f32" fmla="val 403906"/>
              <a:gd name="f33" fmla="val 1010"/>
              <a:gd name="f34" fmla="val 484680"/>
              <a:gd name="f35" fmla="val 41895"/>
              <a:gd name="f36" fmla="val 577814"/>
              <a:gd name="f37" fmla="val 47374"/>
              <a:gd name="f38" fmla="val 657728"/>
              <a:gd name="f39" fmla="val 88938"/>
              <a:gd name="f40" fmla="val 678781"/>
              <a:gd name="f41" fmla="val 99895"/>
              <a:gd name="f42" fmla="val 694447"/>
              <a:gd name="f43" fmla="val 110761"/>
              <a:gd name="f44" fmla="val 720934"/>
              <a:gd name="f45" fmla="val 108724"/>
              <a:gd name="f46" fmla="val 786268"/>
              <a:gd name="f47" fmla="val 103698"/>
              <a:gd name="f48" fmla="val 831273"/>
              <a:gd name="f49" fmla="val 150559"/>
              <a:gd name="f50" fmla="val 827153"/>
              <a:gd name="f51" fmla="val 212634"/>
              <a:gd name="f52" fmla="val 823214"/>
              <a:gd name="f53" fmla="val 271493"/>
              <a:gd name="f54" fmla="val 775130"/>
              <a:gd name="f55" fmla="val 309481"/>
              <a:gd name="f56" fmla="val 711335"/>
              <a:gd name="f57" fmla="val 298161"/>
              <a:gd name="f58" fmla="val 681860"/>
              <a:gd name="f59" fmla="val 292909"/>
              <a:gd name="f60" fmla="val 657863"/>
              <a:gd name="f61" fmla="val 294132"/>
              <a:gd name="f62" fmla="val 634908"/>
              <a:gd name="f63" fmla="val 313058"/>
              <a:gd name="f64" fmla="val 630471"/>
              <a:gd name="f65" fmla="val 316725"/>
              <a:gd name="f66" fmla="val 624313"/>
              <a:gd name="f67" fmla="val 321298"/>
              <a:gd name="f68" fmla="val 619378"/>
              <a:gd name="f69" fmla="val 320800"/>
              <a:gd name="f70" fmla="val 526923"/>
              <a:gd name="f71" fmla="val 311926"/>
              <a:gd name="f72" fmla="val 435690"/>
              <a:gd name="f73" fmla="val 359647"/>
              <a:gd name="f74" fmla="val 342828"/>
              <a:gd name="f75" fmla="val 326686"/>
              <a:gd name="f76" fmla="val 341017"/>
              <a:gd name="f77" fmla="val 326052"/>
              <a:gd name="f78" fmla="val 339025"/>
              <a:gd name="f79" fmla="val 323698"/>
              <a:gd name="f80" fmla="val 337712"/>
              <a:gd name="f81" fmla="val 324060"/>
              <a:gd name="f82" fmla="val 255896"/>
              <a:gd name="f83" fmla="val 348283"/>
              <a:gd name="f84" fmla="val 185129"/>
              <a:gd name="f85" fmla="val 303187"/>
              <a:gd name="f86" fmla="val 109109"/>
              <a:gd name="f87" fmla="val 290012"/>
              <a:gd name="f88" fmla="val 44409"/>
              <a:gd name="f89" fmla="val 278783"/>
              <a:gd name="f90" fmla="val -1502"/>
              <a:gd name="f91" fmla="val 246682"/>
              <a:gd name="f92" fmla="val 38"/>
              <a:gd name="f93" fmla="val 191218"/>
              <a:gd name="f94" fmla="val 1622"/>
              <a:gd name="f95" fmla="val 133716"/>
              <a:gd name="f96" fmla="val 50385"/>
              <a:gd name="f97" fmla="val 94461"/>
              <a:gd name="f98" fmla="val 96454"/>
              <a:gd name="f99" fmla="val 484499"/>
              <a:gd name="f100" fmla="val 244644"/>
              <a:gd name="f101" fmla="val 500210"/>
              <a:gd name="f102" fmla="val 253020"/>
              <a:gd name="f103" fmla="val 509084"/>
              <a:gd name="f104" fmla="val 257050"/>
              <a:gd name="f105" fmla="val 517279"/>
              <a:gd name="f106" fmla="val 262257"/>
              <a:gd name="f107" fmla="val 560745"/>
              <a:gd name="f108" fmla="val 289921"/>
              <a:gd name="f109" fmla="val 601086"/>
              <a:gd name="f110" fmla="val 282949"/>
              <a:gd name="f111" fmla="val 632554"/>
              <a:gd name="f112" fmla="val 245233"/>
              <a:gd name="f113" fmla="val 656324"/>
              <a:gd name="f114" fmla="val 216754"/>
              <a:gd name="f115" fmla="val 675340"/>
              <a:gd name="f116" fmla="val 210732"/>
              <a:gd name="f117" fmla="val 705223"/>
              <a:gd name="f118" fmla="val 235725"/>
              <a:gd name="f119" fmla="val 722835"/>
              <a:gd name="f120" fmla="val 250440"/>
              <a:gd name="f121" fmla="val 746742"/>
              <a:gd name="f122" fmla="val 250983"/>
              <a:gd name="f123" fmla="val 763539"/>
              <a:gd name="f124" fmla="val 231831"/>
              <a:gd name="f125" fmla="val 777937"/>
              <a:gd name="f126" fmla="val 215441"/>
              <a:gd name="f127" fmla="val 777530"/>
              <a:gd name="f128" fmla="val 195066"/>
              <a:gd name="f129" fmla="val 763494"/>
              <a:gd name="f130" fmla="val 178088"/>
              <a:gd name="f131" fmla="val 747602"/>
              <a:gd name="f132" fmla="val 158800"/>
              <a:gd name="f133" fmla="val 726458"/>
              <a:gd name="f134" fmla="val 155178"/>
              <a:gd name="f135" fmla="val 706038"/>
              <a:gd name="f136" fmla="val 169757"/>
              <a:gd name="f137" fmla="val 679460"/>
              <a:gd name="f138" fmla="val 188728"/>
              <a:gd name="f139" fmla="val 660987"/>
              <a:gd name="f140" fmla="val 186328"/>
              <a:gd name="f141" fmla="val 644688"/>
              <a:gd name="f142" fmla="val 156490"/>
              <a:gd name="f143" fmla="val 620419"/>
              <a:gd name="f144" fmla="val 112029"/>
              <a:gd name="f145" fmla="val 580802"/>
              <a:gd name="f146" fmla="val 101570"/>
              <a:gd name="f147" fmla="val 534258"/>
              <a:gd name="f148" fmla="val 113840"/>
              <a:gd name="f149" fmla="val 514653"/>
              <a:gd name="f150" fmla="val 119001"/>
              <a:gd name="f151" fmla="val 498716"/>
              <a:gd name="f152" fmla="val 122940"/>
              <a:gd name="f153" fmla="val 480605"/>
              <a:gd name="f154" fmla="val 106369"/>
              <a:gd name="f155" fmla="val 397703"/>
              <a:gd name="f156" fmla="val 30440"/>
              <a:gd name="f157" fmla="val 377419"/>
              <a:gd name="f158" fmla="val 35556"/>
              <a:gd name="f159" fmla="val 325306"/>
              <a:gd name="f160" fmla="val 142138"/>
              <a:gd name="f161" fmla="val 319918"/>
              <a:gd name="f162" fmla="val 153140"/>
              <a:gd name="f163" fmla="val 314213"/>
              <a:gd name="f164" fmla="val 163599"/>
              <a:gd name="f165" fmla="val 300630"/>
              <a:gd name="f166" fmla="val 163735"/>
              <a:gd name="f167" fmla="val 289945"/>
              <a:gd name="f168" fmla="val 163825"/>
              <a:gd name="f169" fmla="val 284194"/>
              <a:gd name="f170" fmla="val 155992"/>
              <a:gd name="f171" fmla="val 278580"/>
              <a:gd name="f172" fmla="val 147209"/>
              <a:gd name="f173" fmla="val 249648"/>
              <a:gd name="f174" fmla="val 101977"/>
              <a:gd name="f175" fmla="val 224339"/>
              <a:gd name="f176" fmla="val 97404"/>
              <a:gd name="f177" fmla="val 186985"/>
              <a:gd name="f178" fmla="val 135437"/>
              <a:gd name="f179" fmla="val 166022"/>
              <a:gd name="f180" fmla="val 156762"/>
              <a:gd name="f181" fmla="val 149406"/>
              <a:gd name="f182" fmla="val 174692"/>
              <a:gd name="f183" fmla="val 117938"/>
              <a:gd name="f184" fmla="val 155404"/>
              <a:gd name="f185" fmla="val 98243"/>
              <a:gd name="f186" fmla="val 143360"/>
              <a:gd name="f187" fmla="val 79951"/>
              <a:gd name="f188" fmla="val 149790"/>
              <a:gd name="f189" fmla="val 65689"/>
              <a:gd name="f190" fmla="val 166497"/>
              <a:gd name="f191" fmla="val 54641"/>
              <a:gd name="f192" fmla="val 179355"/>
              <a:gd name="f193" fmla="val 51472"/>
              <a:gd name="f194" fmla="val 194070"/>
              <a:gd name="f195" fmla="val 60120"/>
              <a:gd name="f196" fmla="val 209962"/>
              <a:gd name="f197" fmla="val 72571"/>
              <a:gd name="f198" fmla="val 232827"/>
              <a:gd name="f199" fmla="val 92719"/>
              <a:gd name="f200" fmla="val 236223"/>
              <a:gd name="f201" fmla="val 115493"/>
              <a:gd name="f202" fmla="val 231061"/>
              <a:gd name="f203" fmla="val 132200"/>
              <a:gd name="f204" fmla="val 227258"/>
              <a:gd name="f205" fmla="val 151986"/>
              <a:gd name="f206" fmla="val 212996"/>
              <a:gd name="f207" fmla="val 165071"/>
              <a:gd name="f208" fmla="val 228843"/>
              <a:gd name="f209" fmla="val 210122"/>
              <a:gd name="f210" fmla="val 283175"/>
              <a:gd name="f211" fmla="val 258704"/>
              <a:gd name="f212" fmla="val 267102"/>
              <a:gd name="f213" fmla="val 320506"/>
              <a:gd name="f214" fmla="val 262393"/>
              <a:gd name="f215" fmla="val 375835"/>
              <a:gd name="f216" fmla="val 258182"/>
              <a:gd name="f217" fmla="val 435826"/>
              <a:gd name="f218" fmla="val 314416"/>
              <a:gd name="f219" fmla="val 484544"/>
              <a:gd name="f220" fmla="val 244780"/>
              <a:gd name="f221" fmla="+- 0 0 -90"/>
              <a:gd name="f222" fmla="*/ f3 1 827414"/>
              <a:gd name="f223" fmla="*/ f4 1 338447"/>
              <a:gd name="f224" fmla="val f5"/>
              <a:gd name="f225" fmla="val f6"/>
              <a:gd name="f226" fmla="val f7"/>
              <a:gd name="f227" fmla="*/ f221 f0 1"/>
              <a:gd name="f228" fmla="+- f226 0 f224"/>
              <a:gd name="f229" fmla="+- f225 0 f224"/>
              <a:gd name="f230" fmla="*/ f227 1 f2"/>
              <a:gd name="f231" fmla="*/ f229 1 827414"/>
              <a:gd name="f232" fmla="*/ f228 1 338447"/>
              <a:gd name="f233" fmla="*/ 118572 f229 1"/>
              <a:gd name="f234" fmla="*/ 96544 f228 1"/>
              <a:gd name="f235" fmla="*/ 166158 f229 1"/>
              <a:gd name="f236" fmla="*/ 83097 f228 1"/>
              <a:gd name="f237" fmla="*/ 185853 f229 1"/>
              <a:gd name="f238" fmla="*/ 70600 f228 1"/>
              <a:gd name="f239" fmla="*/ 386792 f229 1"/>
              <a:gd name="f240" fmla="*/ 3093 f228 1"/>
              <a:gd name="f241" fmla="*/ 403906 f229 1"/>
              <a:gd name="f242" fmla="*/ 1010 f228 1"/>
              <a:gd name="f243" fmla="*/ 657728 f229 1"/>
              <a:gd name="f244" fmla="*/ 88938 f228 1"/>
              <a:gd name="f245" fmla="*/ 720934 f229 1"/>
              <a:gd name="f246" fmla="*/ 108724 f228 1"/>
              <a:gd name="f247" fmla="*/ 827153 f229 1"/>
              <a:gd name="f248" fmla="*/ 212634 f228 1"/>
              <a:gd name="f249" fmla="*/ 711335 f229 1"/>
              <a:gd name="f250" fmla="*/ 298161 f228 1"/>
              <a:gd name="f251" fmla="*/ 634908 f229 1"/>
              <a:gd name="f252" fmla="*/ 313058 f228 1"/>
              <a:gd name="f253" fmla="*/ 619378 f229 1"/>
              <a:gd name="f254" fmla="*/ 320800 f228 1"/>
              <a:gd name="f255" fmla="*/ 342828 f229 1"/>
              <a:gd name="f256" fmla="*/ 326686 f228 1"/>
              <a:gd name="f257" fmla="*/ 337712 f229 1"/>
              <a:gd name="f258" fmla="*/ 324060 f228 1"/>
              <a:gd name="f259" fmla="*/ 109109 f229 1"/>
              <a:gd name="f260" fmla="*/ 290012 f228 1"/>
              <a:gd name="f261" fmla="*/ 38 f229 1"/>
              <a:gd name="f262" fmla="*/ 191218 f228 1"/>
              <a:gd name="f263" fmla="*/ 96454 f228 1"/>
              <a:gd name="f264" fmla="*/ 484499 f229 1"/>
              <a:gd name="f265" fmla="*/ 244644 f228 1"/>
              <a:gd name="f266" fmla="*/ 517279 f229 1"/>
              <a:gd name="f267" fmla="*/ 262257 f228 1"/>
              <a:gd name="f268" fmla="*/ 632554 f229 1"/>
              <a:gd name="f269" fmla="*/ 245233 f228 1"/>
              <a:gd name="f270" fmla="*/ 705223 f229 1"/>
              <a:gd name="f271" fmla="*/ 235725 f228 1"/>
              <a:gd name="f272" fmla="*/ 763539 f229 1"/>
              <a:gd name="f273" fmla="*/ 231831 f228 1"/>
              <a:gd name="f274" fmla="*/ 763494 f229 1"/>
              <a:gd name="f275" fmla="*/ 178088 f228 1"/>
              <a:gd name="f276" fmla="*/ 706038 f229 1"/>
              <a:gd name="f277" fmla="*/ 169757 f228 1"/>
              <a:gd name="f278" fmla="*/ 644688 f229 1"/>
              <a:gd name="f279" fmla="*/ 156490 f228 1"/>
              <a:gd name="f280" fmla="*/ 534258 f229 1"/>
              <a:gd name="f281" fmla="*/ 113840 f228 1"/>
              <a:gd name="f282" fmla="*/ 480605 f229 1"/>
              <a:gd name="f283" fmla="*/ 106369 f228 1"/>
              <a:gd name="f284" fmla="*/ 325306 f229 1"/>
              <a:gd name="f285" fmla="*/ 142138 f228 1"/>
              <a:gd name="f286" fmla="*/ 300630 f229 1"/>
              <a:gd name="f287" fmla="*/ 163735 f228 1"/>
              <a:gd name="f288" fmla="*/ 278580 f229 1"/>
              <a:gd name="f289" fmla="*/ 147209 f228 1"/>
              <a:gd name="f290" fmla="*/ 186985 f229 1"/>
              <a:gd name="f291" fmla="*/ 135437 f228 1"/>
              <a:gd name="f292" fmla="*/ 117938 f229 1"/>
              <a:gd name="f293" fmla="*/ 155404 f228 1"/>
              <a:gd name="f294" fmla="*/ 65689 f229 1"/>
              <a:gd name="f295" fmla="*/ 166497 f228 1"/>
              <a:gd name="f296" fmla="*/ 60120 f229 1"/>
              <a:gd name="f297" fmla="*/ 209962 f228 1"/>
              <a:gd name="f298" fmla="*/ 115493 f229 1"/>
              <a:gd name="f299" fmla="*/ 231061 f228 1"/>
              <a:gd name="f300" fmla="*/ 165071 f229 1"/>
              <a:gd name="f301" fmla="*/ 228843 f228 1"/>
              <a:gd name="f302" fmla="*/ 320506 f229 1"/>
              <a:gd name="f303" fmla="*/ 262393 f228 1"/>
              <a:gd name="f304" fmla="*/ 484544 f229 1"/>
              <a:gd name="f305" fmla="*/ 244780 f228 1"/>
              <a:gd name="f306" fmla="+- f230 0 f1"/>
              <a:gd name="f307" fmla="*/ f233 1 827414"/>
              <a:gd name="f308" fmla="*/ f234 1 338447"/>
              <a:gd name="f309" fmla="*/ f235 1 827414"/>
              <a:gd name="f310" fmla="*/ f236 1 338447"/>
              <a:gd name="f311" fmla="*/ f237 1 827414"/>
              <a:gd name="f312" fmla="*/ f238 1 338447"/>
              <a:gd name="f313" fmla="*/ f239 1 827414"/>
              <a:gd name="f314" fmla="*/ f240 1 338447"/>
              <a:gd name="f315" fmla="*/ f241 1 827414"/>
              <a:gd name="f316" fmla="*/ f242 1 338447"/>
              <a:gd name="f317" fmla="*/ f243 1 827414"/>
              <a:gd name="f318" fmla="*/ f244 1 338447"/>
              <a:gd name="f319" fmla="*/ f245 1 827414"/>
              <a:gd name="f320" fmla="*/ f246 1 338447"/>
              <a:gd name="f321" fmla="*/ f247 1 827414"/>
              <a:gd name="f322" fmla="*/ f248 1 338447"/>
              <a:gd name="f323" fmla="*/ f249 1 827414"/>
              <a:gd name="f324" fmla="*/ f250 1 338447"/>
              <a:gd name="f325" fmla="*/ f251 1 827414"/>
              <a:gd name="f326" fmla="*/ f252 1 338447"/>
              <a:gd name="f327" fmla="*/ f253 1 827414"/>
              <a:gd name="f328" fmla="*/ f254 1 338447"/>
              <a:gd name="f329" fmla="*/ f255 1 827414"/>
              <a:gd name="f330" fmla="*/ f256 1 338447"/>
              <a:gd name="f331" fmla="*/ f257 1 827414"/>
              <a:gd name="f332" fmla="*/ f258 1 338447"/>
              <a:gd name="f333" fmla="*/ f259 1 827414"/>
              <a:gd name="f334" fmla="*/ f260 1 338447"/>
              <a:gd name="f335" fmla="*/ f261 1 827414"/>
              <a:gd name="f336" fmla="*/ f262 1 338447"/>
              <a:gd name="f337" fmla="*/ f263 1 338447"/>
              <a:gd name="f338" fmla="*/ f264 1 827414"/>
              <a:gd name="f339" fmla="*/ f265 1 338447"/>
              <a:gd name="f340" fmla="*/ f266 1 827414"/>
              <a:gd name="f341" fmla="*/ f267 1 338447"/>
              <a:gd name="f342" fmla="*/ f268 1 827414"/>
              <a:gd name="f343" fmla="*/ f269 1 338447"/>
              <a:gd name="f344" fmla="*/ f270 1 827414"/>
              <a:gd name="f345" fmla="*/ f271 1 338447"/>
              <a:gd name="f346" fmla="*/ f272 1 827414"/>
              <a:gd name="f347" fmla="*/ f273 1 338447"/>
              <a:gd name="f348" fmla="*/ f274 1 827414"/>
              <a:gd name="f349" fmla="*/ f275 1 338447"/>
              <a:gd name="f350" fmla="*/ f276 1 827414"/>
              <a:gd name="f351" fmla="*/ f277 1 338447"/>
              <a:gd name="f352" fmla="*/ f278 1 827414"/>
              <a:gd name="f353" fmla="*/ f279 1 338447"/>
              <a:gd name="f354" fmla="*/ f280 1 827414"/>
              <a:gd name="f355" fmla="*/ f281 1 338447"/>
              <a:gd name="f356" fmla="*/ f282 1 827414"/>
              <a:gd name="f357" fmla="*/ f283 1 338447"/>
              <a:gd name="f358" fmla="*/ f284 1 827414"/>
              <a:gd name="f359" fmla="*/ f285 1 338447"/>
              <a:gd name="f360" fmla="*/ f286 1 827414"/>
              <a:gd name="f361" fmla="*/ f287 1 338447"/>
              <a:gd name="f362" fmla="*/ f288 1 827414"/>
              <a:gd name="f363" fmla="*/ f289 1 338447"/>
              <a:gd name="f364" fmla="*/ f290 1 827414"/>
              <a:gd name="f365" fmla="*/ f291 1 338447"/>
              <a:gd name="f366" fmla="*/ f292 1 827414"/>
              <a:gd name="f367" fmla="*/ f293 1 338447"/>
              <a:gd name="f368" fmla="*/ f294 1 827414"/>
              <a:gd name="f369" fmla="*/ f295 1 338447"/>
              <a:gd name="f370" fmla="*/ f296 1 827414"/>
              <a:gd name="f371" fmla="*/ f297 1 338447"/>
              <a:gd name="f372" fmla="*/ f298 1 827414"/>
              <a:gd name="f373" fmla="*/ f299 1 338447"/>
              <a:gd name="f374" fmla="*/ f300 1 827414"/>
              <a:gd name="f375" fmla="*/ f301 1 338447"/>
              <a:gd name="f376" fmla="*/ f302 1 827414"/>
              <a:gd name="f377" fmla="*/ f303 1 338447"/>
              <a:gd name="f378" fmla="*/ f304 1 827414"/>
              <a:gd name="f379" fmla="*/ f305 1 338447"/>
              <a:gd name="f380" fmla="*/ f224 1 f231"/>
              <a:gd name="f381" fmla="*/ f225 1 f231"/>
              <a:gd name="f382" fmla="*/ f224 1 f232"/>
              <a:gd name="f383" fmla="*/ f226 1 f232"/>
              <a:gd name="f384" fmla="*/ f307 1 f231"/>
              <a:gd name="f385" fmla="*/ f308 1 f232"/>
              <a:gd name="f386" fmla="*/ f309 1 f231"/>
              <a:gd name="f387" fmla="*/ f310 1 f232"/>
              <a:gd name="f388" fmla="*/ f311 1 f231"/>
              <a:gd name="f389" fmla="*/ f312 1 f232"/>
              <a:gd name="f390" fmla="*/ f313 1 f231"/>
              <a:gd name="f391" fmla="*/ f314 1 f232"/>
              <a:gd name="f392" fmla="*/ f315 1 f231"/>
              <a:gd name="f393" fmla="*/ f316 1 f232"/>
              <a:gd name="f394" fmla="*/ f317 1 f231"/>
              <a:gd name="f395" fmla="*/ f318 1 f232"/>
              <a:gd name="f396" fmla="*/ f319 1 f231"/>
              <a:gd name="f397" fmla="*/ f320 1 f232"/>
              <a:gd name="f398" fmla="*/ f321 1 f231"/>
              <a:gd name="f399" fmla="*/ f322 1 f232"/>
              <a:gd name="f400" fmla="*/ f323 1 f231"/>
              <a:gd name="f401" fmla="*/ f324 1 f232"/>
              <a:gd name="f402" fmla="*/ f325 1 f231"/>
              <a:gd name="f403" fmla="*/ f326 1 f232"/>
              <a:gd name="f404" fmla="*/ f327 1 f231"/>
              <a:gd name="f405" fmla="*/ f328 1 f232"/>
              <a:gd name="f406" fmla="*/ f329 1 f231"/>
              <a:gd name="f407" fmla="*/ f330 1 f232"/>
              <a:gd name="f408" fmla="*/ f331 1 f231"/>
              <a:gd name="f409" fmla="*/ f332 1 f232"/>
              <a:gd name="f410" fmla="*/ f333 1 f231"/>
              <a:gd name="f411" fmla="*/ f334 1 f232"/>
              <a:gd name="f412" fmla="*/ f335 1 f231"/>
              <a:gd name="f413" fmla="*/ f336 1 f232"/>
              <a:gd name="f414" fmla="*/ f337 1 f232"/>
              <a:gd name="f415" fmla="*/ f338 1 f231"/>
              <a:gd name="f416" fmla="*/ f339 1 f232"/>
              <a:gd name="f417" fmla="*/ f340 1 f231"/>
              <a:gd name="f418" fmla="*/ f341 1 f232"/>
              <a:gd name="f419" fmla="*/ f342 1 f231"/>
              <a:gd name="f420" fmla="*/ f343 1 f232"/>
              <a:gd name="f421" fmla="*/ f344 1 f231"/>
              <a:gd name="f422" fmla="*/ f345 1 f232"/>
              <a:gd name="f423" fmla="*/ f346 1 f231"/>
              <a:gd name="f424" fmla="*/ f347 1 f232"/>
              <a:gd name="f425" fmla="*/ f348 1 f231"/>
              <a:gd name="f426" fmla="*/ f349 1 f232"/>
              <a:gd name="f427" fmla="*/ f350 1 f231"/>
              <a:gd name="f428" fmla="*/ f351 1 f232"/>
              <a:gd name="f429" fmla="*/ f352 1 f231"/>
              <a:gd name="f430" fmla="*/ f353 1 f232"/>
              <a:gd name="f431" fmla="*/ f354 1 f231"/>
              <a:gd name="f432" fmla="*/ f355 1 f232"/>
              <a:gd name="f433" fmla="*/ f356 1 f231"/>
              <a:gd name="f434" fmla="*/ f357 1 f232"/>
              <a:gd name="f435" fmla="*/ f358 1 f231"/>
              <a:gd name="f436" fmla="*/ f359 1 f232"/>
              <a:gd name="f437" fmla="*/ f360 1 f231"/>
              <a:gd name="f438" fmla="*/ f361 1 f232"/>
              <a:gd name="f439" fmla="*/ f362 1 f231"/>
              <a:gd name="f440" fmla="*/ f363 1 f232"/>
              <a:gd name="f441" fmla="*/ f364 1 f231"/>
              <a:gd name="f442" fmla="*/ f365 1 f232"/>
              <a:gd name="f443" fmla="*/ f366 1 f231"/>
              <a:gd name="f444" fmla="*/ f367 1 f232"/>
              <a:gd name="f445" fmla="*/ f368 1 f231"/>
              <a:gd name="f446" fmla="*/ f369 1 f232"/>
              <a:gd name="f447" fmla="*/ f370 1 f231"/>
              <a:gd name="f448" fmla="*/ f371 1 f232"/>
              <a:gd name="f449" fmla="*/ f372 1 f231"/>
              <a:gd name="f450" fmla="*/ f373 1 f232"/>
              <a:gd name="f451" fmla="*/ f374 1 f231"/>
              <a:gd name="f452" fmla="*/ f375 1 f232"/>
              <a:gd name="f453" fmla="*/ f376 1 f231"/>
              <a:gd name="f454" fmla="*/ f377 1 f232"/>
              <a:gd name="f455" fmla="*/ f378 1 f231"/>
              <a:gd name="f456" fmla="*/ f379 1 f232"/>
              <a:gd name="f457" fmla="*/ f380 f222 1"/>
              <a:gd name="f458" fmla="*/ f381 f222 1"/>
              <a:gd name="f459" fmla="*/ f383 f223 1"/>
              <a:gd name="f460" fmla="*/ f382 f223 1"/>
              <a:gd name="f461" fmla="*/ f384 f222 1"/>
              <a:gd name="f462" fmla="*/ f385 f223 1"/>
              <a:gd name="f463" fmla="*/ f386 f222 1"/>
              <a:gd name="f464" fmla="*/ f387 f223 1"/>
              <a:gd name="f465" fmla="*/ f388 f222 1"/>
              <a:gd name="f466" fmla="*/ f389 f223 1"/>
              <a:gd name="f467" fmla="*/ f390 f222 1"/>
              <a:gd name="f468" fmla="*/ f391 f223 1"/>
              <a:gd name="f469" fmla="*/ f392 f222 1"/>
              <a:gd name="f470" fmla="*/ f393 f223 1"/>
              <a:gd name="f471" fmla="*/ f394 f222 1"/>
              <a:gd name="f472" fmla="*/ f395 f223 1"/>
              <a:gd name="f473" fmla="*/ f396 f222 1"/>
              <a:gd name="f474" fmla="*/ f397 f223 1"/>
              <a:gd name="f475" fmla="*/ f398 f222 1"/>
              <a:gd name="f476" fmla="*/ f399 f223 1"/>
              <a:gd name="f477" fmla="*/ f400 f222 1"/>
              <a:gd name="f478" fmla="*/ f401 f223 1"/>
              <a:gd name="f479" fmla="*/ f402 f222 1"/>
              <a:gd name="f480" fmla="*/ f403 f223 1"/>
              <a:gd name="f481" fmla="*/ f404 f222 1"/>
              <a:gd name="f482" fmla="*/ f405 f223 1"/>
              <a:gd name="f483" fmla="*/ f406 f222 1"/>
              <a:gd name="f484" fmla="*/ f407 f223 1"/>
              <a:gd name="f485" fmla="*/ f408 f222 1"/>
              <a:gd name="f486" fmla="*/ f409 f223 1"/>
              <a:gd name="f487" fmla="*/ f410 f222 1"/>
              <a:gd name="f488" fmla="*/ f411 f223 1"/>
              <a:gd name="f489" fmla="*/ f412 f222 1"/>
              <a:gd name="f490" fmla="*/ f413 f223 1"/>
              <a:gd name="f491" fmla="*/ f414 f223 1"/>
              <a:gd name="f492" fmla="*/ f415 f222 1"/>
              <a:gd name="f493" fmla="*/ f416 f223 1"/>
              <a:gd name="f494" fmla="*/ f417 f222 1"/>
              <a:gd name="f495" fmla="*/ f418 f223 1"/>
              <a:gd name="f496" fmla="*/ f419 f222 1"/>
              <a:gd name="f497" fmla="*/ f420 f223 1"/>
              <a:gd name="f498" fmla="*/ f421 f222 1"/>
              <a:gd name="f499" fmla="*/ f422 f223 1"/>
              <a:gd name="f500" fmla="*/ f423 f222 1"/>
              <a:gd name="f501" fmla="*/ f424 f223 1"/>
              <a:gd name="f502" fmla="*/ f425 f222 1"/>
              <a:gd name="f503" fmla="*/ f426 f223 1"/>
              <a:gd name="f504" fmla="*/ f427 f222 1"/>
              <a:gd name="f505" fmla="*/ f428 f223 1"/>
              <a:gd name="f506" fmla="*/ f429 f222 1"/>
              <a:gd name="f507" fmla="*/ f430 f223 1"/>
              <a:gd name="f508" fmla="*/ f431 f222 1"/>
              <a:gd name="f509" fmla="*/ f432 f223 1"/>
              <a:gd name="f510" fmla="*/ f433 f222 1"/>
              <a:gd name="f511" fmla="*/ f434 f223 1"/>
              <a:gd name="f512" fmla="*/ f435 f222 1"/>
              <a:gd name="f513" fmla="*/ f436 f223 1"/>
              <a:gd name="f514" fmla="*/ f437 f222 1"/>
              <a:gd name="f515" fmla="*/ f438 f223 1"/>
              <a:gd name="f516" fmla="*/ f439 f222 1"/>
              <a:gd name="f517" fmla="*/ f440 f223 1"/>
              <a:gd name="f518" fmla="*/ f441 f222 1"/>
              <a:gd name="f519" fmla="*/ f442 f223 1"/>
              <a:gd name="f520" fmla="*/ f443 f222 1"/>
              <a:gd name="f521" fmla="*/ f444 f223 1"/>
              <a:gd name="f522" fmla="*/ f445 f222 1"/>
              <a:gd name="f523" fmla="*/ f446 f223 1"/>
              <a:gd name="f524" fmla="*/ f447 f222 1"/>
              <a:gd name="f525" fmla="*/ f448 f223 1"/>
              <a:gd name="f526" fmla="*/ f449 f222 1"/>
              <a:gd name="f527" fmla="*/ f450 f223 1"/>
              <a:gd name="f528" fmla="*/ f451 f222 1"/>
              <a:gd name="f529" fmla="*/ f452 f223 1"/>
              <a:gd name="f530" fmla="*/ f453 f222 1"/>
              <a:gd name="f531" fmla="*/ f454 f223 1"/>
              <a:gd name="f532" fmla="*/ f455 f222 1"/>
              <a:gd name="f533" fmla="*/ f456 f2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6">
                <a:pos x="f461" y="f462"/>
              </a:cxn>
              <a:cxn ang="f306">
                <a:pos x="f463" y="f464"/>
              </a:cxn>
              <a:cxn ang="f306">
                <a:pos x="f465" y="f466"/>
              </a:cxn>
              <a:cxn ang="f306">
                <a:pos x="f467" y="f468"/>
              </a:cxn>
              <a:cxn ang="f306">
                <a:pos x="f469" y="f470"/>
              </a:cxn>
              <a:cxn ang="f306">
                <a:pos x="f471" y="f472"/>
              </a:cxn>
              <a:cxn ang="f306">
                <a:pos x="f473" y="f474"/>
              </a:cxn>
              <a:cxn ang="f306">
                <a:pos x="f475" y="f476"/>
              </a:cxn>
              <a:cxn ang="f306">
                <a:pos x="f477" y="f478"/>
              </a:cxn>
              <a:cxn ang="f306">
                <a:pos x="f479" y="f480"/>
              </a:cxn>
              <a:cxn ang="f306">
                <a:pos x="f481" y="f482"/>
              </a:cxn>
              <a:cxn ang="f306">
                <a:pos x="f483" y="f484"/>
              </a:cxn>
              <a:cxn ang="f306">
                <a:pos x="f485" y="f486"/>
              </a:cxn>
              <a:cxn ang="f306">
                <a:pos x="f487" y="f488"/>
              </a:cxn>
              <a:cxn ang="f306">
                <a:pos x="f489" y="f490"/>
              </a:cxn>
              <a:cxn ang="f306">
                <a:pos x="f461" y="f491"/>
              </a:cxn>
              <a:cxn ang="f306">
                <a:pos x="f492" y="f493"/>
              </a:cxn>
              <a:cxn ang="f306">
                <a:pos x="f494" y="f495"/>
              </a:cxn>
              <a:cxn ang="f306">
                <a:pos x="f496" y="f497"/>
              </a:cxn>
              <a:cxn ang="f306">
                <a:pos x="f498" y="f499"/>
              </a:cxn>
              <a:cxn ang="f306">
                <a:pos x="f500" y="f501"/>
              </a:cxn>
              <a:cxn ang="f306">
                <a:pos x="f502" y="f503"/>
              </a:cxn>
              <a:cxn ang="f306">
                <a:pos x="f504" y="f505"/>
              </a:cxn>
              <a:cxn ang="f306">
                <a:pos x="f506" y="f507"/>
              </a:cxn>
              <a:cxn ang="f306">
                <a:pos x="f508" y="f509"/>
              </a:cxn>
              <a:cxn ang="f306">
                <a:pos x="f510" y="f511"/>
              </a:cxn>
              <a:cxn ang="f306">
                <a:pos x="f512" y="f513"/>
              </a:cxn>
              <a:cxn ang="f306">
                <a:pos x="f514" y="f515"/>
              </a:cxn>
              <a:cxn ang="f306">
                <a:pos x="f516" y="f517"/>
              </a:cxn>
              <a:cxn ang="f306">
                <a:pos x="f518" y="f519"/>
              </a:cxn>
              <a:cxn ang="f306">
                <a:pos x="f520" y="f521"/>
              </a:cxn>
              <a:cxn ang="f306">
                <a:pos x="f522" y="f523"/>
              </a:cxn>
              <a:cxn ang="f306">
                <a:pos x="f524" y="f525"/>
              </a:cxn>
              <a:cxn ang="f306">
                <a:pos x="f526" y="f527"/>
              </a:cxn>
              <a:cxn ang="f306">
                <a:pos x="f528" y="f529"/>
              </a:cxn>
              <a:cxn ang="f306">
                <a:pos x="f530" y="f531"/>
              </a:cxn>
              <a:cxn ang="f306">
                <a:pos x="f532" y="f533"/>
              </a:cxn>
            </a:cxnLst>
            <a:rect l="f457" t="f460" r="f458" b="f459"/>
            <a:pathLst>
              <a:path w="827414" h="338447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8" y="f98"/>
                </a:cubicBezTo>
                <a:close/>
                <a:moveTo>
                  <a:pt x="f99" y="f100"/>
                </a:move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cubicBezTo>
                  <a:pt x="f125" y="f126"/>
                  <a:pt x="f127" y="f128"/>
                  <a:pt x="f129" y="f130"/>
                </a:cubicBezTo>
                <a:cubicBezTo>
                  <a:pt x="f131" y="f132"/>
                  <a:pt x="f133" y="f134"/>
                  <a:pt x="f135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ubicBezTo>
                  <a:pt x="f185" y="f186"/>
                  <a:pt x="f187" y="f188"/>
                  <a:pt x="f189" y="f190"/>
                </a:cubicBezTo>
                <a:cubicBezTo>
                  <a:pt x="f191" y="f192"/>
                  <a:pt x="f193" y="f194"/>
                  <a:pt x="f195" y="f196"/>
                </a:cubicBez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19" y="f220"/>
                </a:cubicBezTo>
                <a:close/>
              </a:path>
            </a:pathLst>
          </a:custGeom>
          <a:solidFill>
            <a:srgbClr val="017D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3" name="Forma libre: forma 1208">
            <a:extLst>
              <a:ext uri="{FF2B5EF4-FFF2-40B4-BE49-F238E27FC236}">
                <a16:creationId xmlns:a16="http://schemas.microsoft.com/office/drawing/2014/main" id="{04F6D4BC-FC85-48CB-98F4-31ADAD3ED36C}"/>
              </a:ext>
            </a:extLst>
          </p:cNvPr>
          <p:cNvSpPr/>
          <p:nvPr/>
        </p:nvSpPr>
        <p:spPr>
          <a:xfrm>
            <a:off x="7937494" y="1243044"/>
            <a:ext cx="244446" cy="48721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4446"/>
              <a:gd name="f7" fmla="val 487211"/>
              <a:gd name="f8" fmla="val 118850"/>
              <a:gd name="f9" fmla="val 486939"/>
              <a:gd name="f10" fmla="val -4801"/>
              <a:gd name="f11" fmla="val 487301"/>
              <a:gd name="f12" fmla="val -6611"/>
              <a:gd name="f13" fmla="val 487166"/>
              <a:gd name="f14" fmla="val 4074"/>
              <a:gd name="f15" fmla="val 363877"/>
              <a:gd name="f16" fmla="val 13220"/>
              <a:gd name="f17" fmla="val 258563"/>
              <a:gd name="f18" fmla="val 28387"/>
              <a:gd name="f19" fmla="val 153793"/>
              <a:gd name="f20" fmla="val 38529"/>
              <a:gd name="f21" fmla="val 48525"/>
              <a:gd name="f22" fmla="val 42785"/>
              <a:gd name="f23" fmla="val 4153"/>
              <a:gd name="f24" fmla="val 71536"/>
              <a:gd name="f25" fmla="val -1325"/>
              <a:gd name="f26" fmla="val 104588"/>
              <a:gd name="f27" fmla="val 1482"/>
              <a:gd name="f28" fmla="val 139813"/>
              <a:gd name="f29" fmla="val 4470"/>
              <a:gd name="f30" fmla="val 190478"/>
              <a:gd name="f31" fmla="val -17353"/>
              <a:gd name="f32" fmla="val 198175"/>
              <a:gd name="f33" fmla="val 42955"/>
              <a:gd name="f34" fmla="val 214973"/>
              <a:gd name="f35" fmla="val 175028"/>
              <a:gd name="f36" fmla="val 228918"/>
              <a:gd name="f37" fmla="val 307507"/>
              <a:gd name="f38" fmla="val 243859"/>
              <a:gd name="f39" fmla="val 439851"/>
              <a:gd name="f40" fmla="val 247436"/>
              <a:gd name="f41" fmla="val 471364"/>
              <a:gd name="f42" fmla="val 234849"/>
              <a:gd name="f43" fmla="val 488207"/>
              <a:gd name="f44" fmla="val 201209"/>
              <a:gd name="f45" fmla="val 173771"/>
              <a:gd name="f46" fmla="val 486305"/>
              <a:gd name="f47" fmla="val 146333"/>
              <a:gd name="f48" fmla="val 486984"/>
              <a:gd name="f49" fmla="+- 0 0 -90"/>
              <a:gd name="f50" fmla="*/ f3 1 244446"/>
              <a:gd name="f51" fmla="*/ f4 1 487211"/>
              <a:gd name="f52" fmla="val f5"/>
              <a:gd name="f53" fmla="val f6"/>
              <a:gd name="f54" fmla="val f7"/>
              <a:gd name="f55" fmla="*/ f49 f0 1"/>
              <a:gd name="f56" fmla="+- f54 0 f52"/>
              <a:gd name="f57" fmla="+- f53 0 f52"/>
              <a:gd name="f58" fmla="*/ f55 1 f2"/>
              <a:gd name="f59" fmla="*/ f57 1 244446"/>
              <a:gd name="f60" fmla="*/ f56 1 487211"/>
              <a:gd name="f61" fmla="*/ 118850 f57 1"/>
              <a:gd name="f62" fmla="*/ 486939 f56 1"/>
              <a:gd name="f63" fmla="*/ 4074 f57 1"/>
              <a:gd name="f64" fmla="*/ 363877 f56 1"/>
              <a:gd name="f65" fmla="*/ 38529 f57 1"/>
              <a:gd name="f66" fmla="*/ 48525 f56 1"/>
              <a:gd name="f67" fmla="*/ 104588 f57 1"/>
              <a:gd name="f68" fmla="*/ 1482 f56 1"/>
              <a:gd name="f69" fmla="*/ 198175 f57 1"/>
              <a:gd name="f70" fmla="*/ 42955 f56 1"/>
              <a:gd name="f71" fmla="*/ 243859 f57 1"/>
              <a:gd name="f72" fmla="*/ 439851 f56 1"/>
              <a:gd name="f73" fmla="*/ 201209 f57 1"/>
              <a:gd name="f74" fmla="*/ 487166 f56 1"/>
              <a:gd name="f75" fmla="*/ 486984 f56 1"/>
              <a:gd name="f76" fmla="+- f58 0 f1"/>
              <a:gd name="f77" fmla="*/ f61 1 244446"/>
              <a:gd name="f78" fmla="*/ f62 1 487211"/>
              <a:gd name="f79" fmla="*/ f63 1 244446"/>
              <a:gd name="f80" fmla="*/ f64 1 487211"/>
              <a:gd name="f81" fmla="*/ f65 1 244446"/>
              <a:gd name="f82" fmla="*/ f66 1 487211"/>
              <a:gd name="f83" fmla="*/ f67 1 244446"/>
              <a:gd name="f84" fmla="*/ f68 1 487211"/>
              <a:gd name="f85" fmla="*/ f69 1 244446"/>
              <a:gd name="f86" fmla="*/ f70 1 487211"/>
              <a:gd name="f87" fmla="*/ f71 1 244446"/>
              <a:gd name="f88" fmla="*/ f72 1 487211"/>
              <a:gd name="f89" fmla="*/ f73 1 244446"/>
              <a:gd name="f90" fmla="*/ f74 1 487211"/>
              <a:gd name="f91" fmla="*/ f75 1 487211"/>
              <a:gd name="f92" fmla="*/ f52 1 f59"/>
              <a:gd name="f93" fmla="*/ f53 1 f59"/>
              <a:gd name="f94" fmla="*/ f52 1 f60"/>
              <a:gd name="f95" fmla="*/ f54 1 f60"/>
              <a:gd name="f96" fmla="*/ f77 1 f59"/>
              <a:gd name="f97" fmla="*/ f78 1 f60"/>
              <a:gd name="f98" fmla="*/ f79 1 f59"/>
              <a:gd name="f99" fmla="*/ f80 1 f60"/>
              <a:gd name="f100" fmla="*/ f81 1 f59"/>
              <a:gd name="f101" fmla="*/ f82 1 f60"/>
              <a:gd name="f102" fmla="*/ f83 1 f59"/>
              <a:gd name="f103" fmla="*/ f84 1 f60"/>
              <a:gd name="f104" fmla="*/ f85 1 f59"/>
              <a:gd name="f105" fmla="*/ f86 1 f60"/>
              <a:gd name="f106" fmla="*/ f87 1 f59"/>
              <a:gd name="f107" fmla="*/ f88 1 f60"/>
              <a:gd name="f108" fmla="*/ f89 1 f59"/>
              <a:gd name="f109" fmla="*/ f90 1 f60"/>
              <a:gd name="f110" fmla="*/ f91 1 f60"/>
              <a:gd name="f111" fmla="*/ f92 f50 1"/>
              <a:gd name="f112" fmla="*/ f93 f50 1"/>
              <a:gd name="f113" fmla="*/ f95 f51 1"/>
              <a:gd name="f114" fmla="*/ f94 f51 1"/>
              <a:gd name="f115" fmla="*/ f96 f50 1"/>
              <a:gd name="f116" fmla="*/ f97 f51 1"/>
              <a:gd name="f117" fmla="*/ f98 f50 1"/>
              <a:gd name="f118" fmla="*/ f99 f51 1"/>
              <a:gd name="f119" fmla="*/ f100 f50 1"/>
              <a:gd name="f120" fmla="*/ f101 f51 1"/>
              <a:gd name="f121" fmla="*/ f102 f50 1"/>
              <a:gd name="f122" fmla="*/ f103 f51 1"/>
              <a:gd name="f123" fmla="*/ f104 f50 1"/>
              <a:gd name="f124" fmla="*/ f105 f51 1"/>
              <a:gd name="f125" fmla="*/ f106 f50 1"/>
              <a:gd name="f126" fmla="*/ f107 f51 1"/>
              <a:gd name="f127" fmla="*/ f108 f50 1"/>
              <a:gd name="f128" fmla="*/ f109 f51 1"/>
              <a:gd name="f129" fmla="*/ f110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6">
                <a:pos x="f115" y="f116"/>
              </a:cxn>
              <a:cxn ang="f76">
                <a:pos x="f117" y="f118"/>
              </a:cxn>
              <a:cxn ang="f76">
                <a:pos x="f119" y="f120"/>
              </a:cxn>
              <a:cxn ang="f76">
                <a:pos x="f121" y="f122"/>
              </a:cxn>
              <a:cxn ang="f76">
                <a:pos x="f123" y="f124"/>
              </a:cxn>
              <a:cxn ang="f76">
                <a:pos x="f125" y="f126"/>
              </a:cxn>
              <a:cxn ang="f76">
                <a:pos x="f127" y="f128"/>
              </a:cxn>
              <a:cxn ang="f76">
                <a:pos x="f115" y="f129"/>
              </a:cxn>
            </a:cxnLst>
            <a:rect l="f111" t="f114" r="f112" b="f113"/>
            <a:pathLst>
              <a:path w="244446" h="487211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13"/>
                </a:cubicBezTo>
                <a:cubicBezTo>
                  <a:pt x="f45" y="f46"/>
                  <a:pt x="f47" y="f48"/>
                  <a:pt x="f8" y="f48"/>
                </a:cubicBezTo>
                <a:close/>
              </a:path>
            </a:pathLst>
          </a:custGeom>
          <a:solidFill>
            <a:srgbClr val="017D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4" name="Forma libre: forma 1209">
            <a:extLst>
              <a:ext uri="{FF2B5EF4-FFF2-40B4-BE49-F238E27FC236}">
                <a16:creationId xmlns:a16="http://schemas.microsoft.com/office/drawing/2014/main" id="{4F39F850-7C0B-4181-BA92-4CB4E6854914}"/>
              </a:ext>
            </a:extLst>
          </p:cNvPr>
          <p:cNvSpPr/>
          <p:nvPr/>
        </p:nvSpPr>
        <p:spPr>
          <a:xfrm>
            <a:off x="8190189" y="1544257"/>
            <a:ext cx="546445" cy="18683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46442"/>
              <a:gd name="f7" fmla="val 186838"/>
              <a:gd name="f8" fmla="val 274099"/>
              <a:gd name="f9" fmla="val 450"/>
              <a:gd name="f10" fmla="val 346451"/>
              <a:gd name="f11" fmla="val 540"/>
              <a:gd name="f12" fmla="val 418848"/>
              <a:gd name="f13" fmla="val 1808"/>
              <a:gd name="f14" fmla="val 491201"/>
              <a:gd name="f15" fmla="val 42"/>
              <a:gd name="f16" fmla="val 531723"/>
              <a:gd name="f17" fmla="val -954"/>
              <a:gd name="f18" fmla="val 546755"/>
              <a:gd name="f19" fmla="val 15527"/>
              <a:gd name="f20" fmla="val 546438"/>
              <a:gd name="f21" fmla="val 55506"/>
              <a:gd name="f22" fmla="val 545261"/>
              <a:gd name="f23" fmla="val 210443"/>
              <a:gd name="f24" fmla="val 556897"/>
              <a:gd name="f25" fmla="val 184274"/>
              <a:gd name="f26" fmla="val 420207"/>
              <a:gd name="f27" fmla="val 185858"/>
              <a:gd name="f28" fmla="val 304841"/>
              <a:gd name="f29" fmla="val 187216"/>
              <a:gd name="f30" fmla="val 189386"/>
              <a:gd name="f31" fmla="val 184681"/>
              <a:gd name="f32" fmla="val 74021"/>
              <a:gd name="f33" fmla="val 186809"/>
              <a:gd name="f34" fmla="val 29514"/>
              <a:gd name="f35" fmla="val 187624"/>
              <a:gd name="f36" fmla="val 13033"/>
              <a:gd name="f37" fmla="val 171641"/>
              <a:gd name="f38" fmla="val 8143"/>
              <a:gd name="f39" fmla="val 126953"/>
              <a:gd name="f40" fmla="val -7070"/>
              <a:gd name="f41" fmla="val -13178"/>
              <a:gd name="f42" fmla="val -15492"/>
              <a:gd name="f43" fmla="val 948"/>
              <a:gd name="f44" fmla="val 121516"/>
              <a:gd name="f45" fmla="val 172362"/>
              <a:gd name="f46" fmla="val 269"/>
              <a:gd name="f47" fmla="val 223208"/>
              <a:gd name="f48" fmla="val 495"/>
              <a:gd name="f49" fmla="+- 0 0 -90"/>
              <a:gd name="f50" fmla="*/ f3 1 546442"/>
              <a:gd name="f51" fmla="*/ f4 1 186838"/>
              <a:gd name="f52" fmla="val f5"/>
              <a:gd name="f53" fmla="val f6"/>
              <a:gd name="f54" fmla="val f7"/>
              <a:gd name="f55" fmla="*/ f49 f0 1"/>
              <a:gd name="f56" fmla="+- f54 0 f52"/>
              <a:gd name="f57" fmla="+- f53 0 f52"/>
              <a:gd name="f58" fmla="*/ f55 1 f2"/>
              <a:gd name="f59" fmla="*/ f57 1 546442"/>
              <a:gd name="f60" fmla="*/ f56 1 186838"/>
              <a:gd name="f61" fmla="*/ 274099 f57 1"/>
              <a:gd name="f62" fmla="*/ 450 f56 1"/>
              <a:gd name="f63" fmla="*/ 491201 f57 1"/>
              <a:gd name="f64" fmla="*/ 42 f56 1"/>
              <a:gd name="f65" fmla="*/ 546438 f57 1"/>
              <a:gd name="f66" fmla="*/ 55506 f56 1"/>
              <a:gd name="f67" fmla="*/ 420207 f57 1"/>
              <a:gd name="f68" fmla="*/ 185858 f56 1"/>
              <a:gd name="f69" fmla="*/ 74021 f57 1"/>
              <a:gd name="f70" fmla="*/ 186809 f56 1"/>
              <a:gd name="f71" fmla="*/ 8143 f57 1"/>
              <a:gd name="f72" fmla="*/ 126953 f56 1"/>
              <a:gd name="f73" fmla="*/ 121516 f57 1"/>
              <a:gd name="f74" fmla="*/ 495 f56 1"/>
              <a:gd name="f75" fmla="+- f58 0 f1"/>
              <a:gd name="f76" fmla="*/ f61 1 546442"/>
              <a:gd name="f77" fmla="*/ f62 1 186838"/>
              <a:gd name="f78" fmla="*/ f63 1 546442"/>
              <a:gd name="f79" fmla="*/ f64 1 186838"/>
              <a:gd name="f80" fmla="*/ f65 1 546442"/>
              <a:gd name="f81" fmla="*/ f66 1 186838"/>
              <a:gd name="f82" fmla="*/ f67 1 546442"/>
              <a:gd name="f83" fmla="*/ f68 1 186838"/>
              <a:gd name="f84" fmla="*/ f69 1 546442"/>
              <a:gd name="f85" fmla="*/ f70 1 186838"/>
              <a:gd name="f86" fmla="*/ f71 1 546442"/>
              <a:gd name="f87" fmla="*/ f72 1 186838"/>
              <a:gd name="f88" fmla="*/ f73 1 546442"/>
              <a:gd name="f89" fmla="*/ f74 1 186838"/>
              <a:gd name="f90" fmla="*/ f52 1 f59"/>
              <a:gd name="f91" fmla="*/ f53 1 f59"/>
              <a:gd name="f92" fmla="*/ f52 1 f60"/>
              <a:gd name="f93" fmla="*/ f54 1 f60"/>
              <a:gd name="f94" fmla="*/ f76 1 f59"/>
              <a:gd name="f95" fmla="*/ f77 1 f60"/>
              <a:gd name="f96" fmla="*/ f78 1 f59"/>
              <a:gd name="f97" fmla="*/ f79 1 f60"/>
              <a:gd name="f98" fmla="*/ f80 1 f59"/>
              <a:gd name="f99" fmla="*/ f81 1 f60"/>
              <a:gd name="f100" fmla="*/ f82 1 f59"/>
              <a:gd name="f101" fmla="*/ f83 1 f60"/>
              <a:gd name="f102" fmla="*/ f84 1 f59"/>
              <a:gd name="f103" fmla="*/ f85 1 f60"/>
              <a:gd name="f104" fmla="*/ f86 1 f59"/>
              <a:gd name="f105" fmla="*/ f87 1 f60"/>
              <a:gd name="f106" fmla="*/ f88 1 f59"/>
              <a:gd name="f107" fmla="*/ f89 1 f60"/>
              <a:gd name="f108" fmla="*/ f90 f50 1"/>
              <a:gd name="f109" fmla="*/ f91 f50 1"/>
              <a:gd name="f110" fmla="*/ f93 f51 1"/>
              <a:gd name="f111" fmla="*/ f92 f51 1"/>
              <a:gd name="f112" fmla="*/ f94 f50 1"/>
              <a:gd name="f113" fmla="*/ f95 f51 1"/>
              <a:gd name="f114" fmla="*/ f96 f50 1"/>
              <a:gd name="f115" fmla="*/ f97 f51 1"/>
              <a:gd name="f116" fmla="*/ f98 f50 1"/>
              <a:gd name="f117" fmla="*/ f99 f51 1"/>
              <a:gd name="f118" fmla="*/ f100 f50 1"/>
              <a:gd name="f119" fmla="*/ f101 f51 1"/>
              <a:gd name="f120" fmla="*/ f102 f50 1"/>
              <a:gd name="f121" fmla="*/ f103 f51 1"/>
              <a:gd name="f122" fmla="*/ f104 f50 1"/>
              <a:gd name="f123" fmla="*/ f105 f51 1"/>
              <a:gd name="f124" fmla="*/ f106 f50 1"/>
              <a:gd name="f125" fmla="*/ f107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">
                <a:pos x="f112" y="f113"/>
              </a:cxn>
              <a:cxn ang="f75">
                <a:pos x="f114" y="f115"/>
              </a:cxn>
              <a:cxn ang="f75">
                <a:pos x="f116" y="f117"/>
              </a:cxn>
              <a:cxn ang="f75">
                <a:pos x="f118" y="f119"/>
              </a:cxn>
              <a:cxn ang="f75">
                <a:pos x="f120" y="f121"/>
              </a:cxn>
              <a:cxn ang="f75">
                <a:pos x="f122" y="f123"/>
              </a:cxn>
              <a:cxn ang="f75">
                <a:pos x="f124" y="f113"/>
              </a:cxn>
              <a:cxn ang="f75">
                <a:pos x="f112" y="f125"/>
              </a:cxn>
            </a:cxnLst>
            <a:rect l="f108" t="f111" r="f109" b="f110"/>
            <a:pathLst>
              <a:path w="546442" h="18683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9"/>
                </a:cubicBezTo>
                <a:cubicBezTo>
                  <a:pt x="f45" y="f46"/>
                  <a:pt x="f47" y="f9"/>
                  <a:pt x="f8" y="f48"/>
                </a:cubicBezTo>
                <a:close/>
              </a:path>
            </a:pathLst>
          </a:custGeom>
          <a:solidFill>
            <a:srgbClr val="017D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5" name="Forma libre: forma 1210">
            <a:extLst>
              <a:ext uri="{FF2B5EF4-FFF2-40B4-BE49-F238E27FC236}">
                <a16:creationId xmlns:a16="http://schemas.microsoft.com/office/drawing/2014/main" id="{B9DEEF2E-DF97-43B0-86F1-2E56F939508A}"/>
              </a:ext>
            </a:extLst>
          </p:cNvPr>
          <p:cNvSpPr/>
          <p:nvPr/>
        </p:nvSpPr>
        <p:spPr>
          <a:xfrm>
            <a:off x="8411538" y="3669039"/>
            <a:ext cx="342790" cy="34428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42794"/>
              <a:gd name="f7" fmla="val 344289"/>
              <a:gd name="f8" fmla="val 4"/>
              <a:gd name="f9" fmla="val 173780"/>
              <a:gd name="f10" fmla="val -675"/>
              <a:gd name="f11" fmla="val 78970"/>
              <a:gd name="f12" fmla="val 77654"/>
              <a:gd name="f13" fmla="val -898"/>
              <a:gd name="f14" fmla="val 170381"/>
              <a:gd name="f15" fmla="val 8"/>
              <a:gd name="f16" fmla="val 262428"/>
              <a:gd name="f17" fmla="val 913"/>
              <a:gd name="f18" fmla="val 342749"/>
              <a:gd name="f19" fmla="val 82094"/>
              <a:gd name="f20" fmla="val 342795"/>
              <a:gd name="f21" fmla="val 174368"/>
              <a:gd name="f22" fmla="val 342840"/>
              <a:gd name="f23" fmla="val 263745"/>
              <a:gd name="f24" fmla="val 264602"/>
              <a:gd name="f25" fmla="val 342164"/>
              <a:gd name="f26" fmla="val 173233"/>
              <a:gd name="f27" fmla="val 344247"/>
              <a:gd name="f28" fmla="val 80507"/>
              <a:gd name="f29" fmla="val 346375"/>
              <a:gd name="f30" fmla="val 684"/>
              <a:gd name="f31" fmla="val 267865"/>
              <a:gd name="f32" fmla="+- 0 0 -90"/>
              <a:gd name="f33" fmla="*/ f3 1 342794"/>
              <a:gd name="f34" fmla="*/ f4 1 344289"/>
              <a:gd name="f35" fmla="val f5"/>
              <a:gd name="f36" fmla="val f6"/>
              <a:gd name="f37" fmla="val f7"/>
              <a:gd name="f38" fmla="*/ f32 f0 1"/>
              <a:gd name="f39" fmla="+- f37 0 f35"/>
              <a:gd name="f40" fmla="+- f36 0 f35"/>
              <a:gd name="f41" fmla="*/ f38 1 f2"/>
              <a:gd name="f42" fmla="*/ f40 1 342794"/>
              <a:gd name="f43" fmla="*/ f39 1 344289"/>
              <a:gd name="f44" fmla="*/ 4 f40 1"/>
              <a:gd name="f45" fmla="*/ 173780 f39 1"/>
              <a:gd name="f46" fmla="*/ 170381 f40 1"/>
              <a:gd name="f47" fmla="*/ 8 f39 1"/>
              <a:gd name="f48" fmla="*/ 342795 f40 1"/>
              <a:gd name="f49" fmla="*/ 174368 f39 1"/>
              <a:gd name="f50" fmla="*/ 173233 f40 1"/>
              <a:gd name="f51" fmla="*/ 344247 f39 1"/>
              <a:gd name="f52" fmla="+- f41 0 f1"/>
              <a:gd name="f53" fmla="*/ f44 1 342794"/>
              <a:gd name="f54" fmla="*/ f45 1 344289"/>
              <a:gd name="f55" fmla="*/ f46 1 342794"/>
              <a:gd name="f56" fmla="*/ f47 1 344289"/>
              <a:gd name="f57" fmla="*/ f48 1 342794"/>
              <a:gd name="f58" fmla="*/ f49 1 344289"/>
              <a:gd name="f59" fmla="*/ f50 1 342794"/>
              <a:gd name="f60" fmla="*/ f51 1 344289"/>
              <a:gd name="f61" fmla="*/ f35 1 f42"/>
              <a:gd name="f62" fmla="*/ f36 1 f42"/>
              <a:gd name="f63" fmla="*/ f35 1 f43"/>
              <a:gd name="f64" fmla="*/ f37 1 f43"/>
              <a:gd name="f65" fmla="*/ f53 1 f42"/>
              <a:gd name="f66" fmla="*/ f54 1 f43"/>
              <a:gd name="f67" fmla="*/ f55 1 f42"/>
              <a:gd name="f68" fmla="*/ f56 1 f43"/>
              <a:gd name="f69" fmla="*/ f57 1 f42"/>
              <a:gd name="f70" fmla="*/ f58 1 f43"/>
              <a:gd name="f71" fmla="*/ f59 1 f42"/>
              <a:gd name="f72" fmla="*/ f60 1 f43"/>
              <a:gd name="f73" fmla="*/ f61 f33 1"/>
              <a:gd name="f74" fmla="*/ f62 f33 1"/>
              <a:gd name="f75" fmla="*/ f64 f34 1"/>
              <a:gd name="f76" fmla="*/ f63 f34 1"/>
              <a:gd name="f77" fmla="*/ f65 f33 1"/>
              <a:gd name="f78" fmla="*/ f66 f34 1"/>
              <a:gd name="f79" fmla="*/ f67 f33 1"/>
              <a:gd name="f80" fmla="*/ f68 f34 1"/>
              <a:gd name="f81" fmla="*/ f69 f33 1"/>
              <a:gd name="f82" fmla="*/ f70 f34 1"/>
              <a:gd name="f83" fmla="*/ f71 f33 1"/>
              <a:gd name="f84" fmla="*/ f72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77" y="f78"/>
              </a:cxn>
              <a:cxn ang="f52">
                <a:pos x="f79" y="f80"/>
              </a:cxn>
              <a:cxn ang="f52">
                <a:pos x="f81" y="f82"/>
              </a:cxn>
              <a:cxn ang="f52">
                <a:pos x="f83" y="f84"/>
              </a:cxn>
              <a:cxn ang="f52">
                <a:pos x="f77" y="f78"/>
              </a:cxn>
            </a:cxnLst>
            <a:rect l="f73" t="f76" r="f74" b="f75"/>
            <a:pathLst>
              <a:path w="342794" h="344289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8" y="f9"/>
                </a:cubicBezTo>
                <a:close/>
              </a:path>
            </a:pathLst>
          </a:custGeom>
          <a:solidFill>
            <a:srgbClr val="017D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6" name="Forma libre: forma 1211">
            <a:extLst>
              <a:ext uri="{FF2B5EF4-FFF2-40B4-BE49-F238E27FC236}">
                <a16:creationId xmlns:a16="http://schemas.microsoft.com/office/drawing/2014/main" id="{D340AB2D-00A7-4656-A2E7-E403CFB901D7}"/>
              </a:ext>
            </a:extLst>
          </p:cNvPr>
          <p:cNvSpPr/>
          <p:nvPr/>
        </p:nvSpPr>
        <p:spPr>
          <a:xfrm>
            <a:off x="8177049" y="2843390"/>
            <a:ext cx="343293" cy="3437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43289"/>
              <a:gd name="f7" fmla="val 343708"/>
              <a:gd name="f8" fmla="val 47"/>
              <a:gd name="f9" fmla="val 171452"/>
              <a:gd name="f10" fmla="val 409"/>
              <a:gd name="f11" fmla="val 78318"/>
              <a:gd name="f12" fmla="val 82043"/>
              <a:gd name="f13" fmla="val -1912"/>
              <a:gd name="f14" fmla="val 174498"/>
              <a:gd name="f15" fmla="val 35"/>
              <a:gd name="f16" fmla="val 263014"/>
              <a:gd name="f17" fmla="val 1891"/>
              <a:gd name="f18" fmla="val 343290"/>
              <a:gd name="f19" fmla="val 83751"/>
              <a:gd name="f20" fmla="val 172177"/>
              <a:gd name="f21" fmla="val 262549"/>
              <a:gd name="f22" fmla="val 258486"/>
              <a:gd name="f23" fmla="val 345315"/>
              <a:gd name="f24" fmla="val 167480"/>
              <a:gd name="f25" fmla="val 343685"/>
              <a:gd name="f26" fmla="val 77243"/>
              <a:gd name="f27" fmla="val 342055"/>
              <a:gd name="f28" fmla="val -361"/>
              <a:gd name="f29" fmla="val 262232"/>
              <a:gd name="f30" fmla="val 1"/>
              <a:gd name="f31" fmla="+- 0 0 -90"/>
              <a:gd name="f32" fmla="*/ f3 1 343289"/>
              <a:gd name="f33" fmla="*/ f4 1 343708"/>
              <a:gd name="f34" fmla="val f5"/>
              <a:gd name="f35" fmla="val f6"/>
              <a:gd name="f36" fmla="val f7"/>
              <a:gd name="f37" fmla="*/ f31 f0 1"/>
              <a:gd name="f38" fmla="+- f36 0 f34"/>
              <a:gd name="f39" fmla="+- f35 0 f34"/>
              <a:gd name="f40" fmla="*/ f37 1 f2"/>
              <a:gd name="f41" fmla="*/ f39 1 343289"/>
              <a:gd name="f42" fmla="*/ f38 1 343708"/>
              <a:gd name="f43" fmla="*/ 47 f39 1"/>
              <a:gd name="f44" fmla="*/ 171452 f38 1"/>
              <a:gd name="f45" fmla="*/ 174498 f39 1"/>
              <a:gd name="f46" fmla="*/ 35 f38 1"/>
              <a:gd name="f47" fmla="*/ 343290 f39 1"/>
              <a:gd name="f48" fmla="*/ 172177 f38 1"/>
              <a:gd name="f49" fmla="*/ 167480 f39 1"/>
              <a:gd name="f50" fmla="*/ 343685 f38 1"/>
              <a:gd name="f51" fmla="*/ 1 f39 1"/>
              <a:gd name="f52" fmla="+- f40 0 f1"/>
              <a:gd name="f53" fmla="*/ f43 1 343289"/>
              <a:gd name="f54" fmla="*/ f44 1 343708"/>
              <a:gd name="f55" fmla="*/ f45 1 343289"/>
              <a:gd name="f56" fmla="*/ f46 1 343708"/>
              <a:gd name="f57" fmla="*/ f47 1 343289"/>
              <a:gd name="f58" fmla="*/ f48 1 343708"/>
              <a:gd name="f59" fmla="*/ f49 1 343289"/>
              <a:gd name="f60" fmla="*/ f50 1 343708"/>
              <a:gd name="f61" fmla="*/ f51 1 343289"/>
              <a:gd name="f62" fmla="*/ f34 1 f41"/>
              <a:gd name="f63" fmla="*/ f35 1 f41"/>
              <a:gd name="f64" fmla="*/ f34 1 f42"/>
              <a:gd name="f65" fmla="*/ f36 1 f42"/>
              <a:gd name="f66" fmla="*/ f53 1 f41"/>
              <a:gd name="f67" fmla="*/ f54 1 f42"/>
              <a:gd name="f68" fmla="*/ f55 1 f41"/>
              <a:gd name="f69" fmla="*/ f56 1 f42"/>
              <a:gd name="f70" fmla="*/ f57 1 f41"/>
              <a:gd name="f71" fmla="*/ f58 1 f42"/>
              <a:gd name="f72" fmla="*/ f59 1 f41"/>
              <a:gd name="f73" fmla="*/ f60 1 f42"/>
              <a:gd name="f74" fmla="*/ f61 1 f41"/>
              <a:gd name="f75" fmla="*/ f62 f32 1"/>
              <a:gd name="f76" fmla="*/ f63 f32 1"/>
              <a:gd name="f77" fmla="*/ f65 f33 1"/>
              <a:gd name="f78" fmla="*/ f64 f33 1"/>
              <a:gd name="f79" fmla="*/ f66 f32 1"/>
              <a:gd name="f80" fmla="*/ f67 f33 1"/>
              <a:gd name="f81" fmla="*/ f68 f32 1"/>
              <a:gd name="f82" fmla="*/ f69 f33 1"/>
              <a:gd name="f83" fmla="*/ f70 f32 1"/>
              <a:gd name="f84" fmla="*/ f71 f33 1"/>
              <a:gd name="f85" fmla="*/ f72 f32 1"/>
              <a:gd name="f86" fmla="*/ f73 f33 1"/>
              <a:gd name="f87" fmla="*/ f74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79" y="f80"/>
              </a:cxn>
              <a:cxn ang="f52">
                <a:pos x="f81" y="f82"/>
              </a:cxn>
              <a:cxn ang="f52">
                <a:pos x="f83" y="f84"/>
              </a:cxn>
              <a:cxn ang="f52">
                <a:pos x="f85" y="f86"/>
              </a:cxn>
              <a:cxn ang="f52">
                <a:pos x="f87" y="f80"/>
              </a:cxn>
            </a:cxnLst>
            <a:rect l="f75" t="f78" r="f76" b="f77"/>
            <a:pathLst>
              <a:path w="343289" h="34370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18" y="f20"/>
                </a:cubicBezTo>
                <a:cubicBezTo>
                  <a:pt x="f18" y="f21"/>
                  <a:pt x="f22" y="f23"/>
                  <a:pt x="f24" y="f25"/>
                </a:cubicBezTo>
                <a:cubicBezTo>
                  <a:pt x="f26" y="f27"/>
                  <a:pt x="f28" y="f29"/>
                  <a:pt x="f30" y="f9"/>
                </a:cubicBezTo>
                <a:close/>
              </a:path>
            </a:pathLst>
          </a:custGeom>
          <a:solidFill>
            <a:srgbClr val="017D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7" name="Forma libre: forma 1212">
            <a:extLst>
              <a:ext uri="{FF2B5EF4-FFF2-40B4-BE49-F238E27FC236}">
                <a16:creationId xmlns:a16="http://schemas.microsoft.com/office/drawing/2014/main" id="{6DE07A06-94A8-4C8C-B063-689991CB59EE}"/>
              </a:ext>
            </a:extLst>
          </p:cNvPr>
          <p:cNvSpPr/>
          <p:nvPr/>
        </p:nvSpPr>
        <p:spPr>
          <a:xfrm>
            <a:off x="8506123" y="2398187"/>
            <a:ext cx="339169" cy="34300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39171"/>
              <a:gd name="f7" fmla="val 343014"/>
              <a:gd name="f8" fmla="val 339126"/>
              <a:gd name="f9" fmla="val 170682"/>
              <a:gd name="f10" fmla="val 339987"/>
              <a:gd name="f11" fmla="val 265537"/>
              <a:gd name="f12" fmla="val 261930"/>
              <a:gd name="f13" fmla="val 344001"/>
              <a:gd name="f14" fmla="val 167754"/>
              <a:gd name="f15" fmla="val 343005"/>
              <a:gd name="f16" fmla="val 76929"/>
              <a:gd name="f17" fmla="val 342055"/>
              <a:gd name="f18" fmla="val 592"/>
              <a:gd name="f19" fmla="val 264495"/>
              <a:gd name="f20" fmla="val 3"/>
              <a:gd name="f21" fmla="val 172629"/>
              <a:gd name="f22" fmla="val -585"/>
              <a:gd name="f23" fmla="val 80446"/>
              <a:gd name="f24" fmla="val 74801"/>
              <a:gd name="f25" fmla="val 1890"/>
              <a:gd name="f26" fmla="val 165716"/>
              <a:gd name="f27" fmla="val 34"/>
              <a:gd name="f28" fmla="val 258941"/>
              <a:gd name="f29" fmla="val -1868"/>
              <a:gd name="f30" fmla="val 338311"/>
              <a:gd name="f31" fmla="val 76235"/>
              <a:gd name="f32" fmla="+- 0 0 -90"/>
              <a:gd name="f33" fmla="*/ f3 1 339171"/>
              <a:gd name="f34" fmla="*/ f4 1 343014"/>
              <a:gd name="f35" fmla="val f5"/>
              <a:gd name="f36" fmla="val f6"/>
              <a:gd name="f37" fmla="val f7"/>
              <a:gd name="f38" fmla="*/ f32 f0 1"/>
              <a:gd name="f39" fmla="+- f37 0 f35"/>
              <a:gd name="f40" fmla="+- f36 0 f35"/>
              <a:gd name="f41" fmla="*/ f38 1 f2"/>
              <a:gd name="f42" fmla="*/ f40 1 339171"/>
              <a:gd name="f43" fmla="*/ f39 1 343014"/>
              <a:gd name="f44" fmla="*/ 339126 f40 1"/>
              <a:gd name="f45" fmla="*/ 170682 f39 1"/>
              <a:gd name="f46" fmla="*/ 167754 f40 1"/>
              <a:gd name="f47" fmla="*/ 343005 f39 1"/>
              <a:gd name="f48" fmla="*/ 3 f40 1"/>
              <a:gd name="f49" fmla="*/ 172629 f39 1"/>
              <a:gd name="f50" fmla="*/ 165716 f40 1"/>
              <a:gd name="f51" fmla="*/ 34 f39 1"/>
              <a:gd name="f52" fmla="*/ 339171 f40 1"/>
              <a:gd name="f53" fmla="+- f41 0 f1"/>
              <a:gd name="f54" fmla="*/ f44 1 339171"/>
              <a:gd name="f55" fmla="*/ f45 1 343014"/>
              <a:gd name="f56" fmla="*/ f46 1 339171"/>
              <a:gd name="f57" fmla="*/ f47 1 343014"/>
              <a:gd name="f58" fmla="*/ f48 1 339171"/>
              <a:gd name="f59" fmla="*/ f49 1 343014"/>
              <a:gd name="f60" fmla="*/ f50 1 339171"/>
              <a:gd name="f61" fmla="*/ f51 1 343014"/>
              <a:gd name="f62" fmla="*/ f52 1 339171"/>
              <a:gd name="f63" fmla="*/ f35 1 f42"/>
              <a:gd name="f64" fmla="*/ f36 1 f42"/>
              <a:gd name="f65" fmla="*/ f35 1 f43"/>
              <a:gd name="f66" fmla="*/ f37 1 f43"/>
              <a:gd name="f67" fmla="*/ f54 1 f42"/>
              <a:gd name="f68" fmla="*/ f55 1 f43"/>
              <a:gd name="f69" fmla="*/ f56 1 f42"/>
              <a:gd name="f70" fmla="*/ f57 1 f43"/>
              <a:gd name="f71" fmla="*/ f58 1 f42"/>
              <a:gd name="f72" fmla="*/ f59 1 f43"/>
              <a:gd name="f73" fmla="*/ f60 1 f42"/>
              <a:gd name="f74" fmla="*/ f61 1 f43"/>
              <a:gd name="f75" fmla="*/ f62 1 f42"/>
              <a:gd name="f76" fmla="*/ f63 f33 1"/>
              <a:gd name="f77" fmla="*/ f64 f33 1"/>
              <a:gd name="f78" fmla="*/ f66 f34 1"/>
              <a:gd name="f79" fmla="*/ f65 f34 1"/>
              <a:gd name="f80" fmla="*/ f67 f33 1"/>
              <a:gd name="f81" fmla="*/ f68 f34 1"/>
              <a:gd name="f82" fmla="*/ f69 f33 1"/>
              <a:gd name="f83" fmla="*/ f70 f34 1"/>
              <a:gd name="f84" fmla="*/ f71 f33 1"/>
              <a:gd name="f85" fmla="*/ f72 f34 1"/>
              <a:gd name="f86" fmla="*/ f73 f33 1"/>
              <a:gd name="f87" fmla="*/ f74 f34 1"/>
              <a:gd name="f88" fmla="*/ f75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3">
                <a:pos x="f80" y="f81"/>
              </a:cxn>
              <a:cxn ang="f53">
                <a:pos x="f82" y="f83"/>
              </a:cxn>
              <a:cxn ang="f53">
                <a:pos x="f84" y="f85"/>
              </a:cxn>
              <a:cxn ang="f53">
                <a:pos x="f86" y="f87"/>
              </a:cxn>
              <a:cxn ang="f53">
                <a:pos x="f88" y="f81"/>
              </a:cxn>
            </a:cxnLst>
            <a:rect l="f76" t="f79" r="f77" b="f78"/>
            <a:pathLst>
              <a:path w="339171" h="343014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6" y="f9"/>
                </a:cubicBezTo>
                <a:close/>
              </a:path>
            </a:pathLst>
          </a:custGeom>
          <a:solidFill>
            <a:srgbClr val="017D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8" name="Forma libre: forma 1213">
            <a:extLst>
              <a:ext uri="{FF2B5EF4-FFF2-40B4-BE49-F238E27FC236}">
                <a16:creationId xmlns:a16="http://schemas.microsoft.com/office/drawing/2014/main" id="{B759CB6D-F2C1-469B-BACD-70E96BBCFAAB}"/>
              </a:ext>
            </a:extLst>
          </p:cNvPr>
          <p:cNvSpPr/>
          <p:nvPr/>
        </p:nvSpPr>
        <p:spPr>
          <a:xfrm>
            <a:off x="7849017" y="2398590"/>
            <a:ext cx="343201" cy="3424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43204"/>
              <a:gd name="f7" fmla="val 342440"/>
              <a:gd name="f8" fmla="val 343159"/>
              <a:gd name="f9" fmla="val 171005"/>
              <a:gd name="f10" fmla="val 342978"/>
              <a:gd name="f11" fmla="val 264547"/>
              <a:gd name="f12" fmla="val 262703"/>
              <a:gd name="f13" fmla="val 343781"/>
              <a:gd name="f14" fmla="val 169568"/>
              <a:gd name="f15" fmla="val 342423"/>
              <a:gd name="f16" fmla="val 79920"/>
              <a:gd name="f17" fmla="val 341110"/>
              <a:gd name="f18" fmla="val -853"/>
              <a:gd name="f19" fmla="val 260065"/>
              <a:gd name="f20" fmla="val 7"/>
              <a:gd name="f21" fmla="val 172228"/>
              <a:gd name="f22" fmla="val 867"/>
              <a:gd name="f23" fmla="val 80497"/>
              <a:gd name="f24" fmla="val 84584"/>
              <a:gd name="f25" fmla="val -2088"/>
              <a:gd name="f26" fmla="val 174594"/>
              <a:gd name="f27" fmla="val 40"/>
              <a:gd name="f28" fmla="val 265193"/>
              <a:gd name="f29" fmla="val 2214"/>
              <a:gd name="f30" fmla="val 343386"/>
              <a:gd name="f31" fmla="val 81493"/>
              <a:gd name="f32" fmla="val 170960"/>
              <a:gd name="f33" fmla="+- 0 0 -90"/>
              <a:gd name="f34" fmla="*/ f3 1 343204"/>
              <a:gd name="f35" fmla="*/ f4 1 342440"/>
              <a:gd name="f36" fmla="val f5"/>
              <a:gd name="f37" fmla="val f6"/>
              <a:gd name="f38" fmla="val f7"/>
              <a:gd name="f39" fmla="*/ f33 f0 1"/>
              <a:gd name="f40" fmla="+- f38 0 f36"/>
              <a:gd name="f41" fmla="+- f37 0 f36"/>
              <a:gd name="f42" fmla="*/ f39 1 f2"/>
              <a:gd name="f43" fmla="*/ f41 1 343204"/>
              <a:gd name="f44" fmla="*/ f40 1 342440"/>
              <a:gd name="f45" fmla="*/ 343159 f41 1"/>
              <a:gd name="f46" fmla="*/ 171005 f40 1"/>
              <a:gd name="f47" fmla="*/ 169568 f41 1"/>
              <a:gd name="f48" fmla="*/ 342423 f40 1"/>
              <a:gd name="f49" fmla="*/ 7 f41 1"/>
              <a:gd name="f50" fmla="*/ 172228 f40 1"/>
              <a:gd name="f51" fmla="*/ 174594 f41 1"/>
              <a:gd name="f52" fmla="*/ 40 f40 1"/>
              <a:gd name="f53" fmla="*/ 343204 f41 1"/>
              <a:gd name="f54" fmla="*/ 170960 f40 1"/>
              <a:gd name="f55" fmla="+- f42 0 f1"/>
              <a:gd name="f56" fmla="*/ f45 1 343204"/>
              <a:gd name="f57" fmla="*/ f46 1 342440"/>
              <a:gd name="f58" fmla="*/ f47 1 343204"/>
              <a:gd name="f59" fmla="*/ f48 1 342440"/>
              <a:gd name="f60" fmla="*/ f49 1 343204"/>
              <a:gd name="f61" fmla="*/ f50 1 342440"/>
              <a:gd name="f62" fmla="*/ f51 1 343204"/>
              <a:gd name="f63" fmla="*/ f52 1 342440"/>
              <a:gd name="f64" fmla="*/ f53 1 343204"/>
              <a:gd name="f65" fmla="*/ f54 1 342440"/>
              <a:gd name="f66" fmla="*/ f36 1 f43"/>
              <a:gd name="f67" fmla="*/ f37 1 f43"/>
              <a:gd name="f68" fmla="*/ f36 1 f44"/>
              <a:gd name="f69" fmla="*/ f38 1 f44"/>
              <a:gd name="f70" fmla="*/ f56 1 f43"/>
              <a:gd name="f71" fmla="*/ f57 1 f44"/>
              <a:gd name="f72" fmla="*/ f58 1 f43"/>
              <a:gd name="f73" fmla="*/ f59 1 f44"/>
              <a:gd name="f74" fmla="*/ f60 1 f43"/>
              <a:gd name="f75" fmla="*/ f61 1 f44"/>
              <a:gd name="f76" fmla="*/ f62 1 f43"/>
              <a:gd name="f77" fmla="*/ f63 1 f44"/>
              <a:gd name="f78" fmla="*/ f64 1 f43"/>
              <a:gd name="f79" fmla="*/ f65 1 f44"/>
              <a:gd name="f80" fmla="*/ f66 f34 1"/>
              <a:gd name="f81" fmla="*/ f67 f34 1"/>
              <a:gd name="f82" fmla="*/ f69 f35 1"/>
              <a:gd name="f83" fmla="*/ f68 f35 1"/>
              <a:gd name="f84" fmla="*/ f70 f34 1"/>
              <a:gd name="f85" fmla="*/ f71 f35 1"/>
              <a:gd name="f86" fmla="*/ f72 f34 1"/>
              <a:gd name="f87" fmla="*/ f73 f35 1"/>
              <a:gd name="f88" fmla="*/ f74 f34 1"/>
              <a:gd name="f89" fmla="*/ f75 f35 1"/>
              <a:gd name="f90" fmla="*/ f76 f34 1"/>
              <a:gd name="f91" fmla="*/ f77 f35 1"/>
              <a:gd name="f92" fmla="*/ f78 f34 1"/>
              <a:gd name="f93" fmla="*/ f79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5">
                <a:pos x="f84" y="f85"/>
              </a:cxn>
              <a:cxn ang="f55">
                <a:pos x="f86" y="f87"/>
              </a:cxn>
              <a:cxn ang="f55">
                <a:pos x="f88" y="f89"/>
              </a:cxn>
              <a:cxn ang="f55">
                <a:pos x="f90" y="f91"/>
              </a:cxn>
              <a:cxn ang="f55">
                <a:pos x="f92" y="f93"/>
              </a:cxn>
            </a:cxnLst>
            <a:rect l="f80" t="f83" r="f81" b="f82"/>
            <a:pathLst>
              <a:path w="343204" h="34244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6" y="f32"/>
                </a:cubicBezTo>
                <a:close/>
              </a:path>
            </a:pathLst>
          </a:custGeom>
          <a:solidFill>
            <a:srgbClr val="017D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9" name="Forma libre: forma 1214">
            <a:extLst>
              <a:ext uri="{FF2B5EF4-FFF2-40B4-BE49-F238E27FC236}">
                <a16:creationId xmlns:a16="http://schemas.microsoft.com/office/drawing/2014/main" id="{F8AC0195-17BF-4881-82CC-0B774C1B18C2}"/>
              </a:ext>
            </a:extLst>
          </p:cNvPr>
          <p:cNvSpPr/>
          <p:nvPr/>
        </p:nvSpPr>
        <p:spPr>
          <a:xfrm>
            <a:off x="7110218" y="4361377"/>
            <a:ext cx="396657" cy="3312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654"/>
              <a:gd name="f7" fmla="val 331240"/>
              <a:gd name="f8" fmla="val 189782"/>
              <a:gd name="f9" fmla="val 304604"/>
              <a:gd name="f10" fmla="val 304106"/>
              <a:gd name="f11" fmla="val 226"/>
              <a:gd name="f12" fmla="val 342591"/>
              <a:gd name="f13" fmla="val 97300"/>
              <a:gd name="f14" fmla="val 350424"/>
              <a:gd name="f15" fmla="val 117040"/>
              <a:gd name="f16" fmla="val 364686"/>
              <a:gd name="f17" fmla="val 134110"/>
              <a:gd name="f18" fmla="val 373787"/>
              <a:gd name="f19" fmla="val 153398"/>
              <a:gd name="f20" fmla="val 394976"/>
              <a:gd name="f21" fmla="val 198312"/>
              <a:gd name="f22" fmla="val 411819"/>
              <a:gd name="f23" fmla="val 240782"/>
              <a:gd name="f24" fmla="val 375009"/>
              <a:gd name="f25" fmla="val 289907"/>
              <a:gd name="f26" fmla="val 344946"/>
              <a:gd name="f27" fmla="val 330022"/>
              <a:gd name="f28" fmla="val 325250"/>
              <a:gd name="f29" fmla="val 346820"/>
              <a:gd name="f30" fmla="val 287127"/>
              <a:gd name="f31" fmla="val 299415"/>
              <a:gd name="f32" fmla="val 267930"/>
              <a:gd name="f33" fmla="val 275509"/>
              <a:gd name="f34" fmla="val 130560"/>
              <a:gd name="f35" fmla="val 278769"/>
              <a:gd name="f36" fmla="val 106609"/>
              <a:gd name="f37" fmla="val 299279"/>
              <a:gd name="f38" fmla="val 89585"/>
              <a:gd name="f39" fmla="val 313858"/>
              <a:gd name="f40" fmla="val 76228"/>
              <a:gd name="f41" fmla="val 345145"/>
              <a:gd name="f42" fmla="val 50375"/>
              <a:gd name="f43" fmla="val 324272"/>
              <a:gd name="f44" fmla="val 25609"/>
              <a:gd name="f45" fmla="val 304305"/>
              <a:gd name="f46" fmla="val 254"/>
              <a:gd name="f47" fmla="val 278316"/>
              <a:gd name="f48" fmla="val 27"/>
              <a:gd name="f49" fmla="val 242276"/>
              <a:gd name="f50" fmla="val -154"/>
              <a:gd name="f51" fmla="val 219185"/>
              <a:gd name="f52" fmla="val 192336"/>
              <a:gd name="f53" fmla="val 11301"/>
              <a:gd name="f54" fmla="val 173636"/>
              <a:gd name="f55" fmla="val 36384"/>
              <a:gd name="f56" fmla="val 131212"/>
              <a:gd name="f57" fmla="val 54223"/>
              <a:gd name="f58" fmla="val 86297"/>
              <a:gd name="f59" fmla="val 73511"/>
              <a:gd name="f60" fmla="val 41428"/>
              <a:gd name="f61" fmla="val 98006"/>
              <a:gd name="f62" fmla="val -15621"/>
              <a:gd name="f63" fmla="val 153063"/>
              <a:gd name="f64" fmla="val 4663"/>
              <a:gd name="f65" fmla="val 189737"/>
              <a:gd name="f66" fmla="val 187880"/>
              <a:gd name="f67" fmla="val 117221"/>
              <a:gd name="f68" fmla="val 205357"/>
              <a:gd name="f69" fmla="val 222879"/>
              <a:gd name="f70" fmla="val 118127"/>
              <a:gd name="f71" fmla="val 240266"/>
              <a:gd name="f72" fmla="val 116995"/>
              <a:gd name="f73" fmla="val 258286"/>
              <a:gd name="f74" fmla="val 115818"/>
              <a:gd name="f75" fmla="val 284184"/>
              <a:gd name="f76" fmla="val 123062"/>
              <a:gd name="f77" fmla="val 284501"/>
              <a:gd name="f78" fmla="val 93678"/>
              <a:gd name="f79" fmla="val 284773"/>
              <a:gd name="f80" fmla="val 70088"/>
              <a:gd name="f81" fmla="val 270330"/>
              <a:gd name="f82" fmla="val 53879"/>
              <a:gd name="f83" fmla="val 243842"/>
              <a:gd name="f84" fmla="val 53924"/>
              <a:gd name="f85" fmla="val 210836"/>
              <a:gd name="f86" fmla="val 177829"/>
              <a:gd name="f87" fmla="val 53291"/>
              <a:gd name="f88" fmla="val 144868"/>
              <a:gd name="f89" fmla="val 54558"/>
              <a:gd name="f90" fmla="val 118154"/>
              <a:gd name="f91" fmla="val 55554"/>
              <a:gd name="f92" fmla="val 107197"/>
              <a:gd name="f93" fmla="val 74797"/>
              <a:gd name="f94" fmla="val 107333"/>
              <a:gd name="f95" fmla="val 97843"/>
              <a:gd name="f96" fmla="val 107514"/>
              <a:gd name="f97" fmla="val 126503"/>
              <a:gd name="f98" fmla="val 132054"/>
              <a:gd name="f99" fmla="val 114912"/>
              <a:gd name="f100" fmla="val 147131"/>
              <a:gd name="f101" fmla="val 116950"/>
              <a:gd name="f102" fmla="val 160488"/>
              <a:gd name="f103" fmla="val 118715"/>
              <a:gd name="f104" fmla="val 174252"/>
              <a:gd name="f105" fmla="val 117312"/>
              <a:gd name="f106" fmla="val 187835"/>
              <a:gd name="f107" fmla="val 117267"/>
              <a:gd name="f108" fmla="+- 0 0 -90"/>
              <a:gd name="f109" fmla="*/ f3 1 396654"/>
              <a:gd name="f110" fmla="*/ f4 1 331240"/>
              <a:gd name="f111" fmla="val f5"/>
              <a:gd name="f112" fmla="val f6"/>
              <a:gd name="f113" fmla="val f7"/>
              <a:gd name="f114" fmla="*/ f108 f0 1"/>
              <a:gd name="f115" fmla="+- f113 0 f111"/>
              <a:gd name="f116" fmla="+- f112 0 f111"/>
              <a:gd name="f117" fmla="*/ f114 1 f2"/>
              <a:gd name="f118" fmla="*/ f116 1 396654"/>
              <a:gd name="f119" fmla="*/ f115 1 331240"/>
              <a:gd name="f120" fmla="*/ 189782 f116 1"/>
              <a:gd name="f121" fmla="*/ 0 f115 1"/>
              <a:gd name="f122" fmla="*/ 342591 f116 1"/>
              <a:gd name="f123" fmla="*/ 97300 f115 1"/>
              <a:gd name="f124" fmla="*/ 373787 f116 1"/>
              <a:gd name="f125" fmla="*/ 153398 f115 1"/>
              <a:gd name="f126" fmla="*/ 375009 f116 1"/>
              <a:gd name="f127" fmla="*/ 289907 f115 1"/>
              <a:gd name="f128" fmla="*/ 287127 f116 1"/>
              <a:gd name="f129" fmla="*/ 299415 f115 1"/>
              <a:gd name="f130" fmla="*/ 106609 f116 1"/>
              <a:gd name="f131" fmla="*/ 299279 f115 1"/>
              <a:gd name="f132" fmla="*/ 50375 f116 1"/>
              <a:gd name="f133" fmla="*/ 324272 f115 1"/>
              <a:gd name="f134" fmla="*/ 27 f116 1"/>
              <a:gd name="f135" fmla="*/ 242276 f115 1"/>
              <a:gd name="f136" fmla="*/ 11301 f116 1"/>
              <a:gd name="f137" fmla="*/ 173636 f115 1"/>
              <a:gd name="f138" fmla="*/ 73511 f116 1"/>
              <a:gd name="f139" fmla="*/ 41428 f115 1"/>
              <a:gd name="f140" fmla="*/ 189737 f116 1"/>
              <a:gd name="f141" fmla="*/ 187880 f116 1"/>
              <a:gd name="f142" fmla="*/ 117221 f115 1"/>
              <a:gd name="f143" fmla="*/ 240266 f116 1"/>
              <a:gd name="f144" fmla="*/ 116995 f115 1"/>
              <a:gd name="f145" fmla="*/ 284501 f116 1"/>
              <a:gd name="f146" fmla="*/ 93678 f115 1"/>
              <a:gd name="f147" fmla="*/ 243842 f116 1"/>
              <a:gd name="f148" fmla="*/ 53924 f115 1"/>
              <a:gd name="f149" fmla="*/ 144868 f116 1"/>
              <a:gd name="f150" fmla="*/ 54558 f115 1"/>
              <a:gd name="f151" fmla="*/ 107333 f116 1"/>
              <a:gd name="f152" fmla="*/ 97843 f115 1"/>
              <a:gd name="f153" fmla="*/ 147131 f116 1"/>
              <a:gd name="f154" fmla="*/ 116950 f115 1"/>
              <a:gd name="f155" fmla="*/ 187835 f116 1"/>
              <a:gd name="f156" fmla="*/ 117267 f115 1"/>
              <a:gd name="f157" fmla="+- f117 0 f1"/>
              <a:gd name="f158" fmla="*/ f120 1 396654"/>
              <a:gd name="f159" fmla="*/ f121 1 331240"/>
              <a:gd name="f160" fmla="*/ f122 1 396654"/>
              <a:gd name="f161" fmla="*/ f123 1 331240"/>
              <a:gd name="f162" fmla="*/ f124 1 396654"/>
              <a:gd name="f163" fmla="*/ f125 1 331240"/>
              <a:gd name="f164" fmla="*/ f126 1 396654"/>
              <a:gd name="f165" fmla="*/ f127 1 331240"/>
              <a:gd name="f166" fmla="*/ f128 1 396654"/>
              <a:gd name="f167" fmla="*/ f129 1 331240"/>
              <a:gd name="f168" fmla="*/ f130 1 396654"/>
              <a:gd name="f169" fmla="*/ f131 1 331240"/>
              <a:gd name="f170" fmla="*/ f132 1 396654"/>
              <a:gd name="f171" fmla="*/ f133 1 331240"/>
              <a:gd name="f172" fmla="*/ f134 1 396654"/>
              <a:gd name="f173" fmla="*/ f135 1 331240"/>
              <a:gd name="f174" fmla="*/ f136 1 396654"/>
              <a:gd name="f175" fmla="*/ f137 1 331240"/>
              <a:gd name="f176" fmla="*/ f138 1 396654"/>
              <a:gd name="f177" fmla="*/ f139 1 331240"/>
              <a:gd name="f178" fmla="*/ f140 1 396654"/>
              <a:gd name="f179" fmla="*/ f141 1 396654"/>
              <a:gd name="f180" fmla="*/ f142 1 331240"/>
              <a:gd name="f181" fmla="*/ f143 1 396654"/>
              <a:gd name="f182" fmla="*/ f144 1 331240"/>
              <a:gd name="f183" fmla="*/ f145 1 396654"/>
              <a:gd name="f184" fmla="*/ f146 1 331240"/>
              <a:gd name="f185" fmla="*/ f147 1 396654"/>
              <a:gd name="f186" fmla="*/ f148 1 331240"/>
              <a:gd name="f187" fmla="*/ f149 1 396654"/>
              <a:gd name="f188" fmla="*/ f150 1 331240"/>
              <a:gd name="f189" fmla="*/ f151 1 396654"/>
              <a:gd name="f190" fmla="*/ f152 1 331240"/>
              <a:gd name="f191" fmla="*/ f153 1 396654"/>
              <a:gd name="f192" fmla="*/ f154 1 331240"/>
              <a:gd name="f193" fmla="*/ f155 1 396654"/>
              <a:gd name="f194" fmla="*/ f156 1 331240"/>
              <a:gd name="f195" fmla="*/ f111 1 f118"/>
              <a:gd name="f196" fmla="*/ f112 1 f118"/>
              <a:gd name="f197" fmla="*/ f111 1 f119"/>
              <a:gd name="f198" fmla="*/ f113 1 f119"/>
              <a:gd name="f199" fmla="*/ f158 1 f118"/>
              <a:gd name="f200" fmla="*/ f159 1 f119"/>
              <a:gd name="f201" fmla="*/ f160 1 f118"/>
              <a:gd name="f202" fmla="*/ f161 1 f119"/>
              <a:gd name="f203" fmla="*/ f162 1 f118"/>
              <a:gd name="f204" fmla="*/ f163 1 f119"/>
              <a:gd name="f205" fmla="*/ f164 1 f118"/>
              <a:gd name="f206" fmla="*/ f165 1 f119"/>
              <a:gd name="f207" fmla="*/ f166 1 f118"/>
              <a:gd name="f208" fmla="*/ f167 1 f119"/>
              <a:gd name="f209" fmla="*/ f168 1 f118"/>
              <a:gd name="f210" fmla="*/ f169 1 f119"/>
              <a:gd name="f211" fmla="*/ f170 1 f118"/>
              <a:gd name="f212" fmla="*/ f171 1 f119"/>
              <a:gd name="f213" fmla="*/ f172 1 f118"/>
              <a:gd name="f214" fmla="*/ f173 1 f119"/>
              <a:gd name="f215" fmla="*/ f174 1 f118"/>
              <a:gd name="f216" fmla="*/ f175 1 f119"/>
              <a:gd name="f217" fmla="*/ f176 1 f118"/>
              <a:gd name="f218" fmla="*/ f177 1 f119"/>
              <a:gd name="f219" fmla="*/ f178 1 f118"/>
              <a:gd name="f220" fmla="*/ f179 1 f118"/>
              <a:gd name="f221" fmla="*/ f180 1 f119"/>
              <a:gd name="f222" fmla="*/ f181 1 f118"/>
              <a:gd name="f223" fmla="*/ f182 1 f119"/>
              <a:gd name="f224" fmla="*/ f183 1 f118"/>
              <a:gd name="f225" fmla="*/ f184 1 f119"/>
              <a:gd name="f226" fmla="*/ f185 1 f118"/>
              <a:gd name="f227" fmla="*/ f186 1 f119"/>
              <a:gd name="f228" fmla="*/ f187 1 f118"/>
              <a:gd name="f229" fmla="*/ f188 1 f119"/>
              <a:gd name="f230" fmla="*/ f189 1 f118"/>
              <a:gd name="f231" fmla="*/ f190 1 f119"/>
              <a:gd name="f232" fmla="*/ f191 1 f118"/>
              <a:gd name="f233" fmla="*/ f192 1 f119"/>
              <a:gd name="f234" fmla="*/ f193 1 f118"/>
              <a:gd name="f235" fmla="*/ f194 1 f119"/>
              <a:gd name="f236" fmla="*/ f195 f109 1"/>
              <a:gd name="f237" fmla="*/ f196 f109 1"/>
              <a:gd name="f238" fmla="*/ f198 f110 1"/>
              <a:gd name="f239" fmla="*/ f197 f110 1"/>
              <a:gd name="f240" fmla="*/ f199 f109 1"/>
              <a:gd name="f241" fmla="*/ f200 f110 1"/>
              <a:gd name="f242" fmla="*/ f201 f109 1"/>
              <a:gd name="f243" fmla="*/ f202 f110 1"/>
              <a:gd name="f244" fmla="*/ f203 f109 1"/>
              <a:gd name="f245" fmla="*/ f204 f110 1"/>
              <a:gd name="f246" fmla="*/ f205 f109 1"/>
              <a:gd name="f247" fmla="*/ f206 f110 1"/>
              <a:gd name="f248" fmla="*/ f207 f109 1"/>
              <a:gd name="f249" fmla="*/ f208 f110 1"/>
              <a:gd name="f250" fmla="*/ f209 f109 1"/>
              <a:gd name="f251" fmla="*/ f210 f110 1"/>
              <a:gd name="f252" fmla="*/ f211 f109 1"/>
              <a:gd name="f253" fmla="*/ f212 f110 1"/>
              <a:gd name="f254" fmla="*/ f213 f109 1"/>
              <a:gd name="f255" fmla="*/ f214 f110 1"/>
              <a:gd name="f256" fmla="*/ f215 f109 1"/>
              <a:gd name="f257" fmla="*/ f216 f110 1"/>
              <a:gd name="f258" fmla="*/ f217 f109 1"/>
              <a:gd name="f259" fmla="*/ f218 f110 1"/>
              <a:gd name="f260" fmla="*/ f219 f109 1"/>
              <a:gd name="f261" fmla="*/ f220 f109 1"/>
              <a:gd name="f262" fmla="*/ f221 f110 1"/>
              <a:gd name="f263" fmla="*/ f222 f109 1"/>
              <a:gd name="f264" fmla="*/ f223 f110 1"/>
              <a:gd name="f265" fmla="*/ f224 f109 1"/>
              <a:gd name="f266" fmla="*/ f225 f110 1"/>
              <a:gd name="f267" fmla="*/ f226 f109 1"/>
              <a:gd name="f268" fmla="*/ f227 f110 1"/>
              <a:gd name="f269" fmla="*/ f228 f109 1"/>
              <a:gd name="f270" fmla="*/ f229 f110 1"/>
              <a:gd name="f271" fmla="*/ f230 f109 1"/>
              <a:gd name="f272" fmla="*/ f231 f110 1"/>
              <a:gd name="f273" fmla="*/ f232 f109 1"/>
              <a:gd name="f274" fmla="*/ f233 f110 1"/>
              <a:gd name="f275" fmla="*/ f234 f109 1"/>
              <a:gd name="f276" fmla="*/ f235 f1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7">
                <a:pos x="f240" y="f241"/>
              </a:cxn>
              <a:cxn ang="f157">
                <a:pos x="f242" y="f243"/>
              </a:cxn>
              <a:cxn ang="f157">
                <a:pos x="f244" y="f245"/>
              </a:cxn>
              <a:cxn ang="f157">
                <a:pos x="f246" y="f247"/>
              </a:cxn>
              <a:cxn ang="f157">
                <a:pos x="f248" y="f249"/>
              </a:cxn>
              <a:cxn ang="f157">
                <a:pos x="f250" y="f251"/>
              </a:cxn>
              <a:cxn ang="f157">
                <a:pos x="f252" y="f253"/>
              </a:cxn>
              <a:cxn ang="f157">
                <a:pos x="f254" y="f255"/>
              </a:cxn>
              <a:cxn ang="f157">
                <a:pos x="f256" y="f257"/>
              </a:cxn>
              <a:cxn ang="f157">
                <a:pos x="f258" y="f259"/>
              </a:cxn>
              <a:cxn ang="f157">
                <a:pos x="f260" y="f241"/>
              </a:cxn>
              <a:cxn ang="f157">
                <a:pos x="f261" y="f262"/>
              </a:cxn>
              <a:cxn ang="f157">
                <a:pos x="f263" y="f264"/>
              </a:cxn>
              <a:cxn ang="f157">
                <a:pos x="f265" y="f266"/>
              </a:cxn>
              <a:cxn ang="f157">
                <a:pos x="f267" y="f268"/>
              </a:cxn>
              <a:cxn ang="f157">
                <a:pos x="f269" y="f270"/>
              </a:cxn>
              <a:cxn ang="f157">
                <a:pos x="f271" y="f272"/>
              </a:cxn>
              <a:cxn ang="f157">
                <a:pos x="f273" y="f274"/>
              </a:cxn>
              <a:cxn ang="f157">
                <a:pos x="f275" y="f276"/>
              </a:cxn>
            </a:cxnLst>
            <a:rect l="f236" t="f239" r="f237" b="f238"/>
            <a:pathLst>
              <a:path w="396654" h="331240">
                <a:moveTo>
                  <a:pt x="f8" y="f5"/>
                </a:moveTo>
                <a:cubicBezTo>
                  <a:pt x="f9" y="f5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46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5"/>
                </a:cubicBezTo>
                <a:close/>
                <a:moveTo>
                  <a:pt x="f66" y="f67"/>
                </a:moveTo>
                <a:cubicBezTo>
                  <a:pt x="f68" y="f67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4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lose/>
              </a:path>
            </a:pathLst>
          </a:custGeom>
          <a:solidFill>
            <a:srgbClr val="017D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0" name="Forma libre: forma 1215">
            <a:extLst>
              <a:ext uri="{FF2B5EF4-FFF2-40B4-BE49-F238E27FC236}">
                <a16:creationId xmlns:a16="http://schemas.microsoft.com/office/drawing/2014/main" id="{E489578B-1234-4AE8-9154-B2812E269461}"/>
              </a:ext>
            </a:extLst>
          </p:cNvPr>
          <p:cNvSpPr/>
          <p:nvPr/>
        </p:nvSpPr>
        <p:spPr>
          <a:xfrm>
            <a:off x="5232269" y="3736723"/>
            <a:ext cx="515145" cy="51558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15147"/>
              <a:gd name="f7" fmla="val 515588"/>
              <a:gd name="f8" fmla="val 512472"/>
              <a:gd name="f9" fmla="val 170755"/>
              <a:gd name="f10" fmla="val 516954"/>
              <a:gd name="f11" fmla="val 279328"/>
              <a:gd name="f12" fmla="val 468735"/>
              <a:gd name="f13" fmla="val 367709"/>
              <a:gd name="f14" fmla="val 413950"/>
              <a:gd name="f15" fmla="val 446988"/>
              <a:gd name="f16" fmla="val 336345"/>
              <a:gd name="f17" fmla="val 559275"/>
              <a:gd name="f18" fmla="val 135724"/>
              <a:gd name="f19" fmla="val 526268"/>
              <a:gd name="f20" fmla="val 75008"/>
              <a:gd name="f21" fmla="val 402074"/>
              <a:gd name="f22" fmla="val 44673"/>
              <a:gd name="f23" fmla="val 340044"/>
              <a:gd name="f24" fmla="val 14382"/>
              <a:gd name="f25" fmla="val 279283"/>
              <a:gd name="f26" fmla="val 3063"/>
              <a:gd name="f27" fmla="val 210689"/>
              <a:gd name="f28" fmla="val -11652"/>
              <a:gd name="f29" fmla="val 121086"/>
              <a:gd name="f30" fmla="val 27241"/>
              <a:gd name="f31" fmla="val 44569"/>
              <a:gd name="f32" fmla="val 106973"/>
              <a:gd name="f33" fmla="val 6219"/>
              <a:gd name="f34" fmla="val 126714"/>
              <a:gd name="f35" fmla="val -3289"/>
              <a:gd name="f36" fmla="val 145232"/>
              <a:gd name="f37" fmla="val -1478"/>
              <a:gd name="f38" fmla="val 161396"/>
              <a:gd name="f39" fmla="val 13192"/>
              <a:gd name="f40" fmla="val 173666"/>
              <a:gd name="f41" fmla="val 24330"/>
              <a:gd name="f42" fmla="val 180095"/>
              <a:gd name="f43" fmla="val 38547"/>
              <a:gd name="f44" fmla="val 175386"/>
              <a:gd name="f45" fmla="val 55480"/>
              <a:gd name="f46" fmla="val 169591"/>
              <a:gd name="f47" fmla="val 76262"/>
              <a:gd name="f48" fmla="val 156008"/>
              <a:gd name="f49" fmla="val 92970"/>
              <a:gd name="f50" fmla="val 134185"/>
              <a:gd name="f51" fmla="val 91068"/>
              <a:gd name="f52" fmla="val 62013"/>
              <a:gd name="f53" fmla="val 84774"/>
              <a:gd name="f54" fmla="val 58210"/>
              <a:gd name="f55" fmla="val 132496"/>
              <a:gd name="f56" fmla="val 62104"/>
              <a:gd name="f57" fmla="val 182346"/>
              <a:gd name="f58" fmla="val 68262"/>
              <a:gd name="f59" fmla="val 261444"/>
              <a:gd name="f60" fmla="val 86871"/>
              <a:gd name="f61" fmla="val 329767"/>
              <a:gd name="f62" fmla="val 159404"/>
              <a:gd name="f63" fmla="val 384371"/>
              <a:gd name="f64" fmla="val 252266"/>
              <a:gd name="f65" fmla="val 454323"/>
              <a:gd name="f66" fmla="val 402540"/>
              <a:gd name="f67" fmla="val 389351"/>
              <a:gd name="f68" fmla="val 430702"/>
              <a:gd name="f69" fmla="val 294587"/>
              <a:gd name="f70" fmla="val 441795"/>
              <a:gd name="f71" fmla="val 257188"/>
              <a:gd name="f72" fmla="val 452842"/>
              <a:gd name="f73" fmla="val 218974"/>
              <a:gd name="f74" fmla="val 456691"/>
              <a:gd name="f75" fmla="val 180444"/>
              <a:gd name="f76" fmla="val 461626"/>
              <a:gd name="f77" fmla="val 131273"/>
              <a:gd name="f78" fmla="val 450488"/>
              <a:gd name="f79" fmla="val 88985"/>
              <a:gd name="f80" fmla="val 385969"/>
              <a:gd name="f81" fmla="val 90887"/>
              <a:gd name="f82" fmla="val 364145"/>
              <a:gd name="f83" fmla="val 91521"/>
              <a:gd name="f84" fmla="val 348661"/>
              <a:gd name="f85" fmla="val 79296"/>
              <a:gd name="f86" fmla="val 343046"/>
              <a:gd name="f87" fmla="val 57699"/>
              <a:gd name="f88" fmla="val 337522"/>
              <a:gd name="f89" fmla="val 36509"/>
              <a:gd name="f90" fmla="val 343771"/>
              <a:gd name="f91" fmla="val 18580"/>
              <a:gd name="f92" fmla="val 362923"/>
              <a:gd name="f93" fmla="val 7079"/>
              <a:gd name="f94" fmla="val 382075"/>
              <a:gd name="f95" fmla="val -4421"/>
              <a:gd name="f96" fmla="val 401272"/>
              <a:gd name="f97" fmla="val -1523"/>
              <a:gd name="f98" fmla="val 417210"/>
              <a:gd name="f99" fmla="val 12965"/>
              <a:gd name="f100" fmla="val 465882"/>
              <a:gd name="f101" fmla="val 57110"/>
              <a:gd name="f102" fmla="val 528953"/>
              <a:gd name="f103" fmla="val 93105"/>
              <a:gd name="f104" fmla="val 170664"/>
              <a:gd name="f105" fmla="+- 0 0 -90"/>
              <a:gd name="f106" fmla="*/ f3 1 515147"/>
              <a:gd name="f107" fmla="*/ f4 1 515588"/>
              <a:gd name="f108" fmla="val f5"/>
              <a:gd name="f109" fmla="val f6"/>
              <a:gd name="f110" fmla="val f7"/>
              <a:gd name="f111" fmla="*/ f105 f0 1"/>
              <a:gd name="f112" fmla="+- f110 0 f108"/>
              <a:gd name="f113" fmla="+- f109 0 f108"/>
              <a:gd name="f114" fmla="*/ f111 1 f2"/>
              <a:gd name="f115" fmla="*/ f113 1 515147"/>
              <a:gd name="f116" fmla="*/ f112 1 515588"/>
              <a:gd name="f117" fmla="*/ 512472 f113 1"/>
              <a:gd name="f118" fmla="*/ 170755 f112 1"/>
              <a:gd name="f119" fmla="*/ 413950 f113 1"/>
              <a:gd name="f120" fmla="*/ 446988 f112 1"/>
              <a:gd name="f121" fmla="*/ 75008 f113 1"/>
              <a:gd name="f122" fmla="*/ 402074 f112 1"/>
              <a:gd name="f123" fmla="*/ 3063 f113 1"/>
              <a:gd name="f124" fmla="*/ 210689 f112 1"/>
              <a:gd name="f125" fmla="*/ 106973 f113 1"/>
              <a:gd name="f126" fmla="*/ 6219 f112 1"/>
              <a:gd name="f127" fmla="*/ 161396 f113 1"/>
              <a:gd name="f128" fmla="*/ 13192 f112 1"/>
              <a:gd name="f129" fmla="*/ 175386 f113 1"/>
              <a:gd name="f130" fmla="*/ 55480 f112 1"/>
              <a:gd name="f131" fmla="*/ 134185 f113 1"/>
              <a:gd name="f132" fmla="*/ 91068 f112 1"/>
              <a:gd name="f133" fmla="*/ 62104 f113 1"/>
              <a:gd name="f134" fmla="*/ 182346 f112 1"/>
              <a:gd name="f135" fmla="*/ 159404 f113 1"/>
              <a:gd name="f136" fmla="*/ 384371 f112 1"/>
              <a:gd name="f137" fmla="*/ 430702 f113 1"/>
              <a:gd name="f138" fmla="*/ 294587 f112 1"/>
              <a:gd name="f139" fmla="*/ 456691 f113 1"/>
              <a:gd name="f140" fmla="*/ 180444 f112 1"/>
              <a:gd name="f141" fmla="*/ 385969 f113 1"/>
              <a:gd name="f142" fmla="*/ 90887 f112 1"/>
              <a:gd name="f143" fmla="*/ 343046 f113 1"/>
              <a:gd name="f144" fmla="*/ 57699 f112 1"/>
              <a:gd name="f145" fmla="*/ 362923 f113 1"/>
              <a:gd name="f146" fmla="*/ 7079 f112 1"/>
              <a:gd name="f147" fmla="*/ 417210 f113 1"/>
              <a:gd name="f148" fmla="*/ 12965 f112 1"/>
              <a:gd name="f149" fmla="*/ 170664 f112 1"/>
              <a:gd name="f150" fmla="+- f114 0 f1"/>
              <a:gd name="f151" fmla="*/ f117 1 515147"/>
              <a:gd name="f152" fmla="*/ f118 1 515588"/>
              <a:gd name="f153" fmla="*/ f119 1 515147"/>
              <a:gd name="f154" fmla="*/ f120 1 515588"/>
              <a:gd name="f155" fmla="*/ f121 1 515147"/>
              <a:gd name="f156" fmla="*/ f122 1 515588"/>
              <a:gd name="f157" fmla="*/ f123 1 515147"/>
              <a:gd name="f158" fmla="*/ f124 1 515588"/>
              <a:gd name="f159" fmla="*/ f125 1 515147"/>
              <a:gd name="f160" fmla="*/ f126 1 515588"/>
              <a:gd name="f161" fmla="*/ f127 1 515147"/>
              <a:gd name="f162" fmla="*/ f128 1 515588"/>
              <a:gd name="f163" fmla="*/ f129 1 515147"/>
              <a:gd name="f164" fmla="*/ f130 1 515588"/>
              <a:gd name="f165" fmla="*/ f131 1 515147"/>
              <a:gd name="f166" fmla="*/ f132 1 515588"/>
              <a:gd name="f167" fmla="*/ f133 1 515147"/>
              <a:gd name="f168" fmla="*/ f134 1 515588"/>
              <a:gd name="f169" fmla="*/ f135 1 515147"/>
              <a:gd name="f170" fmla="*/ f136 1 515588"/>
              <a:gd name="f171" fmla="*/ f137 1 515147"/>
              <a:gd name="f172" fmla="*/ f138 1 515588"/>
              <a:gd name="f173" fmla="*/ f139 1 515147"/>
              <a:gd name="f174" fmla="*/ f140 1 515588"/>
              <a:gd name="f175" fmla="*/ f141 1 515147"/>
              <a:gd name="f176" fmla="*/ f142 1 515588"/>
              <a:gd name="f177" fmla="*/ f143 1 515147"/>
              <a:gd name="f178" fmla="*/ f144 1 515588"/>
              <a:gd name="f179" fmla="*/ f145 1 515147"/>
              <a:gd name="f180" fmla="*/ f146 1 515588"/>
              <a:gd name="f181" fmla="*/ f147 1 515147"/>
              <a:gd name="f182" fmla="*/ f148 1 515588"/>
              <a:gd name="f183" fmla="*/ f149 1 515588"/>
              <a:gd name="f184" fmla="*/ f108 1 f115"/>
              <a:gd name="f185" fmla="*/ f109 1 f115"/>
              <a:gd name="f186" fmla="*/ f108 1 f116"/>
              <a:gd name="f187" fmla="*/ f110 1 f116"/>
              <a:gd name="f188" fmla="*/ f151 1 f115"/>
              <a:gd name="f189" fmla="*/ f152 1 f116"/>
              <a:gd name="f190" fmla="*/ f153 1 f115"/>
              <a:gd name="f191" fmla="*/ f154 1 f116"/>
              <a:gd name="f192" fmla="*/ f155 1 f115"/>
              <a:gd name="f193" fmla="*/ f156 1 f116"/>
              <a:gd name="f194" fmla="*/ f157 1 f115"/>
              <a:gd name="f195" fmla="*/ f158 1 f116"/>
              <a:gd name="f196" fmla="*/ f159 1 f115"/>
              <a:gd name="f197" fmla="*/ f160 1 f116"/>
              <a:gd name="f198" fmla="*/ f161 1 f115"/>
              <a:gd name="f199" fmla="*/ f162 1 f116"/>
              <a:gd name="f200" fmla="*/ f163 1 f115"/>
              <a:gd name="f201" fmla="*/ f164 1 f116"/>
              <a:gd name="f202" fmla="*/ f165 1 f115"/>
              <a:gd name="f203" fmla="*/ f166 1 f116"/>
              <a:gd name="f204" fmla="*/ f167 1 f115"/>
              <a:gd name="f205" fmla="*/ f168 1 f116"/>
              <a:gd name="f206" fmla="*/ f169 1 f115"/>
              <a:gd name="f207" fmla="*/ f170 1 f116"/>
              <a:gd name="f208" fmla="*/ f171 1 f115"/>
              <a:gd name="f209" fmla="*/ f172 1 f116"/>
              <a:gd name="f210" fmla="*/ f173 1 f115"/>
              <a:gd name="f211" fmla="*/ f174 1 f116"/>
              <a:gd name="f212" fmla="*/ f175 1 f115"/>
              <a:gd name="f213" fmla="*/ f176 1 f116"/>
              <a:gd name="f214" fmla="*/ f177 1 f115"/>
              <a:gd name="f215" fmla="*/ f178 1 f116"/>
              <a:gd name="f216" fmla="*/ f179 1 f115"/>
              <a:gd name="f217" fmla="*/ f180 1 f116"/>
              <a:gd name="f218" fmla="*/ f181 1 f115"/>
              <a:gd name="f219" fmla="*/ f182 1 f116"/>
              <a:gd name="f220" fmla="*/ f183 1 f116"/>
              <a:gd name="f221" fmla="*/ f184 f106 1"/>
              <a:gd name="f222" fmla="*/ f185 f106 1"/>
              <a:gd name="f223" fmla="*/ f187 f107 1"/>
              <a:gd name="f224" fmla="*/ f186 f107 1"/>
              <a:gd name="f225" fmla="*/ f188 f106 1"/>
              <a:gd name="f226" fmla="*/ f189 f107 1"/>
              <a:gd name="f227" fmla="*/ f190 f106 1"/>
              <a:gd name="f228" fmla="*/ f191 f107 1"/>
              <a:gd name="f229" fmla="*/ f192 f106 1"/>
              <a:gd name="f230" fmla="*/ f193 f107 1"/>
              <a:gd name="f231" fmla="*/ f194 f106 1"/>
              <a:gd name="f232" fmla="*/ f195 f107 1"/>
              <a:gd name="f233" fmla="*/ f196 f106 1"/>
              <a:gd name="f234" fmla="*/ f197 f107 1"/>
              <a:gd name="f235" fmla="*/ f198 f106 1"/>
              <a:gd name="f236" fmla="*/ f199 f107 1"/>
              <a:gd name="f237" fmla="*/ f200 f106 1"/>
              <a:gd name="f238" fmla="*/ f201 f107 1"/>
              <a:gd name="f239" fmla="*/ f202 f106 1"/>
              <a:gd name="f240" fmla="*/ f203 f107 1"/>
              <a:gd name="f241" fmla="*/ f204 f106 1"/>
              <a:gd name="f242" fmla="*/ f205 f107 1"/>
              <a:gd name="f243" fmla="*/ f206 f106 1"/>
              <a:gd name="f244" fmla="*/ f207 f107 1"/>
              <a:gd name="f245" fmla="*/ f208 f106 1"/>
              <a:gd name="f246" fmla="*/ f209 f107 1"/>
              <a:gd name="f247" fmla="*/ f210 f106 1"/>
              <a:gd name="f248" fmla="*/ f211 f107 1"/>
              <a:gd name="f249" fmla="*/ f212 f106 1"/>
              <a:gd name="f250" fmla="*/ f213 f107 1"/>
              <a:gd name="f251" fmla="*/ f214 f106 1"/>
              <a:gd name="f252" fmla="*/ f215 f107 1"/>
              <a:gd name="f253" fmla="*/ f216 f106 1"/>
              <a:gd name="f254" fmla="*/ f217 f107 1"/>
              <a:gd name="f255" fmla="*/ f218 f106 1"/>
              <a:gd name="f256" fmla="*/ f219 f107 1"/>
              <a:gd name="f257" fmla="*/ f220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0">
                <a:pos x="f225" y="f226"/>
              </a:cxn>
              <a:cxn ang="f150">
                <a:pos x="f227" y="f228"/>
              </a:cxn>
              <a:cxn ang="f150">
                <a:pos x="f229" y="f230"/>
              </a:cxn>
              <a:cxn ang="f150">
                <a:pos x="f231" y="f232"/>
              </a:cxn>
              <a:cxn ang="f150">
                <a:pos x="f233" y="f234"/>
              </a:cxn>
              <a:cxn ang="f150">
                <a:pos x="f235" y="f236"/>
              </a:cxn>
              <a:cxn ang="f150">
                <a:pos x="f237" y="f238"/>
              </a:cxn>
              <a:cxn ang="f150">
                <a:pos x="f239" y="f240"/>
              </a:cxn>
              <a:cxn ang="f150">
                <a:pos x="f241" y="f242"/>
              </a:cxn>
              <a:cxn ang="f150">
                <a:pos x="f243" y="f244"/>
              </a:cxn>
              <a:cxn ang="f150">
                <a:pos x="f245" y="f246"/>
              </a:cxn>
              <a:cxn ang="f150">
                <a:pos x="f247" y="f248"/>
              </a:cxn>
              <a:cxn ang="f150">
                <a:pos x="f249" y="f250"/>
              </a:cxn>
              <a:cxn ang="f150">
                <a:pos x="f251" y="f252"/>
              </a:cxn>
              <a:cxn ang="f150">
                <a:pos x="f253" y="f254"/>
              </a:cxn>
              <a:cxn ang="f150">
                <a:pos x="f255" y="f256"/>
              </a:cxn>
              <a:cxn ang="f150">
                <a:pos x="f225" y="f257"/>
              </a:cxn>
            </a:cxnLst>
            <a:rect l="f221" t="f224" r="f222" b="f223"/>
            <a:pathLst>
              <a:path w="515147" h="51558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8" y="f104"/>
                </a:cubicBezTo>
                <a:close/>
              </a:path>
            </a:pathLst>
          </a:custGeom>
          <a:solidFill>
            <a:srgbClr val="017D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1" name="Forma libre: forma 1216">
            <a:extLst>
              <a:ext uri="{FF2B5EF4-FFF2-40B4-BE49-F238E27FC236}">
                <a16:creationId xmlns:a16="http://schemas.microsoft.com/office/drawing/2014/main" id="{B534C65A-C5B0-42F8-AF57-756F9F53253B}"/>
              </a:ext>
            </a:extLst>
          </p:cNvPr>
          <p:cNvSpPr/>
          <p:nvPr/>
        </p:nvSpPr>
        <p:spPr>
          <a:xfrm>
            <a:off x="6668938" y="4360362"/>
            <a:ext cx="396191" cy="33067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189"/>
              <a:gd name="f7" fmla="val 330670"/>
              <a:gd name="f8" fmla="val 190376"/>
              <a:gd name="f9" fmla="val 1015"/>
              <a:gd name="f10" fmla="val 307235"/>
              <a:gd name="f11" fmla="val 307643"/>
              <a:gd name="f12" fmla="val 879"/>
              <a:gd name="f13" fmla="val 345041"/>
              <a:gd name="f14" fmla="val 102253"/>
              <a:gd name="f15" fmla="val 352014"/>
              <a:gd name="f16" fmla="val 121134"/>
              <a:gd name="f17" fmla="val 363061"/>
              <a:gd name="f18" fmla="val 136573"/>
              <a:gd name="f19" fmla="val 373973"/>
              <a:gd name="f20" fmla="val 152828"/>
              <a:gd name="f21" fmla="val 409742"/>
              <a:gd name="f22" fmla="val 206118"/>
              <a:gd name="f23" fmla="val 401320"/>
              <a:gd name="f24" fmla="val 276161"/>
              <a:gd name="f25" fmla="val 355908"/>
              <a:gd name="f26" fmla="val 318269"/>
              <a:gd name="f27" fmla="val 338567"/>
              <a:gd name="f28" fmla="val 334342"/>
              <a:gd name="f29" fmla="val 323354"/>
              <a:gd name="f30" fmla="val 334931"/>
              <a:gd name="f31" fmla="val 304609"/>
              <a:gd name="f32" fmla="val 319220"/>
              <a:gd name="f33" fmla="val 247877"/>
              <a:gd name="f34" fmla="val 271770"/>
              <a:gd name="f35" fmla="val 152026"/>
              <a:gd name="f36" fmla="val 272947"/>
              <a:gd name="f37" fmla="val 90722"/>
              <a:gd name="f38" fmla="val 320487"/>
              <a:gd name="f39" fmla="val 62152"/>
              <a:gd name="f40" fmla="val 342673"/>
              <a:gd name="f41" fmla="val 17237"/>
              <a:gd name="f42" fmla="val 310300"/>
              <a:gd name="f43" fmla="val 4017"/>
              <a:gd name="f44" fmla="val 256149"/>
              <a:gd name="f45" fmla="val 395"/>
              <a:gd name="f46" fmla="val 241298"/>
              <a:gd name="f47" fmla="val -2412"/>
              <a:gd name="f48" fmla="val 222871"/>
              <a:gd name="f49" fmla="val 3111"/>
              <a:gd name="f50" fmla="val 209740"/>
              <a:gd name="f51" fmla="val 29236"/>
              <a:gd name="f52" fmla="val 147213"/>
              <a:gd name="f53" fmla="val 53459"/>
              <a:gd name="f54" fmla="val 83011"/>
              <a:gd name="f55" fmla="val 88141"/>
              <a:gd name="f56" fmla="val 25283"/>
              <a:gd name="f57" fmla="val 111006"/>
              <a:gd name="f58" fmla="val -12750"/>
              <a:gd name="f59" fmla="val 159814"/>
              <a:gd name="f60" fmla="val 4365"/>
              <a:gd name="f61" fmla="val 190466"/>
              <a:gd name="f62" fmla="val 1060"/>
              <a:gd name="f63" fmla="val 194134"/>
              <a:gd name="f64" fmla="val 118281"/>
              <a:gd name="f65" fmla="val 211746"/>
              <a:gd name="f66" fmla="val 229450"/>
              <a:gd name="f67" fmla="val 119323"/>
              <a:gd name="f68" fmla="val 246972"/>
              <a:gd name="f69" fmla="val 117964"/>
              <a:gd name="f70" fmla="val 262864"/>
              <a:gd name="f71" fmla="val 116697"/>
              <a:gd name="f72" fmla="val 286906"/>
              <a:gd name="f73" fmla="val 124756"/>
              <a:gd name="f74" fmla="val 287042"/>
              <a:gd name="f75" fmla="val 97364"/>
              <a:gd name="f76" fmla="val 287177"/>
              <a:gd name="f77" fmla="val 77125"/>
              <a:gd name="f78" fmla="val 277624"/>
              <a:gd name="f79" fmla="val 57339"/>
              <a:gd name="f80" fmla="val 253401"/>
              <a:gd name="f81" fmla="val 56343"/>
              <a:gd name="f82" fmla="val 216319"/>
              <a:gd name="f83" fmla="val 54849"/>
              <a:gd name="f84" fmla="val 179011"/>
              <a:gd name="f85" fmla="val 54305"/>
              <a:gd name="f86" fmla="val 142065"/>
              <a:gd name="f87" fmla="val 57112"/>
              <a:gd name="f88" fmla="val 118657"/>
              <a:gd name="f89" fmla="val 58878"/>
              <a:gd name="f90" fmla="val 110191"/>
              <a:gd name="f91" fmla="val 79660"/>
              <a:gd name="f92" fmla="val 110915"/>
              <a:gd name="f93" fmla="val 100261"/>
              <a:gd name="f94" fmla="val 111775"/>
              <a:gd name="f95" fmla="val 124349"/>
              <a:gd name="f96" fmla="val 133101"/>
              <a:gd name="f97" fmla="val 116832"/>
              <a:gd name="f98" fmla="val 147136"/>
              <a:gd name="f99" fmla="val 118010"/>
              <a:gd name="f100" fmla="val 162666"/>
              <a:gd name="f101" fmla="val 178423"/>
              <a:gd name="f102" fmla="val 118327"/>
              <a:gd name="f103" fmla="val 194088"/>
              <a:gd name="f104" fmla="+- 0 0 -90"/>
              <a:gd name="f105" fmla="*/ f3 1 396189"/>
              <a:gd name="f106" fmla="*/ f4 1 330670"/>
              <a:gd name="f107" fmla="val f5"/>
              <a:gd name="f108" fmla="val f6"/>
              <a:gd name="f109" fmla="val f7"/>
              <a:gd name="f110" fmla="*/ f104 f0 1"/>
              <a:gd name="f111" fmla="+- f109 0 f107"/>
              <a:gd name="f112" fmla="+- f108 0 f107"/>
              <a:gd name="f113" fmla="*/ f110 1 f2"/>
              <a:gd name="f114" fmla="*/ f112 1 396189"/>
              <a:gd name="f115" fmla="*/ f111 1 330670"/>
              <a:gd name="f116" fmla="*/ 190376 f112 1"/>
              <a:gd name="f117" fmla="*/ 1015 f111 1"/>
              <a:gd name="f118" fmla="*/ 345041 f112 1"/>
              <a:gd name="f119" fmla="*/ 102253 f111 1"/>
              <a:gd name="f120" fmla="*/ 373973 f112 1"/>
              <a:gd name="f121" fmla="*/ 152828 f111 1"/>
              <a:gd name="f122" fmla="*/ 355908 f112 1"/>
              <a:gd name="f123" fmla="*/ 318269 f111 1"/>
              <a:gd name="f124" fmla="*/ 304609 f112 1"/>
              <a:gd name="f125" fmla="*/ 319220 f111 1"/>
              <a:gd name="f126" fmla="*/ 90722 f112 1"/>
              <a:gd name="f127" fmla="*/ 320487 f111 1"/>
              <a:gd name="f128" fmla="*/ 4017 f112 1"/>
              <a:gd name="f129" fmla="*/ 256149 f111 1"/>
              <a:gd name="f130" fmla="*/ 3111 f112 1"/>
              <a:gd name="f131" fmla="*/ 209740 f111 1"/>
              <a:gd name="f132" fmla="*/ 88141 f112 1"/>
              <a:gd name="f133" fmla="*/ 25283 f111 1"/>
              <a:gd name="f134" fmla="*/ 190466 f112 1"/>
              <a:gd name="f135" fmla="*/ 1060 f111 1"/>
              <a:gd name="f136" fmla="*/ 194134 f112 1"/>
              <a:gd name="f137" fmla="*/ 118281 f111 1"/>
              <a:gd name="f138" fmla="*/ 246972 f112 1"/>
              <a:gd name="f139" fmla="*/ 117964 f111 1"/>
              <a:gd name="f140" fmla="*/ 287042 f112 1"/>
              <a:gd name="f141" fmla="*/ 97364 f111 1"/>
              <a:gd name="f142" fmla="*/ 253401 f112 1"/>
              <a:gd name="f143" fmla="*/ 56343 f111 1"/>
              <a:gd name="f144" fmla="*/ 142065 f112 1"/>
              <a:gd name="f145" fmla="*/ 57112 f111 1"/>
              <a:gd name="f146" fmla="*/ 110915 f112 1"/>
              <a:gd name="f147" fmla="*/ 100261 f111 1"/>
              <a:gd name="f148" fmla="*/ 147136 f112 1"/>
              <a:gd name="f149" fmla="*/ 118010 f111 1"/>
              <a:gd name="f150" fmla="*/ 194088 f112 1"/>
              <a:gd name="f151" fmla="+- f113 0 f1"/>
              <a:gd name="f152" fmla="*/ f116 1 396189"/>
              <a:gd name="f153" fmla="*/ f117 1 330670"/>
              <a:gd name="f154" fmla="*/ f118 1 396189"/>
              <a:gd name="f155" fmla="*/ f119 1 330670"/>
              <a:gd name="f156" fmla="*/ f120 1 396189"/>
              <a:gd name="f157" fmla="*/ f121 1 330670"/>
              <a:gd name="f158" fmla="*/ f122 1 396189"/>
              <a:gd name="f159" fmla="*/ f123 1 330670"/>
              <a:gd name="f160" fmla="*/ f124 1 396189"/>
              <a:gd name="f161" fmla="*/ f125 1 330670"/>
              <a:gd name="f162" fmla="*/ f126 1 396189"/>
              <a:gd name="f163" fmla="*/ f127 1 330670"/>
              <a:gd name="f164" fmla="*/ f128 1 396189"/>
              <a:gd name="f165" fmla="*/ f129 1 330670"/>
              <a:gd name="f166" fmla="*/ f130 1 396189"/>
              <a:gd name="f167" fmla="*/ f131 1 330670"/>
              <a:gd name="f168" fmla="*/ f132 1 396189"/>
              <a:gd name="f169" fmla="*/ f133 1 330670"/>
              <a:gd name="f170" fmla="*/ f134 1 396189"/>
              <a:gd name="f171" fmla="*/ f135 1 330670"/>
              <a:gd name="f172" fmla="*/ f136 1 396189"/>
              <a:gd name="f173" fmla="*/ f137 1 330670"/>
              <a:gd name="f174" fmla="*/ f138 1 396189"/>
              <a:gd name="f175" fmla="*/ f139 1 330670"/>
              <a:gd name="f176" fmla="*/ f140 1 396189"/>
              <a:gd name="f177" fmla="*/ f141 1 330670"/>
              <a:gd name="f178" fmla="*/ f142 1 396189"/>
              <a:gd name="f179" fmla="*/ f143 1 330670"/>
              <a:gd name="f180" fmla="*/ f144 1 396189"/>
              <a:gd name="f181" fmla="*/ f145 1 330670"/>
              <a:gd name="f182" fmla="*/ f146 1 396189"/>
              <a:gd name="f183" fmla="*/ f147 1 330670"/>
              <a:gd name="f184" fmla="*/ f148 1 396189"/>
              <a:gd name="f185" fmla="*/ f149 1 330670"/>
              <a:gd name="f186" fmla="*/ f150 1 396189"/>
              <a:gd name="f187" fmla="*/ f107 1 f114"/>
              <a:gd name="f188" fmla="*/ f108 1 f114"/>
              <a:gd name="f189" fmla="*/ f107 1 f115"/>
              <a:gd name="f190" fmla="*/ f109 1 f115"/>
              <a:gd name="f191" fmla="*/ f152 1 f114"/>
              <a:gd name="f192" fmla="*/ f153 1 f115"/>
              <a:gd name="f193" fmla="*/ f154 1 f114"/>
              <a:gd name="f194" fmla="*/ f155 1 f115"/>
              <a:gd name="f195" fmla="*/ f156 1 f114"/>
              <a:gd name="f196" fmla="*/ f157 1 f115"/>
              <a:gd name="f197" fmla="*/ f158 1 f114"/>
              <a:gd name="f198" fmla="*/ f159 1 f115"/>
              <a:gd name="f199" fmla="*/ f160 1 f114"/>
              <a:gd name="f200" fmla="*/ f161 1 f115"/>
              <a:gd name="f201" fmla="*/ f162 1 f114"/>
              <a:gd name="f202" fmla="*/ f163 1 f115"/>
              <a:gd name="f203" fmla="*/ f164 1 f114"/>
              <a:gd name="f204" fmla="*/ f165 1 f115"/>
              <a:gd name="f205" fmla="*/ f166 1 f114"/>
              <a:gd name="f206" fmla="*/ f167 1 f115"/>
              <a:gd name="f207" fmla="*/ f168 1 f114"/>
              <a:gd name="f208" fmla="*/ f169 1 f115"/>
              <a:gd name="f209" fmla="*/ f170 1 f114"/>
              <a:gd name="f210" fmla="*/ f171 1 f115"/>
              <a:gd name="f211" fmla="*/ f172 1 f114"/>
              <a:gd name="f212" fmla="*/ f173 1 f115"/>
              <a:gd name="f213" fmla="*/ f174 1 f114"/>
              <a:gd name="f214" fmla="*/ f175 1 f115"/>
              <a:gd name="f215" fmla="*/ f176 1 f114"/>
              <a:gd name="f216" fmla="*/ f177 1 f115"/>
              <a:gd name="f217" fmla="*/ f178 1 f114"/>
              <a:gd name="f218" fmla="*/ f179 1 f115"/>
              <a:gd name="f219" fmla="*/ f180 1 f114"/>
              <a:gd name="f220" fmla="*/ f181 1 f115"/>
              <a:gd name="f221" fmla="*/ f182 1 f114"/>
              <a:gd name="f222" fmla="*/ f183 1 f115"/>
              <a:gd name="f223" fmla="*/ f184 1 f114"/>
              <a:gd name="f224" fmla="*/ f185 1 f115"/>
              <a:gd name="f225" fmla="*/ f186 1 f114"/>
              <a:gd name="f226" fmla="*/ f187 f105 1"/>
              <a:gd name="f227" fmla="*/ f188 f105 1"/>
              <a:gd name="f228" fmla="*/ f190 f106 1"/>
              <a:gd name="f229" fmla="*/ f189 f106 1"/>
              <a:gd name="f230" fmla="*/ f191 f105 1"/>
              <a:gd name="f231" fmla="*/ f192 f106 1"/>
              <a:gd name="f232" fmla="*/ f193 f105 1"/>
              <a:gd name="f233" fmla="*/ f194 f106 1"/>
              <a:gd name="f234" fmla="*/ f195 f105 1"/>
              <a:gd name="f235" fmla="*/ f196 f106 1"/>
              <a:gd name="f236" fmla="*/ f197 f105 1"/>
              <a:gd name="f237" fmla="*/ f198 f106 1"/>
              <a:gd name="f238" fmla="*/ f199 f105 1"/>
              <a:gd name="f239" fmla="*/ f200 f106 1"/>
              <a:gd name="f240" fmla="*/ f201 f105 1"/>
              <a:gd name="f241" fmla="*/ f202 f106 1"/>
              <a:gd name="f242" fmla="*/ f203 f105 1"/>
              <a:gd name="f243" fmla="*/ f204 f106 1"/>
              <a:gd name="f244" fmla="*/ f205 f105 1"/>
              <a:gd name="f245" fmla="*/ f206 f106 1"/>
              <a:gd name="f246" fmla="*/ f207 f105 1"/>
              <a:gd name="f247" fmla="*/ f208 f106 1"/>
              <a:gd name="f248" fmla="*/ f209 f105 1"/>
              <a:gd name="f249" fmla="*/ f210 f106 1"/>
              <a:gd name="f250" fmla="*/ f211 f105 1"/>
              <a:gd name="f251" fmla="*/ f212 f106 1"/>
              <a:gd name="f252" fmla="*/ f213 f105 1"/>
              <a:gd name="f253" fmla="*/ f214 f106 1"/>
              <a:gd name="f254" fmla="*/ f215 f105 1"/>
              <a:gd name="f255" fmla="*/ f216 f106 1"/>
              <a:gd name="f256" fmla="*/ f217 f105 1"/>
              <a:gd name="f257" fmla="*/ f218 f106 1"/>
              <a:gd name="f258" fmla="*/ f219 f105 1"/>
              <a:gd name="f259" fmla="*/ f220 f106 1"/>
              <a:gd name="f260" fmla="*/ f221 f105 1"/>
              <a:gd name="f261" fmla="*/ f222 f106 1"/>
              <a:gd name="f262" fmla="*/ f223 f105 1"/>
              <a:gd name="f263" fmla="*/ f224 f106 1"/>
              <a:gd name="f264" fmla="*/ f22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1">
                <a:pos x="f230" y="f231"/>
              </a:cxn>
              <a:cxn ang="f151">
                <a:pos x="f232" y="f233"/>
              </a:cxn>
              <a:cxn ang="f151">
                <a:pos x="f234" y="f235"/>
              </a:cxn>
              <a:cxn ang="f151">
                <a:pos x="f236" y="f237"/>
              </a:cxn>
              <a:cxn ang="f151">
                <a:pos x="f238" y="f239"/>
              </a:cxn>
              <a:cxn ang="f151">
                <a:pos x="f240" y="f241"/>
              </a:cxn>
              <a:cxn ang="f151">
                <a:pos x="f242" y="f243"/>
              </a:cxn>
              <a:cxn ang="f151">
                <a:pos x="f244" y="f245"/>
              </a:cxn>
              <a:cxn ang="f151">
                <a:pos x="f246" y="f247"/>
              </a:cxn>
              <a:cxn ang="f151">
                <a:pos x="f248" y="f249"/>
              </a:cxn>
              <a:cxn ang="f151">
                <a:pos x="f250" y="f251"/>
              </a:cxn>
              <a:cxn ang="f151">
                <a:pos x="f252" y="f253"/>
              </a:cxn>
              <a:cxn ang="f151">
                <a:pos x="f254" y="f255"/>
              </a:cxn>
              <a:cxn ang="f151">
                <a:pos x="f256" y="f257"/>
              </a:cxn>
              <a:cxn ang="f151">
                <a:pos x="f258" y="f259"/>
              </a:cxn>
              <a:cxn ang="f151">
                <a:pos x="f260" y="f261"/>
              </a:cxn>
              <a:cxn ang="f151">
                <a:pos x="f262" y="f263"/>
              </a:cxn>
              <a:cxn ang="f151">
                <a:pos x="f264" y="f251"/>
              </a:cxn>
            </a:cxnLst>
            <a:rect l="f226" t="f229" r="f227" b="f228"/>
            <a:pathLst>
              <a:path w="396189" h="330670">
                <a:moveTo>
                  <a:pt x="f8" y="f9"/>
                </a:moveTo>
                <a:cubicBezTo>
                  <a:pt x="f10" y="f9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lose/>
                <a:moveTo>
                  <a:pt x="f63" y="f64"/>
                </a:moveTo>
                <a:cubicBezTo>
                  <a:pt x="f65" y="f64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67"/>
                  <a:pt x="f101" y="f102"/>
                  <a:pt x="f103" y="f64"/>
                </a:cubicBezTo>
                <a:close/>
              </a:path>
            </a:pathLst>
          </a:custGeom>
          <a:solidFill>
            <a:srgbClr val="017D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2" name="Forma libre: forma 1217">
            <a:extLst>
              <a:ext uri="{FF2B5EF4-FFF2-40B4-BE49-F238E27FC236}">
                <a16:creationId xmlns:a16="http://schemas.microsoft.com/office/drawing/2014/main" id="{E23A7AD2-176B-46B7-B4C0-BE418B5D3A3D}"/>
              </a:ext>
            </a:extLst>
          </p:cNvPr>
          <p:cNvSpPr/>
          <p:nvPr/>
        </p:nvSpPr>
        <p:spPr>
          <a:xfrm>
            <a:off x="4738823" y="2761277"/>
            <a:ext cx="206105" cy="3572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6109"/>
              <a:gd name="f7" fmla="val 357216"/>
              <a:gd name="f8" fmla="val 205422"/>
              <a:gd name="f9" fmla="val 179311"/>
              <a:gd name="f10" fmla="val 216528"/>
              <a:gd name="f11" fmla="val 205604"/>
              <a:gd name="f12" fmla="val 253745"/>
              <a:gd name="f13" fmla="val 205332"/>
              <a:gd name="f14" fmla="val 290963"/>
              <a:gd name="f15" fmla="val 205241"/>
              <a:gd name="f16" fmla="val 302690"/>
              <a:gd name="f17" fmla="val 208411"/>
              <a:gd name="f18" fmla="val 317676"/>
              <a:gd name="f19" fmla="val 202570"/>
              <a:gd name="f20" fmla="val 325554"/>
              <a:gd name="f21" fmla="val 161368"/>
              <a:gd name="f22" fmla="val 380882"/>
              <a:gd name="f23" fmla="val 102192"/>
              <a:gd name="f24" fmla="val 345386"/>
              <a:gd name="f25" fmla="val 51346"/>
              <a:gd name="f26" fmla="val 352267"/>
              <a:gd name="f27" fmla="val 19516"/>
              <a:gd name="f28" fmla="val 356569"/>
              <a:gd name="f29" fmla="val -224"/>
              <a:gd name="f30" fmla="val 339635"/>
              <a:gd name="f31" fmla="val 2"/>
              <a:gd name="f32" fmla="val 304138"/>
              <a:gd name="f33" fmla="val 500"/>
              <a:gd name="f34" fmla="val 219924"/>
              <a:gd name="f35" fmla="val 364"/>
              <a:gd name="f36" fmla="val 135664"/>
              <a:gd name="f37" fmla="val 51449"/>
              <a:gd name="f38" fmla="val -134"/>
              <a:gd name="f39" fmla="val 17401"/>
              <a:gd name="f40" fmla="val 16211"/>
              <a:gd name="f41" fmla="val 784"/>
              <a:gd name="f42" fmla="val 50033"/>
              <a:gd name="f43" fmla="val 875"/>
              <a:gd name="f44" fmla="val 51980"/>
              <a:gd name="f45" fmla="val 53972"/>
              <a:gd name="f46" fmla="val 739"/>
              <a:gd name="f47" fmla="val 55919"/>
              <a:gd name="f48" fmla="val 603"/>
              <a:gd name="f49" fmla="val 155528"/>
              <a:gd name="f50" fmla="val -6732"/>
              <a:gd name="f51" fmla="val 205346"/>
              <a:gd name="f52" fmla="val 52839"/>
              <a:gd name="f53" fmla="val 205377"/>
              <a:gd name="f54" fmla="+- 0 0 -90"/>
              <a:gd name="f55" fmla="*/ f3 1 206109"/>
              <a:gd name="f56" fmla="*/ f4 1 357216"/>
              <a:gd name="f57" fmla="val f5"/>
              <a:gd name="f58" fmla="val f6"/>
              <a:gd name="f59" fmla="val f7"/>
              <a:gd name="f60" fmla="*/ f54 f0 1"/>
              <a:gd name="f61" fmla="+- f59 0 f57"/>
              <a:gd name="f62" fmla="+- f58 0 f57"/>
              <a:gd name="f63" fmla="*/ f60 1 f2"/>
              <a:gd name="f64" fmla="*/ f62 1 206109"/>
              <a:gd name="f65" fmla="*/ f61 1 357216"/>
              <a:gd name="f66" fmla="*/ 205422 f62 1"/>
              <a:gd name="f67" fmla="*/ 179311 f61 1"/>
              <a:gd name="f68" fmla="*/ 205332 f62 1"/>
              <a:gd name="f69" fmla="*/ 290963 f61 1"/>
              <a:gd name="f70" fmla="*/ 202570 f62 1"/>
              <a:gd name="f71" fmla="*/ 325554 f61 1"/>
              <a:gd name="f72" fmla="*/ 51346 f62 1"/>
              <a:gd name="f73" fmla="*/ 352267 f61 1"/>
              <a:gd name="f74" fmla="*/ 2 f62 1"/>
              <a:gd name="f75" fmla="*/ 304138 f61 1"/>
              <a:gd name="f76" fmla="*/ 51449 f61 1"/>
              <a:gd name="f77" fmla="*/ 50033 f62 1"/>
              <a:gd name="f78" fmla="*/ 875 f61 1"/>
              <a:gd name="f79" fmla="*/ 55919 f62 1"/>
              <a:gd name="f80" fmla="*/ 603 f61 1"/>
              <a:gd name="f81" fmla="*/ 205377 f62 1"/>
              <a:gd name="f82" fmla="+- f63 0 f1"/>
              <a:gd name="f83" fmla="*/ f66 1 206109"/>
              <a:gd name="f84" fmla="*/ f67 1 357216"/>
              <a:gd name="f85" fmla="*/ f68 1 206109"/>
              <a:gd name="f86" fmla="*/ f69 1 357216"/>
              <a:gd name="f87" fmla="*/ f70 1 206109"/>
              <a:gd name="f88" fmla="*/ f71 1 357216"/>
              <a:gd name="f89" fmla="*/ f72 1 206109"/>
              <a:gd name="f90" fmla="*/ f73 1 357216"/>
              <a:gd name="f91" fmla="*/ f74 1 206109"/>
              <a:gd name="f92" fmla="*/ f75 1 357216"/>
              <a:gd name="f93" fmla="*/ f76 1 357216"/>
              <a:gd name="f94" fmla="*/ f77 1 206109"/>
              <a:gd name="f95" fmla="*/ f78 1 357216"/>
              <a:gd name="f96" fmla="*/ f79 1 206109"/>
              <a:gd name="f97" fmla="*/ f80 1 357216"/>
              <a:gd name="f98" fmla="*/ f81 1 206109"/>
              <a:gd name="f99" fmla="*/ f57 1 f64"/>
              <a:gd name="f100" fmla="*/ f58 1 f64"/>
              <a:gd name="f101" fmla="*/ f57 1 f65"/>
              <a:gd name="f102" fmla="*/ f59 1 f65"/>
              <a:gd name="f103" fmla="*/ f83 1 f64"/>
              <a:gd name="f104" fmla="*/ f84 1 f65"/>
              <a:gd name="f105" fmla="*/ f85 1 f64"/>
              <a:gd name="f106" fmla="*/ f86 1 f65"/>
              <a:gd name="f107" fmla="*/ f87 1 f64"/>
              <a:gd name="f108" fmla="*/ f88 1 f65"/>
              <a:gd name="f109" fmla="*/ f89 1 f64"/>
              <a:gd name="f110" fmla="*/ f90 1 f65"/>
              <a:gd name="f111" fmla="*/ f91 1 f64"/>
              <a:gd name="f112" fmla="*/ f92 1 f65"/>
              <a:gd name="f113" fmla="*/ f93 1 f65"/>
              <a:gd name="f114" fmla="*/ f94 1 f64"/>
              <a:gd name="f115" fmla="*/ f95 1 f65"/>
              <a:gd name="f116" fmla="*/ f96 1 f64"/>
              <a:gd name="f117" fmla="*/ f97 1 f65"/>
              <a:gd name="f118" fmla="*/ f98 1 f64"/>
              <a:gd name="f119" fmla="*/ f99 f55 1"/>
              <a:gd name="f120" fmla="*/ f100 f55 1"/>
              <a:gd name="f121" fmla="*/ f102 f56 1"/>
              <a:gd name="f122" fmla="*/ f101 f56 1"/>
              <a:gd name="f123" fmla="*/ f103 f55 1"/>
              <a:gd name="f124" fmla="*/ f104 f56 1"/>
              <a:gd name="f125" fmla="*/ f105 f55 1"/>
              <a:gd name="f126" fmla="*/ f106 f56 1"/>
              <a:gd name="f127" fmla="*/ f107 f55 1"/>
              <a:gd name="f128" fmla="*/ f108 f56 1"/>
              <a:gd name="f129" fmla="*/ f109 f55 1"/>
              <a:gd name="f130" fmla="*/ f110 f56 1"/>
              <a:gd name="f131" fmla="*/ f111 f55 1"/>
              <a:gd name="f132" fmla="*/ f112 f56 1"/>
              <a:gd name="f133" fmla="*/ f113 f56 1"/>
              <a:gd name="f134" fmla="*/ f114 f55 1"/>
              <a:gd name="f135" fmla="*/ f115 f56 1"/>
              <a:gd name="f136" fmla="*/ f116 f55 1"/>
              <a:gd name="f137" fmla="*/ f117 f56 1"/>
              <a:gd name="f138" fmla="*/ f118 f5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2">
                <a:pos x="f123" y="f124"/>
              </a:cxn>
              <a:cxn ang="f82">
                <a:pos x="f125" y="f126"/>
              </a:cxn>
              <a:cxn ang="f82">
                <a:pos x="f127" y="f128"/>
              </a:cxn>
              <a:cxn ang="f82">
                <a:pos x="f129" y="f130"/>
              </a:cxn>
              <a:cxn ang="f82">
                <a:pos x="f131" y="f132"/>
              </a:cxn>
              <a:cxn ang="f82">
                <a:pos x="f131" y="f133"/>
              </a:cxn>
              <a:cxn ang="f82">
                <a:pos x="f134" y="f135"/>
              </a:cxn>
              <a:cxn ang="f82">
                <a:pos x="f136" y="f137"/>
              </a:cxn>
              <a:cxn ang="f82">
                <a:pos x="f138" y="f124"/>
              </a:cxn>
            </a:cxnLst>
            <a:rect l="f119" t="f122" r="f120" b="f121"/>
            <a:pathLst>
              <a:path w="206109" h="357216">
                <a:moveTo>
                  <a:pt x="f8" y="f9"/>
                </a:moveTo>
                <a:cubicBezTo>
                  <a:pt x="f8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1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3"/>
                  <a:pt x="f45" y="f46"/>
                  <a:pt x="f47" y="f48"/>
                </a:cubicBezTo>
                <a:cubicBezTo>
                  <a:pt x="f49" y="f50"/>
                  <a:pt x="f51" y="f52"/>
                  <a:pt x="f53" y="f9"/>
                </a:cubicBezTo>
                <a:close/>
              </a:path>
            </a:pathLst>
          </a:custGeom>
          <a:solidFill>
            <a:srgbClr val="017D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3" name="Forma libre: forma 1218">
            <a:extLst>
              <a:ext uri="{FF2B5EF4-FFF2-40B4-BE49-F238E27FC236}">
                <a16:creationId xmlns:a16="http://schemas.microsoft.com/office/drawing/2014/main" id="{C2559C77-1ABC-4092-B6B7-A1BBD986D631}"/>
              </a:ext>
            </a:extLst>
          </p:cNvPr>
          <p:cNvSpPr/>
          <p:nvPr/>
        </p:nvSpPr>
        <p:spPr>
          <a:xfrm>
            <a:off x="4184376" y="2756376"/>
            <a:ext cx="207678" cy="3589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7676"/>
              <a:gd name="f7" fmla="val 358936"/>
              <a:gd name="f8" fmla="val 206949"/>
              <a:gd name="f9" fmla="val 186023"/>
              <a:gd name="f10" fmla="val 223241"/>
              <a:gd name="f11" fmla="val 205092"/>
              <a:gd name="f12" fmla="val 260594"/>
              <a:gd name="f13" fmla="val 207401"/>
              <a:gd name="f14" fmla="val 297721"/>
              <a:gd name="f15" fmla="val 210027"/>
              <a:gd name="f16" fmla="val 339828"/>
              <a:gd name="f17" fmla="val 194090"/>
              <a:gd name="f18" fmla="val 358754"/>
              <a:gd name="f19" fmla="val 150715"/>
              <a:gd name="f20" fmla="val 358799"/>
              <a:gd name="f21" fmla="val -27449"/>
              <a:gd name="f22" fmla="val 359071"/>
              <a:gd name="f23" fmla="val 3022"/>
              <a:gd name="f24" fmla="val 366587"/>
              <a:gd name="f25" fmla="val 623"/>
              <a:gd name="f26" fmla="val 219075"/>
              <a:gd name="f27" fmla="val -238"/>
              <a:gd name="f28" fmla="val 166192"/>
              <a:gd name="f29" fmla="val 1211"/>
              <a:gd name="f30" fmla="val 113218"/>
              <a:gd name="f31" fmla="val 60335"/>
              <a:gd name="f32" fmla="val 215"/>
              <a:gd name="f33" fmla="val 24159"/>
              <a:gd name="f34" fmla="val 16017"/>
              <a:gd name="f35" fmla="val 8312"/>
              <a:gd name="f36" fmla="val 52917"/>
              <a:gd name="f37" fmla="val 5097"/>
              <a:gd name="f38" fmla="val 204323"/>
              <a:gd name="f39" fmla="val -8033"/>
              <a:gd name="f40" fmla="val 206813"/>
              <a:gd name="f41" fmla="val -6494"/>
              <a:gd name="f42" fmla="val 206903"/>
              <a:gd name="f43" fmla="val 144866"/>
              <a:gd name="f44" fmla="val 158585"/>
              <a:gd name="f45" fmla="val 172304"/>
              <a:gd name="f46" fmla="+- 0 0 -90"/>
              <a:gd name="f47" fmla="*/ f3 1 207676"/>
              <a:gd name="f48" fmla="*/ f4 1 358936"/>
              <a:gd name="f49" fmla="val f5"/>
              <a:gd name="f50" fmla="val f6"/>
              <a:gd name="f51" fmla="val f7"/>
              <a:gd name="f52" fmla="*/ f46 f0 1"/>
              <a:gd name="f53" fmla="+- f51 0 f49"/>
              <a:gd name="f54" fmla="+- f50 0 f49"/>
              <a:gd name="f55" fmla="*/ f52 1 f2"/>
              <a:gd name="f56" fmla="*/ f54 1 207676"/>
              <a:gd name="f57" fmla="*/ f53 1 358936"/>
              <a:gd name="f58" fmla="*/ 206949 f54 1"/>
              <a:gd name="f59" fmla="*/ 186023 f53 1"/>
              <a:gd name="f60" fmla="*/ 207401 f54 1"/>
              <a:gd name="f61" fmla="*/ 297721 f53 1"/>
              <a:gd name="f62" fmla="*/ 150715 f54 1"/>
              <a:gd name="f63" fmla="*/ 358799 f53 1"/>
              <a:gd name="f64" fmla="*/ 623 f54 1"/>
              <a:gd name="f65" fmla="*/ 219075 f53 1"/>
              <a:gd name="f66" fmla="*/ 60335 f53 1"/>
              <a:gd name="f67" fmla="*/ 52917 f54 1"/>
              <a:gd name="f68" fmla="*/ 5097 f53 1"/>
              <a:gd name="f69" fmla="*/ 206903 f54 1"/>
              <a:gd name="f70" fmla="*/ 144866 f53 1"/>
              <a:gd name="f71" fmla="+- f55 0 f1"/>
              <a:gd name="f72" fmla="*/ f58 1 207676"/>
              <a:gd name="f73" fmla="*/ f59 1 358936"/>
              <a:gd name="f74" fmla="*/ f60 1 207676"/>
              <a:gd name="f75" fmla="*/ f61 1 358936"/>
              <a:gd name="f76" fmla="*/ f62 1 207676"/>
              <a:gd name="f77" fmla="*/ f63 1 358936"/>
              <a:gd name="f78" fmla="*/ f64 1 207676"/>
              <a:gd name="f79" fmla="*/ f65 1 358936"/>
              <a:gd name="f80" fmla="*/ f66 1 358936"/>
              <a:gd name="f81" fmla="*/ f67 1 207676"/>
              <a:gd name="f82" fmla="*/ f68 1 358936"/>
              <a:gd name="f83" fmla="*/ f69 1 207676"/>
              <a:gd name="f84" fmla="*/ f70 1 358936"/>
              <a:gd name="f85" fmla="*/ f49 1 f56"/>
              <a:gd name="f86" fmla="*/ f50 1 f56"/>
              <a:gd name="f87" fmla="*/ f49 1 f57"/>
              <a:gd name="f88" fmla="*/ f51 1 f57"/>
              <a:gd name="f89" fmla="*/ f72 1 f56"/>
              <a:gd name="f90" fmla="*/ f73 1 f57"/>
              <a:gd name="f91" fmla="*/ f74 1 f56"/>
              <a:gd name="f92" fmla="*/ f75 1 f57"/>
              <a:gd name="f93" fmla="*/ f76 1 f56"/>
              <a:gd name="f94" fmla="*/ f77 1 f57"/>
              <a:gd name="f95" fmla="*/ f78 1 f56"/>
              <a:gd name="f96" fmla="*/ f79 1 f57"/>
              <a:gd name="f97" fmla="*/ f80 1 f57"/>
              <a:gd name="f98" fmla="*/ f81 1 f56"/>
              <a:gd name="f99" fmla="*/ f82 1 f57"/>
              <a:gd name="f100" fmla="*/ f83 1 f56"/>
              <a:gd name="f101" fmla="*/ f84 1 f57"/>
              <a:gd name="f102" fmla="*/ f85 f47 1"/>
              <a:gd name="f103" fmla="*/ f86 f47 1"/>
              <a:gd name="f104" fmla="*/ f88 f48 1"/>
              <a:gd name="f105" fmla="*/ f87 f48 1"/>
              <a:gd name="f106" fmla="*/ f89 f47 1"/>
              <a:gd name="f107" fmla="*/ f90 f48 1"/>
              <a:gd name="f108" fmla="*/ f91 f47 1"/>
              <a:gd name="f109" fmla="*/ f92 f48 1"/>
              <a:gd name="f110" fmla="*/ f93 f47 1"/>
              <a:gd name="f111" fmla="*/ f94 f48 1"/>
              <a:gd name="f112" fmla="*/ f95 f47 1"/>
              <a:gd name="f113" fmla="*/ f96 f48 1"/>
              <a:gd name="f114" fmla="*/ f97 f48 1"/>
              <a:gd name="f115" fmla="*/ f98 f47 1"/>
              <a:gd name="f116" fmla="*/ f99 f48 1"/>
              <a:gd name="f117" fmla="*/ f100 f47 1"/>
              <a:gd name="f118" fmla="*/ f101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1">
                <a:pos x="f106" y="f107"/>
              </a:cxn>
              <a:cxn ang="f71">
                <a:pos x="f108" y="f109"/>
              </a:cxn>
              <a:cxn ang="f71">
                <a:pos x="f110" y="f111"/>
              </a:cxn>
              <a:cxn ang="f71">
                <a:pos x="f112" y="f113"/>
              </a:cxn>
              <a:cxn ang="f71">
                <a:pos x="f112" y="f114"/>
              </a:cxn>
              <a:cxn ang="f71">
                <a:pos x="f115" y="f116"/>
              </a:cxn>
              <a:cxn ang="f71">
                <a:pos x="f117" y="f118"/>
              </a:cxn>
              <a:cxn ang="f71">
                <a:pos x="f117" y="f107"/>
              </a:cxn>
            </a:cxnLst>
            <a:rect l="f102" t="f105" r="f103" b="f104"/>
            <a:pathLst>
              <a:path w="207676" h="358936">
                <a:moveTo>
                  <a:pt x="f8" y="f9"/>
                </a:moveTo>
                <a:cubicBezTo>
                  <a:pt x="f8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25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2" y="f44"/>
                  <a:pt x="f42" y="f45"/>
                  <a:pt x="f42" y="f9"/>
                </a:cubicBezTo>
                <a:close/>
              </a:path>
            </a:pathLst>
          </a:custGeom>
          <a:solidFill>
            <a:srgbClr val="017D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4" name="Forma libre: forma 1219">
            <a:extLst>
              <a:ext uri="{FF2B5EF4-FFF2-40B4-BE49-F238E27FC236}">
                <a16:creationId xmlns:a16="http://schemas.microsoft.com/office/drawing/2014/main" id="{1FEE8E00-E729-4458-B962-A93A29CCA3F4}"/>
              </a:ext>
            </a:extLst>
          </p:cNvPr>
          <p:cNvSpPr/>
          <p:nvPr/>
        </p:nvSpPr>
        <p:spPr>
          <a:xfrm>
            <a:off x="5466008" y="4244434"/>
            <a:ext cx="535929" cy="3266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35931"/>
              <a:gd name="f7" fmla="val 326644"/>
              <a:gd name="f8" fmla="val 389207"/>
              <a:gd name="f9" fmla="val 266850"/>
              <a:gd name="f10" fmla="val 352578"/>
              <a:gd name="f11" fmla="val 250278"/>
              <a:gd name="f12" fmla="val 321246"/>
              <a:gd name="f13" fmla="val 271015"/>
              <a:gd name="f14" fmla="val 286610"/>
              <a:gd name="f15" fmla="val 292386"/>
              <a:gd name="f16" fmla="val 179530"/>
              <a:gd name="f17" fmla="val 358535"/>
              <a:gd name="f18" fmla="val 84494"/>
              <a:gd name="f19" fmla="val 327385"/>
              <a:gd name="f20" fmla="val 32924"/>
              <a:gd name="f21" fmla="val 211974"/>
              <a:gd name="f22" fmla="val 11961"/>
              <a:gd name="f23" fmla="val 165068"/>
              <a:gd name="f24" fmla="val -354"/>
              <a:gd name="f25" fmla="val 115852"/>
              <a:gd name="f26" fmla="val 8"/>
              <a:gd name="f27" fmla="val 64010"/>
              <a:gd name="f28" fmla="val 144"/>
              <a:gd name="f29" fmla="val 48208"/>
              <a:gd name="f30" fmla="val -943"/>
              <a:gd name="f31" fmla="val 30822"/>
              <a:gd name="f32" fmla="val 20654"/>
              <a:gd name="f33" fmla="val 27969"/>
              <a:gd name="f34" fmla="val 43609"/>
              <a:gd name="f35" fmla="val 24936"/>
              <a:gd name="f36" fmla="val 51804"/>
              <a:gd name="f37" fmla="val 39425"/>
              <a:gd name="f38" fmla="val 54159"/>
              <a:gd name="f39" fmla="val 59301"/>
              <a:gd name="f40" fmla="val 60090"/>
              <a:gd name="f41" fmla="val 110102"/>
              <a:gd name="f42" fmla="val 69100"/>
              <a:gd name="f43" fmla="val 160223"/>
              <a:gd name="f44" fmla="val 93957"/>
              <a:gd name="f45" fmla="val 205681"/>
              <a:gd name="f46" fmla="val 127869"/>
              <a:gd name="f47" fmla="val 267710"/>
              <a:gd name="f48" fmla="val 174957"/>
              <a:gd name="f49" fmla="val 284009"/>
              <a:gd name="f50" fmla="val 235900"/>
              <a:gd name="f51" fmla="val 256526"/>
              <a:gd name="f52" fmla="val 272800"/>
              <a:gd name="f53" fmla="val 239910"/>
              <a:gd name="f54" fmla="val 296072"/>
              <a:gd name="f55" fmla="val 224018"/>
              <a:gd name="f56" fmla="val 276377"/>
              <a:gd name="f57" fmla="val 172946"/>
              <a:gd name="f58" fmla="val 253195"/>
              <a:gd name="f59" fmla="val 112818"/>
              <a:gd name="f60" fmla="val 282172"/>
              <a:gd name="f61" fmla="val 52600"/>
              <a:gd name="f62" fmla="val 333788"/>
              <a:gd name="f63" fmla="val 20227"/>
              <a:gd name="f64" fmla="val 382642"/>
              <a:gd name="f65" fmla="val -10425"/>
              <a:gd name="f66" fmla="val 440098"/>
              <a:gd name="f67" fmla="val -6033"/>
              <a:gd name="f68" fmla="val 486823"/>
              <a:gd name="f69" fmla="val 31999"/>
              <a:gd name="f70" fmla="val 530787"/>
              <a:gd name="f71" fmla="val 67813"/>
              <a:gd name="f72" fmla="val 547494"/>
              <a:gd name="f73" fmla="val 128484"/>
              <a:gd name="f74" fmla="val 527663"/>
              <a:gd name="f75" fmla="val 180416"/>
              <a:gd name="f76" fmla="val 506247"/>
              <a:gd name="f77" fmla="val 236469"/>
              <a:gd name="f78" fmla="val 455265"/>
              <a:gd name="f79" fmla="val 269702"/>
              <a:gd name="f80" fmla="val 389297"/>
              <a:gd name="f81" fmla="val 266804"/>
              <a:gd name="f82" fmla="val 478719"/>
              <a:gd name="f83" fmla="val 137902"/>
              <a:gd name="f84" fmla="val 473829"/>
              <a:gd name="f85" fmla="val 93621"/>
              <a:gd name="f86" fmla="val 453952"/>
              <a:gd name="f87" fmla="val 63421"/>
              <a:gd name="f88" fmla="val 405642"/>
              <a:gd name="f89" fmla="val 61746"/>
              <a:gd name="f90" fmla="val 358781"/>
              <a:gd name="f91" fmla="val 60161"/>
              <a:gd name="f92" fmla="val 331524"/>
              <a:gd name="f93" fmla="val 83886"/>
              <a:gd name="f94" fmla="val 326861"/>
              <a:gd name="f95" fmla="val 130250"/>
              <a:gd name="f96" fmla="val 322333"/>
              <a:gd name="f97" fmla="val 175074"/>
              <a:gd name="f98" fmla="val 355974"/>
              <a:gd name="f99" fmla="val 211023"/>
              <a:gd name="f100" fmla="val 400662"/>
              <a:gd name="f101" fmla="val 210027"/>
              <a:gd name="f102" fmla="val 447252"/>
              <a:gd name="f103" fmla="val 209031"/>
              <a:gd name="f104" fmla="val 471429"/>
              <a:gd name="f105" fmla="val 182227"/>
              <a:gd name="f106" fmla="val 137856"/>
              <a:gd name="f107" fmla="+- 0 0 -90"/>
              <a:gd name="f108" fmla="*/ f3 1 535931"/>
              <a:gd name="f109" fmla="*/ f4 1 326644"/>
              <a:gd name="f110" fmla="val f5"/>
              <a:gd name="f111" fmla="val f6"/>
              <a:gd name="f112" fmla="val f7"/>
              <a:gd name="f113" fmla="*/ f107 f0 1"/>
              <a:gd name="f114" fmla="+- f112 0 f110"/>
              <a:gd name="f115" fmla="+- f111 0 f110"/>
              <a:gd name="f116" fmla="*/ f113 1 f2"/>
              <a:gd name="f117" fmla="*/ f115 1 535931"/>
              <a:gd name="f118" fmla="*/ f114 1 326644"/>
              <a:gd name="f119" fmla="*/ 389207 f115 1"/>
              <a:gd name="f120" fmla="*/ 266850 f114 1"/>
              <a:gd name="f121" fmla="*/ 286610 f115 1"/>
              <a:gd name="f122" fmla="*/ 292386 f114 1"/>
              <a:gd name="f123" fmla="*/ 32924 f115 1"/>
              <a:gd name="f124" fmla="*/ 211974 f114 1"/>
              <a:gd name="f125" fmla="*/ 8 f115 1"/>
              <a:gd name="f126" fmla="*/ 64010 f114 1"/>
              <a:gd name="f127" fmla="*/ 20654 f115 1"/>
              <a:gd name="f128" fmla="*/ 27969 f114 1"/>
              <a:gd name="f129" fmla="*/ 54159 f115 1"/>
              <a:gd name="f130" fmla="*/ 59301 f114 1"/>
              <a:gd name="f131" fmla="*/ 93957 f115 1"/>
              <a:gd name="f132" fmla="*/ 205681 f114 1"/>
              <a:gd name="f133" fmla="*/ 235900 f115 1"/>
              <a:gd name="f134" fmla="*/ 256526 f114 1"/>
              <a:gd name="f135" fmla="*/ 276377 f115 1"/>
              <a:gd name="f136" fmla="*/ 172946 f114 1"/>
              <a:gd name="f137" fmla="*/ 333788 f115 1"/>
              <a:gd name="f138" fmla="*/ 20227 f114 1"/>
              <a:gd name="f139" fmla="*/ 486823 f115 1"/>
              <a:gd name="f140" fmla="*/ 31999 f114 1"/>
              <a:gd name="f141" fmla="*/ 527663 f115 1"/>
              <a:gd name="f142" fmla="*/ 180416 f114 1"/>
              <a:gd name="f143" fmla="*/ 389297 f115 1"/>
              <a:gd name="f144" fmla="*/ 266804 f114 1"/>
              <a:gd name="f145" fmla="*/ 478719 f115 1"/>
              <a:gd name="f146" fmla="*/ 137902 f114 1"/>
              <a:gd name="f147" fmla="*/ 405642 f115 1"/>
              <a:gd name="f148" fmla="*/ 61746 f114 1"/>
              <a:gd name="f149" fmla="*/ 326861 f115 1"/>
              <a:gd name="f150" fmla="*/ 130250 f114 1"/>
              <a:gd name="f151" fmla="*/ 400662 f115 1"/>
              <a:gd name="f152" fmla="*/ 210027 f114 1"/>
              <a:gd name="f153" fmla="*/ 137856 f114 1"/>
              <a:gd name="f154" fmla="+- f116 0 f1"/>
              <a:gd name="f155" fmla="*/ f119 1 535931"/>
              <a:gd name="f156" fmla="*/ f120 1 326644"/>
              <a:gd name="f157" fmla="*/ f121 1 535931"/>
              <a:gd name="f158" fmla="*/ f122 1 326644"/>
              <a:gd name="f159" fmla="*/ f123 1 535931"/>
              <a:gd name="f160" fmla="*/ f124 1 326644"/>
              <a:gd name="f161" fmla="*/ f125 1 535931"/>
              <a:gd name="f162" fmla="*/ f126 1 326644"/>
              <a:gd name="f163" fmla="*/ f127 1 535931"/>
              <a:gd name="f164" fmla="*/ f128 1 326644"/>
              <a:gd name="f165" fmla="*/ f129 1 535931"/>
              <a:gd name="f166" fmla="*/ f130 1 326644"/>
              <a:gd name="f167" fmla="*/ f131 1 535931"/>
              <a:gd name="f168" fmla="*/ f132 1 326644"/>
              <a:gd name="f169" fmla="*/ f133 1 535931"/>
              <a:gd name="f170" fmla="*/ f134 1 326644"/>
              <a:gd name="f171" fmla="*/ f135 1 535931"/>
              <a:gd name="f172" fmla="*/ f136 1 326644"/>
              <a:gd name="f173" fmla="*/ f137 1 535931"/>
              <a:gd name="f174" fmla="*/ f138 1 326644"/>
              <a:gd name="f175" fmla="*/ f139 1 535931"/>
              <a:gd name="f176" fmla="*/ f140 1 326644"/>
              <a:gd name="f177" fmla="*/ f141 1 535931"/>
              <a:gd name="f178" fmla="*/ f142 1 326644"/>
              <a:gd name="f179" fmla="*/ f143 1 535931"/>
              <a:gd name="f180" fmla="*/ f144 1 326644"/>
              <a:gd name="f181" fmla="*/ f145 1 535931"/>
              <a:gd name="f182" fmla="*/ f146 1 326644"/>
              <a:gd name="f183" fmla="*/ f147 1 535931"/>
              <a:gd name="f184" fmla="*/ f148 1 326644"/>
              <a:gd name="f185" fmla="*/ f149 1 535931"/>
              <a:gd name="f186" fmla="*/ f150 1 326644"/>
              <a:gd name="f187" fmla="*/ f151 1 535931"/>
              <a:gd name="f188" fmla="*/ f152 1 326644"/>
              <a:gd name="f189" fmla="*/ f153 1 326644"/>
              <a:gd name="f190" fmla="*/ f110 1 f117"/>
              <a:gd name="f191" fmla="*/ f111 1 f117"/>
              <a:gd name="f192" fmla="*/ f110 1 f118"/>
              <a:gd name="f193" fmla="*/ f112 1 f118"/>
              <a:gd name="f194" fmla="*/ f155 1 f117"/>
              <a:gd name="f195" fmla="*/ f156 1 f118"/>
              <a:gd name="f196" fmla="*/ f157 1 f117"/>
              <a:gd name="f197" fmla="*/ f158 1 f118"/>
              <a:gd name="f198" fmla="*/ f159 1 f117"/>
              <a:gd name="f199" fmla="*/ f160 1 f118"/>
              <a:gd name="f200" fmla="*/ f161 1 f117"/>
              <a:gd name="f201" fmla="*/ f162 1 f118"/>
              <a:gd name="f202" fmla="*/ f163 1 f117"/>
              <a:gd name="f203" fmla="*/ f164 1 f118"/>
              <a:gd name="f204" fmla="*/ f165 1 f117"/>
              <a:gd name="f205" fmla="*/ f166 1 f118"/>
              <a:gd name="f206" fmla="*/ f167 1 f117"/>
              <a:gd name="f207" fmla="*/ f168 1 f118"/>
              <a:gd name="f208" fmla="*/ f169 1 f117"/>
              <a:gd name="f209" fmla="*/ f170 1 f118"/>
              <a:gd name="f210" fmla="*/ f171 1 f117"/>
              <a:gd name="f211" fmla="*/ f172 1 f118"/>
              <a:gd name="f212" fmla="*/ f173 1 f117"/>
              <a:gd name="f213" fmla="*/ f174 1 f118"/>
              <a:gd name="f214" fmla="*/ f175 1 f117"/>
              <a:gd name="f215" fmla="*/ f176 1 f118"/>
              <a:gd name="f216" fmla="*/ f177 1 f117"/>
              <a:gd name="f217" fmla="*/ f178 1 f118"/>
              <a:gd name="f218" fmla="*/ f179 1 f117"/>
              <a:gd name="f219" fmla="*/ f180 1 f118"/>
              <a:gd name="f220" fmla="*/ f181 1 f117"/>
              <a:gd name="f221" fmla="*/ f182 1 f118"/>
              <a:gd name="f222" fmla="*/ f183 1 f117"/>
              <a:gd name="f223" fmla="*/ f184 1 f118"/>
              <a:gd name="f224" fmla="*/ f185 1 f117"/>
              <a:gd name="f225" fmla="*/ f186 1 f118"/>
              <a:gd name="f226" fmla="*/ f187 1 f117"/>
              <a:gd name="f227" fmla="*/ f188 1 f118"/>
              <a:gd name="f228" fmla="*/ f189 1 f118"/>
              <a:gd name="f229" fmla="*/ f190 f108 1"/>
              <a:gd name="f230" fmla="*/ f191 f108 1"/>
              <a:gd name="f231" fmla="*/ f193 f109 1"/>
              <a:gd name="f232" fmla="*/ f192 f109 1"/>
              <a:gd name="f233" fmla="*/ f194 f108 1"/>
              <a:gd name="f234" fmla="*/ f195 f109 1"/>
              <a:gd name="f235" fmla="*/ f196 f108 1"/>
              <a:gd name="f236" fmla="*/ f197 f109 1"/>
              <a:gd name="f237" fmla="*/ f198 f108 1"/>
              <a:gd name="f238" fmla="*/ f199 f109 1"/>
              <a:gd name="f239" fmla="*/ f200 f108 1"/>
              <a:gd name="f240" fmla="*/ f201 f109 1"/>
              <a:gd name="f241" fmla="*/ f202 f108 1"/>
              <a:gd name="f242" fmla="*/ f203 f109 1"/>
              <a:gd name="f243" fmla="*/ f204 f108 1"/>
              <a:gd name="f244" fmla="*/ f205 f109 1"/>
              <a:gd name="f245" fmla="*/ f206 f108 1"/>
              <a:gd name="f246" fmla="*/ f207 f109 1"/>
              <a:gd name="f247" fmla="*/ f208 f108 1"/>
              <a:gd name="f248" fmla="*/ f209 f109 1"/>
              <a:gd name="f249" fmla="*/ f210 f108 1"/>
              <a:gd name="f250" fmla="*/ f211 f109 1"/>
              <a:gd name="f251" fmla="*/ f212 f108 1"/>
              <a:gd name="f252" fmla="*/ f213 f109 1"/>
              <a:gd name="f253" fmla="*/ f214 f108 1"/>
              <a:gd name="f254" fmla="*/ f215 f109 1"/>
              <a:gd name="f255" fmla="*/ f216 f108 1"/>
              <a:gd name="f256" fmla="*/ f217 f109 1"/>
              <a:gd name="f257" fmla="*/ f218 f108 1"/>
              <a:gd name="f258" fmla="*/ f219 f109 1"/>
              <a:gd name="f259" fmla="*/ f220 f108 1"/>
              <a:gd name="f260" fmla="*/ f221 f109 1"/>
              <a:gd name="f261" fmla="*/ f222 f108 1"/>
              <a:gd name="f262" fmla="*/ f223 f109 1"/>
              <a:gd name="f263" fmla="*/ f224 f108 1"/>
              <a:gd name="f264" fmla="*/ f225 f109 1"/>
              <a:gd name="f265" fmla="*/ f226 f108 1"/>
              <a:gd name="f266" fmla="*/ f227 f109 1"/>
              <a:gd name="f267" fmla="*/ f228 f10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4">
                <a:pos x="f233" y="f234"/>
              </a:cxn>
              <a:cxn ang="f154">
                <a:pos x="f235" y="f236"/>
              </a:cxn>
              <a:cxn ang="f154">
                <a:pos x="f237" y="f238"/>
              </a:cxn>
              <a:cxn ang="f154">
                <a:pos x="f239" y="f240"/>
              </a:cxn>
              <a:cxn ang="f154">
                <a:pos x="f241" y="f242"/>
              </a:cxn>
              <a:cxn ang="f154">
                <a:pos x="f243" y="f244"/>
              </a:cxn>
              <a:cxn ang="f154">
                <a:pos x="f245" y="f246"/>
              </a:cxn>
              <a:cxn ang="f154">
                <a:pos x="f247" y="f248"/>
              </a:cxn>
              <a:cxn ang="f154">
                <a:pos x="f249" y="f250"/>
              </a:cxn>
              <a:cxn ang="f154">
                <a:pos x="f251" y="f252"/>
              </a:cxn>
              <a:cxn ang="f154">
                <a:pos x="f253" y="f254"/>
              </a:cxn>
              <a:cxn ang="f154">
                <a:pos x="f255" y="f256"/>
              </a:cxn>
              <a:cxn ang="f154">
                <a:pos x="f257" y="f258"/>
              </a:cxn>
              <a:cxn ang="f154">
                <a:pos x="f259" y="f260"/>
              </a:cxn>
              <a:cxn ang="f154">
                <a:pos x="f261" y="f262"/>
              </a:cxn>
              <a:cxn ang="f154">
                <a:pos x="f263" y="f264"/>
              </a:cxn>
              <a:cxn ang="f154">
                <a:pos x="f265" y="f266"/>
              </a:cxn>
              <a:cxn ang="f154">
                <a:pos x="f259" y="f267"/>
              </a:cxn>
            </a:cxnLst>
            <a:rect l="f229" t="f232" r="f230" b="f231"/>
            <a:pathLst>
              <a:path w="535931" h="326644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lose/>
                <a:moveTo>
                  <a:pt x="f82" y="f83"/>
                </a:move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82" y="f106"/>
                </a:cubicBezTo>
                <a:close/>
              </a:path>
            </a:pathLst>
          </a:custGeom>
          <a:solidFill>
            <a:srgbClr val="017D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5" name="Forma libre: forma 1220">
            <a:extLst>
              <a:ext uri="{FF2B5EF4-FFF2-40B4-BE49-F238E27FC236}">
                <a16:creationId xmlns:a16="http://schemas.microsoft.com/office/drawing/2014/main" id="{E0DDDBF8-E6DD-4979-B591-20035C0916F0}"/>
              </a:ext>
            </a:extLst>
          </p:cNvPr>
          <p:cNvSpPr/>
          <p:nvPr/>
        </p:nvSpPr>
        <p:spPr>
          <a:xfrm>
            <a:off x="7288572" y="614357"/>
            <a:ext cx="281863" cy="2786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1863"/>
              <a:gd name="f7" fmla="val 278657"/>
              <a:gd name="f8" fmla="val 141005"/>
              <a:gd name="f9" fmla="val 223182"/>
              <a:gd name="f10" fmla="val 182"/>
              <a:gd name="f11" fmla="val 282314"/>
              <a:gd name="f12" fmla="val 58951"/>
              <a:gd name="f13" fmla="val 281861"/>
              <a:gd name="f14" fmla="val 139996"/>
              <a:gd name="f15" fmla="val 281408"/>
              <a:gd name="f16" fmla="val 219774"/>
              <a:gd name="f17" fmla="val 219243"/>
              <a:gd name="f18" fmla="val 280037"/>
              <a:gd name="f19" fmla="val 138832"/>
              <a:gd name="f20" fmla="val 278634"/>
              <a:gd name="f21" fmla="val 62585"/>
              <a:gd name="f22" fmla="val 277320"/>
              <a:gd name="f23" fmla="val 1009"/>
              <a:gd name="f24" fmla="val 215880"/>
              <a:gd name="f25" fmla="val 13"/>
              <a:gd name="f26" fmla="val 140132"/>
              <a:gd name="f27" fmla="val -1028"/>
              <a:gd name="f28" fmla="val 60083"/>
              <a:gd name="f29" fmla="val 59597"/>
              <a:gd name="f30" fmla="val -181"/>
              <a:gd name="f31" fmla="+- 0 0 -90"/>
              <a:gd name="f32" fmla="*/ f3 1 281863"/>
              <a:gd name="f33" fmla="*/ f4 1 278657"/>
              <a:gd name="f34" fmla="val f5"/>
              <a:gd name="f35" fmla="val f6"/>
              <a:gd name="f36" fmla="val f7"/>
              <a:gd name="f37" fmla="*/ f31 f0 1"/>
              <a:gd name="f38" fmla="+- f36 0 f34"/>
              <a:gd name="f39" fmla="+- f35 0 f34"/>
              <a:gd name="f40" fmla="*/ f37 1 f2"/>
              <a:gd name="f41" fmla="*/ f39 1 281863"/>
              <a:gd name="f42" fmla="*/ f38 1 278657"/>
              <a:gd name="f43" fmla="*/ 141005 f39 1"/>
              <a:gd name="f44" fmla="*/ 0 f38 1"/>
              <a:gd name="f45" fmla="*/ 281861 f39 1"/>
              <a:gd name="f46" fmla="*/ 139996 f38 1"/>
              <a:gd name="f47" fmla="*/ 138832 f39 1"/>
              <a:gd name="f48" fmla="*/ 278634 f38 1"/>
              <a:gd name="f49" fmla="*/ 13 f39 1"/>
              <a:gd name="f50" fmla="*/ 140132 f38 1"/>
              <a:gd name="f51" fmla="+- f40 0 f1"/>
              <a:gd name="f52" fmla="*/ f43 1 281863"/>
              <a:gd name="f53" fmla="*/ f44 1 278657"/>
              <a:gd name="f54" fmla="*/ f45 1 281863"/>
              <a:gd name="f55" fmla="*/ f46 1 278657"/>
              <a:gd name="f56" fmla="*/ f47 1 281863"/>
              <a:gd name="f57" fmla="*/ f48 1 278657"/>
              <a:gd name="f58" fmla="*/ f49 1 281863"/>
              <a:gd name="f59" fmla="*/ f50 1 278657"/>
              <a:gd name="f60" fmla="*/ f34 1 f41"/>
              <a:gd name="f61" fmla="*/ f35 1 f41"/>
              <a:gd name="f62" fmla="*/ f34 1 f42"/>
              <a:gd name="f63" fmla="*/ f36 1 f42"/>
              <a:gd name="f64" fmla="*/ f52 1 f41"/>
              <a:gd name="f65" fmla="*/ f53 1 f42"/>
              <a:gd name="f66" fmla="*/ f54 1 f41"/>
              <a:gd name="f67" fmla="*/ f55 1 f42"/>
              <a:gd name="f68" fmla="*/ f56 1 f41"/>
              <a:gd name="f69" fmla="*/ f57 1 f42"/>
              <a:gd name="f70" fmla="*/ f58 1 f41"/>
              <a:gd name="f71" fmla="*/ f59 1 f42"/>
              <a:gd name="f72" fmla="*/ f60 f32 1"/>
              <a:gd name="f73" fmla="*/ f61 f32 1"/>
              <a:gd name="f74" fmla="*/ f63 f33 1"/>
              <a:gd name="f75" fmla="*/ f62 f33 1"/>
              <a:gd name="f76" fmla="*/ f64 f32 1"/>
              <a:gd name="f77" fmla="*/ f65 f33 1"/>
              <a:gd name="f78" fmla="*/ f66 f32 1"/>
              <a:gd name="f79" fmla="*/ f67 f33 1"/>
              <a:gd name="f80" fmla="*/ f68 f32 1"/>
              <a:gd name="f81" fmla="*/ f69 f33 1"/>
              <a:gd name="f82" fmla="*/ f70 f32 1"/>
              <a:gd name="f83" fmla="*/ f71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76" y="f77"/>
              </a:cxn>
              <a:cxn ang="f51">
                <a:pos x="f78" y="f79"/>
              </a:cxn>
              <a:cxn ang="f51">
                <a:pos x="f80" y="f81"/>
              </a:cxn>
              <a:cxn ang="f51">
                <a:pos x="f82" y="f83"/>
              </a:cxn>
              <a:cxn ang="f51">
                <a:pos x="f76" y="f77"/>
              </a:cxn>
            </a:cxnLst>
            <a:rect l="f72" t="f75" r="f73" b="f74"/>
            <a:pathLst>
              <a:path w="281863" h="278657">
                <a:moveTo>
                  <a:pt x="f8" y="f5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8" y="f5"/>
                </a:cubicBezTo>
                <a:close/>
              </a:path>
            </a:pathLst>
          </a:custGeom>
          <a:solidFill>
            <a:srgbClr val="017D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6" name="Forma libre: forma 1221">
            <a:extLst>
              <a:ext uri="{FF2B5EF4-FFF2-40B4-BE49-F238E27FC236}">
                <a16:creationId xmlns:a16="http://schemas.microsoft.com/office/drawing/2014/main" id="{DEF0E322-4EAB-4D98-AC7F-08A549DCDEA3}"/>
              </a:ext>
            </a:extLst>
          </p:cNvPr>
          <p:cNvSpPr/>
          <p:nvPr/>
        </p:nvSpPr>
        <p:spPr>
          <a:xfrm>
            <a:off x="4159651" y="3127659"/>
            <a:ext cx="813331" cy="604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13328"/>
              <a:gd name="f7" fmla="val 60458"/>
              <a:gd name="f8" fmla="val 403504"/>
              <a:gd name="f9" fmla="val 60327"/>
              <a:gd name="f10" fmla="val 287912"/>
              <a:gd name="f11" fmla="val 172276"/>
              <a:gd name="f12" fmla="val 60780"/>
              <a:gd name="f13" fmla="val 56684"/>
              <a:gd name="f14" fmla="val 60010"/>
              <a:gd name="f15" fmla="val 34453"/>
              <a:gd name="f16" fmla="val 59874"/>
              <a:gd name="f17" fmla="val 1899"/>
              <a:gd name="f18" fmla="val 65805"/>
              <a:gd name="f19" fmla="val 88"/>
              <a:gd name="f20" fmla="val 33795"/>
              <a:gd name="f21" fmla="val -1995"/>
              <a:gd name="f22" fmla="val -3287"/>
              <a:gd name="f23" fmla="val 33276"/>
              <a:gd name="f24" fmla="val 788"/>
              <a:gd name="f25" fmla="val 56956"/>
              <a:gd name="f26" fmla="val 697"/>
              <a:gd name="f27" fmla="val 290131"/>
              <a:gd name="f28" fmla="val -208"/>
              <a:gd name="f29" fmla="val 523306"/>
              <a:gd name="f30" fmla="val 756481"/>
              <a:gd name="f31" fmla="val 561"/>
              <a:gd name="f32" fmla="val 780161"/>
              <a:gd name="f33" fmla="val 652"/>
              <a:gd name="f34" fmla="val 815613"/>
              <a:gd name="f35" fmla="val -3694"/>
              <a:gd name="f36" fmla="val 813213"/>
              <a:gd name="f37" fmla="val 33297"/>
              <a:gd name="f38" fmla="val 811221"/>
              <a:gd name="f39" fmla="val 63904"/>
              <a:gd name="f40" fmla="val 778758"/>
              <a:gd name="f41" fmla="val 59829"/>
              <a:gd name="f42" fmla="val 756210"/>
              <a:gd name="f43" fmla="val 59965"/>
              <a:gd name="f44" fmla="val 638626"/>
              <a:gd name="f45" fmla="val 60689"/>
              <a:gd name="f46" fmla="val 521088"/>
              <a:gd name="f47" fmla="val 60281"/>
              <a:gd name="f48" fmla="+- 0 0 -90"/>
              <a:gd name="f49" fmla="*/ f3 1 813328"/>
              <a:gd name="f50" fmla="*/ f4 1 60458"/>
              <a:gd name="f51" fmla="val f5"/>
              <a:gd name="f52" fmla="val f6"/>
              <a:gd name="f53" fmla="val f7"/>
              <a:gd name="f54" fmla="*/ f48 f0 1"/>
              <a:gd name="f55" fmla="+- f53 0 f51"/>
              <a:gd name="f56" fmla="+- f52 0 f51"/>
              <a:gd name="f57" fmla="*/ f54 1 f2"/>
              <a:gd name="f58" fmla="*/ f56 1 813328"/>
              <a:gd name="f59" fmla="*/ f55 1 60458"/>
              <a:gd name="f60" fmla="*/ 403504 f56 1"/>
              <a:gd name="f61" fmla="*/ 60327 f55 1"/>
              <a:gd name="f62" fmla="*/ 56684 f56 1"/>
              <a:gd name="f63" fmla="*/ 60010 f55 1"/>
              <a:gd name="f64" fmla="*/ 88 f56 1"/>
              <a:gd name="f65" fmla="*/ 33795 f55 1"/>
              <a:gd name="f66" fmla="*/ 56956 f56 1"/>
              <a:gd name="f67" fmla="*/ 697 f55 1"/>
              <a:gd name="f68" fmla="*/ 756481 f56 1"/>
              <a:gd name="f69" fmla="*/ 561 f55 1"/>
              <a:gd name="f70" fmla="*/ 813213 f56 1"/>
              <a:gd name="f71" fmla="*/ 33297 f55 1"/>
              <a:gd name="f72" fmla="*/ 756210 f56 1"/>
              <a:gd name="f73" fmla="*/ 59965 f55 1"/>
              <a:gd name="f74" fmla="+- f57 0 f1"/>
              <a:gd name="f75" fmla="*/ f60 1 813328"/>
              <a:gd name="f76" fmla="*/ f61 1 60458"/>
              <a:gd name="f77" fmla="*/ f62 1 813328"/>
              <a:gd name="f78" fmla="*/ f63 1 60458"/>
              <a:gd name="f79" fmla="*/ f64 1 813328"/>
              <a:gd name="f80" fmla="*/ f65 1 60458"/>
              <a:gd name="f81" fmla="*/ f66 1 813328"/>
              <a:gd name="f82" fmla="*/ f67 1 60458"/>
              <a:gd name="f83" fmla="*/ f68 1 813328"/>
              <a:gd name="f84" fmla="*/ f69 1 60458"/>
              <a:gd name="f85" fmla="*/ f70 1 813328"/>
              <a:gd name="f86" fmla="*/ f71 1 60458"/>
              <a:gd name="f87" fmla="*/ f72 1 813328"/>
              <a:gd name="f88" fmla="*/ f73 1 60458"/>
              <a:gd name="f89" fmla="*/ f51 1 f58"/>
              <a:gd name="f90" fmla="*/ f52 1 f58"/>
              <a:gd name="f91" fmla="*/ f51 1 f59"/>
              <a:gd name="f92" fmla="*/ f53 1 f59"/>
              <a:gd name="f93" fmla="*/ f75 1 f58"/>
              <a:gd name="f94" fmla="*/ f76 1 f59"/>
              <a:gd name="f95" fmla="*/ f77 1 f58"/>
              <a:gd name="f96" fmla="*/ f78 1 f59"/>
              <a:gd name="f97" fmla="*/ f79 1 f58"/>
              <a:gd name="f98" fmla="*/ f80 1 f59"/>
              <a:gd name="f99" fmla="*/ f81 1 f58"/>
              <a:gd name="f100" fmla="*/ f82 1 f59"/>
              <a:gd name="f101" fmla="*/ f83 1 f58"/>
              <a:gd name="f102" fmla="*/ f84 1 f59"/>
              <a:gd name="f103" fmla="*/ f85 1 f58"/>
              <a:gd name="f104" fmla="*/ f86 1 f59"/>
              <a:gd name="f105" fmla="*/ f87 1 f58"/>
              <a:gd name="f106" fmla="*/ f88 1 f59"/>
              <a:gd name="f107" fmla="*/ f89 f49 1"/>
              <a:gd name="f108" fmla="*/ f90 f49 1"/>
              <a:gd name="f109" fmla="*/ f92 f50 1"/>
              <a:gd name="f110" fmla="*/ f91 f50 1"/>
              <a:gd name="f111" fmla="*/ f93 f49 1"/>
              <a:gd name="f112" fmla="*/ f94 f50 1"/>
              <a:gd name="f113" fmla="*/ f95 f49 1"/>
              <a:gd name="f114" fmla="*/ f96 f50 1"/>
              <a:gd name="f115" fmla="*/ f97 f49 1"/>
              <a:gd name="f116" fmla="*/ f98 f50 1"/>
              <a:gd name="f117" fmla="*/ f99 f49 1"/>
              <a:gd name="f118" fmla="*/ f100 f50 1"/>
              <a:gd name="f119" fmla="*/ f101 f49 1"/>
              <a:gd name="f120" fmla="*/ f102 f50 1"/>
              <a:gd name="f121" fmla="*/ f103 f49 1"/>
              <a:gd name="f122" fmla="*/ f104 f50 1"/>
              <a:gd name="f123" fmla="*/ f105 f49 1"/>
              <a:gd name="f124" fmla="*/ f106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4">
                <a:pos x="f111" y="f112"/>
              </a:cxn>
              <a:cxn ang="f74">
                <a:pos x="f113" y="f114"/>
              </a:cxn>
              <a:cxn ang="f74">
                <a:pos x="f115" y="f116"/>
              </a:cxn>
              <a:cxn ang="f74">
                <a:pos x="f117" y="f118"/>
              </a:cxn>
              <a:cxn ang="f74">
                <a:pos x="f119" y="f120"/>
              </a:cxn>
              <a:cxn ang="f74">
                <a:pos x="f121" y="f122"/>
              </a:cxn>
              <a:cxn ang="f74">
                <a:pos x="f123" y="f124"/>
              </a:cxn>
              <a:cxn ang="f74">
                <a:pos x="f111" y="f112"/>
              </a:cxn>
            </a:cxnLst>
            <a:rect l="f107" t="f110" r="f108" b="f109"/>
            <a:pathLst>
              <a:path w="813328" h="60458">
                <a:moveTo>
                  <a:pt x="f8" y="f9"/>
                </a:moveTo>
                <a:cubicBezTo>
                  <a:pt x="f10" y="f9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28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8" y="f9"/>
                </a:cubicBezTo>
                <a:close/>
              </a:path>
            </a:pathLst>
          </a:custGeom>
          <a:solidFill>
            <a:srgbClr val="017D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7" name="Forma libre: forma 1222">
            <a:extLst>
              <a:ext uri="{FF2B5EF4-FFF2-40B4-BE49-F238E27FC236}">
                <a16:creationId xmlns:a16="http://schemas.microsoft.com/office/drawing/2014/main" id="{81D5A25E-2FFC-4B32-89C8-153A48290EC6}"/>
              </a:ext>
            </a:extLst>
          </p:cNvPr>
          <p:cNvSpPr/>
          <p:nvPr/>
        </p:nvSpPr>
        <p:spPr>
          <a:xfrm>
            <a:off x="6973488" y="868542"/>
            <a:ext cx="341903" cy="3400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41907"/>
              <a:gd name="f7" fmla="val 340062"/>
              <a:gd name="f8" fmla="val 107007"/>
              <a:gd name="f9" fmla="val 302085"/>
              <a:gd name="f10" fmla="val 104064"/>
              <a:gd name="f11" fmla="val 275372"/>
              <a:gd name="f12" fmla="val 142187"/>
              <a:gd name="f13" fmla="val 241323"/>
              <a:gd name="f14" fmla="val 113300"/>
              <a:gd name="f15" fmla="val 220406"/>
              <a:gd name="f16" fmla="val 97589"/>
              <a:gd name="f17" fmla="val 209041"/>
              <a:gd name="f18" fmla="val 58832"/>
              <a:gd name="f19" fmla="val 230004"/>
              <a:gd name="f20" fmla="val 30308"/>
              <a:gd name="f21" fmla="val 235438"/>
              <a:gd name="f22" fmla="val 19532"/>
              <a:gd name="f23" fmla="val 237475"/>
              <a:gd name="f24" fmla="val 6855"/>
              <a:gd name="f25" fmla="val 242048"/>
              <a:gd name="f26" fmla="val 652"/>
              <a:gd name="f27" fmla="val 226292"/>
              <a:gd name="f28" fmla="val -5008"/>
              <a:gd name="f29" fmla="val 211894"/>
              <a:gd name="f30" fmla="val 27727"/>
              <a:gd name="f31" fmla="val 106716"/>
              <a:gd name="f32" fmla="val 39590"/>
              <a:gd name="f33" fmla="val 108074"/>
              <a:gd name="f34" fmla="val 103068"/>
              <a:gd name="f35" fmla="val 115409"/>
              <a:gd name="f36" fmla="val 122039"/>
              <a:gd name="f37" fmla="val 57183"/>
              <a:gd name="f38" fmla="val 161158"/>
              <a:gd name="f39" fmla="val 29157"/>
              <a:gd name="f40" fmla="val 179902"/>
              <a:gd name="f41" fmla="val 15755"/>
              <a:gd name="f42" fmla="val 192852"/>
              <a:gd name="f43" fmla="val -16754"/>
              <a:gd name="f44" fmla="val 223594"/>
              <a:gd name="f45" fmla="val 10684"/>
              <a:gd name="f46" fmla="val 256782"/>
              <a:gd name="f47" fmla="val 40295"/>
              <a:gd name="f48" fmla="val 227760"/>
              <a:gd name="f49" fmla="val 58587"/>
              <a:gd name="f50" fmla="val 210419"/>
              <a:gd name="f51" fmla="val 77829"/>
              <a:gd name="f52" fmla="val 190769"/>
              <a:gd name="f53" fmla="val 99607"/>
              <a:gd name="f54" fmla="val 170032"/>
              <a:gd name="f55" fmla="val 120435"/>
              <a:gd name="f56" fmla="val 148752"/>
              <a:gd name="f57" fmla="val 140583"/>
              <a:gd name="f58" fmla="val 128332"/>
              <a:gd name="f59" fmla="val 159961"/>
              <a:gd name="f60" fmla="val 122944"/>
              <a:gd name="f61" fmla="val 178208"/>
              <a:gd name="f62" fmla="val 145492"/>
              <a:gd name="f63" fmla="val 200076"/>
              <a:gd name="f64" fmla="val 166998"/>
              <a:gd name="f65" fmla="val 220904"/>
              <a:gd name="f66" fmla="val 183162"/>
              <a:gd name="f67" fmla="val 211531"/>
              <a:gd name="f68" fmla="val 200096"/>
              <a:gd name="f69" fmla="val 194100"/>
              <a:gd name="f70" fmla="val 221874"/>
              <a:gd name="f71" fmla="val 171643"/>
              <a:gd name="f72" fmla="val 244286"/>
              <a:gd name="f73" fmla="val 149819"/>
              <a:gd name="f74" fmla="val 266607"/>
              <a:gd name="f75" fmla="val 127860"/>
              <a:gd name="f76" fmla="val 285216"/>
              <a:gd name="f77" fmla="val 109523"/>
              <a:gd name="f78" fmla="val 303236"/>
              <a:gd name="f79" fmla="val 89873"/>
              <a:gd name="f80" fmla="val 330130"/>
              <a:gd name="f81" fmla="val 117446"/>
              <a:gd name="f82" fmla="val 355667"/>
              <a:gd name="f83" fmla="val 143616"/>
              <a:gd name="f84" fmla="val 334070"/>
              <a:gd name="f85" fmla="val 159191"/>
              <a:gd name="f86" fmla="val 318042"/>
              <a:gd name="f87" fmla="val 175808"/>
              <a:gd name="f88" fmla="val 297667"/>
              <a:gd name="f89" fmla="val 196907"/>
              <a:gd name="f90" fmla="val 276432"/>
              <a:gd name="f91" fmla="val 217146"/>
              <a:gd name="f92" fmla="val 255786"/>
              <a:gd name="f93" fmla="val 238018"/>
              <a:gd name="f94" fmla="val 247591"/>
              <a:gd name="f95" fmla="val 246349"/>
              <a:gd name="f96" fmla="val 232604"/>
              <a:gd name="f97" fmla="val 256129"/>
              <a:gd name="f98" fmla="val 233419"/>
              <a:gd name="f99" fmla="val 263917"/>
              <a:gd name="f100" fmla="val 241931"/>
              <a:gd name="f101" fmla="val 343875"/>
              <a:gd name="f102" fmla="val 173066"/>
              <a:gd name="f103" fmla="val 320286"/>
              <a:gd name="f104" fmla="val 136029"/>
              <a:gd name="f105" fmla="val 336495"/>
              <a:gd name="f106" fmla="val 109497"/>
              <a:gd name="f107" fmla="val 348086"/>
              <a:gd name="f108" fmla="val 101347"/>
              <a:gd name="f109" fmla="val 330066"/>
              <a:gd name="f110" fmla="val 106916"/>
              <a:gd name="f111" fmla="val 302130"/>
              <a:gd name="f112" fmla="+- 0 0 -90"/>
              <a:gd name="f113" fmla="*/ f3 1 341907"/>
              <a:gd name="f114" fmla="*/ f4 1 340062"/>
              <a:gd name="f115" fmla="val f5"/>
              <a:gd name="f116" fmla="val f6"/>
              <a:gd name="f117" fmla="val f7"/>
              <a:gd name="f118" fmla="*/ f112 f0 1"/>
              <a:gd name="f119" fmla="+- f117 0 f115"/>
              <a:gd name="f120" fmla="+- f116 0 f115"/>
              <a:gd name="f121" fmla="*/ f118 1 f2"/>
              <a:gd name="f122" fmla="*/ f120 1 341907"/>
              <a:gd name="f123" fmla="*/ f119 1 340062"/>
              <a:gd name="f124" fmla="*/ 107007 f120 1"/>
              <a:gd name="f125" fmla="*/ 302085 f119 1"/>
              <a:gd name="f126" fmla="*/ 113300 f120 1"/>
              <a:gd name="f127" fmla="*/ 220406 f119 1"/>
              <a:gd name="f128" fmla="*/ 30308 f120 1"/>
              <a:gd name="f129" fmla="*/ 235438 f119 1"/>
              <a:gd name="f130" fmla="*/ 652 f120 1"/>
              <a:gd name="f131" fmla="*/ 226292 f119 1"/>
              <a:gd name="f132" fmla="*/ 39590 f120 1"/>
              <a:gd name="f133" fmla="*/ 108074 f119 1"/>
              <a:gd name="f134" fmla="*/ 161158 f120 1"/>
              <a:gd name="f135" fmla="*/ 29157 f119 1"/>
              <a:gd name="f136" fmla="*/ 223594 f120 1"/>
              <a:gd name="f137" fmla="*/ 10684 f119 1"/>
              <a:gd name="f138" fmla="*/ 210419 f120 1"/>
              <a:gd name="f139" fmla="*/ 77829 f119 1"/>
              <a:gd name="f140" fmla="*/ 148752 f120 1"/>
              <a:gd name="f141" fmla="*/ 140583 f119 1"/>
              <a:gd name="f142" fmla="*/ 145492 f120 1"/>
              <a:gd name="f143" fmla="*/ 200076 f119 1"/>
              <a:gd name="f144" fmla="*/ 200096 f120 1"/>
              <a:gd name="f145" fmla="*/ 194100 f119 1"/>
              <a:gd name="f146" fmla="*/ 266607 f120 1"/>
              <a:gd name="f147" fmla="*/ 127860 f119 1"/>
              <a:gd name="f148" fmla="*/ 330130 f120 1"/>
              <a:gd name="f149" fmla="*/ 117446 f119 1"/>
              <a:gd name="f150" fmla="*/ 318042 f120 1"/>
              <a:gd name="f151" fmla="*/ 175808 f119 1"/>
              <a:gd name="f152" fmla="*/ 255786 f120 1"/>
              <a:gd name="f153" fmla="*/ 238018 f119 1"/>
              <a:gd name="f154" fmla="*/ 233419 f120 1"/>
              <a:gd name="f155" fmla="*/ 263917 f119 1"/>
              <a:gd name="f156" fmla="*/ 136029 f120 1"/>
              <a:gd name="f157" fmla="*/ 336495 f119 1"/>
              <a:gd name="f158" fmla="*/ 106916 f120 1"/>
              <a:gd name="f159" fmla="*/ 302130 f119 1"/>
              <a:gd name="f160" fmla="+- f121 0 f1"/>
              <a:gd name="f161" fmla="*/ f124 1 341907"/>
              <a:gd name="f162" fmla="*/ f125 1 340062"/>
              <a:gd name="f163" fmla="*/ f126 1 341907"/>
              <a:gd name="f164" fmla="*/ f127 1 340062"/>
              <a:gd name="f165" fmla="*/ f128 1 341907"/>
              <a:gd name="f166" fmla="*/ f129 1 340062"/>
              <a:gd name="f167" fmla="*/ f130 1 341907"/>
              <a:gd name="f168" fmla="*/ f131 1 340062"/>
              <a:gd name="f169" fmla="*/ f132 1 341907"/>
              <a:gd name="f170" fmla="*/ f133 1 340062"/>
              <a:gd name="f171" fmla="*/ f134 1 341907"/>
              <a:gd name="f172" fmla="*/ f135 1 340062"/>
              <a:gd name="f173" fmla="*/ f136 1 341907"/>
              <a:gd name="f174" fmla="*/ f137 1 340062"/>
              <a:gd name="f175" fmla="*/ f138 1 341907"/>
              <a:gd name="f176" fmla="*/ f139 1 340062"/>
              <a:gd name="f177" fmla="*/ f140 1 341907"/>
              <a:gd name="f178" fmla="*/ f141 1 340062"/>
              <a:gd name="f179" fmla="*/ f142 1 341907"/>
              <a:gd name="f180" fmla="*/ f143 1 340062"/>
              <a:gd name="f181" fmla="*/ f144 1 341907"/>
              <a:gd name="f182" fmla="*/ f145 1 340062"/>
              <a:gd name="f183" fmla="*/ f146 1 341907"/>
              <a:gd name="f184" fmla="*/ f147 1 340062"/>
              <a:gd name="f185" fmla="*/ f148 1 341907"/>
              <a:gd name="f186" fmla="*/ f149 1 340062"/>
              <a:gd name="f187" fmla="*/ f150 1 341907"/>
              <a:gd name="f188" fmla="*/ f151 1 340062"/>
              <a:gd name="f189" fmla="*/ f152 1 341907"/>
              <a:gd name="f190" fmla="*/ f153 1 340062"/>
              <a:gd name="f191" fmla="*/ f154 1 341907"/>
              <a:gd name="f192" fmla="*/ f155 1 340062"/>
              <a:gd name="f193" fmla="*/ f156 1 341907"/>
              <a:gd name="f194" fmla="*/ f157 1 340062"/>
              <a:gd name="f195" fmla="*/ f158 1 341907"/>
              <a:gd name="f196" fmla="*/ f159 1 340062"/>
              <a:gd name="f197" fmla="*/ f115 1 f122"/>
              <a:gd name="f198" fmla="*/ f116 1 f122"/>
              <a:gd name="f199" fmla="*/ f115 1 f123"/>
              <a:gd name="f200" fmla="*/ f117 1 f123"/>
              <a:gd name="f201" fmla="*/ f161 1 f122"/>
              <a:gd name="f202" fmla="*/ f162 1 f123"/>
              <a:gd name="f203" fmla="*/ f163 1 f122"/>
              <a:gd name="f204" fmla="*/ f164 1 f123"/>
              <a:gd name="f205" fmla="*/ f165 1 f122"/>
              <a:gd name="f206" fmla="*/ f166 1 f123"/>
              <a:gd name="f207" fmla="*/ f167 1 f122"/>
              <a:gd name="f208" fmla="*/ f168 1 f123"/>
              <a:gd name="f209" fmla="*/ f169 1 f122"/>
              <a:gd name="f210" fmla="*/ f170 1 f123"/>
              <a:gd name="f211" fmla="*/ f171 1 f122"/>
              <a:gd name="f212" fmla="*/ f172 1 f123"/>
              <a:gd name="f213" fmla="*/ f173 1 f122"/>
              <a:gd name="f214" fmla="*/ f174 1 f123"/>
              <a:gd name="f215" fmla="*/ f175 1 f122"/>
              <a:gd name="f216" fmla="*/ f176 1 f123"/>
              <a:gd name="f217" fmla="*/ f177 1 f122"/>
              <a:gd name="f218" fmla="*/ f178 1 f123"/>
              <a:gd name="f219" fmla="*/ f179 1 f122"/>
              <a:gd name="f220" fmla="*/ f180 1 f123"/>
              <a:gd name="f221" fmla="*/ f181 1 f122"/>
              <a:gd name="f222" fmla="*/ f182 1 f123"/>
              <a:gd name="f223" fmla="*/ f183 1 f122"/>
              <a:gd name="f224" fmla="*/ f184 1 f123"/>
              <a:gd name="f225" fmla="*/ f185 1 f122"/>
              <a:gd name="f226" fmla="*/ f186 1 f123"/>
              <a:gd name="f227" fmla="*/ f187 1 f122"/>
              <a:gd name="f228" fmla="*/ f188 1 f123"/>
              <a:gd name="f229" fmla="*/ f189 1 f122"/>
              <a:gd name="f230" fmla="*/ f190 1 f123"/>
              <a:gd name="f231" fmla="*/ f191 1 f122"/>
              <a:gd name="f232" fmla="*/ f192 1 f123"/>
              <a:gd name="f233" fmla="*/ f193 1 f122"/>
              <a:gd name="f234" fmla="*/ f194 1 f123"/>
              <a:gd name="f235" fmla="*/ f195 1 f122"/>
              <a:gd name="f236" fmla="*/ f196 1 f123"/>
              <a:gd name="f237" fmla="*/ f197 f113 1"/>
              <a:gd name="f238" fmla="*/ f198 f113 1"/>
              <a:gd name="f239" fmla="*/ f200 f114 1"/>
              <a:gd name="f240" fmla="*/ f199 f114 1"/>
              <a:gd name="f241" fmla="*/ f201 f113 1"/>
              <a:gd name="f242" fmla="*/ f202 f114 1"/>
              <a:gd name="f243" fmla="*/ f203 f113 1"/>
              <a:gd name="f244" fmla="*/ f204 f114 1"/>
              <a:gd name="f245" fmla="*/ f205 f113 1"/>
              <a:gd name="f246" fmla="*/ f206 f114 1"/>
              <a:gd name="f247" fmla="*/ f207 f113 1"/>
              <a:gd name="f248" fmla="*/ f208 f114 1"/>
              <a:gd name="f249" fmla="*/ f209 f113 1"/>
              <a:gd name="f250" fmla="*/ f210 f114 1"/>
              <a:gd name="f251" fmla="*/ f211 f113 1"/>
              <a:gd name="f252" fmla="*/ f212 f114 1"/>
              <a:gd name="f253" fmla="*/ f213 f113 1"/>
              <a:gd name="f254" fmla="*/ f214 f114 1"/>
              <a:gd name="f255" fmla="*/ f215 f113 1"/>
              <a:gd name="f256" fmla="*/ f216 f114 1"/>
              <a:gd name="f257" fmla="*/ f217 f113 1"/>
              <a:gd name="f258" fmla="*/ f218 f114 1"/>
              <a:gd name="f259" fmla="*/ f219 f113 1"/>
              <a:gd name="f260" fmla="*/ f220 f114 1"/>
              <a:gd name="f261" fmla="*/ f221 f113 1"/>
              <a:gd name="f262" fmla="*/ f222 f114 1"/>
              <a:gd name="f263" fmla="*/ f223 f113 1"/>
              <a:gd name="f264" fmla="*/ f224 f114 1"/>
              <a:gd name="f265" fmla="*/ f225 f113 1"/>
              <a:gd name="f266" fmla="*/ f226 f114 1"/>
              <a:gd name="f267" fmla="*/ f227 f113 1"/>
              <a:gd name="f268" fmla="*/ f228 f114 1"/>
              <a:gd name="f269" fmla="*/ f229 f113 1"/>
              <a:gd name="f270" fmla="*/ f230 f114 1"/>
              <a:gd name="f271" fmla="*/ f231 f113 1"/>
              <a:gd name="f272" fmla="*/ f232 f114 1"/>
              <a:gd name="f273" fmla="*/ f233 f113 1"/>
              <a:gd name="f274" fmla="*/ f234 f114 1"/>
              <a:gd name="f275" fmla="*/ f235 f113 1"/>
              <a:gd name="f276" fmla="*/ f236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0">
                <a:pos x="f241" y="f242"/>
              </a:cxn>
              <a:cxn ang="f160">
                <a:pos x="f243" y="f244"/>
              </a:cxn>
              <a:cxn ang="f160">
                <a:pos x="f245" y="f246"/>
              </a:cxn>
              <a:cxn ang="f160">
                <a:pos x="f247" y="f248"/>
              </a:cxn>
              <a:cxn ang="f160">
                <a:pos x="f249" y="f250"/>
              </a:cxn>
              <a:cxn ang="f160">
                <a:pos x="f251" y="f252"/>
              </a:cxn>
              <a:cxn ang="f160">
                <a:pos x="f253" y="f254"/>
              </a:cxn>
              <a:cxn ang="f160">
                <a:pos x="f255" y="f256"/>
              </a:cxn>
              <a:cxn ang="f160">
                <a:pos x="f257" y="f258"/>
              </a:cxn>
              <a:cxn ang="f160">
                <a:pos x="f259" y="f260"/>
              </a:cxn>
              <a:cxn ang="f160">
                <a:pos x="f261" y="f262"/>
              </a:cxn>
              <a:cxn ang="f160">
                <a:pos x="f263" y="f264"/>
              </a:cxn>
              <a:cxn ang="f160">
                <a:pos x="f265" y="f266"/>
              </a:cxn>
              <a:cxn ang="f160">
                <a:pos x="f267" y="f268"/>
              </a:cxn>
              <a:cxn ang="f160">
                <a:pos x="f269" y="f270"/>
              </a:cxn>
              <a:cxn ang="f160">
                <a:pos x="f271" y="f272"/>
              </a:cxn>
              <a:cxn ang="f160">
                <a:pos x="f273" y="f274"/>
              </a:cxn>
              <a:cxn ang="f160">
                <a:pos x="f275" y="f276"/>
              </a:cxn>
            </a:cxnLst>
            <a:rect l="f237" t="f240" r="f238" b="f239"/>
            <a:pathLst>
              <a:path w="341907" h="340062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lose/>
              </a:path>
            </a:pathLst>
          </a:custGeom>
          <a:solidFill>
            <a:srgbClr val="017D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8" name="Forma libre: forma 1223">
            <a:extLst>
              <a:ext uri="{FF2B5EF4-FFF2-40B4-BE49-F238E27FC236}">
                <a16:creationId xmlns:a16="http://schemas.microsoft.com/office/drawing/2014/main" id="{7429C123-D476-49F9-913D-51C109C0F55F}"/>
              </a:ext>
            </a:extLst>
          </p:cNvPr>
          <p:cNvSpPr/>
          <p:nvPr/>
        </p:nvSpPr>
        <p:spPr>
          <a:xfrm>
            <a:off x="6651619" y="4702219"/>
            <a:ext cx="872410" cy="553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72412"/>
              <a:gd name="f7" fmla="val 55349"/>
              <a:gd name="f8" fmla="val 438291"/>
              <a:gd name="f9" fmla="val 55148"/>
              <a:gd name="f10" fmla="val 310701"/>
              <a:gd name="f11" fmla="val 183111"/>
              <a:gd name="f12" fmla="val 55510"/>
              <a:gd name="f13" fmla="val 55566"/>
              <a:gd name="f14" fmla="val 54831"/>
              <a:gd name="f15" fmla="val 33517"/>
              <a:gd name="f16" fmla="val 54695"/>
              <a:gd name="f17" fmla="val 736"/>
              <a:gd name="f18" fmla="val 61667"/>
              <a:gd name="f19" fmla="val 12"/>
              <a:gd name="f20" fmla="val 28344"/>
              <a:gd name="f21" fmla="val -713"/>
              <a:gd name="f22" fmla="val -5433"/>
              <a:gd name="f23" fmla="val 32113"/>
              <a:gd name="f24" fmla="val 408"/>
              <a:gd name="f25" fmla="val 54254"/>
              <a:gd name="f26" fmla="val 363"/>
              <a:gd name="f27" fmla="val 309433"/>
              <a:gd name="f28" fmla="val -135"/>
              <a:gd name="f29" fmla="val 564567"/>
              <a:gd name="f30" fmla="val 819747"/>
              <a:gd name="f31" fmla="val 454"/>
              <a:gd name="f32" fmla="val 841707"/>
              <a:gd name="f33" fmla="val 499"/>
              <a:gd name="f34" fmla="val 873898"/>
              <a:gd name="f35" fmla="val 872359"/>
              <a:gd name="f36" fmla="val 29883"/>
              <a:gd name="f37" fmla="val 871046"/>
              <a:gd name="f38" fmla="val 59675"/>
              <a:gd name="f39" fmla="val 841616"/>
              <a:gd name="f40" fmla="val 54786"/>
              <a:gd name="f41" fmla="val 821106"/>
              <a:gd name="f42" fmla="val 54876"/>
              <a:gd name="f43" fmla="val 693516"/>
              <a:gd name="f44" fmla="val 55465"/>
              <a:gd name="f45" fmla="val 565926"/>
              <a:gd name="f46" fmla="val 438381"/>
              <a:gd name="f47" fmla="val 55193"/>
              <a:gd name="f48" fmla="+- 0 0 -90"/>
              <a:gd name="f49" fmla="*/ f3 1 872412"/>
              <a:gd name="f50" fmla="*/ f4 1 55349"/>
              <a:gd name="f51" fmla="val f5"/>
              <a:gd name="f52" fmla="val f6"/>
              <a:gd name="f53" fmla="val f7"/>
              <a:gd name="f54" fmla="*/ f48 f0 1"/>
              <a:gd name="f55" fmla="+- f53 0 f51"/>
              <a:gd name="f56" fmla="+- f52 0 f51"/>
              <a:gd name="f57" fmla="*/ f54 1 f2"/>
              <a:gd name="f58" fmla="*/ f56 1 872412"/>
              <a:gd name="f59" fmla="*/ f55 1 55349"/>
              <a:gd name="f60" fmla="*/ 438291 f56 1"/>
              <a:gd name="f61" fmla="*/ 55148 f55 1"/>
              <a:gd name="f62" fmla="*/ 55566 f56 1"/>
              <a:gd name="f63" fmla="*/ 54831 f55 1"/>
              <a:gd name="f64" fmla="*/ 12 f56 1"/>
              <a:gd name="f65" fmla="*/ 28344 f55 1"/>
              <a:gd name="f66" fmla="*/ 54254 f56 1"/>
              <a:gd name="f67" fmla="*/ 363 f55 1"/>
              <a:gd name="f68" fmla="*/ 819747 f56 1"/>
              <a:gd name="f69" fmla="*/ 454 f55 1"/>
              <a:gd name="f70" fmla="*/ 872359 f56 1"/>
              <a:gd name="f71" fmla="*/ 29883 f55 1"/>
              <a:gd name="f72" fmla="*/ 821106 f56 1"/>
              <a:gd name="f73" fmla="*/ 54876 f55 1"/>
              <a:gd name="f74" fmla="*/ 438381 f56 1"/>
              <a:gd name="f75" fmla="*/ 55193 f55 1"/>
              <a:gd name="f76" fmla="+- f57 0 f1"/>
              <a:gd name="f77" fmla="*/ f60 1 872412"/>
              <a:gd name="f78" fmla="*/ f61 1 55349"/>
              <a:gd name="f79" fmla="*/ f62 1 872412"/>
              <a:gd name="f80" fmla="*/ f63 1 55349"/>
              <a:gd name="f81" fmla="*/ f64 1 872412"/>
              <a:gd name="f82" fmla="*/ f65 1 55349"/>
              <a:gd name="f83" fmla="*/ f66 1 872412"/>
              <a:gd name="f84" fmla="*/ f67 1 55349"/>
              <a:gd name="f85" fmla="*/ f68 1 872412"/>
              <a:gd name="f86" fmla="*/ f69 1 55349"/>
              <a:gd name="f87" fmla="*/ f70 1 872412"/>
              <a:gd name="f88" fmla="*/ f71 1 55349"/>
              <a:gd name="f89" fmla="*/ f72 1 872412"/>
              <a:gd name="f90" fmla="*/ f73 1 55349"/>
              <a:gd name="f91" fmla="*/ f74 1 872412"/>
              <a:gd name="f92" fmla="*/ f75 1 55349"/>
              <a:gd name="f93" fmla="*/ f51 1 f58"/>
              <a:gd name="f94" fmla="*/ f52 1 f58"/>
              <a:gd name="f95" fmla="*/ f51 1 f59"/>
              <a:gd name="f96" fmla="*/ f53 1 f59"/>
              <a:gd name="f97" fmla="*/ f77 1 f58"/>
              <a:gd name="f98" fmla="*/ f78 1 f59"/>
              <a:gd name="f99" fmla="*/ f79 1 f58"/>
              <a:gd name="f100" fmla="*/ f80 1 f59"/>
              <a:gd name="f101" fmla="*/ f81 1 f58"/>
              <a:gd name="f102" fmla="*/ f82 1 f59"/>
              <a:gd name="f103" fmla="*/ f83 1 f58"/>
              <a:gd name="f104" fmla="*/ f84 1 f59"/>
              <a:gd name="f105" fmla="*/ f85 1 f58"/>
              <a:gd name="f106" fmla="*/ f86 1 f59"/>
              <a:gd name="f107" fmla="*/ f87 1 f58"/>
              <a:gd name="f108" fmla="*/ f88 1 f59"/>
              <a:gd name="f109" fmla="*/ f89 1 f58"/>
              <a:gd name="f110" fmla="*/ f90 1 f59"/>
              <a:gd name="f111" fmla="*/ f91 1 f58"/>
              <a:gd name="f112" fmla="*/ f92 1 f59"/>
              <a:gd name="f113" fmla="*/ f93 f49 1"/>
              <a:gd name="f114" fmla="*/ f94 f49 1"/>
              <a:gd name="f115" fmla="*/ f96 f50 1"/>
              <a:gd name="f116" fmla="*/ f95 f50 1"/>
              <a:gd name="f117" fmla="*/ f97 f49 1"/>
              <a:gd name="f118" fmla="*/ f98 f50 1"/>
              <a:gd name="f119" fmla="*/ f99 f49 1"/>
              <a:gd name="f120" fmla="*/ f100 f50 1"/>
              <a:gd name="f121" fmla="*/ f101 f49 1"/>
              <a:gd name="f122" fmla="*/ f102 f50 1"/>
              <a:gd name="f123" fmla="*/ f103 f49 1"/>
              <a:gd name="f124" fmla="*/ f104 f50 1"/>
              <a:gd name="f125" fmla="*/ f105 f49 1"/>
              <a:gd name="f126" fmla="*/ f106 f50 1"/>
              <a:gd name="f127" fmla="*/ f107 f49 1"/>
              <a:gd name="f128" fmla="*/ f108 f50 1"/>
              <a:gd name="f129" fmla="*/ f109 f49 1"/>
              <a:gd name="f130" fmla="*/ f110 f50 1"/>
              <a:gd name="f131" fmla="*/ f111 f49 1"/>
              <a:gd name="f132" fmla="*/ f112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6">
                <a:pos x="f117" y="f118"/>
              </a:cxn>
              <a:cxn ang="f76">
                <a:pos x="f119" y="f120"/>
              </a:cxn>
              <a:cxn ang="f76">
                <a:pos x="f121" y="f122"/>
              </a:cxn>
              <a:cxn ang="f76">
                <a:pos x="f123" y="f124"/>
              </a:cxn>
              <a:cxn ang="f76">
                <a:pos x="f125" y="f126"/>
              </a:cxn>
              <a:cxn ang="f76">
                <a:pos x="f127" y="f128"/>
              </a:cxn>
              <a:cxn ang="f76">
                <a:pos x="f129" y="f130"/>
              </a:cxn>
              <a:cxn ang="f76">
                <a:pos x="f131" y="f132"/>
              </a:cxn>
            </a:cxnLst>
            <a:rect l="f113" t="f116" r="f114" b="f115"/>
            <a:pathLst>
              <a:path w="872412" h="55349">
                <a:moveTo>
                  <a:pt x="f8" y="f9"/>
                </a:moveTo>
                <a:cubicBezTo>
                  <a:pt x="f10" y="f9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28"/>
                  <a:pt x="f30" y="f31"/>
                </a:cubicBezTo>
                <a:cubicBezTo>
                  <a:pt x="f32" y="f33"/>
                  <a:pt x="f34" y="f22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9"/>
                  <a:pt x="f46" y="f47"/>
                </a:cubicBezTo>
                <a:close/>
              </a:path>
            </a:pathLst>
          </a:custGeom>
          <a:solidFill>
            <a:srgbClr val="017D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9" name="Forma libre: forma 1224">
            <a:extLst>
              <a:ext uri="{FF2B5EF4-FFF2-40B4-BE49-F238E27FC236}">
                <a16:creationId xmlns:a16="http://schemas.microsoft.com/office/drawing/2014/main" id="{DD31A9B0-C65F-44C2-B150-76BCEDB6BDFF}"/>
              </a:ext>
            </a:extLst>
          </p:cNvPr>
          <p:cNvSpPr/>
          <p:nvPr/>
        </p:nvSpPr>
        <p:spPr>
          <a:xfrm>
            <a:off x="6872264" y="2728341"/>
            <a:ext cx="248652" cy="45787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8649"/>
              <a:gd name="f7" fmla="val 457874"/>
              <a:gd name="f8" fmla="val 247580"/>
              <a:gd name="f9" fmla="val 207627"/>
              <a:gd name="f10" fmla="val 244864"/>
              <a:gd name="f11" fmla="val 249191"/>
              <a:gd name="f12" fmla="val 254779"/>
              <a:gd name="f13" fmla="val 306331"/>
              <a:gd name="f14" fmla="val 241694"/>
              <a:gd name="f15" fmla="val 362293"/>
              <a:gd name="f16" fmla="val 228745"/>
              <a:gd name="f17" fmla="val 417757"/>
              <a:gd name="f18" fmla="val 177673"/>
              <a:gd name="f19" fmla="val 460136"/>
              <a:gd name="f20" fmla="val 123069"/>
              <a:gd name="f21" fmla="val 457781"/>
              <a:gd name="f22" fmla="val 67832"/>
              <a:gd name="f23" fmla="val 455427"/>
              <a:gd name="f24" fmla="val 26539"/>
              <a:gd name="f25" fmla="val 428759"/>
              <a:gd name="f26" fmla="val 6165"/>
              <a:gd name="f27" fmla="val 375106"/>
              <a:gd name="f28" fmla="val -1940"/>
              <a:gd name="f29" fmla="val 353690"/>
              <a:gd name="f30" fmla="val -5924"/>
              <a:gd name="f31" fmla="val 330237"/>
              <a:gd name="f32" fmla="val 19431"/>
              <a:gd name="f33" fmla="val 319280"/>
              <a:gd name="f34" fmla="val 43971"/>
              <a:gd name="f35" fmla="val 308685"/>
              <a:gd name="f36" fmla="val 54430"/>
              <a:gd name="f37" fmla="val 328878"/>
              <a:gd name="f38" fmla="val 60723"/>
              <a:gd name="f39" fmla="val 348393"/>
              <a:gd name="f40" fmla="val 72993"/>
              <a:gd name="f41" fmla="val 386425"/>
              <a:gd name="f42" fmla="val 99163"/>
              <a:gd name="f43" fmla="val 402091"/>
              <a:gd name="f44" fmla="val 137286"/>
              <a:gd name="f45" fmla="val 394530"/>
              <a:gd name="f46" fmla="val 178669"/>
              <a:gd name="f47" fmla="val 386335"/>
              <a:gd name="f48" fmla="val 185325"/>
              <a:gd name="f49" fmla="val 354279"/>
              <a:gd name="f50" fmla="val 185234"/>
              <a:gd name="f51" fmla="val 318420"/>
              <a:gd name="f52" fmla="val 185008"/>
              <a:gd name="f53" fmla="val 230401"/>
              <a:gd name="f54" fmla="val 184872"/>
              <a:gd name="f55" fmla="val 142384"/>
              <a:gd name="f56" fmla="val 185687"/>
              <a:gd name="f57" fmla="val 54411"/>
              <a:gd name="f58" fmla="val 185868"/>
              <a:gd name="f59" fmla="val 31908"/>
              <a:gd name="f60" fmla="val 181205"/>
              <a:gd name="f61" fmla="val 1211"/>
              <a:gd name="f62" fmla="val 214574"/>
              <a:gd name="f63" fmla="val 34"/>
              <a:gd name="f64" fmla="val 247490"/>
              <a:gd name="f65" fmla="val -1144"/>
              <a:gd name="f66" fmla="val 246675"/>
              <a:gd name="f67" fmla="val 28920"/>
              <a:gd name="f68" fmla="val 247218"/>
              <a:gd name="f69" fmla="val 51921"/>
              <a:gd name="f70" fmla="val 248350"/>
              <a:gd name="f71" fmla="val 98827"/>
              <a:gd name="f72" fmla="val 145779"/>
              <a:gd name="f73" fmla="val 207673"/>
              <a:gd name="f74" fmla="+- 0 0 -90"/>
              <a:gd name="f75" fmla="*/ f3 1 248649"/>
              <a:gd name="f76" fmla="*/ f4 1 457874"/>
              <a:gd name="f77" fmla="val f5"/>
              <a:gd name="f78" fmla="val f6"/>
              <a:gd name="f79" fmla="val f7"/>
              <a:gd name="f80" fmla="*/ f74 f0 1"/>
              <a:gd name="f81" fmla="+- f79 0 f77"/>
              <a:gd name="f82" fmla="+- f78 0 f77"/>
              <a:gd name="f83" fmla="*/ f80 1 f2"/>
              <a:gd name="f84" fmla="*/ f82 1 248649"/>
              <a:gd name="f85" fmla="*/ f81 1 457874"/>
              <a:gd name="f86" fmla="*/ 247580 f82 1"/>
              <a:gd name="f87" fmla="*/ 207627 f81 1"/>
              <a:gd name="f88" fmla="*/ 241694 f82 1"/>
              <a:gd name="f89" fmla="*/ 362293 f81 1"/>
              <a:gd name="f90" fmla="*/ 123069 f82 1"/>
              <a:gd name="f91" fmla="*/ 457781 f81 1"/>
              <a:gd name="f92" fmla="*/ 6165 f82 1"/>
              <a:gd name="f93" fmla="*/ 375106 f81 1"/>
              <a:gd name="f94" fmla="*/ 19431 f82 1"/>
              <a:gd name="f95" fmla="*/ 319280 f81 1"/>
              <a:gd name="f96" fmla="*/ 60723 f82 1"/>
              <a:gd name="f97" fmla="*/ 348393 f81 1"/>
              <a:gd name="f98" fmla="*/ 137286 f82 1"/>
              <a:gd name="f99" fmla="*/ 394530 f81 1"/>
              <a:gd name="f100" fmla="*/ 185234 f82 1"/>
              <a:gd name="f101" fmla="*/ 318420 f81 1"/>
              <a:gd name="f102" fmla="*/ 185687 f82 1"/>
              <a:gd name="f103" fmla="*/ 54411 f81 1"/>
              <a:gd name="f104" fmla="*/ 214574 f82 1"/>
              <a:gd name="f105" fmla="*/ 34 f81 1"/>
              <a:gd name="f106" fmla="*/ 247218 f82 1"/>
              <a:gd name="f107" fmla="*/ 51921 f81 1"/>
              <a:gd name="f108" fmla="*/ 207673 f81 1"/>
              <a:gd name="f109" fmla="+- f83 0 f1"/>
              <a:gd name="f110" fmla="*/ f86 1 248649"/>
              <a:gd name="f111" fmla="*/ f87 1 457874"/>
              <a:gd name="f112" fmla="*/ f88 1 248649"/>
              <a:gd name="f113" fmla="*/ f89 1 457874"/>
              <a:gd name="f114" fmla="*/ f90 1 248649"/>
              <a:gd name="f115" fmla="*/ f91 1 457874"/>
              <a:gd name="f116" fmla="*/ f92 1 248649"/>
              <a:gd name="f117" fmla="*/ f93 1 457874"/>
              <a:gd name="f118" fmla="*/ f94 1 248649"/>
              <a:gd name="f119" fmla="*/ f95 1 457874"/>
              <a:gd name="f120" fmla="*/ f96 1 248649"/>
              <a:gd name="f121" fmla="*/ f97 1 457874"/>
              <a:gd name="f122" fmla="*/ f98 1 248649"/>
              <a:gd name="f123" fmla="*/ f99 1 457874"/>
              <a:gd name="f124" fmla="*/ f100 1 248649"/>
              <a:gd name="f125" fmla="*/ f101 1 457874"/>
              <a:gd name="f126" fmla="*/ f102 1 248649"/>
              <a:gd name="f127" fmla="*/ f103 1 457874"/>
              <a:gd name="f128" fmla="*/ f104 1 248649"/>
              <a:gd name="f129" fmla="*/ f105 1 457874"/>
              <a:gd name="f130" fmla="*/ f106 1 248649"/>
              <a:gd name="f131" fmla="*/ f107 1 457874"/>
              <a:gd name="f132" fmla="*/ f108 1 457874"/>
              <a:gd name="f133" fmla="*/ f77 1 f84"/>
              <a:gd name="f134" fmla="*/ f78 1 f84"/>
              <a:gd name="f135" fmla="*/ f77 1 f85"/>
              <a:gd name="f136" fmla="*/ f79 1 f85"/>
              <a:gd name="f137" fmla="*/ f110 1 f84"/>
              <a:gd name="f138" fmla="*/ f111 1 f85"/>
              <a:gd name="f139" fmla="*/ f112 1 f84"/>
              <a:gd name="f140" fmla="*/ f113 1 f85"/>
              <a:gd name="f141" fmla="*/ f114 1 f84"/>
              <a:gd name="f142" fmla="*/ f115 1 f85"/>
              <a:gd name="f143" fmla="*/ f116 1 f84"/>
              <a:gd name="f144" fmla="*/ f117 1 f85"/>
              <a:gd name="f145" fmla="*/ f118 1 f84"/>
              <a:gd name="f146" fmla="*/ f119 1 f85"/>
              <a:gd name="f147" fmla="*/ f120 1 f84"/>
              <a:gd name="f148" fmla="*/ f121 1 f85"/>
              <a:gd name="f149" fmla="*/ f122 1 f84"/>
              <a:gd name="f150" fmla="*/ f123 1 f85"/>
              <a:gd name="f151" fmla="*/ f124 1 f84"/>
              <a:gd name="f152" fmla="*/ f125 1 f85"/>
              <a:gd name="f153" fmla="*/ f126 1 f84"/>
              <a:gd name="f154" fmla="*/ f127 1 f85"/>
              <a:gd name="f155" fmla="*/ f128 1 f84"/>
              <a:gd name="f156" fmla="*/ f129 1 f85"/>
              <a:gd name="f157" fmla="*/ f130 1 f84"/>
              <a:gd name="f158" fmla="*/ f131 1 f85"/>
              <a:gd name="f159" fmla="*/ f132 1 f85"/>
              <a:gd name="f160" fmla="*/ f133 f75 1"/>
              <a:gd name="f161" fmla="*/ f134 f75 1"/>
              <a:gd name="f162" fmla="*/ f136 f76 1"/>
              <a:gd name="f163" fmla="*/ f135 f76 1"/>
              <a:gd name="f164" fmla="*/ f137 f75 1"/>
              <a:gd name="f165" fmla="*/ f138 f76 1"/>
              <a:gd name="f166" fmla="*/ f139 f75 1"/>
              <a:gd name="f167" fmla="*/ f140 f76 1"/>
              <a:gd name="f168" fmla="*/ f141 f75 1"/>
              <a:gd name="f169" fmla="*/ f142 f76 1"/>
              <a:gd name="f170" fmla="*/ f143 f75 1"/>
              <a:gd name="f171" fmla="*/ f144 f76 1"/>
              <a:gd name="f172" fmla="*/ f145 f75 1"/>
              <a:gd name="f173" fmla="*/ f146 f76 1"/>
              <a:gd name="f174" fmla="*/ f147 f75 1"/>
              <a:gd name="f175" fmla="*/ f148 f76 1"/>
              <a:gd name="f176" fmla="*/ f149 f75 1"/>
              <a:gd name="f177" fmla="*/ f150 f76 1"/>
              <a:gd name="f178" fmla="*/ f151 f75 1"/>
              <a:gd name="f179" fmla="*/ f152 f76 1"/>
              <a:gd name="f180" fmla="*/ f153 f75 1"/>
              <a:gd name="f181" fmla="*/ f154 f76 1"/>
              <a:gd name="f182" fmla="*/ f155 f75 1"/>
              <a:gd name="f183" fmla="*/ f156 f76 1"/>
              <a:gd name="f184" fmla="*/ f157 f75 1"/>
              <a:gd name="f185" fmla="*/ f158 f76 1"/>
              <a:gd name="f186" fmla="*/ f159 f7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9">
                <a:pos x="f164" y="f165"/>
              </a:cxn>
              <a:cxn ang="f109">
                <a:pos x="f166" y="f167"/>
              </a:cxn>
              <a:cxn ang="f109">
                <a:pos x="f168" y="f169"/>
              </a:cxn>
              <a:cxn ang="f109">
                <a:pos x="f170" y="f171"/>
              </a:cxn>
              <a:cxn ang="f109">
                <a:pos x="f172" y="f173"/>
              </a:cxn>
              <a:cxn ang="f109">
                <a:pos x="f174" y="f175"/>
              </a:cxn>
              <a:cxn ang="f109">
                <a:pos x="f176" y="f177"/>
              </a:cxn>
              <a:cxn ang="f109">
                <a:pos x="f178" y="f179"/>
              </a:cxn>
              <a:cxn ang="f109">
                <a:pos x="f180" y="f181"/>
              </a:cxn>
              <a:cxn ang="f109">
                <a:pos x="f182" y="f183"/>
              </a:cxn>
              <a:cxn ang="f109">
                <a:pos x="f184" y="f185"/>
              </a:cxn>
              <a:cxn ang="f109">
                <a:pos x="f164" y="f186"/>
              </a:cxn>
            </a:cxnLst>
            <a:rect l="f160" t="f163" r="f161" b="f162"/>
            <a:pathLst>
              <a:path w="248649" h="457874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8" y="f72"/>
                  <a:pt x="f8" y="f73"/>
                </a:cubicBezTo>
                <a:close/>
              </a:path>
            </a:pathLst>
          </a:custGeom>
          <a:solidFill>
            <a:srgbClr val="017D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0" name="Forma libre: forma 1225">
            <a:extLst>
              <a:ext uri="{FF2B5EF4-FFF2-40B4-BE49-F238E27FC236}">
                <a16:creationId xmlns:a16="http://schemas.microsoft.com/office/drawing/2014/main" id="{064D08DE-1EAF-47BC-9D6E-CC381273F899}"/>
              </a:ext>
            </a:extLst>
          </p:cNvPr>
          <p:cNvSpPr/>
          <p:nvPr/>
        </p:nvSpPr>
        <p:spPr>
          <a:xfrm>
            <a:off x="4630567" y="1603875"/>
            <a:ext cx="183428" cy="1293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3431"/>
              <a:gd name="f7" fmla="val 129401"/>
              <a:gd name="f8" fmla="val 1"/>
              <a:gd name="f9" fmla="val 50948"/>
              <a:gd name="f10" fmla="val 228"/>
              <a:gd name="f11" fmla="val 46602"/>
              <a:gd name="f12" fmla="val 544"/>
              <a:gd name="f13" fmla="val 34830"/>
              <a:gd name="f14" fmla="val 1541"/>
              <a:gd name="f15" fmla="val 23103"/>
              <a:gd name="f16" fmla="val 2491"/>
              <a:gd name="f17" fmla="val 12373"/>
              <a:gd name="f18" fmla="val 7743"/>
              <a:gd name="f19" fmla="val 3317"/>
              <a:gd name="f20" fmla="val 19198"/>
              <a:gd name="f21" fmla="val 3544"/>
              <a:gd name="f22" fmla="val 30382"/>
              <a:gd name="f23" fmla="val 3770"/>
              <a:gd name="f24" fmla="val 35272"/>
              <a:gd name="f25" fmla="val 13142"/>
              <a:gd name="f26" fmla="val 37264"/>
              <a:gd name="f27" fmla="val 23465"/>
              <a:gd name="f28" fmla="val 37988"/>
              <a:gd name="f29" fmla="val 27314"/>
              <a:gd name="f30" fmla="val 38124"/>
              <a:gd name="f31" fmla="val 31298"/>
              <a:gd name="f32" fmla="val 38984"/>
              <a:gd name="f33" fmla="val 35102"/>
              <a:gd name="f34" fmla="val 43422"/>
              <a:gd name="f35" fmla="val 54616"/>
              <a:gd name="f36" fmla="val 30789"/>
              <a:gd name="f37" fmla="val 86310"/>
              <a:gd name="f38" fmla="val 59540"/>
              <a:gd name="f39" fmla="val 89388"/>
              <a:gd name="f40" fmla="val 91370"/>
              <a:gd name="f41" fmla="val 92829"/>
              <a:gd name="f42" fmla="val 85755"/>
              <a:gd name="f43" fmla="val 56699"/>
              <a:gd name="f44" fmla="val 95807"/>
              <a:gd name="f45" fmla="val 37501"/>
              <a:gd name="f46" fmla="val 104636"/>
              <a:gd name="f47" fmla="val 20613"/>
              <a:gd name="f48" fmla="val 107398"/>
              <a:gd name="f49" fmla="val -2342"/>
              <a:gd name="f50" fmla="val 134066"/>
              <a:gd name="f51" fmla="val 193"/>
              <a:gd name="f52" fmla="val 156885"/>
              <a:gd name="f53" fmla="val 2367"/>
              <a:gd name="f54" fmla="val 158424"/>
              <a:gd name="f55" fmla="val 22832"/>
              <a:gd name="f56" fmla="val 164401"/>
              <a:gd name="f57" fmla="val 38860"/>
              <a:gd name="f58" fmla="val 169879"/>
              <a:gd name="f59" fmla="val 53575"/>
              <a:gd name="f60" fmla="val 175675"/>
              <a:gd name="f61" fmla="val 68289"/>
              <a:gd name="f62" fmla="val 179252"/>
              <a:gd name="f63" fmla="val 83502"/>
              <a:gd name="f64" fmla="val 185591"/>
              <a:gd name="f65" fmla="val 110442"/>
              <a:gd name="f66" fmla="val 190526"/>
              <a:gd name="f67" fmla="val 138876"/>
              <a:gd name="f68" fmla="val 148282"/>
              <a:gd name="f69" fmla="val 111212"/>
              <a:gd name="f70" fmla="val 128587"/>
              <a:gd name="f71" fmla="val 98308"/>
              <a:gd name="f72" fmla="val 116498"/>
              <a:gd name="f73" fmla="val 113113"/>
              <a:gd name="f74" fmla="val 100515"/>
              <a:gd name="f75" fmla="val 119180"/>
              <a:gd name="f76" fmla="val 33596"/>
              <a:gd name="f77" fmla="val 144445"/>
              <a:gd name="f78" fmla="val -225"/>
              <a:gd name="f79" fmla="val 123301"/>
              <a:gd name="f80" fmla="val 50994"/>
              <a:gd name="f81" fmla="+- 0 0 -90"/>
              <a:gd name="f82" fmla="*/ f3 1 183431"/>
              <a:gd name="f83" fmla="*/ f4 1 129401"/>
              <a:gd name="f84" fmla="val f5"/>
              <a:gd name="f85" fmla="val f6"/>
              <a:gd name="f86" fmla="val f7"/>
              <a:gd name="f87" fmla="*/ f81 f0 1"/>
              <a:gd name="f88" fmla="+- f86 0 f84"/>
              <a:gd name="f89" fmla="+- f85 0 f84"/>
              <a:gd name="f90" fmla="*/ f87 1 f2"/>
              <a:gd name="f91" fmla="*/ f89 1 183431"/>
              <a:gd name="f92" fmla="*/ f88 1 129401"/>
              <a:gd name="f93" fmla="*/ 1 f89 1"/>
              <a:gd name="f94" fmla="*/ 50948 f88 1"/>
              <a:gd name="f95" fmla="*/ 1541 f89 1"/>
              <a:gd name="f96" fmla="*/ 23103 f88 1"/>
              <a:gd name="f97" fmla="*/ 19198 f89 1"/>
              <a:gd name="f98" fmla="*/ 3544 f88 1"/>
              <a:gd name="f99" fmla="*/ 37264 f89 1"/>
              <a:gd name="f100" fmla="*/ 23465 f88 1"/>
              <a:gd name="f101" fmla="*/ 38984 f89 1"/>
              <a:gd name="f102" fmla="*/ 35102 f88 1"/>
              <a:gd name="f103" fmla="*/ 59540 f89 1"/>
              <a:gd name="f104" fmla="*/ 89388 f88 1"/>
              <a:gd name="f105" fmla="*/ 95807 f89 1"/>
              <a:gd name="f106" fmla="*/ 37501 f88 1"/>
              <a:gd name="f107" fmla="*/ 134066 f89 1"/>
              <a:gd name="f108" fmla="*/ 193 f88 1"/>
              <a:gd name="f109" fmla="*/ 164401 f89 1"/>
              <a:gd name="f110" fmla="*/ 38860 f88 1"/>
              <a:gd name="f111" fmla="*/ 179252 f89 1"/>
              <a:gd name="f112" fmla="*/ 83502 f88 1"/>
              <a:gd name="f113" fmla="*/ 148282 f89 1"/>
              <a:gd name="f114" fmla="*/ 111212 f88 1"/>
              <a:gd name="f115" fmla="*/ 100515 f89 1"/>
              <a:gd name="f116" fmla="*/ 119180 f88 1"/>
              <a:gd name="f117" fmla="*/ 50994 f88 1"/>
              <a:gd name="f118" fmla="+- f90 0 f1"/>
              <a:gd name="f119" fmla="*/ f93 1 183431"/>
              <a:gd name="f120" fmla="*/ f94 1 129401"/>
              <a:gd name="f121" fmla="*/ f95 1 183431"/>
              <a:gd name="f122" fmla="*/ f96 1 129401"/>
              <a:gd name="f123" fmla="*/ f97 1 183431"/>
              <a:gd name="f124" fmla="*/ f98 1 129401"/>
              <a:gd name="f125" fmla="*/ f99 1 183431"/>
              <a:gd name="f126" fmla="*/ f100 1 129401"/>
              <a:gd name="f127" fmla="*/ f101 1 183431"/>
              <a:gd name="f128" fmla="*/ f102 1 129401"/>
              <a:gd name="f129" fmla="*/ f103 1 183431"/>
              <a:gd name="f130" fmla="*/ f104 1 129401"/>
              <a:gd name="f131" fmla="*/ f105 1 183431"/>
              <a:gd name="f132" fmla="*/ f106 1 129401"/>
              <a:gd name="f133" fmla="*/ f107 1 183431"/>
              <a:gd name="f134" fmla="*/ f108 1 129401"/>
              <a:gd name="f135" fmla="*/ f109 1 183431"/>
              <a:gd name="f136" fmla="*/ f110 1 129401"/>
              <a:gd name="f137" fmla="*/ f111 1 183431"/>
              <a:gd name="f138" fmla="*/ f112 1 129401"/>
              <a:gd name="f139" fmla="*/ f113 1 183431"/>
              <a:gd name="f140" fmla="*/ f114 1 129401"/>
              <a:gd name="f141" fmla="*/ f115 1 183431"/>
              <a:gd name="f142" fmla="*/ f116 1 129401"/>
              <a:gd name="f143" fmla="*/ f117 1 129401"/>
              <a:gd name="f144" fmla="*/ f84 1 f91"/>
              <a:gd name="f145" fmla="*/ f85 1 f91"/>
              <a:gd name="f146" fmla="*/ f84 1 f92"/>
              <a:gd name="f147" fmla="*/ f86 1 f92"/>
              <a:gd name="f148" fmla="*/ f119 1 f91"/>
              <a:gd name="f149" fmla="*/ f120 1 f92"/>
              <a:gd name="f150" fmla="*/ f121 1 f91"/>
              <a:gd name="f151" fmla="*/ f122 1 f92"/>
              <a:gd name="f152" fmla="*/ f123 1 f91"/>
              <a:gd name="f153" fmla="*/ f124 1 f92"/>
              <a:gd name="f154" fmla="*/ f125 1 f91"/>
              <a:gd name="f155" fmla="*/ f126 1 f92"/>
              <a:gd name="f156" fmla="*/ f127 1 f91"/>
              <a:gd name="f157" fmla="*/ f128 1 f92"/>
              <a:gd name="f158" fmla="*/ f129 1 f91"/>
              <a:gd name="f159" fmla="*/ f130 1 f92"/>
              <a:gd name="f160" fmla="*/ f131 1 f91"/>
              <a:gd name="f161" fmla="*/ f132 1 f92"/>
              <a:gd name="f162" fmla="*/ f133 1 f91"/>
              <a:gd name="f163" fmla="*/ f134 1 f92"/>
              <a:gd name="f164" fmla="*/ f135 1 f91"/>
              <a:gd name="f165" fmla="*/ f136 1 f92"/>
              <a:gd name="f166" fmla="*/ f137 1 f91"/>
              <a:gd name="f167" fmla="*/ f138 1 f92"/>
              <a:gd name="f168" fmla="*/ f139 1 f91"/>
              <a:gd name="f169" fmla="*/ f140 1 f92"/>
              <a:gd name="f170" fmla="*/ f141 1 f91"/>
              <a:gd name="f171" fmla="*/ f142 1 f92"/>
              <a:gd name="f172" fmla="*/ f143 1 f92"/>
              <a:gd name="f173" fmla="*/ f144 f82 1"/>
              <a:gd name="f174" fmla="*/ f145 f82 1"/>
              <a:gd name="f175" fmla="*/ f147 f83 1"/>
              <a:gd name="f176" fmla="*/ f146 f83 1"/>
              <a:gd name="f177" fmla="*/ f148 f82 1"/>
              <a:gd name="f178" fmla="*/ f149 f83 1"/>
              <a:gd name="f179" fmla="*/ f150 f82 1"/>
              <a:gd name="f180" fmla="*/ f151 f83 1"/>
              <a:gd name="f181" fmla="*/ f152 f82 1"/>
              <a:gd name="f182" fmla="*/ f153 f83 1"/>
              <a:gd name="f183" fmla="*/ f154 f82 1"/>
              <a:gd name="f184" fmla="*/ f155 f83 1"/>
              <a:gd name="f185" fmla="*/ f156 f82 1"/>
              <a:gd name="f186" fmla="*/ f157 f83 1"/>
              <a:gd name="f187" fmla="*/ f158 f82 1"/>
              <a:gd name="f188" fmla="*/ f159 f83 1"/>
              <a:gd name="f189" fmla="*/ f160 f82 1"/>
              <a:gd name="f190" fmla="*/ f161 f83 1"/>
              <a:gd name="f191" fmla="*/ f162 f82 1"/>
              <a:gd name="f192" fmla="*/ f163 f83 1"/>
              <a:gd name="f193" fmla="*/ f164 f82 1"/>
              <a:gd name="f194" fmla="*/ f165 f83 1"/>
              <a:gd name="f195" fmla="*/ f166 f82 1"/>
              <a:gd name="f196" fmla="*/ f167 f83 1"/>
              <a:gd name="f197" fmla="*/ f168 f82 1"/>
              <a:gd name="f198" fmla="*/ f169 f83 1"/>
              <a:gd name="f199" fmla="*/ f170 f82 1"/>
              <a:gd name="f200" fmla="*/ f171 f83 1"/>
              <a:gd name="f201" fmla="*/ f172 f8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8">
                <a:pos x="f177" y="f178"/>
              </a:cxn>
              <a:cxn ang="f118">
                <a:pos x="f179" y="f180"/>
              </a:cxn>
              <a:cxn ang="f118">
                <a:pos x="f181" y="f182"/>
              </a:cxn>
              <a:cxn ang="f118">
                <a:pos x="f183" y="f184"/>
              </a:cxn>
              <a:cxn ang="f118">
                <a:pos x="f185" y="f186"/>
              </a:cxn>
              <a:cxn ang="f118">
                <a:pos x="f187" y="f188"/>
              </a:cxn>
              <a:cxn ang="f118">
                <a:pos x="f189" y="f190"/>
              </a:cxn>
              <a:cxn ang="f118">
                <a:pos x="f191" y="f192"/>
              </a:cxn>
              <a:cxn ang="f118">
                <a:pos x="f193" y="f194"/>
              </a:cxn>
              <a:cxn ang="f118">
                <a:pos x="f195" y="f196"/>
              </a:cxn>
              <a:cxn ang="f118">
                <a:pos x="f197" y="f198"/>
              </a:cxn>
              <a:cxn ang="f118">
                <a:pos x="f199" y="f200"/>
              </a:cxn>
              <a:cxn ang="f118">
                <a:pos x="f177" y="f201"/>
              </a:cxn>
            </a:cxnLst>
            <a:rect l="f173" t="f176" r="f174" b="f175"/>
            <a:pathLst>
              <a:path w="183431" h="129401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" y="f80"/>
                </a:cubicBezTo>
                <a:close/>
              </a:path>
            </a:pathLst>
          </a:custGeom>
          <a:solidFill>
            <a:srgbClr val="017D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1" name="Forma libre: forma 1226">
            <a:extLst>
              <a:ext uri="{FF2B5EF4-FFF2-40B4-BE49-F238E27FC236}">
                <a16:creationId xmlns:a16="http://schemas.microsoft.com/office/drawing/2014/main" id="{A2C2626B-0936-457A-9067-6735601CF6F4}"/>
              </a:ext>
            </a:extLst>
          </p:cNvPr>
          <p:cNvSpPr/>
          <p:nvPr/>
        </p:nvSpPr>
        <p:spPr>
          <a:xfrm>
            <a:off x="5620405" y="2530254"/>
            <a:ext cx="221449" cy="2733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1453"/>
              <a:gd name="f7" fmla="val 273381"/>
              <a:gd name="f8" fmla="val 221454"/>
              <a:gd name="f9" fmla="val 137364"/>
              <a:gd name="f10" fmla="val 221544"/>
              <a:gd name="f11" fmla="val 222711"/>
              <a:gd name="f12" fmla="val 179301"/>
              <a:gd name="f13" fmla="val 274054"/>
              <a:gd name="f14" fmla="val 109484"/>
              <a:gd name="f15" fmla="val 273375"/>
              <a:gd name="f16" fmla="val 43788"/>
              <a:gd name="f17" fmla="val 272741"/>
              <a:gd name="f18" fmla="val 548"/>
              <a:gd name="f19" fmla="val 219949"/>
              <a:gd name="f20" fmla="val 5"/>
              <a:gd name="f21" fmla="val 139899"/>
              <a:gd name="f22" fmla="val -538"/>
              <a:gd name="f23" fmla="val 56002"/>
              <a:gd name="f24" fmla="val 42067"/>
              <a:gd name="f25" fmla="val 1805"/>
              <a:gd name="f26" fmla="val 110028"/>
              <a:gd name="f27" fmla="val 40"/>
              <a:gd name="f28" fmla="val 177083"/>
              <a:gd name="f29" fmla="val -1681"/>
              <a:gd name="f30" fmla="val 221363"/>
              <a:gd name="f31" fmla="val 52877"/>
              <a:gd name="f32" fmla="+- 0 0 -90"/>
              <a:gd name="f33" fmla="*/ f3 1 221453"/>
              <a:gd name="f34" fmla="*/ f4 1 273381"/>
              <a:gd name="f35" fmla="val f5"/>
              <a:gd name="f36" fmla="val f6"/>
              <a:gd name="f37" fmla="val f7"/>
              <a:gd name="f38" fmla="*/ f32 f0 1"/>
              <a:gd name="f39" fmla="+- f37 0 f35"/>
              <a:gd name="f40" fmla="+- f36 0 f35"/>
              <a:gd name="f41" fmla="*/ f38 1 f2"/>
              <a:gd name="f42" fmla="*/ f40 1 221453"/>
              <a:gd name="f43" fmla="*/ f39 1 273381"/>
              <a:gd name="f44" fmla="*/ 221454 f40 1"/>
              <a:gd name="f45" fmla="*/ 137364 f39 1"/>
              <a:gd name="f46" fmla="*/ 109484 f40 1"/>
              <a:gd name="f47" fmla="*/ 273375 f39 1"/>
              <a:gd name="f48" fmla="*/ 5 f40 1"/>
              <a:gd name="f49" fmla="*/ 139899 f39 1"/>
              <a:gd name="f50" fmla="*/ 110028 f40 1"/>
              <a:gd name="f51" fmla="*/ 40 f39 1"/>
              <a:gd name="f52" fmla="+- f41 0 f1"/>
              <a:gd name="f53" fmla="*/ f44 1 221453"/>
              <a:gd name="f54" fmla="*/ f45 1 273381"/>
              <a:gd name="f55" fmla="*/ f46 1 221453"/>
              <a:gd name="f56" fmla="*/ f47 1 273381"/>
              <a:gd name="f57" fmla="*/ f48 1 221453"/>
              <a:gd name="f58" fmla="*/ f49 1 273381"/>
              <a:gd name="f59" fmla="*/ f50 1 221453"/>
              <a:gd name="f60" fmla="*/ f51 1 273381"/>
              <a:gd name="f61" fmla="*/ f35 1 f42"/>
              <a:gd name="f62" fmla="*/ f36 1 f42"/>
              <a:gd name="f63" fmla="*/ f35 1 f43"/>
              <a:gd name="f64" fmla="*/ f37 1 f43"/>
              <a:gd name="f65" fmla="*/ f53 1 f42"/>
              <a:gd name="f66" fmla="*/ f54 1 f43"/>
              <a:gd name="f67" fmla="*/ f55 1 f42"/>
              <a:gd name="f68" fmla="*/ f56 1 f43"/>
              <a:gd name="f69" fmla="*/ f57 1 f42"/>
              <a:gd name="f70" fmla="*/ f58 1 f43"/>
              <a:gd name="f71" fmla="*/ f59 1 f42"/>
              <a:gd name="f72" fmla="*/ f60 1 f43"/>
              <a:gd name="f73" fmla="*/ f61 f33 1"/>
              <a:gd name="f74" fmla="*/ f62 f33 1"/>
              <a:gd name="f75" fmla="*/ f64 f34 1"/>
              <a:gd name="f76" fmla="*/ f63 f34 1"/>
              <a:gd name="f77" fmla="*/ f65 f33 1"/>
              <a:gd name="f78" fmla="*/ f66 f34 1"/>
              <a:gd name="f79" fmla="*/ f67 f33 1"/>
              <a:gd name="f80" fmla="*/ f68 f34 1"/>
              <a:gd name="f81" fmla="*/ f69 f33 1"/>
              <a:gd name="f82" fmla="*/ f70 f34 1"/>
              <a:gd name="f83" fmla="*/ f71 f33 1"/>
              <a:gd name="f84" fmla="*/ f72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77" y="f78"/>
              </a:cxn>
              <a:cxn ang="f52">
                <a:pos x="f79" y="f80"/>
              </a:cxn>
              <a:cxn ang="f52">
                <a:pos x="f81" y="f82"/>
              </a:cxn>
              <a:cxn ang="f52">
                <a:pos x="f83" y="f84"/>
              </a:cxn>
              <a:cxn ang="f52">
                <a:pos x="f77" y="f78"/>
              </a:cxn>
            </a:cxnLst>
            <a:rect l="f73" t="f76" r="f74" b="f75"/>
            <a:pathLst>
              <a:path w="221453" h="273381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8" y="f9"/>
                </a:cubicBezTo>
                <a:close/>
              </a:path>
            </a:pathLst>
          </a:custGeom>
          <a:solidFill>
            <a:srgbClr val="017D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2" name="AutoShape 100">
            <a:extLst>
              <a:ext uri="{FF2B5EF4-FFF2-40B4-BE49-F238E27FC236}">
                <a16:creationId xmlns:a16="http://schemas.microsoft.com/office/drawing/2014/main" id="{0F31A9D6-0F79-4697-A3C0-D19E2ACA9661}"/>
              </a:ext>
            </a:extLst>
          </p:cNvPr>
          <p:cNvSpPr/>
          <p:nvPr/>
        </p:nvSpPr>
        <p:spPr>
          <a:xfrm>
            <a:off x="2735263" y="3336929"/>
            <a:ext cx="1093786" cy="108108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3" name="Freeform 102">
            <a:extLst>
              <a:ext uri="{FF2B5EF4-FFF2-40B4-BE49-F238E27FC236}">
                <a16:creationId xmlns:a16="http://schemas.microsoft.com/office/drawing/2014/main" id="{542631C4-F840-493B-A5C2-BDFBBBF6973B}"/>
              </a:ext>
            </a:extLst>
          </p:cNvPr>
          <p:cNvSpPr/>
          <p:nvPr/>
        </p:nvSpPr>
        <p:spPr>
          <a:xfrm>
            <a:off x="2868609" y="3465511"/>
            <a:ext cx="822329" cy="8286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5"/>
              <a:gd name="f7" fmla="val 186"/>
              <a:gd name="f8" fmla="val 93"/>
              <a:gd name="f9" fmla="val 143"/>
              <a:gd name="f10" fmla="val 146"/>
              <a:gd name="f11" fmla="val 183"/>
              <a:gd name="f12" fmla="val 97"/>
              <a:gd name="f13" fmla="val 45"/>
              <a:gd name="f14" fmla="val 2"/>
              <a:gd name="f15" fmla="val 1"/>
              <a:gd name="f16" fmla="val 95"/>
              <a:gd name="f17" fmla="val 46"/>
              <a:gd name="f18" fmla="val 41"/>
              <a:gd name="f19" fmla="val 3"/>
              <a:gd name="f20" fmla="val 88"/>
              <a:gd name="f21" fmla="val 141"/>
              <a:gd name="f22" fmla="val 120"/>
              <a:gd name="f23" fmla="val 29"/>
              <a:gd name="f24" fmla="val 124"/>
              <a:gd name="f25" fmla="val 27"/>
              <a:gd name="f26" fmla="val 128"/>
              <a:gd name="f27" fmla="val 25"/>
              <a:gd name="f28" fmla="val 132"/>
              <a:gd name="f29" fmla="val 23"/>
              <a:gd name="f30" fmla="val 107"/>
              <a:gd name="f31" fmla="val 8"/>
              <a:gd name="f32" fmla="val 71"/>
              <a:gd name="f33" fmla="val 10"/>
              <a:gd name="f34" fmla="val 50"/>
              <a:gd name="f35" fmla="val 26"/>
              <a:gd name="f36" fmla="val 56"/>
              <a:gd name="f37" fmla="val 34"/>
              <a:gd name="f38" fmla="val 52"/>
              <a:gd name="f39" fmla="val 40"/>
              <a:gd name="f40" fmla="val 51"/>
              <a:gd name="f41" fmla="val 35"/>
              <a:gd name="f42" fmla="val 54"/>
              <a:gd name="f43" fmla="val 55"/>
              <a:gd name="f44" fmla="val 57"/>
              <a:gd name="f45" fmla="val 21"/>
              <a:gd name="f46" fmla="val 19"/>
              <a:gd name="f47" fmla="val 62"/>
              <a:gd name="f48" fmla="val 15"/>
              <a:gd name="f49" fmla="val 73"/>
              <a:gd name="f50" fmla="val 12"/>
              <a:gd name="f51" fmla="val 83"/>
              <a:gd name="f52" fmla="val 13"/>
              <a:gd name="f53" fmla="val 94"/>
              <a:gd name="f54" fmla="val 96"/>
              <a:gd name="f55" fmla="val 98"/>
              <a:gd name="f56" fmla="val 14"/>
              <a:gd name="f57" fmla="val 104"/>
              <a:gd name="f58" fmla="val 28"/>
              <a:gd name="f59" fmla="val 115"/>
              <a:gd name="f60" fmla="val 38"/>
              <a:gd name="f61" fmla="val 119"/>
              <a:gd name="f62" fmla="val 43"/>
              <a:gd name="f63" fmla="val 121"/>
              <a:gd name="f64" fmla="val 44"/>
              <a:gd name="f65" fmla="val 129"/>
              <a:gd name="f66" fmla="val 42"/>
              <a:gd name="f67" fmla="val 131"/>
              <a:gd name="f68" fmla="val 133"/>
              <a:gd name="f69" fmla="val 135"/>
              <a:gd name="f70" fmla="val 139"/>
              <a:gd name="f71" fmla="val 39"/>
              <a:gd name="f72" fmla="val 145"/>
              <a:gd name="f73" fmla="val 149"/>
              <a:gd name="f74" fmla="val 154"/>
              <a:gd name="f75" fmla="val 157"/>
              <a:gd name="f76" fmla="val 179"/>
              <a:gd name="f77" fmla="val 142"/>
              <a:gd name="f78" fmla="val 144"/>
              <a:gd name="f79" fmla="val 156"/>
              <a:gd name="f80" fmla="val 153"/>
              <a:gd name="f81" fmla="val 151"/>
              <a:gd name="f82" fmla="val 148"/>
              <a:gd name="f83" fmla="val 158"/>
              <a:gd name="f84" fmla="val 134"/>
              <a:gd name="f85" fmla="val 162"/>
              <a:gd name="f86" fmla="val 161"/>
              <a:gd name="f87" fmla="val 126"/>
              <a:gd name="f88" fmla="val 164"/>
              <a:gd name="f89" fmla="val 117"/>
              <a:gd name="f90" fmla="val 171"/>
              <a:gd name="f91" fmla="val 113"/>
              <a:gd name="f92" fmla="val 174"/>
              <a:gd name="f93" fmla="val 173"/>
              <a:gd name="f94" fmla="val 99"/>
              <a:gd name="f95" fmla="val 89"/>
              <a:gd name="f96" fmla="val 84"/>
              <a:gd name="f97" fmla="val 172"/>
              <a:gd name="f98" fmla="val 85"/>
              <a:gd name="f99" fmla="val 92"/>
              <a:gd name="f100" fmla="val 170"/>
              <a:gd name="f101" fmla="val 101"/>
              <a:gd name="f102" fmla="val 168"/>
              <a:gd name="f103" fmla="val 100"/>
              <a:gd name="f104" fmla="val 166"/>
              <a:gd name="f105" fmla="val 165"/>
              <a:gd name="f106" fmla="val 90"/>
              <a:gd name="f107" fmla="val 163"/>
              <a:gd name="f108" fmla="val 87"/>
              <a:gd name="f109" fmla="val 80"/>
              <a:gd name="f110" fmla="val 79"/>
              <a:gd name="f111" fmla="val 152"/>
              <a:gd name="f112" fmla="val 81"/>
              <a:gd name="f113" fmla="val 82"/>
              <a:gd name="f114" fmla="val 140"/>
              <a:gd name="f115" fmla="val 130"/>
              <a:gd name="f116" fmla="val 77"/>
              <a:gd name="f117" fmla="val 127"/>
              <a:gd name="f118" fmla="val 86"/>
              <a:gd name="f119" fmla="val 147"/>
              <a:gd name="f120" fmla="val 106"/>
              <a:gd name="f121" fmla="val 110"/>
              <a:gd name="f122" fmla="val 136"/>
              <a:gd name="f123" fmla="val 114"/>
              <a:gd name="f124" fmla="val 118"/>
              <a:gd name="f125" fmla="val 123"/>
              <a:gd name="f126" fmla="val 137"/>
              <a:gd name="f127" fmla="val 138"/>
              <a:gd name="f128" fmla="val 125"/>
              <a:gd name="f129" fmla="val 108"/>
              <a:gd name="f130" fmla="val 102"/>
              <a:gd name="f131" fmla="val 116"/>
              <a:gd name="f132" fmla="val 91"/>
              <a:gd name="f133" fmla="val 112"/>
              <a:gd name="f134" fmla="val 74"/>
              <a:gd name="f135" fmla="val 66"/>
              <a:gd name="f136" fmla="val 109"/>
              <a:gd name="f137" fmla="val 60"/>
              <a:gd name="f138" fmla="val 58"/>
              <a:gd name="f139" fmla="val 59"/>
              <a:gd name="f140" fmla="val 68"/>
              <a:gd name="f141" fmla="val 69"/>
              <a:gd name="f142" fmla="val 64"/>
              <a:gd name="f143" fmla="val 67"/>
              <a:gd name="f144" fmla="val 72"/>
              <a:gd name="f145" fmla="val 53"/>
              <a:gd name="f146" fmla="val 75"/>
              <a:gd name="f147" fmla="val 76"/>
              <a:gd name="f148" fmla="val 48"/>
              <a:gd name="f149" fmla="val 47"/>
              <a:gd name="f150" fmla="val 70"/>
              <a:gd name="f151" fmla="val 37"/>
              <a:gd name="f152" fmla="val 36"/>
              <a:gd name="f153" fmla="val 33"/>
              <a:gd name="f154" fmla="val 32"/>
              <a:gd name="f155" fmla="val 24"/>
              <a:gd name="f156" fmla="val 122"/>
              <a:gd name="f157" fmla="val 65"/>
              <a:gd name="f158" fmla="val 63"/>
              <a:gd name="f159" fmla="val 103"/>
              <a:gd name="f160" fmla="val 61"/>
              <a:gd name="f161" fmla="val 105"/>
              <a:gd name="f162" fmla="+- 0 0 -90"/>
              <a:gd name="f163" fmla="*/ f3 1 185"/>
              <a:gd name="f164" fmla="*/ f4 1 186"/>
              <a:gd name="f165" fmla="val f5"/>
              <a:gd name="f166" fmla="val f6"/>
              <a:gd name="f167" fmla="val f7"/>
              <a:gd name="f168" fmla="*/ f162 f0 1"/>
              <a:gd name="f169" fmla="+- f167 0 f165"/>
              <a:gd name="f170" fmla="+- f166 0 f165"/>
              <a:gd name="f171" fmla="*/ f168 1 f2"/>
              <a:gd name="f172" fmla="*/ f170 1 185"/>
              <a:gd name="f173" fmla="*/ f169 1 186"/>
              <a:gd name="f174" fmla="*/ 97 f170 1"/>
              <a:gd name="f175" fmla="*/ 185 f169 1"/>
              <a:gd name="f176" fmla="*/ 88 f170 1"/>
              <a:gd name="f177" fmla="*/ 2 f169 1"/>
              <a:gd name="f178" fmla="*/ 120 f170 1"/>
              <a:gd name="f179" fmla="*/ 29 f169 1"/>
              <a:gd name="f180" fmla="*/ 50 f170 1"/>
              <a:gd name="f181" fmla="*/ 26 f169 1"/>
              <a:gd name="f182" fmla="*/ 29 f170 1"/>
              <a:gd name="f183" fmla="*/ 55 f169 1"/>
              <a:gd name="f184" fmla="*/ 13 f170 1"/>
              <a:gd name="f185" fmla="*/ 94 f169 1"/>
              <a:gd name="f186" fmla="*/ 38 f170 1"/>
              <a:gd name="f187" fmla="*/ 119 f169 1"/>
              <a:gd name="f188" fmla="*/ 42 f170 1"/>
              <a:gd name="f189" fmla="*/ 135 f169 1"/>
              <a:gd name="f190" fmla="*/ 45 f170 1"/>
              <a:gd name="f191" fmla="*/ 157 f169 1"/>
              <a:gd name="f192" fmla="*/ 146 f170 1"/>
              <a:gd name="f193" fmla="*/ 151 f169 1"/>
              <a:gd name="f194" fmla="*/ 161 f170 1"/>
              <a:gd name="f195" fmla="*/ 126 f169 1"/>
              <a:gd name="f196" fmla="*/ 173 f170 1"/>
              <a:gd name="f197" fmla="*/ 99 f169 1"/>
              <a:gd name="f198" fmla="*/ 171 f170 1"/>
              <a:gd name="f199" fmla="*/ 85 f169 1"/>
              <a:gd name="f200" fmla="*/ 170 f170 1"/>
              <a:gd name="f201" fmla="*/ 101 f169 1"/>
              <a:gd name="f202" fmla="*/ 163 f170 1"/>
              <a:gd name="f203" fmla="*/ 87 f169 1"/>
              <a:gd name="f204" fmla="*/ 151 f170 1"/>
              <a:gd name="f205" fmla="*/ 84 f169 1"/>
              <a:gd name="f206" fmla="*/ 132 f170 1"/>
              <a:gd name="f207" fmla="*/ 127 f170 1"/>
              <a:gd name="f208" fmla="*/ 77 f169 1"/>
              <a:gd name="f209" fmla="*/ 141 f170 1"/>
              <a:gd name="f210" fmla="*/ 95 f169 1"/>
              <a:gd name="f211" fmla="*/ 136 f170 1"/>
              <a:gd name="f212" fmla="*/ 114 f169 1"/>
              <a:gd name="f213" fmla="*/ 137 f170 1"/>
              <a:gd name="f214" fmla="*/ 127 f169 1"/>
              <a:gd name="f215" fmla="*/ 133 f170 1"/>
              <a:gd name="f216" fmla="*/ 141 f169 1"/>
              <a:gd name="f217" fmla="*/ 139 f169 1"/>
              <a:gd name="f218" fmla="*/ 123 f170 1"/>
              <a:gd name="f219" fmla="*/ 102 f170 1"/>
              <a:gd name="f220" fmla="*/ 93 f170 1"/>
              <a:gd name="f221" fmla="*/ 116 f169 1"/>
              <a:gd name="f222" fmla="*/ 85 f170 1"/>
              <a:gd name="f223" fmla="*/ 107 f169 1"/>
              <a:gd name="f224" fmla="*/ 58 f170 1"/>
              <a:gd name="f225" fmla="*/ 69 f170 1"/>
              <a:gd name="f226" fmla="*/ 64 f169 1"/>
              <a:gd name="f227" fmla="*/ 75 f170 1"/>
              <a:gd name="f228" fmla="*/ 51 f169 1"/>
              <a:gd name="f229" fmla="*/ 77 f170 1"/>
              <a:gd name="f230" fmla="*/ 46 f169 1"/>
              <a:gd name="f231" fmla="*/ 68 f170 1"/>
              <a:gd name="f232" fmla="*/ 43 f169 1"/>
              <a:gd name="f233" fmla="*/ 79 f170 1"/>
              <a:gd name="f234" fmla="*/ 37 f169 1"/>
              <a:gd name="f235" fmla="*/ 110 f170 1"/>
              <a:gd name="f236" fmla="*/ 23 f169 1"/>
              <a:gd name="f237" fmla="*/ 122 f170 1"/>
              <a:gd name="f238" fmla="*/ 66 f169 1"/>
              <a:gd name="f239" fmla="*/ 59 f169 1"/>
              <a:gd name="f240" fmla="*/ 81 f170 1"/>
              <a:gd name="f241" fmla="*/ 61 f169 1"/>
              <a:gd name="f242" fmla="*/ 105 f170 1"/>
              <a:gd name="f243" fmla="*/ 68 f169 1"/>
              <a:gd name="f244" fmla="+- f171 0 f1"/>
              <a:gd name="f245" fmla="*/ f174 1 185"/>
              <a:gd name="f246" fmla="*/ f175 1 186"/>
              <a:gd name="f247" fmla="*/ f176 1 185"/>
              <a:gd name="f248" fmla="*/ f177 1 186"/>
              <a:gd name="f249" fmla="*/ f178 1 185"/>
              <a:gd name="f250" fmla="*/ f179 1 186"/>
              <a:gd name="f251" fmla="*/ f180 1 185"/>
              <a:gd name="f252" fmla="*/ f181 1 186"/>
              <a:gd name="f253" fmla="*/ f182 1 185"/>
              <a:gd name="f254" fmla="*/ f183 1 186"/>
              <a:gd name="f255" fmla="*/ f184 1 185"/>
              <a:gd name="f256" fmla="*/ f185 1 186"/>
              <a:gd name="f257" fmla="*/ f186 1 185"/>
              <a:gd name="f258" fmla="*/ f187 1 186"/>
              <a:gd name="f259" fmla="*/ f188 1 185"/>
              <a:gd name="f260" fmla="*/ f189 1 186"/>
              <a:gd name="f261" fmla="*/ f190 1 185"/>
              <a:gd name="f262" fmla="*/ f191 1 186"/>
              <a:gd name="f263" fmla="*/ f192 1 185"/>
              <a:gd name="f264" fmla="*/ f193 1 186"/>
              <a:gd name="f265" fmla="*/ f194 1 185"/>
              <a:gd name="f266" fmla="*/ f195 1 186"/>
              <a:gd name="f267" fmla="*/ f196 1 185"/>
              <a:gd name="f268" fmla="*/ f197 1 186"/>
              <a:gd name="f269" fmla="*/ f198 1 185"/>
              <a:gd name="f270" fmla="*/ f199 1 186"/>
              <a:gd name="f271" fmla="*/ f200 1 185"/>
              <a:gd name="f272" fmla="*/ f201 1 186"/>
              <a:gd name="f273" fmla="*/ f202 1 185"/>
              <a:gd name="f274" fmla="*/ f203 1 186"/>
              <a:gd name="f275" fmla="*/ f204 1 185"/>
              <a:gd name="f276" fmla="*/ f205 1 186"/>
              <a:gd name="f277" fmla="*/ f206 1 185"/>
              <a:gd name="f278" fmla="*/ f207 1 185"/>
              <a:gd name="f279" fmla="*/ f208 1 186"/>
              <a:gd name="f280" fmla="*/ f209 1 185"/>
              <a:gd name="f281" fmla="*/ f210 1 186"/>
              <a:gd name="f282" fmla="*/ f211 1 185"/>
              <a:gd name="f283" fmla="*/ f212 1 186"/>
              <a:gd name="f284" fmla="*/ f213 1 185"/>
              <a:gd name="f285" fmla="*/ f214 1 186"/>
              <a:gd name="f286" fmla="*/ f215 1 185"/>
              <a:gd name="f287" fmla="*/ f216 1 186"/>
              <a:gd name="f288" fmla="*/ f217 1 186"/>
              <a:gd name="f289" fmla="*/ f218 1 185"/>
              <a:gd name="f290" fmla="*/ f219 1 185"/>
              <a:gd name="f291" fmla="*/ f220 1 185"/>
              <a:gd name="f292" fmla="*/ f221 1 186"/>
              <a:gd name="f293" fmla="*/ f222 1 185"/>
              <a:gd name="f294" fmla="*/ f223 1 186"/>
              <a:gd name="f295" fmla="*/ f224 1 185"/>
              <a:gd name="f296" fmla="*/ f225 1 185"/>
              <a:gd name="f297" fmla="*/ f226 1 186"/>
              <a:gd name="f298" fmla="*/ f227 1 185"/>
              <a:gd name="f299" fmla="*/ f228 1 186"/>
              <a:gd name="f300" fmla="*/ f229 1 185"/>
              <a:gd name="f301" fmla="*/ f230 1 186"/>
              <a:gd name="f302" fmla="*/ f231 1 185"/>
              <a:gd name="f303" fmla="*/ f232 1 186"/>
              <a:gd name="f304" fmla="*/ f233 1 185"/>
              <a:gd name="f305" fmla="*/ f234 1 186"/>
              <a:gd name="f306" fmla="*/ f235 1 185"/>
              <a:gd name="f307" fmla="*/ f236 1 186"/>
              <a:gd name="f308" fmla="*/ f237 1 185"/>
              <a:gd name="f309" fmla="*/ f238 1 186"/>
              <a:gd name="f310" fmla="*/ f239 1 186"/>
              <a:gd name="f311" fmla="*/ f240 1 185"/>
              <a:gd name="f312" fmla="*/ f241 1 186"/>
              <a:gd name="f313" fmla="*/ f242 1 185"/>
              <a:gd name="f314" fmla="*/ f243 1 186"/>
              <a:gd name="f315" fmla="*/ 0 1 f172"/>
              <a:gd name="f316" fmla="*/ f166 1 f172"/>
              <a:gd name="f317" fmla="*/ 0 1 f173"/>
              <a:gd name="f318" fmla="*/ f167 1 f173"/>
              <a:gd name="f319" fmla="*/ f245 1 f172"/>
              <a:gd name="f320" fmla="*/ f246 1 f173"/>
              <a:gd name="f321" fmla="*/ f247 1 f172"/>
              <a:gd name="f322" fmla="*/ f248 1 f173"/>
              <a:gd name="f323" fmla="*/ f249 1 f172"/>
              <a:gd name="f324" fmla="*/ f250 1 f173"/>
              <a:gd name="f325" fmla="*/ f251 1 f172"/>
              <a:gd name="f326" fmla="*/ f252 1 f173"/>
              <a:gd name="f327" fmla="*/ f253 1 f172"/>
              <a:gd name="f328" fmla="*/ f254 1 f173"/>
              <a:gd name="f329" fmla="*/ f255 1 f172"/>
              <a:gd name="f330" fmla="*/ f256 1 f173"/>
              <a:gd name="f331" fmla="*/ f257 1 f172"/>
              <a:gd name="f332" fmla="*/ f258 1 f173"/>
              <a:gd name="f333" fmla="*/ f259 1 f172"/>
              <a:gd name="f334" fmla="*/ f260 1 f173"/>
              <a:gd name="f335" fmla="*/ f261 1 f172"/>
              <a:gd name="f336" fmla="*/ f262 1 f173"/>
              <a:gd name="f337" fmla="*/ f263 1 f172"/>
              <a:gd name="f338" fmla="*/ f264 1 f173"/>
              <a:gd name="f339" fmla="*/ f265 1 f172"/>
              <a:gd name="f340" fmla="*/ f266 1 f173"/>
              <a:gd name="f341" fmla="*/ f267 1 f172"/>
              <a:gd name="f342" fmla="*/ f268 1 f173"/>
              <a:gd name="f343" fmla="*/ f269 1 f172"/>
              <a:gd name="f344" fmla="*/ f270 1 f173"/>
              <a:gd name="f345" fmla="*/ f271 1 f172"/>
              <a:gd name="f346" fmla="*/ f272 1 f173"/>
              <a:gd name="f347" fmla="*/ f273 1 f172"/>
              <a:gd name="f348" fmla="*/ f274 1 f173"/>
              <a:gd name="f349" fmla="*/ f275 1 f172"/>
              <a:gd name="f350" fmla="*/ f276 1 f173"/>
              <a:gd name="f351" fmla="*/ f277 1 f172"/>
              <a:gd name="f352" fmla="*/ f278 1 f172"/>
              <a:gd name="f353" fmla="*/ f279 1 f173"/>
              <a:gd name="f354" fmla="*/ f280 1 f172"/>
              <a:gd name="f355" fmla="*/ f281 1 f173"/>
              <a:gd name="f356" fmla="*/ f282 1 f172"/>
              <a:gd name="f357" fmla="*/ f283 1 f173"/>
              <a:gd name="f358" fmla="*/ f284 1 f172"/>
              <a:gd name="f359" fmla="*/ f285 1 f173"/>
              <a:gd name="f360" fmla="*/ f286 1 f172"/>
              <a:gd name="f361" fmla="*/ f287 1 f173"/>
              <a:gd name="f362" fmla="*/ f288 1 f173"/>
              <a:gd name="f363" fmla="*/ f289 1 f172"/>
              <a:gd name="f364" fmla="*/ f290 1 f172"/>
              <a:gd name="f365" fmla="*/ f291 1 f172"/>
              <a:gd name="f366" fmla="*/ f292 1 f173"/>
              <a:gd name="f367" fmla="*/ f293 1 f172"/>
              <a:gd name="f368" fmla="*/ f294 1 f173"/>
              <a:gd name="f369" fmla="*/ f295 1 f172"/>
              <a:gd name="f370" fmla="*/ f296 1 f172"/>
              <a:gd name="f371" fmla="*/ f297 1 f173"/>
              <a:gd name="f372" fmla="*/ f298 1 f172"/>
              <a:gd name="f373" fmla="*/ f299 1 f173"/>
              <a:gd name="f374" fmla="*/ f300 1 f172"/>
              <a:gd name="f375" fmla="*/ f301 1 f173"/>
              <a:gd name="f376" fmla="*/ f302 1 f172"/>
              <a:gd name="f377" fmla="*/ f303 1 f173"/>
              <a:gd name="f378" fmla="*/ f304 1 f172"/>
              <a:gd name="f379" fmla="*/ f305 1 f173"/>
              <a:gd name="f380" fmla="*/ f306 1 f172"/>
              <a:gd name="f381" fmla="*/ f307 1 f173"/>
              <a:gd name="f382" fmla="*/ f308 1 f172"/>
              <a:gd name="f383" fmla="*/ f309 1 f173"/>
              <a:gd name="f384" fmla="*/ f310 1 f173"/>
              <a:gd name="f385" fmla="*/ f311 1 f172"/>
              <a:gd name="f386" fmla="*/ f312 1 f173"/>
              <a:gd name="f387" fmla="*/ f313 1 f172"/>
              <a:gd name="f388" fmla="*/ f314 1 f173"/>
              <a:gd name="f389" fmla="*/ f315 f163 1"/>
              <a:gd name="f390" fmla="*/ f316 f163 1"/>
              <a:gd name="f391" fmla="*/ f318 f164 1"/>
              <a:gd name="f392" fmla="*/ f317 f164 1"/>
              <a:gd name="f393" fmla="*/ f319 f163 1"/>
              <a:gd name="f394" fmla="*/ f320 f164 1"/>
              <a:gd name="f395" fmla="*/ f321 f163 1"/>
              <a:gd name="f396" fmla="*/ f322 f164 1"/>
              <a:gd name="f397" fmla="*/ f323 f163 1"/>
              <a:gd name="f398" fmla="*/ f324 f164 1"/>
              <a:gd name="f399" fmla="*/ f325 f163 1"/>
              <a:gd name="f400" fmla="*/ f326 f164 1"/>
              <a:gd name="f401" fmla="*/ f327 f163 1"/>
              <a:gd name="f402" fmla="*/ f328 f164 1"/>
              <a:gd name="f403" fmla="*/ f329 f163 1"/>
              <a:gd name="f404" fmla="*/ f330 f164 1"/>
              <a:gd name="f405" fmla="*/ f331 f163 1"/>
              <a:gd name="f406" fmla="*/ f332 f164 1"/>
              <a:gd name="f407" fmla="*/ f333 f163 1"/>
              <a:gd name="f408" fmla="*/ f334 f164 1"/>
              <a:gd name="f409" fmla="*/ f335 f163 1"/>
              <a:gd name="f410" fmla="*/ f336 f164 1"/>
              <a:gd name="f411" fmla="*/ f337 f163 1"/>
              <a:gd name="f412" fmla="*/ f338 f164 1"/>
              <a:gd name="f413" fmla="*/ f339 f163 1"/>
              <a:gd name="f414" fmla="*/ f340 f164 1"/>
              <a:gd name="f415" fmla="*/ f341 f163 1"/>
              <a:gd name="f416" fmla="*/ f342 f164 1"/>
              <a:gd name="f417" fmla="*/ f343 f163 1"/>
              <a:gd name="f418" fmla="*/ f344 f164 1"/>
              <a:gd name="f419" fmla="*/ f345 f163 1"/>
              <a:gd name="f420" fmla="*/ f346 f164 1"/>
              <a:gd name="f421" fmla="*/ f347 f163 1"/>
              <a:gd name="f422" fmla="*/ f348 f164 1"/>
              <a:gd name="f423" fmla="*/ f349 f163 1"/>
              <a:gd name="f424" fmla="*/ f350 f164 1"/>
              <a:gd name="f425" fmla="*/ f351 f163 1"/>
              <a:gd name="f426" fmla="*/ f352 f163 1"/>
              <a:gd name="f427" fmla="*/ f353 f164 1"/>
              <a:gd name="f428" fmla="*/ f354 f163 1"/>
              <a:gd name="f429" fmla="*/ f355 f164 1"/>
              <a:gd name="f430" fmla="*/ f356 f163 1"/>
              <a:gd name="f431" fmla="*/ f357 f164 1"/>
              <a:gd name="f432" fmla="*/ f358 f163 1"/>
              <a:gd name="f433" fmla="*/ f359 f164 1"/>
              <a:gd name="f434" fmla="*/ f360 f163 1"/>
              <a:gd name="f435" fmla="*/ f361 f164 1"/>
              <a:gd name="f436" fmla="*/ f362 f164 1"/>
              <a:gd name="f437" fmla="*/ f363 f163 1"/>
              <a:gd name="f438" fmla="*/ f364 f163 1"/>
              <a:gd name="f439" fmla="*/ f365 f163 1"/>
              <a:gd name="f440" fmla="*/ f366 f164 1"/>
              <a:gd name="f441" fmla="*/ f367 f163 1"/>
              <a:gd name="f442" fmla="*/ f368 f164 1"/>
              <a:gd name="f443" fmla="*/ f369 f163 1"/>
              <a:gd name="f444" fmla="*/ f370 f163 1"/>
              <a:gd name="f445" fmla="*/ f371 f164 1"/>
              <a:gd name="f446" fmla="*/ f372 f163 1"/>
              <a:gd name="f447" fmla="*/ f373 f164 1"/>
              <a:gd name="f448" fmla="*/ f374 f163 1"/>
              <a:gd name="f449" fmla="*/ f375 f164 1"/>
              <a:gd name="f450" fmla="*/ f376 f163 1"/>
              <a:gd name="f451" fmla="*/ f377 f164 1"/>
              <a:gd name="f452" fmla="*/ f378 f163 1"/>
              <a:gd name="f453" fmla="*/ f379 f164 1"/>
              <a:gd name="f454" fmla="*/ f380 f163 1"/>
              <a:gd name="f455" fmla="*/ f381 f164 1"/>
              <a:gd name="f456" fmla="*/ f382 f163 1"/>
              <a:gd name="f457" fmla="*/ f383 f164 1"/>
              <a:gd name="f458" fmla="*/ f384 f164 1"/>
              <a:gd name="f459" fmla="*/ f385 f163 1"/>
              <a:gd name="f460" fmla="*/ f386 f164 1"/>
              <a:gd name="f461" fmla="*/ f387 f163 1"/>
              <a:gd name="f462" fmla="*/ f388 f1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4">
                <a:pos x="f393" y="f394"/>
              </a:cxn>
              <a:cxn ang="f244">
                <a:pos x="f395" y="f396"/>
              </a:cxn>
              <a:cxn ang="f244">
                <a:pos x="f397" y="f398"/>
              </a:cxn>
              <a:cxn ang="f244">
                <a:pos x="f399" y="f400"/>
              </a:cxn>
              <a:cxn ang="f244">
                <a:pos x="f401" y="f402"/>
              </a:cxn>
              <a:cxn ang="f244">
                <a:pos x="f403" y="f404"/>
              </a:cxn>
              <a:cxn ang="f244">
                <a:pos x="f405" y="f406"/>
              </a:cxn>
              <a:cxn ang="f244">
                <a:pos x="f407" y="f408"/>
              </a:cxn>
              <a:cxn ang="f244">
                <a:pos x="f409" y="f410"/>
              </a:cxn>
              <a:cxn ang="f244">
                <a:pos x="f411" y="f412"/>
              </a:cxn>
              <a:cxn ang="f244">
                <a:pos x="f413" y="f414"/>
              </a:cxn>
              <a:cxn ang="f244">
                <a:pos x="f415" y="f416"/>
              </a:cxn>
              <a:cxn ang="f244">
                <a:pos x="f417" y="f418"/>
              </a:cxn>
              <a:cxn ang="f244">
                <a:pos x="f419" y="f420"/>
              </a:cxn>
              <a:cxn ang="f244">
                <a:pos x="f421" y="f422"/>
              </a:cxn>
              <a:cxn ang="f244">
                <a:pos x="f423" y="f424"/>
              </a:cxn>
              <a:cxn ang="f244">
                <a:pos x="f425" y="f424"/>
              </a:cxn>
              <a:cxn ang="f244">
                <a:pos x="f426" y="f427"/>
              </a:cxn>
              <a:cxn ang="f244">
                <a:pos x="f428" y="f429"/>
              </a:cxn>
              <a:cxn ang="f244">
                <a:pos x="f430" y="f431"/>
              </a:cxn>
              <a:cxn ang="f244">
                <a:pos x="f432" y="f433"/>
              </a:cxn>
              <a:cxn ang="f244">
                <a:pos x="f434" y="f435"/>
              </a:cxn>
              <a:cxn ang="f244">
                <a:pos x="f426" y="f436"/>
              </a:cxn>
              <a:cxn ang="f244">
                <a:pos x="f437" y="f435"/>
              </a:cxn>
              <a:cxn ang="f244">
                <a:pos x="f438" y="f412"/>
              </a:cxn>
              <a:cxn ang="f244">
                <a:pos x="f439" y="f440"/>
              </a:cxn>
              <a:cxn ang="f244">
                <a:pos x="f441" y="f442"/>
              </a:cxn>
              <a:cxn ang="f244">
                <a:pos x="f443" y="f416"/>
              </a:cxn>
              <a:cxn ang="f244">
                <a:pos x="f444" y="f445"/>
              </a:cxn>
              <a:cxn ang="f244">
                <a:pos x="f446" y="f447"/>
              </a:cxn>
              <a:cxn ang="f244">
                <a:pos x="f448" y="f449"/>
              </a:cxn>
              <a:cxn ang="f244">
                <a:pos x="f450" y="f451"/>
              </a:cxn>
              <a:cxn ang="f244">
                <a:pos x="f452" y="f453"/>
              </a:cxn>
              <a:cxn ang="f244">
                <a:pos x="f395" y="f453"/>
              </a:cxn>
              <a:cxn ang="f244">
                <a:pos x="f454" y="f455"/>
              </a:cxn>
              <a:cxn ang="f244">
                <a:pos x="f456" y="f457"/>
              </a:cxn>
              <a:cxn ang="f244">
                <a:pos x="f393" y="f458"/>
              </a:cxn>
              <a:cxn ang="f244">
                <a:pos x="f459" y="f460"/>
              </a:cxn>
              <a:cxn ang="f244">
                <a:pos x="f461" y="f462"/>
              </a:cxn>
              <a:cxn ang="f244">
                <a:pos x="f456" y="f457"/>
              </a:cxn>
            </a:cxnLst>
            <a:rect l="f389" t="f392" r="f390" b="f391"/>
            <a:pathLst>
              <a:path w="185" h="186">
                <a:moveTo>
                  <a:pt x="f6" y="f8"/>
                </a:moveTo>
                <a:cubicBezTo>
                  <a:pt x="f6" y="f9"/>
                  <a:pt x="f10" y="f11"/>
                  <a:pt x="f12" y="f6"/>
                </a:cubicBezTo>
                <a:cubicBezTo>
                  <a:pt x="f13" y="f7"/>
                  <a:pt x="f14" y="f10"/>
                  <a:pt x="f15" y="f16"/>
                </a:cubicBezTo>
                <a:cubicBezTo>
                  <a:pt x="f5" y="f17"/>
                  <a:pt x="f18" y="f19"/>
                  <a:pt x="f20" y="f14"/>
                </a:cubicBezTo>
                <a:cubicBezTo>
                  <a:pt x="f21" y="f5"/>
                  <a:pt x="f6" y="f18"/>
                  <a:pt x="f6" y="f8"/>
                </a:cubicBezTo>
                <a:close/>
                <a:moveTo>
                  <a:pt x="f22" y="f23"/>
                </a:move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13" y="f17"/>
                </a:cubicBezTo>
                <a:cubicBezTo>
                  <a:pt x="f18" y="f40"/>
                  <a:pt x="f41" y="f42"/>
                  <a:pt x="f23" y="f43"/>
                </a:cubicBezTo>
                <a:cubicBezTo>
                  <a:pt x="f27" y="f44"/>
                  <a:pt x="f45" y="f44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2" y="f54"/>
                  <a:pt x="f52" y="f55"/>
                  <a:pt x="f56" y="f55"/>
                </a:cubicBezTo>
                <a:cubicBezTo>
                  <a:pt x="f29" y="f57"/>
                  <a:pt x="f58" y="f59"/>
                  <a:pt x="f60" y="f61"/>
                </a:cubicBezTo>
                <a:cubicBezTo>
                  <a:pt x="f62" y="f63"/>
                  <a:pt x="f64" y="f24"/>
                  <a:pt x="f62" y="f65"/>
                </a:cubicBezTo>
                <a:cubicBezTo>
                  <a:pt x="f66" y="f67"/>
                  <a:pt x="f18" y="f68"/>
                  <a:pt x="f66" y="f69"/>
                </a:cubicBezTo>
                <a:cubicBezTo>
                  <a:pt x="f64" y="f70"/>
                  <a:pt x="f64" y="f9"/>
                  <a:pt x="f71" y="f72"/>
                </a:cubicBezTo>
                <a:cubicBezTo>
                  <a:pt x="f18" y="f73"/>
                  <a:pt x="f66" y="f74"/>
                  <a:pt x="f13" y="f75"/>
                </a:cubicBezTo>
                <a:cubicBezTo>
                  <a:pt x="f32" y="f76"/>
                  <a:pt x="f59" y="f76"/>
                  <a:pt x="f77" y="f75"/>
                </a:cubicBezTo>
                <a:cubicBezTo>
                  <a:pt x="f78" y="f79"/>
                  <a:pt x="f72" y="f80"/>
                  <a:pt x="f10" y="f81"/>
                </a:cubicBezTo>
                <a:cubicBezTo>
                  <a:pt x="f82" y="f72"/>
                  <a:pt x="f73" y="f70"/>
                  <a:pt x="f79" y="f69"/>
                </a:cubicBezTo>
                <a:cubicBezTo>
                  <a:pt x="f83" y="f84"/>
                  <a:pt x="f85" y="f26"/>
                  <a:pt x="f86" y="f87"/>
                </a:cubicBezTo>
                <a:cubicBezTo>
                  <a:pt x="f83" y="f63"/>
                  <a:pt x="f86" y="f61"/>
                  <a:pt x="f88" y="f89"/>
                </a:cubicBezTo>
                <a:cubicBezTo>
                  <a:pt x="f90" y="f91"/>
                  <a:pt x="f92" y="f30"/>
                  <a:pt x="f93" y="f94"/>
                </a:cubicBezTo>
                <a:cubicBezTo>
                  <a:pt x="f93" y="f53"/>
                  <a:pt x="f93" y="f95"/>
                  <a:pt x="f93" y="f96"/>
                </a:cubicBezTo>
                <a:cubicBezTo>
                  <a:pt x="f93" y="f96"/>
                  <a:pt x="f97" y="f96"/>
                  <a:pt x="f90" y="f98"/>
                </a:cubicBezTo>
                <a:cubicBezTo>
                  <a:pt x="f97" y="f20"/>
                  <a:pt x="f97" y="f99"/>
                  <a:pt x="f97" y="f16"/>
                </a:cubicBezTo>
                <a:cubicBezTo>
                  <a:pt x="f97" y="f12"/>
                  <a:pt x="f90" y="f94"/>
                  <a:pt x="f100" y="f101"/>
                </a:cubicBezTo>
                <a:cubicBezTo>
                  <a:pt x="f102" y="f103"/>
                  <a:pt x="f104" y="f94"/>
                  <a:pt x="f105" y="f12"/>
                </a:cubicBezTo>
                <a:cubicBezTo>
                  <a:pt x="f88" y="f53"/>
                  <a:pt x="f88" y="f106"/>
                  <a:pt x="f107" y="f108"/>
                </a:cubicBezTo>
                <a:cubicBezTo>
                  <a:pt x="f85" y="f109"/>
                  <a:pt x="f86" y="f110"/>
                  <a:pt x="f80" y="f110"/>
                </a:cubicBezTo>
                <a:cubicBezTo>
                  <a:pt x="f111" y="f112"/>
                  <a:pt x="f111" y="f113"/>
                  <a:pt x="f81" y="f96"/>
                </a:cubicBezTo>
                <a:cubicBezTo>
                  <a:pt x="f73" y="f95"/>
                  <a:pt x="f10" y="f8"/>
                  <a:pt x="f114" y="f8"/>
                </a:cubicBezTo>
                <a:cubicBezTo>
                  <a:pt x="f69" y="f8"/>
                  <a:pt x="f84" y="f20"/>
                  <a:pt x="f28" y="f96"/>
                </a:cubicBezTo>
                <a:cubicBezTo>
                  <a:pt x="f67" y="f113"/>
                  <a:pt x="f115" y="f110"/>
                  <a:pt x="f65" y="f116"/>
                </a:cubicBezTo>
                <a:cubicBezTo>
                  <a:pt x="f26" y="f116"/>
                  <a:pt x="f26" y="f116"/>
                  <a:pt x="f117" y="f116"/>
                </a:cubicBezTo>
                <a:cubicBezTo>
                  <a:pt x="f26" y="f109"/>
                  <a:pt x="f65" y="f51"/>
                  <a:pt x="f115" y="f118"/>
                </a:cubicBezTo>
                <a:cubicBezTo>
                  <a:pt x="f67" y="f99"/>
                  <a:pt x="f84" y="f54"/>
                  <a:pt x="f21" y="f16"/>
                </a:cubicBezTo>
                <a:cubicBezTo>
                  <a:pt x="f72" y="f16"/>
                  <a:pt x="f119" y="f55"/>
                  <a:pt x="f72" y="f101"/>
                </a:cubicBezTo>
                <a:cubicBezTo>
                  <a:pt x="f9" y="f120"/>
                  <a:pt x="f114" y="f121"/>
                  <a:pt x="f122" y="f123"/>
                </a:cubicBezTo>
                <a:cubicBezTo>
                  <a:pt x="f28" y="f124"/>
                  <a:pt x="f115" y="f125"/>
                  <a:pt x="f67" y="f65"/>
                </a:cubicBezTo>
                <a:cubicBezTo>
                  <a:pt x="f68" y="f26"/>
                  <a:pt x="f69" y="f117"/>
                  <a:pt x="f126" y="f117"/>
                </a:cubicBezTo>
                <a:cubicBezTo>
                  <a:pt x="f70" y="f87"/>
                  <a:pt x="f21" y="f117"/>
                  <a:pt x="f114" y="f115"/>
                </a:cubicBezTo>
                <a:cubicBezTo>
                  <a:pt x="f127" y="f84"/>
                  <a:pt x="f69" y="f127"/>
                  <a:pt x="f68" y="f21"/>
                </a:cubicBezTo>
                <a:cubicBezTo>
                  <a:pt x="f28" y="f77"/>
                  <a:pt x="f115" y="f9"/>
                  <a:pt x="f65" y="f77"/>
                </a:cubicBezTo>
                <a:cubicBezTo>
                  <a:pt x="f26" y="f77"/>
                  <a:pt x="f26" y="f114"/>
                  <a:pt x="f117" y="f70"/>
                </a:cubicBezTo>
                <a:cubicBezTo>
                  <a:pt x="f117" y="f127"/>
                  <a:pt x="f117" y="f126"/>
                  <a:pt x="f117" y="f122"/>
                </a:cubicBezTo>
                <a:cubicBezTo>
                  <a:pt x="f128" y="f126"/>
                  <a:pt x="f24" y="f70"/>
                  <a:pt x="f125" y="f21"/>
                </a:cubicBezTo>
                <a:cubicBezTo>
                  <a:pt x="f22" y="f119"/>
                  <a:pt x="f59" y="f81"/>
                  <a:pt x="f129" y="f111"/>
                </a:cubicBezTo>
                <a:cubicBezTo>
                  <a:pt x="f120" y="f80"/>
                  <a:pt x="f130" y="f111"/>
                  <a:pt x="f130" y="f81"/>
                </a:cubicBezTo>
                <a:cubicBezTo>
                  <a:pt x="f94" y="f78"/>
                  <a:pt x="f53" y="f127"/>
                  <a:pt x="f54" y="f115"/>
                </a:cubicBezTo>
                <a:cubicBezTo>
                  <a:pt x="f55" y="f128"/>
                  <a:pt x="f12" y="f22"/>
                  <a:pt x="f8" y="f131"/>
                </a:cubicBezTo>
                <a:cubicBezTo>
                  <a:pt x="f132" y="f59"/>
                  <a:pt x="f106" y="f91"/>
                  <a:pt x="f106" y="f133"/>
                </a:cubicBezTo>
                <a:cubicBezTo>
                  <a:pt x="f106" y="f30"/>
                  <a:pt x="f20" y="f30"/>
                  <a:pt x="f98" y="f30"/>
                </a:cubicBezTo>
                <a:cubicBezTo>
                  <a:pt x="f112" y="f30"/>
                  <a:pt x="f116" y="f30"/>
                  <a:pt x="f134" y="f30"/>
                </a:cubicBezTo>
                <a:cubicBezTo>
                  <a:pt x="f135" y="f136"/>
                  <a:pt x="f137" y="f120"/>
                  <a:pt x="f138" y="f94"/>
                </a:cubicBezTo>
                <a:cubicBezTo>
                  <a:pt x="f44" y="f99"/>
                  <a:pt x="f44" y="f98"/>
                  <a:pt x="f139" y="f110"/>
                </a:cubicBezTo>
                <a:cubicBezTo>
                  <a:pt x="f137" y="f49"/>
                  <a:pt x="f135" y="f140"/>
                  <a:pt x="f141" y="f142"/>
                </a:cubicBezTo>
                <a:cubicBezTo>
                  <a:pt x="f141" y="f47"/>
                  <a:pt x="f135" y="f138"/>
                  <a:pt x="f143" y="f44"/>
                </a:cubicBezTo>
                <a:cubicBezTo>
                  <a:pt x="f141" y="f42"/>
                  <a:pt x="f144" y="f145"/>
                  <a:pt x="f146" y="f40"/>
                </a:cubicBezTo>
                <a:cubicBezTo>
                  <a:pt x="f146" y="f40"/>
                  <a:pt x="f147" y="f40"/>
                  <a:pt x="f147" y="f38"/>
                </a:cubicBezTo>
                <a:cubicBezTo>
                  <a:pt x="f147" y="f34"/>
                  <a:pt x="f116" y="f148"/>
                  <a:pt x="f116" y="f17"/>
                </a:cubicBezTo>
                <a:cubicBezTo>
                  <a:pt x="f146" y="f17"/>
                  <a:pt x="f49" y="f17"/>
                  <a:pt x="f144" y="f17"/>
                </a:cubicBezTo>
                <a:cubicBezTo>
                  <a:pt x="f140" y="f149"/>
                  <a:pt x="f135" y="f13"/>
                  <a:pt x="f140" y="f62"/>
                </a:cubicBezTo>
                <a:cubicBezTo>
                  <a:pt x="f150" y="f71"/>
                  <a:pt x="f49" y="f151"/>
                  <a:pt x="f147" y="f41"/>
                </a:cubicBezTo>
                <a:cubicBezTo>
                  <a:pt x="f116" y="f41"/>
                  <a:pt x="f110" y="f152"/>
                  <a:pt x="f110" y="f151"/>
                </a:cubicBezTo>
                <a:cubicBezTo>
                  <a:pt x="f109" y="f39"/>
                  <a:pt x="f112" y="f62"/>
                  <a:pt x="f113" y="f13"/>
                </a:cubicBezTo>
                <a:cubicBezTo>
                  <a:pt x="f95" y="f64"/>
                  <a:pt x="f95" y="f62"/>
                  <a:pt x="f20" y="f151"/>
                </a:cubicBezTo>
                <a:cubicBezTo>
                  <a:pt x="f20" y="f41"/>
                  <a:pt x="f20" y="f153"/>
                  <a:pt x="f95" y="f154"/>
                </a:cubicBezTo>
                <a:cubicBezTo>
                  <a:pt x="f53" y="f27"/>
                  <a:pt x="f130" y="f29"/>
                  <a:pt x="f121" y="f29"/>
                </a:cubicBezTo>
                <a:cubicBezTo>
                  <a:pt x="f59" y="f29"/>
                  <a:pt x="f124" y="f155"/>
                  <a:pt x="f22" y="f23"/>
                </a:cubicBezTo>
                <a:close/>
                <a:moveTo>
                  <a:pt x="f156" y="f135"/>
                </a:moveTo>
                <a:cubicBezTo>
                  <a:pt x="f124" y="f157"/>
                  <a:pt x="f131" y="f158"/>
                  <a:pt x="f123" y="f158"/>
                </a:cubicBezTo>
                <a:cubicBezTo>
                  <a:pt x="f129" y="f142"/>
                  <a:pt x="f159" y="f47"/>
                  <a:pt x="f12" y="f139"/>
                </a:cubicBezTo>
                <a:cubicBezTo>
                  <a:pt x="f8" y="f44"/>
                  <a:pt x="f95" y="f36"/>
                  <a:pt x="f98" y="f44"/>
                </a:cubicBezTo>
                <a:cubicBezTo>
                  <a:pt x="f96" y="f44"/>
                  <a:pt x="f51" y="f139"/>
                  <a:pt x="f112" y="f160"/>
                </a:cubicBezTo>
                <a:cubicBezTo>
                  <a:pt x="f132" y="f137"/>
                  <a:pt x="f132" y="f137"/>
                  <a:pt x="f55" y="f135"/>
                </a:cubicBezTo>
                <a:cubicBezTo>
                  <a:pt x="f103" y="f143"/>
                  <a:pt x="f130" y="f140"/>
                  <a:pt x="f161" y="f140"/>
                </a:cubicBezTo>
                <a:cubicBezTo>
                  <a:pt x="f136" y="f140"/>
                  <a:pt x="f91" y="f141"/>
                  <a:pt x="f89" y="f141"/>
                </a:cubicBezTo>
                <a:cubicBezTo>
                  <a:pt x="f124" y="f140"/>
                  <a:pt x="f22" y="f143"/>
                  <a:pt x="f156" y="f135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4" name="Freeform 103">
            <a:extLst>
              <a:ext uri="{FF2B5EF4-FFF2-40B4-BE49-F238E27FC236}">
                <a16:creationId xmlns:a16="http://schemas.microsoft.com/office/drawing/2014/main" id="{AEA0FD0E-D4C8-4415-A40E-B2F206E70B11}"/>
              </a:ext>
            </a:extLst>
          </p:cNvPr>
          <p:cNvSpPr/>
          <p:nvPr/>
        </p:nvSpPr>
        <p:spPr>
          <a:xfrm>
            <a:off x="2757492" y="4013201"/>
            <a:ext cx="79379" cy="1031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"/>
              <a:gd name="f7" fmla="val 23"/>
              <a:gd name="f8" fmla="val 3"/>
              <a:gd name="f9" fmla="val 4"/>
              <a:gd name="f10" fmla="val 2"/>
              <a:gd name="f11" fmla="val 7"/>
              <a:gd name="f12" fmla="val 1"/>
              <a:gd name="f13" fmla="val 11"/>
              <a:gd name="f14" fmla="val 13"/>
              <a:gd name="f15" fmla="val 6"/>
              <a:gd name="f16" fmla="val 15"/>
              <a:gd name="f17" fmla="val 12"/>
              <a:gd name="f18" fmla="val 19"/>
              <a:gd name="f19" fmla="val 20"/>
              <a:gd name="f20" fmla="val 22"/>
              <a:gd name="f21" fmla="val 8"/>
              <a:gd name="f22" fmla="val 16"/>
              <a:gd name="f23" fmla="val 10"/>
              <a:gd name="f24" fmla="+- 0 0 -90"/>
              <a:gd name="f25" fmla="*/ f3 1 18"/>
              <a:gd name="f26" fmla="*/ f4 1 23"/>
              <a:gd name="f27" fmla="val f5"/>
              <a:gd name="f28" fmla="val f6"/>
              <a:gd name="f29" fmla="val f7"/>
              <a:gd name="f30" fmla="*/ f24 f0 1"/>
              <a:gd name="f31" fmla="+- f29 0 f27"/>
              <a:gd name="f32" fmla="+- f28 0 f27"/>
              <a:gd name="f33" fmla="*/ f30 1 f2"/>
              <a:gd name="f34" fmla="*/ f32 1 18"/>
              <a:gd name="f35" fmla="*/ f31 1 23"/>
              <a:gd name="f36" fmla="*/ 0 f32 1"/>
              <a:gd name="f37" fmla="*/ 3 f31 1"/>
              <a:gd name="f38" fmla="*/ 11 f32 1"/>
              <a:gd name="f39" fmla="*/ 0 f31 1"/>
              <a:gd name="f40" fmla="*/ 18 f32 1"/>
              <a:gd name="f41" fmla="*/ 19 f31 1"/>
              <a:gd name="f42" fmla="*/ 8 f32 1"/>
              <a:gd name="f43" fmla="*/ 23 f31 1"/>
              <a:gd name="f44" fmla="+- f33 0 f1"/>
              <a:gd name="f45" fmla="*/ f36 1 18"/>
              <a:gd name="f46" fmla="*/ f37 1 23"/>
              <a:gd name="f47" fmla="*/ f38 1 18"/>
              <a:gd name="f48" fmla="*/ f39 1 23"/>
              <a:gd name="f49" fmla="*/ f40 1 18"/>
              <a:gd name="f50" fmla="*/ f41 1 23"/>
              <a:gd name="f51" fmla="*/ f42 1 18"/>
              <a:gd name="f52" fmla="*/ f43 1 23"/>
              <a:gd name="f53" fmla="*/ 0 1 f34"/>
              <a:gd name="f54" fmla="*/ f28 1 f34"/>
              <a:gd name="f55" fmla="*/ 0 1 f35"/>
              <a:gd name="f56" fmla="*/ f29 1 f35"/>
              <a:gd name="f57" fmla="*/ f45 1 f34"/>
              <a:gd name="f58" fmla="*/ f46 1 f35"/>
              <a:gd name="f59" fmla="*/ f47 1 f34"/>
              <a:gd name="f60" fmla="*/ f48 1 f35"/>
              <a:gd name="f61" fmla="*/ f49 1 f34"/>
              <a:gd name="f62" fmla="*/ f50 1 f35"/>
              <a:gd name="f63" fmla="*/ f51 1 f34"/>
              <a:gd name="f64" fmla="*/ f52 1 f35"/>
              <a:gd name="f65" fmla="*/ f53 f25 1"/>
              <a:gd name="f66" fmla="*/ f54 f25 1"/>
              <a:gd name="f67" fmla="*/ f56 f26 1"/>
              <a:gd name="f68" fmla="*/ f55 f26 1"/>
              <a:gd name="f69" fmla="*/ f57 f25 1"/>
              <a:gd name="f70" fmla="*/ f58 f26 1"/>
              <a:gd name="f71" fmla="*/ f59 f25 1"/>
              <a:gd name="f72" fmla="*/ f60 f26 1"/>
              <a:gd name="f73" fmla="*/ f61 f25 1"/>
              <a:gd name="f74" fmla="*/ f62 f26 1"/>
              <a:gd name="f75" fmla="*/ f63 f25 1"/>
              <a:gd name="f76" fmla="*/ f64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69" y="f70"/>
              </a:cxn>
              <a:cxn ang="f44">
                <a:pos x="f71" y="f72"/>
              </a:cxn>
              <a:cxn ang="f44">
                <a:pos x="f73" y="f74"/>
              </a:cxn>
              <a:cxn ang="f44">
                <a:pos x="f75" y="f76"/>
              </a:cxn>
              <a:cxn ang="f44">
                <a:pos x="f69" y="f70"/>
              </a:cxn>
            </a:cxnLst>
            <a:rect l="f65" t="f68" r="f66" b="f67"/>
            <a:pathLst>
              <a:path w="18" h="23">
                <a:moveTo>
                  <a:pt x="f5" y="f8"/>
                </a:moveTo>
                <a:cubicBezTo>
                  <a:pt x="f9" y="f10"/>
                  <a:pt x="f11" y="f12"/>
                  <a:pt x="f13" y="f5"/>
                </a:cubicBezTo>
                <a:cubicBezTo>
                  <a:pt x="f14" y="f15"/>
                  <a:pt x="f16" y="f17"/>
                  <a:pt x="f6" y="f18"/>
                </a:cubicBezTo>
                <a:cubicBezTo>
                  <a:pt x="f16" y="f19"/>
                  <a:pt x="f17" y="f20"/>
                  <a:pt x="f21" y="f7"/>
                </a:cubicBezTo>
                <a:cubicBezTo>
                  <a:pt x="f15" y="f22"/>
                  <a:pt x="f8" y="f23"/>
                  <a:pt x="f5" y="f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5" name="Freeform 104">
            <a:extLst>
              <a:ext uri="{FF2B5EF4-FFF2-40B4-BE49-F238E27FC236}">
                <a16:creationId xmlns:a16="http://schemas.microsoft.com/office/drawing/2014/main" id="{2023BC84-3ACE-4BF4-AA2F-176C320BF7D3}"/>
              </a:ext>
            </a:extLst>
          </p:cNvPr>
          <p:cNvSpPr/>
          <p:nvPr/>
        </p:nvSpPr>
        <p:spPr>
          <a:xfrm>
            <a:off x="3162296" y="3336929"/>
            <a:ext cx="98426" cy="587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"/>
              <a:gd name="f7" fmla="val 13"/>
              <a:gd name="f8" fmla="val 11"/>
              <a:gd name="f9" fmla="val 15"/>
              <a:gd name="f10" fmla="val 12"/>
              <a:gd name="f11" fmla="val 9"/>
              <a:gd name="f12" fmla="val 2"/>
              <a:gd name="f13" fmla="val 1"/>
              <a:gd name="f14" fmla="val 10"/>
              <a:gd name="f15" fmla="val 7"/>
              <a:gd name="f16" fmla="val 3"/>
              <a:gd name="f17" fmla="val 14"/>
              <a:gd name="f18" fmla="val 4"/>
              <a:gd name="f19" fmla="+- 0 0 -90"/>
              <a:gd name="f20" fmla="*/ f3 1 22"/>
              <a:gd name="f21" fmla="*/ f4 1 13"/>
              <a:gd name="f22" fmla="val f5"/>
              <a:gd name="f23" fmla="val f6"/>
              <a:gd name="f24" fmla="val f7"/>
              <a:gd name="f25" fmla="*/ f19 f0 1"/>
              <a:gd name="f26" fmla="+- f24 0 f22"/>
              <a:gd name="f27" fmla="+- f23 0 f22"/>
              <a:gd name="f28" fmla="*/ f25 1 f2"/>
              <a:gd name="f29" fmla="*/ f27 1 22"/>
              <a:gd name="f30" fmla="*/ f26 1 13"/>
              <a:gd name="f31" fmla="*/ 22 f27 1"/>
              <a:gd name="f32" fmla="*/ 11 f26 1"/>
              <a:gd name="f33" fmla="*/ 2 f27 1"/>
              <a:gd name="f34" fmla="*/ 13 f26 1"/>
              <a:gd name="f35" fmla="*/ 0 f27 1"/>
              <a:gd name="f36" fmla="*/ 3 f26 1"/>
              <a:gd name="f37" fmla="*/ 0 f26 1"/>
              <a:gd name="f38" fmla="+- f28 0 f1"/>
              <a:gd name="f39" fmla="*/ f31 1 22"/>
              <a:gd name="f40" fmla="*/ f32 1 13"/>
              <a:gd name="f41" fmla="*/ f33 1 22"/>
              <a:gd name="f42" fmla="*/ f34 1 13"/>
              <a:gd name="f43" fmla="*/ f35 1 22"/>
              <a:gd name="f44" fmla="*/ f36 1 13"/>
              <a:gd name="f45" fmla="*/ f37 1 13"/>
              <a:gd name="f46" fmla="*/ 0 1 f29"/>
              <a:gd name="f47" fmla="*/ f23 1 f29"/>
              <a:gd name="f48" fmla="*/ 0 1 f30"/>
              <a:gd name="f49" fmla="*/ f24 1 f30"/>
              <a:gd name="f50" fmla="*/ f39 1 f29"/>
              <a:gd name="f51" fmla="*/ f40 1 f30"/>
              <a:gd name="f52" fmla="*/ f41 1 f29"/>
              <a:gd name="f53" fmla="*/ f42 1 f30"/>
              <a:gd name="f54" fmla="*/ f43 1 f29"/>
              <a:gd name="f55" fmla="*/ f44 1 f30"/>
              <a:gd name="f56" fmla="*/ f45 1 f30"/>
              <a:gd name="f57" fmla="*/ f46 f20 1"/>
              <a:gd name="f58" fmla="*/ f47 f20 1"/>
              <a:gd name="f59" fmla="*/ f49 f21 1"/>
              <a:gd name="f60" fmla="*/ f48 f21 1"/>
              <a:gd name="f61" fmla="*/ f50 f20 1"/>
              <a:gd name="f62" fmla="*/ f51 f21 1"/>
              <a:gd name="f63" fmla="*/ f52 f20 1"/>
              <a:gd name="f64" fmla="*/ f53 f21 1"/>
              <a:gd name="f65" fmla="*/ f54 f20 1"/>
              <a:gd name="f66" fmla="*/ f55 f21 1"/>
              <a:gd name="f67" fmla="*/ f5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61" y="f62"/>
              </a:cxn>
              <a:cxn ang="f38">
                <a:pos x="f63" y="f64"/>
              </a:cxn>
              <a:cxn ang="f38">
                <a:pos x="f65" y="f66"/>
              </a:cxn>
              <a:cxn ang="f38">
                <a:pos x="f61" y="f67"/>
              </a:cxn>
              <a:cxn ang="f38">
                <a:pos x="f61" y="f62"/>
              </a:cxn>
            </a:cxnLst>
            <a:rect l="f57" t="f60" r="f58" b="f59"/>
            <a:pathLst>
              <a:path w="22" h="13">
                <a:moveTo>
                  <a:pt x="f6" y="f8"/>
                </a:moveTo>
                <a:cubicBezTo>
                  <a:pt x="f9" y="f10"/>
                  <a:pt x="f11" y="f10"/>
                  <a:pt x="f12" y="f7"/>
                </a:cubicBezTo>
                <a:cubicBezTo>
                  <a:pt x="f13" y="f14"/>
                  <a:pt x="f13" y="f15"/>
                  <a:pt x="f5" y="f16"/>
                </a:cubicBezTo>
                <a:cubicBezTo>
                  <a:pt x="f15" y="f12"/>
                  <a:pt x="f17" y="f13"/>
                  <a:pt x="f6" y="f5"/>
                </a:cubicBezTo>
                <a:cubicBezTo>
                  <a:pt x="f6" y="f18"/>
                  <a:pt x="f6" y="f15"/>
                  <a:pt x="f6" y="f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6" name="Freeform 105">
            <a:extLst>
              <a:ext uri="{FF2B5EF4-FFF2-40B4-BE49-F238E27FC236}">
                <a16:creationId xmlns:a16="http://schemas.microsoft.com/office/drawing/2014/main" id="{A8B6621B-3D81-4F39-9D7A-590F1346EFDA}"/>
              </a:ext>
            </a:extLst>
          </p:cNvPr>
          <p:cNvSpPr/>
          <p:nvPr/>
        </p:nvSpPr>
        <p:spPr>
          <a:xfrm>
            <a:off x="2740027" y="3867153"/>
            <a:ext cx="52385" cy="968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"/>
              <a:gd name="f7" fmla="val 22"/>
              <a:gd name="f8" fmla="val 4"/>
              <a:gd name="f9" fmla="val 7"/>
              <a:gd name="f10" fmla="val 11"/>
              <a:gd name="f11" fmla="val 6"/>
              <a:gd name="f12" fmla="val 13"/>
              <a:gd name="f13" fmla="val 20"/>
              <a:gd name="f14" fmla="val 9"/>
              <a:gd name="f15" fmla="val 21"/>
              <a:gd name="f16" fmla="val 2"/>
              <a:gd name="f17" fmla="val 1"/>
              <a:gd name="f18" fmla="val 14"/>
              <a:gd name="f19" fmla="+- 0 0 -90"/>
              <a:gd name="f20" fmla="*/ f3 1 12"/>
              <a:gd name="f21" fmla="*/ f4 1 22"/>
              <a:gd name="f22" fmla="val f5"/>
              <a:gd name="f23" fmla="val f6"/>
              <a:gd name="f24" fmla="val f7"/>
              <a:gd name="f25" fmla="*/ f19 f0 1"/>
              <a:gd name="f26" fmla="+- f24 0 f22"/>
              <a:gd name="f27" fmla="+- f23 0 f22"/>
              <a:gd name="f28" fmla="*/ f25 1 f2"/>
              <a:gd name="f29" fmla="*/ f27 1 12"/>
              <a:gd name="f30" fmla="*/ f26 1 22"/>
              <a:gd name="f31" fmla="*/ 0 f27 1"/>
              <a:gd name="f32" fmla="*/ 0 f26 1"/>
              <a:gd name="f33" fmla="*/ 11 f27 1"/>
              <a:gd name="f34" fmla="*/ 12 f27 1"/>
              <a:gd name="f35" fmla="*/ 20 f26 1"/>
              <a:gd name="f36" fmla="*/ 2 f27 1"/>
              <a:gd name="f37" fmla="*/ 22 f26 1"/>
              <a:gd name="f38" fmla="+- f28 0 f1"/>
              <a:gd name="f39" fmla="*/ f31 1 12"/>
              <a:gd name="f40" fmla="*/ f32 1 22"/>
              <a:gd name="f41" fmla="*/ f33 1 12"/>
              <a:gd name="f42" fmla="*/ f34 1 12"/>
              <a:gd name="f43" fmla="*/ f35 1 22"/>
              <a:gd name="f44" fmla="*/ f36 1 12"/>
              <a:gd name="f45" fmla="*/ f37 1 22"/>
              <a:gd name="f46" fmla="*/ 0 1 f29"/>
              <a:gd name="f47" fmla="*/ f23 1 f29"/>
              <a:gd name="f48" fmla="*/ 0 1 f30"/>
              <a:gd name="f49" fmla="*/ f24 1 f30"/>
              <a:gd name="f50" fmla="*/ f39 1 f29"/>
              <a:gd name="f51" fmla="*/ f40 1 f30"/>
              <a:gd name="f52" fmla="*/ f41 1 f29"/>
              <a:gd name="f53" fmla="*/ f42 1 f29"/>
              <a:gd name="f54" fmla="*/ f43 1 f30"/>
              <a:gd name="f55" fmla="*/ f44 1 f29"/>
              <a:gd name="f56" fmla="*/ f45 1 f30"/>
              <a:gd name="f57" fmla="*/ f46 f20 1"/>
              <a:gd name="f58" fmla="*/ f47 f20 1"/>
              <a:gd name="f59" fmla="*/ f49 f21 1"/>
              <a:gd name="f60" fmla="*/ f48 f21 1"/>
              <a:gd name="f61" fmla="*/ f50 f20 1"/>
              <a:gd name="f62" fmla="*/ f51 f21 1"/>
              <a:gd name="f63" fmla="*/ f52 f20 1"/>
              <a:gd name="f64" fmla="*/ f53 f20 1"/>
              <a:gd name="f65" fmla="*/ f54 f21 1"/>
              <a:gd name="f66" fmla="*/ f55 f20 1"/>
              <a:gd name="f67" fmla="*/ f5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61" y="f62"/>
              </a:cxn>
              <a:cxn ang="f38">
                <a:pos x="f63" y="f62"/>
              </a:cxn>
              <a:cxn ang="f38">
                <a:pos x="f64" y="f65"/>
              </a:cxn>
              <a:cxn ang="f38">
                <a:pos x="f66" y="f67"/>
              </a:cxn>
              <a:cxn ang="f38">
                <a:pos x="f61" y="f62"/>
              </a:cxn>
            </a:cxnLst>
            <a:rect l="f57" t="f60" r="f58" b="f59"/>
            <a:pathLst>
              <a:path w="12" h="22">
                <a:moveTo>
                  <a:pt x="f5" y="f5"/>
                </a:moveTo>
                <a:cubicBezTo>
                  <a:pt x="f8" y="f5"/>
                  <a:pt x="f9" y="f5"/>
                  <a:pt x="f10" y="f5"/>
                </a:cubicBezTo>
                <a:cubicBezTo>
                  <a:pt x="f10" y="f11"/>
                  <a:pt x="f10" y="f12"/>
                  <a:pt x="f6" y="f13"/>
                </a:cubicBezTo>
                <a:cubicBezTo>
                  <a:pt x="f14" y="f13"/>
                  <a:pt x="f11" y="f15"/>
                  <a:pt x="f16" y="f7"/>
                </a:cubicBezTo>
                <a:cubicBezTo>
                  <a:pt x="f17" y="f18"/>
                  <a:pt x="f17" y="f9"/>
                  <a:pt x="f5" y="f5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7" name="Freeform 106">
            <a:extLst>
              <a:ext uri="{FF2B5EF4-FFF2-40B4-BE49-F238E27FC236}">
                <a16:creationId xmlns:a16="http://schemas.microsoft.com/office/drawing/2014/main" id="{2300CE18-87B0-4CCA-9370-22AD86B779DB}"/>
              </a:ext>
            </a:extLst>
          </p:cNvPr>
          <p:cNvSpPr/>
          <p:nvPr/>
        </p:nvSpPr>
        <p:spPr>
          <a:xfrm>
            <a:off x="3722686" y="4027483"/>
            <a:ext cx="79379" cy="1063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"/>
              <a:gd name="f7" fmla="val 24"/>
              <a:gd name="f8" fmla="val 3"/>
              <a:gd name="f9" fmla="val 15"/>
              <a:gd name="f10" fmla="val 10"/>
              <a:gd name="f11" fmla="val 12"/>
              <a:gd name="f12" fmla="val 17"/>
              <a:gd name="f13" fmla="val 9"/>
              <a:gd name="f14" fmla="val 6"/>
              <a:gd name="f15" fmla="val 22"/>
              <a:gd name="f16" fmla="val 20"/>
              <a:gd name="f17" fmla="val 19"/>
              <a:gd name="f18" fmla="val 5"/>
              <a:gd name="f19" fmla="val 8"/>
              <a:gd name="f20" fmla="val 11"/>
              <a:gd name="f21" fmla="val 1"/>
              <a:gd name="f22" fmla="val 14"/>
              <a:gd name="f23" fmla="val 2"/>
              <a:gd name="f24" fmla="+- 0 0 -90"/>
              <a:gd name="f25" fmla="*/ f3 1 18"/>
              <a:gd name="f26" fmla="*/ f4 1 24"/>
              <a:gd name="f27" fmla="val f5"/>
              <a:gd name="f28" fmla="val f6"/>
              <a:gd name="f29" fmla="val f7"/>
              <a:gd name="f30" fmla="*/ f24 f0 1"/>
              <a:gd name="f31" fmla="+- f29 0 f27"/>
              <a:gd name="f32" fmla="+- f28 0 f27"/>
              <a:gd name="f33" fmla="*/ f30 1 f2"/>
              <a:gd name="f34" fmla="*/ f32 1 18"/>
              <a:gd name="f35" fmla="*/ f31 1 24"/>
              <a:gd name="f36" fmla="*/ 18 f32 1"/>
              <a:gd name="f37" fmla="*/ 3 f31 1"/>
              <a:gd name="f38" fmla="*/ 9 f32 1"/>
              <a:gd name="f39" fmla="*/ 24 f31 1"/>
              <a:gd name="f40" fmla="*/ 0 f32 1"/>
              <a:gd name="f41" fmla="*/ 19 f31 1"/>
              <a:gd name="f42" fmla="*/ 8 f32 1"/>
              <a:gd name="f43" fmla="*/ 0 f31 1"/>
              <a:gd name="f44" fmla="+- f33 0 f1"/>
              <a:gd name="f45" fmla="*/ f36 1 18"/>
              <a:gd name="f46" fmla="*/ f37 1 24"/>
              <a:gd name="f47" fmla="*/ f38 1 18"/>
              <a:gd name="f48" fmla="*/ f39 1 24"/>
              <a:gd name="f49" fmla="*/ f40 1 18"/>
              <a:gd name="f50" fmla="*/ f41 1 24"/>
              <a:gd name="f51" fmla="*/ f42 1 18"/>
              <a:gd name="f52" fmla="*/ f43 1 24"/>
              <a:gd name="f53" fmla="*/ 0 1 f34"/>
              <a:gd name="f54" fmla="*/ f28 1 f34"/>
              <a:gd name="f55" fmla="*/ 0 1 f35"/>
              <a:gd name="f56" fmla="*/ f29 1 f35"/>
              <a:gd name="f57" fmla="*/ f45 1 f34"/>
              <a:gd name="f58" fmla="*/ f46 1 f35"/>
              <a:gd name="f59" fmla="*/ f47 1 f34"/>
              <a:gd name="f60" fmla="*/ f48 1 f35"/>
              <a:gd name="f61" fmla="*/ f49 1 f34"/>
              <a:gd name="f62" fmla="*/ f50 1 f35"/>
              <a:gd name="f63" fmla="*/ f51 1 f34"/>
              <a:gd name="f64" fmla="*/ f52 1 f35"/>
              <a:gd name="f65" fmla="*/ f53 f25 1"/>
              <a:gd name="f66" fmla="*/ f54 f25 1"/>
              <a:gd name="f67" fmla="*/ f56 f26 1"/>
              <a:gd name="f68" fmla="*/ f55 f26 1"/>
              <a:gd name="f69" fmla="*/ f57 f25 1"/>
              <a:gd name="f70" fmla="*/ f58 f26 1"/>
              <a:gd name="f71" fmla="*/ f59 f25 1"/>
              <a:gd name="f72" fmla="*/ f60 f26 1"/>
              <a:gd name="f73" fmla="*/ f61 f25 1"/>
              <a:gd name="f74" fmla="*/ f62 f26 1"/>
              <a:gd name="f75" fmla="*/ f63 f25 1"/>
              <a:gd name="f76" fmla="*/ f64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69" y="f70"/>
              </a:cxn>
              <a:cxn ang="f44">
                <a:pos x="f71" y="f72"/>
              </a:cxn>
              <a:cxn ang="f44">
                <a:pos x="f73" y="f74"/>
              </a:cxn>
              <a:cxn ang="f44">
                <a:pos x="f75" y="f76"/>
              </a:cxn>
              <a:cxn ang="f44">
                <a:pos x="f69" y="f70"/>
              </a:cxn>
            </a:cxnLst>
            <a:rect l="f65" t="f68" r="f66" b="f67"/>
            <a:pathLst>
              <a:path w="18" h="24">
                <a:moveTo>
                  <a:pt x="f6" y="f8"/>
                </a:moveTo>
                <a:cubicBezTo>
                  <a:pt x="f9" y="f10"/>
                  <a:pt x="f11" y="f12"/>
                  <a:pt x="f13" y="f7"/>
                </a:cubicBezTo>
                <a:cubicBezTo>
                  <a:pt x="f14" y="f15"/>
                  <a:pt x="f8" y="f16"/>
                  <a:pt x="f5" y="f17"/>
                </a:cubicBezTo>
                <a:cubicBezTo>
                  <a:pt x="f8" y="f11"/>
                  <a:pt x="f18" y="f14"/>
                  <a:pt x="f19" y="f5"/>
                </a:cubicBezTo>
                <a:cubicBezTo>
                  <a:pt x="f20" y="f21"/>
                  <a:pt x="f22" y="f23"/>
                  <a:pt x="f6" y="f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8" name="Freeform 107">
            <a:extLst>
              <a:ext uri="{FF2B5EF4-FFF2-40B4-BE49-F238E27FC236}">
                <a16:creationId xmlns:a16="http://schemas.microsoft.com/office/drawing/2014/main" id="{0A7F02F4-19DF-4CB9-B324-95DDA46A3D14}"/>
              </a:ext>
            </a:extLst>
          </p:cNvPr>
          <p:cNvSpPr/>
          <p:nvPr/>
        </p:nvSpPr>
        <p:spPr>
          <a:xfrm>
            <a:off x="3757617" y="3719514"/>
            <a:ext cx="63495" cy="1031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"/>
              <a:gd name="f7" fmla="val 23"/>
              <a:gd name="f8" fmla="val 4"/>
              <a:gd name="f9" fmla="val 3"/>
              <a:gd name="f10" fmla="val 16"/>
              <a:gd name="f11" fmla="val 1"/>
              <a:gd name="f12" fmla="val 10"/>
              <a:gd name="f13" fmla="val 2"/>
              <a:gd name="f14" fmla="val 6"/>
              <a:gd name="f15" fmla="val 11"/>
              <a:gd name="f16" fmla="val 7"/>
              <a:gd name="f17" fmla="val 13"/>
              <a:gd name="f18" fmla="val 21"/>
              <a:gd name="f19" fmla="val 22"/>
              <a:gd name="f20" fmla="val 8"/>
              <a:gd name="f21" fmla="+- 0 0 -90"/>
              <a:gd name="f22" fmla="*/ f3 1 14"/>
              <a:gd name="f23" fmla="*/ f4 1 23"/>
              <a:gd name="f24" fmla="val f5"/>
              <a:gd name="f25" fmla="val f6"/>
              <a:gd name="f26" fmla="val f7"/>
              <a:gd name="f27" fmla="*/ f21 f0 1"/>
              <a:gd name="f28" fmla="+- f26 0 f24"/>
              <a:gd name="f29" fmla="+- f25 0 f24"/>
              <a:gd name="f30" fmla="*/ f27 1 f2"/>
              <a:gd name="f31" fmla="*/ f29 1 14"/>
              <a:gd name="f32" fmla="*/ f28 1 23"/>
              <a:gd name="f33" fmla="*/ 4 f29 1"/>
              <a:gd name="f34" fmla="*/ 23 f28 1"/>
              <a:gd name="f35" fmla="*/ 0 f29 1"/>
              <a:gd name="f36" fmla="*/ 3 f28 1"/>
              <a:gd name="f37" fmla="*/ 10 f29 1"/>
              <a:gd name="f38" fmla="*/ 0 f28 1"/>
              <a:gd name="f39" fmla="*/ 14 f29 1"/>
              <a:gd name="f40" fmla="*/ 21 f28 1"/>
              <a:gd name="f41" fmla="+- f30 0 f1"/>
              <a:gd name="f42" fmla="*/ f33 1 14"/>
              <a:gd name="f43" fmla="*/ f34 1 23"/>
              <a:gd name="f44" fmla="*/ f35 1 14"/>
              <a:gd name="f45" fmla="*/ f36 1 23"/>
              <a:gd name="f46" fmla="*/ f37 1 14"/>
              <a:gd name="f47" fmla="*/ f38 1 23"/>
              <a:gd name="f48" fmla="*/ f39 1 14"/>
              <a:gd name="f49" fmla="*/ f40 1 23"/>
              <a:gd name="f50" fmla="*/ 0 1 f31"/>
              <a:gd name="f51" fmla="*/ f25 1 f31"/>
              <a:gd name="f52" fmla="*/ 0 1 f32"/>
              <a:gd name="f53" fmla="*/ f26 1 f32"/>
              <a:gd name="f54" fmla="*/ f42 1 f31"/>
              <a:gd name="f55" fmla="*/ f43 1 f32"/>
              <a:gd name="f56" fmla="*/ f44 1 f31"/>
              <a:gd name="f57" fmla="*/ f45 1 f32"/>
              <a:gd name="f58" fmla="*/ f46 1 f31"/>
              <a:gd name="f59" fmla="*/ f47 1 f32"/>
              <a:gd name="f60" fmla="*/ f48 1 f31"/>
              <a:gd name="f61" fmla="*/ f49 1 f32"/>
              <a:gd name="f62" fmla="*/ f50 f22 1"/>
              <a:gd name="f63" fmla="*/ f51 f22 1"/>
              <a:gd name="f64" fmla="*/ f53 f23 1"/>
              <a:gd name="f65" fmla="*/ f52 f23 1"/>
              <a:gd name="f66" fmla="*/ f54 f22 1"/>
              <a:gd name="f67" fmla="*/ f55 f23 1"/>
              <a:gd name="f68" fmla="*/ f56 f22 1"/>
              <a:gd name="f69" fmla="*/ f57 f23 1"/>
              <a:gd name="f70" fmla="*/ f58 f22 1"/>
              <a:gd name="f71" fmla="*/ f59 f23 1"/>
              <a:gd name="f72" fmla="*/ f60 f22 1"/>
              <a:gd name="f73" fmla="*/ f61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">
                <a:pos x="f66" y="f67"/>
              </a:cxn>
              <a:cxn ang="f41">
                <a:pos x="f68" y="f69"/>
              </a:cxn>
              <a:cxn ang="f41">
                <a:pos x="f70" y="f71"/>
              </a:cxn>
              <a:cxn ang="f41">
                <a:pos x="f72" y="f73"/>
              </a:cxn>
              <a:cxn ang="f41">
                <a:pos x="f66" y="f67"/>
              </a:cxn>
            </a:cxnLst>
            <a:rect l="f62" t="f65" r="f63" b="f64"/>
            <a:pathLst>
              <a:path w="14" h="23">
                <a:moveTo>
                  <a:pt x="f8" y="f7"/>
                </a:moveTo>
                <a:cubicBezTo>
                  <a:pt x="f9" y="f10"/>
                  <a:pt x="f11" y="f12"/>
                  <a:pt x="f5" y="f9"/>
                </a:cubicBezTo>
                <a:cubicBezTo>
                  <a:pt x="f9" y="f13"/>
                  <a:pt x="f14" y="f11"/>
                  <a:pt x="f12" y="f5"/>
                </a:cubicBezTo>
                <a:cubicBezTo>
                  <a:pt x="f15" y="f16"/>
                  <a:pt x="f17" y="f6"/>
                  <a:pt x="f6" y="f18"/>
                </a:cubicBezTo>
                <a:cubicBezTo>
                  <a:pt x="f15" y="f19"/>
                  <a:pt x="f20" y="f19"/>
                  <a:pt x="f8" y="f7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9" name="Freeform 108">
            <a:extLst>
              <a:ext uri="{FF2B5EF4-FFF2-40B4-BE49-F238E27FC236}">
                <a16:creationId xmlns:a16="http://schemas.microsoft.com/office/drawing/2014/main" id="{ADC82856-CF40-43CA-AB49-471DBA85F74A}"/>
              </a:ext>
            </a:extLst>
          </p:cNvPr>
          <p:cNvSpPr/>
          <p:nvPr/>
        </p:nvSpPr>
        <p:spPr>
          <a:xfrm>
            <a:off x="3690939" y="3573466"/>
            <a:ext cx="88897" cy="1063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"/>
              <a:gd name="f7" fmla="val 24"/>
              <a:gd name="f8" fmla="val 6"/>
              <a:gd name="f9" fmla="val 3"/>
              <a:gd name="f10" fmla="val 4"/>
              <a:gd name="f11" fmla="val 2"/>
              <a:gd name="f12" fmla="val 9"/>
              <a:gd name="f13" fmla="val 12"/>
              <a:gd name="f14" fmla="val 16"/>
              <a:gd name="f15" fmla="val 13"/>
              <a:gd name="f16" fmla="val 19"/>
              <a:gd name="f17" fmla="val 21"/>
              <a:gd name="f18" fmla="val 22"/>
              <a:gd name="f19" fmla="val 10"/>
              <a:gd name="f20" fmla="val 7"/>
              <a:gd name="f21" fmla="val 18"/>
              <a:gd name="f22" fmla="+- 0 0 -90"/>
              <a:gd name="f23" fmla="*/ f3 1 20"/>
              <a:gd name="f24" fmla="*/ f4 1 24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20"/>
              <a:gd name="f33" fmla="*/ f29 1 24"/>
              <a:gd name="f34" fmla="*/ 0 f30 1"/>
              <a:gd name="f35" fmla="*/ 6 f29 1"/>
              <a:gd name="f36" fmla="*/ 9 f30 1"/>
              <a:gd name="f37" fmla="*/ 0 f29 1"/>
              <a:gd name="f38" fmla="*/ 20 f30 1"/>
              <a:gd name="f39" fmla="*/ 19 f29 1"/>
              <a:gd name="f40" fmla="*/ 10 f30 1"/>
              <a:gd name="f41" fmla="*/ 24 f29 1"/>
              <a:gd name="f42" fmla="+- f31 0 f1"/>
              <a:gd name="f43" fmla="*/ f34 1 20"/>
              <a:gd name="f44" fmla="*/ f35 1 24"/>
              <a:gd name="f45" fmla="*/ f36 1 20"/>
              <a:gd name="f46" fmla="*/ f37 1 24"/>
              <a:gd name="f47" fmla="*/ f38 1 20"/>
              <a:gd name="f48" fmla="*/ f39 1 24"/>
              <a:gd name="f49" fmla="*/ f40 1 20"/>
              <a:gd name="f50" fmla="*/ f41 1 24"/>
              <a:gd name="f51" fmla="*/ 0 1 f32"/>
              <a:gd name="f52" fmla="*/ f26 1 f32"/>
              <a:gd name="f53" fmla="*/ 0 1 f33"/>
              <a:gd name="f54" fmla="*/ f27 1 f33"/>
              <a:gd name="f55" fmla="*/ f43 1 f32"/>
              <a:gd name="f56" fmla="*/ f44 1 f33"/>
              <a:gd name="f57" fmla="*/ f45 1 f32"/>
              <a:gd name="f58" fmla="*/ f46 1 f33"/>
              <a:gd name="f59" fmla="*/ f47 1 f32"/>
              <a:gd name="f60" fmla="*/ f48 1 f33"/>
              <a:gd name="f61" fmla="*/ f49 1 f32"/>
              <a:gd name="f62" fmla="*/ f50 1 f33"/>
              <a:gd name="f63" fmla="*/ f51 f23 1"/>
              <a:gd name="f64" fmla="*/ f52 f23 1"/>
              <a:gd name="f65" fmla="*/ f54 f24 1"/>
              <a:gd name="f66" fmla="*/ f53 f24 1"/>
              <a:gd name="f67" fmla="*/ f55 f23 1"/>
              <a:gd name="f68" fmla="*/ f56 f24 1"/>
              <a:gd name="f69" fmla="*/ f57 f23 1"/>
              <a:gd name="f70" fmla="*/ f58 f24 1"/>
              <a:gd name="f71" fmla="*/ f59 f23 1"/>
              <a:gd name="f72" fmla="*/ f60 f24 1"/>
              <a:gd name="f73" fmla="*/ f61 f23 1"/>
              <a:gd name="f74" fmla="*/ f6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67" y="f68"/>
              </a:cxn>
              <a:cxn ang="f42">
                <a:pos x="f69" y="f70"/>
              </a:cxn>
              <a:cxn ang="f42">
                <a:pos x="f71" y="f72"/>
              </a:cxn>
              <a:cxn ang="f42">
                <a:pos x="f73" y="f74"/>
              </a:cxn>
              <a:cxn ang="f42">
                <a:pos x="f67" y="f68"/>
              </a:cxn>
            </a:cxnLst>
            <a:rect l="f63" t="f66" r="f64" b="f65"/>
            <a:pathLst>
              <a:path w="20" h="24">
                <a:moveTo>
                  <a:pt x="f5" y="f8"/>
                </a:moveTo>
                <a:cubicBezTo>
                  <a:pt x="f9" y="f10"/>
                  <a:pt x="f8" y="f11"/>
                  <a:pt x="f12" y="f5"/>
                </a:cubicBezTo>
                <a:cubicBezTo>
                  <a:pt x="f13" y="f8"/>
                  <a:pt x="f14" y="f15"/>
                  <a:pt x="f6" y="f16"/>
                </a:cubicBezTo>
                <a:cubicBezTo>
                  <a:pt x="f14" y="f17"/>
                  <a:pt x="f15" y="f18"/>
                  <a:pt x="f19" y="f7"/>
                </a:cubicBezTo>
                <a:cubicBezTo>
                  <a:pt x="f20" y="f21"/>
                  <a:pt x="f10" y="f13"/>
                  <a:pt x="f5" y="f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0" name="Freeform 109">
            <a:extLst>
              <a:ext uri="{FF2B5EF4-FFF2-40B4-BE49-F238E27FC236}">
                <a16:creationId xmlns:a16="http://schemas.microsoft.com/office/drawing/2014/main" id="{8E819441-BDEE-4BD6-871E-9E6DE6E05FBE}"/>
              </a:ext>
            </a:extLst>
          </p:cNvPr>
          <p:cNvSpPr/>
          <p:nvPr/>
        </p:nvSpPr>
        <p:spPr>
          <a:xfrm>
            <a:off x="3594104" y="3452810"/>
            <a:ext cx="96834" cy="1015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"/>
              <a:gd name="f7" fmla="val 23"/>
              <a:gd name="f8" fmla="val 16"/>
              <a:gd name="f9" fmla="val 19"/>
              <a:gd name="f10" fmla="val 18"/>
              <a:gd name="f11" fmla="val 17"/>
              <a:gd name="f12" fmla="val 20"/>
              <a:gd name="f13" fmla="val 14"/>
              <a:gd name="f14" fmla="val 10"/>
              <a:gd name="f15" fmla="val 5"/>
              <a:gd name="f16" fmla="val 9"/>
              <a:gd name="f17" fmla="val 2"/>
              <a:gd name="f18" fmla="val 6"/>
              <a:gd name="f19" fmla="val 3"/>
              <a:gd name="f20" fmla="val 4"/>
              <a:gd name="f21" fmla="val 11"/>
              <a:gd name="f22" fmla="+- 0 0 -90"/>
              <a:gd name="f23" fmla="*/ f3 1 22"/>
              <a:gd name="f24" fmla="*/ f4 1 23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22"/>
              <a:gd name="f33" fmla="*/ f29 1 23"/>
              <a:gd name="f34" fmla="*/ 22 f30 1"/>
              <a:gd name="f35" fmla="*/ 16 f29 1"/>
              <a:gd name="f36" fmla="*/ 14 f30 1"/>
              <a:gd name="f37" fmla="*/ 23 f29 1"/>
              <a:gd name="f38" fmla="*/ 0 f30 1"/>
              <a:gd name="f39" fmla="*/ 9 f29 1"/>
              <a:gd name="f40" fmla="*/ 6 f30 1"/>
              <a:gd name="f41" fmla="*/ 0 f29 1"/>
              <a:gd name="f42" fmla="+- f31 0 f1"/>
              <a:gd name="f43" fmla="*/ f34 1 22"/>
              <a:gd name="f44" fmla="*/ f35 1 23"/>
              <a:gd name="f45" fmla="*/ f36 1 22"/>
              <a:gd name="f46" fmla="*/ f37 1 23"/>
              <a:gd name="f47" fmla="*/ f38 1 22"/>
              <a:gd name="f48" fmla="*/ f39 1 23"/>
              <a:gd name="f49" fmla="*/ f40 1 22"/>
              <a:gd name="f50" fmla="*/ f41 1 23"/>
              <a:gd name="f51" fmla="*/ 0 1 f32"/>
              <a:gd name="f52" fmla="*/ f26 1 f32"/>
              <a:gd name="f53" fmla="*/ 0 1 f33"/>
              <a:gd name="f54" fmla="*/ f27 1 f33"/>
              <a:gd name="f55" fmla="*/ f43 1 f32"/>
              <a:gd name="f56" fmla="*/ f44 1 f33"/>
              <a:gd name="f57" fmla="*/ f45 1 f32"/>
              <a:gd name="f58" fmla="*/ f46 1 f33"/>
              <a:gd name="f59" fmla="*/ f47 1 f32"/>
              <a:gd name="f60" fmla="*/ f48 1 f33"/>
              <a:gd name="f61" fmla="*/ f49 1 f32"/>
              <a:gd name="f62" fmla="*/ f50 1 f33"/>
              <a:gd name="f63" fmla="*/ f51 f23 1"/>
              <a:gd name="f64" fmla="*/ f52 f23 1"/>
              <a:gd name="f65" fmla="*/ f54 f24 1"/>
              <a:gd name="f66" fmla="*/ f53 f24 1"/>
              <a:gd name="f67" fmla="*/ f55 f23 1"/>
              <a:gd name="f68" fmla="*/ f56 f24 1"/>
              <a:gd name="f69" fmla="*/ f57 f23 1"/>
              <a:gd name="f70" fmla="*/ f58 f24 1"/>
              <a:gd name="f71" fmla="*/ f59 f23 1"/>
              <a:gd name="f72" fmla="*/ f60 f24 1"/>
              <a:gd name="f73" fmla="*/ f61 f23 1"/>
              <a:gd name="f74" fmla="*/ f6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67" y="f68"/>
              </a:cxn>
              <a:cxn ang="f42">
                <a:pos x="f69" y="f70"/>
              </a:cxn>
              <a:cxn ang="f42">
                <a:pos x="f71" y="f72"/>
              </a:cxn>
              <a:cxn ang="f42">
                <a:pos x="f73" y="f74"/>
              </a:cxn>
              <a:cxn ang="f42">
                <a:pos x="f67" y="f68"/>
              </a:cxn>
            </a:cxnLst>
            <a:rect l="f63" t="f66" r="f64" b="f65"/>
            <a:pathLst>
              <a:path w="22" h="23">
                <a:moveTo>
                  <a:pt x="f6" y="f8"/>
                </a:moveTo>
                <a:cubicBezTo>
                  <a:pt x="f9" y="f10"/>
                  <a:pt x="f11" y="f12"/>
                  <a:pt x="f13" y="f7"/>
                </a:cubicBezTo>
                <a:cubicBezTo>
                  <a:pt x="f14" y="f10"/>
                  <a:pt x="f15" y="f13"/>
                  <a:pt x="f5" y="f16"/>
                </a:cubicBezTo>
                <a:cubicBezTo>
                  <a:pt x="f17" y="f18"/>
                  <a:pt x="f19" y="f20"/>
                  <a:pt x="f18" y="f5"/>
                </a:cubicBezTo>
                <a:cubicBezTo>
                  <a:pt x="f21" y="f18"/>
                  <a:pt x="f8" y="f14"/>
                  <a:pt x="f6" y="f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1" name="Freeform 110">
            <a:extLst>
              <a:ext uri="{FF2B5EF4-FFF2-40B4-BE49-F238E27FC236}">
                <a16:creationId xmlns:a16="http://schemas.microsoft.com/office/drawing/2014/main" id="{7AD814F6-2677-4993-A7D4-771C1AF2E3EA}"/>
              </a:ext>
            </a:extLst>
          </p:cNvPr>
          <p:cNvSpPr/>
          <p:nvPr/>
        </p:nvSpPr>
        <p:spPr>
          <a:xfrm>
            <a:off x="3641726" y="4160840"/>
            <a:ext cx="90489" cy="1015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"/>
              <a:gd name="f7" fmla="val 23"/>
              <a:gd name="f8" fmla="val 14"/>
              <a:gd name="f9" fmla="val 3"/>
              <a:gd name="f10" fmla="val 10"/>
              <a:gd name="f11" fmla="val 7"/>
              <a:gd name="f12" fmla="val 5"/>
              <a:gd name="f13" fmla="val 11"/>
              <a:gd name="f14" fmla="val 2"/>
              <a:gd name="f15" fmla="val 17"/>
              <a:gd name="f16" fmla="val 4"/>
              <a:gd name="f17" fmla="val 6"/>
              <a:gd name="f18" fmla="val 15"/>
              <a:gd name="f19" fmla="+- 0 0 -90"/>
              <a:gd name="f20" fmla="*/ f3 1 20"/>
              <a:gd name="f21" fmla="*/ f4 1 23"/>
              <a:gd name="f22" fmla="val f5"/>
              <a:gd name="f23" fmla="val f6"/>
              <a:gd name="f24" fmla="val f7"/>
              <a:gd name="f25" fmla="*/ f19 f0 1"/>
              <a:gd name="f26" fmla="+- f24 0 f22"/>
              <a:gd name="f27" fmla="+- f23 0 f22"/>
              <a:gd name="f28" fmla="*/ f25 1 f2"/>
              <a:gd name="f29" fmla="*/ f27 1 20"/>
              <a:gd name="f30" fmla="*/ f26 1 23"/>
              <a:gd name="f31" fmla="*/ 0 f27 1"/>
              <a:gd name="f32" fmla="*/ 14 f26 1"/>
              <a:gd name="f33" fmla="*/ 11 f27 1"/>
              <a:gd name="f34" fmla="*/ 0 f26 1"/>
              <a:gd name="f35" fmla="*/ 20 f27 1"/>
              <a:gd name="f36" fmla="*/ 6 f26 1"/>
              <a:gd name="f37" fmla="*/ 6 f27 1"/>
              <a:gd name="f38" fmla="*/ 23 f26 1"/>
              <a:gd name="f39" fmla="+- f28 0 f1"/>
              <a:gd name="f40" fmla="*/ f31 1 20"/>
              <a:gd name="f41" fmla="*/ f32 1 23"/>
              <a:gd name="f42" fmla="*/ f33 1 20"/>
              <a:gd name="f43" fmla="*/ f34 1 23"/>
              <a:gd name="f44" fmla="*/ f35 1 20"/>
              <a:gd name="f45" fmla="*/ f36 1 23"/>
              <a:gd name="f46" fmla="*/ f37 1 20"/>
              <a:gd name="f47" fmla="*/ f38 1 23"/>
              <a:gd name="f48" fmla="*/ 0 1 f29"/>
              <a:gd name="f49" fmla="*/ f23 1 f29"/>
              <a:gd name="f50" fmla="*/ 0 1 f30"/>
              <a:gd name="f51" fmla="*/ f24 1 f30"/>
              <a:gd name="f52" fmla="*/ f40 1 f29"/>
              <a:gd name="f53" fmla="*/ f41 1 f30"/>
              <a:gd name="f54" fmla="*/ f42 1 f29"/>
              <a:gd name="f55" fmla="*/ f43 1 f30"/>
              <a:gd name="f56" fmla="*/ f44 1 f29"/>
              <a:gd name="f57" fmla="*/ f45 1 f30"/>
              <a:gd name="f58" fmla="*/ f46 1 f29"/>
              <a:gd name="f59" fmla="*/ f47 1 f30"/>
              <a:gd name="f60" fmla="*/ f48 f20 1"/>
              <a:gd name="f61" fmla="*/ f49 f20 1"/>
              <a:gd name="f62" fmla="*/ f51 f21 1"/>
              <a:gd name="f63" fmla="*/ f50 f21 1"/>
              <a:gd name="f64" fmla="*/ f52 f20 1"/>
              <a:gd name="f65" fmla="*/ f53 f21 1"/>
              <a:gd name="f66" fmla="*/ f54 f20 1"/>
              <a:gd name="f67" fmla="*/ f55 f21 1"/>
              <a:gd name="f68" fmla="*/ f56 f20 1"/>
              <a:gd name="f69" fmla="*/ f57 f21 1"/>
              <a:gd name="f70" fmla="*/ f58 f20 1"/>
              <a:gd name="f71" fmla="*/ f59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4" y="f65"/>
              </a:cxn>
              <a:cxn ang="f39">
                <a:pos x="f66" y="f67"/>
              </a:cxn>
              <a:cxn ang="f39">
                <a:pos x="f68" y="f69"/>
              </a:cxn>
              <a:cxn ang="f39">
                <a:pos x="f70" y="f71"/>
              </a:cxn>
              <a:cxn ang="f39">
                <a:pos x="f64" y="f65"/>
              </a:cxn>
            </a:cxnLst>
            <a:rect l="f60" t="f63" r="f61" b="f62"/>
            <a:pathLst>
              <a:path w="20" h="23">
                <a:moveTo>
                  <a:pt x="f5" y="f8"/>
                </a:moveTo>
                <a:cubicBezTo>
                  <a:pt x="f9" y="f10"/>
                  <a:pt x="f11" y="f12"/>
                  <a:pt x="f13" y="f5"/>
                </a:cubicBezTo>
                <a:cubicBezTo>
                  <a:pt x="f8" y="f14"/>
                  <a:pt x="f15" y="f16"/>
                  <a:pt x="f6" y="f17"/>
                </a:cubicBezTo>
                <a:cubicBezTo>
                  <a:pt x="f18" y="f13"/>
                  <a:pt x="f13" y="f15"/>
                  <a:pt x="f17" y="f7"/>
                </a:cubicBezTo>
                <a:cubicBezTo>
                  <a:pt x="f16" y="f6"/>
                  <a:pt x="f14" y="f15"/>
                  <a:pt x="f5" y="f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2" name="Freeform 111">
            <a:extLst>
              <a:ext uri="{FF2B5EF4-FFF2-40B4-BE49-F238E27FC236}">
                <a16:creationId xmlns:a16="http://schemas.microsoft.com/office/drawing/2014/main" id="{2163FB4E-EC32-42FA-83B9-D9CAD0A8A73E}"/>
              </a:ext>
            </a:extLst>
          </p:cNvPr>
          <p:cNvSpPr/>
          <p:nvPr/>
        </p:nvSpPr>
        <p:spPr>
          <a:xfrm>
            <a:off x="2744791" y="3706813"/>
            <a:ext cx="66678" cy="1015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"/>
              <a:gd name="f7" fmla="val 23"/>
              <a:gd name="f8" fmla="val 6"/>
              <a:gd name="f9" fmla="val 9"/>
              <a:gd name="f10" fmla="val 1"/>
              <a:gd name="f11" fmla="val 12"/>
              <a:gd name="f12" fmla="val 2"/>
              <a:gd name="f13" fmla="val 3"/>
              <a:gd name="f14" fmla="val 14"/>
              <a:gd name="f15" fmla="val 10"/>
              <a:gd name="f16" fmla="val 16"/>
              <a:gd name="f17" fmla="val 11"/>
              <a:gd name="f18" fmla="val 7"/>
              <a:gd name="f19" fmla="val 22"/>
              <a:gd name="f20" fmla="val 4"/>
              <a:gd name="f21" fmla="val 21"/>
              <a:gd name="f22" fmla="+- 0 0 -90"/>
              <a:gd name="f23" fmla="*/ f3 1 15"/>
              <a:gd name="f24" fmla="*/ f4 1 23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15"/>
              <a:gd name="f33" fmla="*/ f29 1 23"/>
              <a:gd name="f34" fmla="*/ 6 f30 1"/>
              <a:gd name="f35" fmla="*/ 0 f29 1"/>
              <a:gd name="f36" fmla="*/ 15 f30 1"/>
              <a:gd name="f37" fmla="*/ 3 f29 1"/>
              <a:gd name="f38" fmla="*/ 11 f30 1"/>
              <a:gd name="f39" fmla="*/ 23 f29 1"/>
              <a:gd name="f40" fmla="*/ 0 f30 1"/>
              <a:gd name="f41" fmla="*/ 21 f29 1"/>
              <a:gd name="f42" fmla="+- f31 0 f1"/>
              <a:gd name="f43" fmla="*/ f34 1 15"/>
              <a:gd name="f44" fmla="*/ f35 1 23"/>
              <a:gd name="f45" fmla="*/ f36 1 15"/>
              <a:gd name="f46" fmla="*/ f37 1 23"/>
              <a:gd name="f47" fmla="*/ f38 1 15"/>
              <a:gd name="f48" fmla="*/ f39 1 23"/>
              <a:gd name="f49" fmla="*/ f40 1 15"/>
              <a:gd name="f50" fmla="*/ f41 1 23"/>
              <a:gd name="f51" fmla="*/ 0 1 f32"/>
              <a:gd name="f52" fmla="*/ f26 1 f32"/>
              <a:gd name="f53" fmla="*/ 0 1 f33"/>
              <a:gd name="f54" fmla="*/ f27 1 f33"/>
              <a:gd name="f55" fmla="*/ f43 1 f32"/>
              <a:gd name="f56" fmla="*/ f44 1 f33"/>
              <a:gd name="f57" fmla="*/ f45 1 f32"/>
              <a:gd name="f58" fmla="*/ f46 1 f33"/>
              <a:gd name="f59" fmla="*/ f47 1 f32"/>
              <a:gd name="f60" fmla="*/ f48 1 f33"/>
              <a:gd name="f61" fmla="*/ f49 1 f32"/>
              <a:gd name="f62" fmla="*/ f50 1 f33"/>
              <a:gd name="f63" fmla="*/ f51 f23 1"/>
              <a:gd name="f64" fmla="*/ f52 f23 1"/>
              <a:gd name="f65" fmla="*/ f54 f24 1"/>
              <a:gd name="f66" fmla="*/ f53 f24 1"/>
              <a:gd name="f67" fmla="*/ f55 f23 1"/>
              <a:gd name="f68" fmla="*/ f56 f24 1"/>
              <a:gd name="f69" fmla="*/ f57 f23 1"/>
              <a:gd name="f70" fmla="*/ f58 f24 1"/>
              <a:gd name="f71" fmla="*/ f59 f23 1"/>
              <a:gd name="f72" fmla="*/ f60 f24 1"/>
              <a:gd name="f73" fmla="*/ f61 f23 1"/>
              <a:gd name="f74" fmla="*/ f6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67" y="f68"/>
              </a:cxn>
              <a:cxn ang="f42">
                <a:pos x="f69" y="f70"/>
              </a:cxn>
              <a:cxn ang="f42">
                <a:pos x="f71" y="f72"/>
              </a:cxn>
              <a:cxn ang="f42">
                <a:pos x="f73" y="f74"/>
              </a:cxn>
              <a:cxn ang="f42">
                <a:pos x="f67" y="f68"/>
              </a:cxn>
            </a:cxnLst>
            <a:rect l="f63" t="f66" r="f64" b="f65"/>
            <a:pathLst>
              <a:path w="15" h="23">
                <a:moveTo>
                  <a:pt x="f8" y="f5"/>
                </a:moveTo>
                <a:cubicBezTo>
                  <a:pt x="f9" y="f10"/>
                  <a:pt x="f11" y="f12"/>
                  <a:pt x="f6" y="f13"/>
                </a:cubicBezTo>
                <a:cubicBezTo>
                  <a:pt x="f14" y="f15"/>
                  <a:pt x="f11" y="f16"/>
                  <a:pt x="f17" y="f7"/>
                </a:cubicBezTo>
                <a:cubicBezTo>
                  <a:pt x="f18" y="f19"/>
                  <a:pt x="f20" y="f19"/>
                  <a:pt x="f5" y="f21"/>
                </a:cubicBezTo>
                <a:cubicBezTo>
                  <a:pt x="f12" y="f14"/>
                  <a:pt x="f20" y="f18"/>
                  <a:pt x="f8" y="f5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3" name="Freeform 112">
            <a:extLst>
              <a:ext uri="{FF2B5EF4-FFF2-40B4-BE49-F238E27FC236}">
                <a16:creationId xmlns:a16="http://schemas.microsoft.com/office/drawing/2014/main" id="{D4CACEAC-521E-4F82-AD26-56B5F5587CCB}"/>
              </a:ext>
            </a:extLst>
          </p:cNvPr>
          <p:cNvSpPr/>
          <p:nvPr/>
        </p:nvSpPr>
        <p:spPr>
          <a:xfrm>
            <a:off x="3224210" y="4373566"/>
            <a:ext cx="98426" cy="444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"/>
              <a:gd name="f7" fmla="val 10"/>
              <a:gd name="f8" fmla="val 4"/>
              <a:gd name="f9" fmla="val 7"/>
              <a:gd name="f10" fmla="val 15"/>
              <a:gd name="f11" fmla="val 8"/>
              <a:gd name="f12" fmla="val 1"/>
              <a:gd name="f13" fmla="val 2"/>
              <a:gd name="f14" fmla="+- 0 0 -90"/>
              <a:gd name="f15" fmla="*/ f3 1 22"/>
              <a:gd name="f16" fmla="*/ f4 1 10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1 1 10"/>
              <a:gd name="f25" fmla="*/ f22 1 22"/>
              <a:gd name="f26" fmla="*/ 22 f22 1"/>
              <a:gd name="f27" fmla="*/ 0 f21 1"/>
              <a:gd name="f28" fmla="*/ 10 f21 1"/>
              <a:gd name="f29" fmla="*/ 0 f22 1"/>
              <a:gd name="f30" fmla="*/ 2 f22 1"/>
              <a:gd name="f31" fmla="+- f23 0 f1"/>
              <a:gd name="f32" fmla="*/ f26 1 22"/>
              <a:gd name="f33" fmla="*/ f27 1 10"/>
              <a:gd name="f34" fmla="*/ f28 1 10"/>
              <a:gd name="f35" fmla="*/ f29 1 22"/>
              <a:gd name="f36" fmla="*/ f30 1 22"/>
              <a:gd name="f37" fmla="*/ 0 1 f25"/>
              <a:gd name="f38" fmla="*/ f18 1 f25"/>
              <a:gd name="f39" fmla="*/ 0 1 f24"/>
              <a:gd name="f40" fmla="*/ f19 1 f24"/>
              <a:gd name="f41" fmla="*/ f32 1 f25"/>
              <a:gd name="f42" fmla="*/ f33 1 f24"/>
              <a:gd name="f43" fmla="*/ f34 1 f24"/>
              <a:gd name="f44" fmla="*/ f35 1 f25"/>
              <a:gd name="f45" fmla="*/ f36 1 f25"/>
              <a:gd name="f46" fmla="*/ f37 f15 1"/>
              <a:gd name="f47" fmla="*/ f38 f15 1"/>
              <a:gd name="f48" fmla="*/ f40 f16 1"/>
              <a:gd name="f49" fmla="*/ f39 f16 1"/>
              <a:gd name="f50" fmla="*/ f41 f15 1"/>
              <a:gd name="f51" fmla="*/ f42 f16 1"/>
              <a:gd name="f52" fmla="*/ f43 f16 1"/>
              <a:gd name="f53" fmla="*/ f44 f15 1"/>
              <a:gd name="f54" fmla="*/ f4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50" y="f51"/>
              </a:cxn>
              <a:cxn ang="f31">
                <a:pos x="f50" y="f52"/>
              </a:cxn>
              <a:cxn ang="f31">
                <a:pos x="f53" y="f52"/>
              </a:cxn>
              <a:cxn ang="f31">
                <a:pos x="f54" y="f51"/>
              </a:cxn>
              <a:cxn ang="f31">
                <a:pos x="f50" y="f51"/>
              </a:cxn>
            </a:cxnLst>
            <a:rect l="f46" t="f49" r="f47" b="f48"/>
            <a:pathLst>
              <a:path w="22" h="10">
                <a:moveTo>
                  <a:pt x="f6" y="f5"/>
                </a:moveTo>
                <a:cubicBezTo>
                  <a:pt x="f6" y="f8"/>
                  <a:pt x="f6" y="f9"/>
                  <a:pt x="f6" y="f7"/>
                </a:cubicBezTo>
                <a:cubicBezTo>
                  <a:pt x="f10" y="f7"/>
                  <a:pt x="f11" y="f7"/>
                  <a:pt x="f5" y="f7"/>
                </a:cubicBezTo>
                <a:cubicBezTo>
                  <a:pt x="f12" y="f9"/>
                  <a:pt x="f12" y="f8"/>
                  <a:pt x="f13" y="f5"/>
                </a:cubicBezTo>
                <a:cubicBezTo>
                  <a:pt x="f11" y="f5"/>
                  <a:pt x="f10" y="f5"/>
                  <a:pt x="f6" y="f5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4" name="Freeform 113">
            <a:extLst>
              <a:ext uri="{FF2B5EF4-FFF2-40B4-BE49-F238E27FC236}">
                <a16:creationId xmlns:a16="http://schemas.microsoft.com/office/drawing/2014/main" id="{CE8C1873-4A7E-4623-944A-2A01CC02E6FB}"/>
              </a:ext>
            </a:extLst>
          </p:cNvPr>
          <p:cNvSpPr/>
          <p:nvPr/>
        </p:nvSpPr>
        <p:spPr>
          <a:xfrm>
            <a:off x="2824160" y="4146547"/>
            <a:ext cx="93661" cy="1031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"/>
              <a:gd name="f7" fmla="val 23"/>
              <a:gd name="f8" fmla="val 9"/>
              <a:gd name="f9" fmla="val 13"/>
              <a:gd name="f10" fmla="val 6"/>
              <a:gd name="f11" fmla="val 17"/>
              <a:gd name="f12" fmla="val 11"/>
              <a:gd name="f13" fmla="val 16"/>
              <a:gd name="f14" fmla="val 19"/>
              <a:gd name="f15" fmla="val 18"/>
              <a:gd name="f16" fmla="val 20"/>
              <a:gd name="f17" fmla="val 5"/>
              <a:gd name="f18" fmla="val 12"/>
              <a:gd name="f19" fmla="val 3"/>
              <a:gd name="f20" fmla="val 4"/>
              <a:gd name="f21" fmla="val 2"/>
              <a:gd name="f22" fmla="+- 0 0 -90"/>
              <a:gd name="f23" fmla="*/ f3 1 21"/>
              <a:gd name="f24" fmla="*/ f4 1 23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21"/>
              <a:gd name="f33" fmla="*/ f29 1 23"/>
              <a:gd name="f34" fmla="*/ 9 f30 1"/>
              <a:gd name="f35" fmla="*/ 0 f29 1"/>
              <a:gd name="f36" fmla="*/ 21 f30 1"/>
              <a:gd name="f37" fmla="*/ 16 f29 1"/>
              <a:gd name="f38" fmla="*/ 13 f30 1"/>
              <a:gd name="f39" fmla="*/ 23 f29 1"/>
              <a:gd name="f40" fmla="*/ 0 f30 1"/>
              <a:gd name="f41" fmla="*/ 6 f29 1"/>
              <a:gd name="f42" fmla="+- f31 0 f1"/>
              <a:gd name="f43" fmla="*/ f34 1 21"/>
              <a:gd name="f44" fmla="*/ f35 1 23"/>
              <a:gd name="f45" fmla="*/ f36 1 21"/>
              <a:gd name="f46" fmla="*/ f37 1 23"/>
              <a:gd name="f47" fmla="*/ f38 1 21"/>
              <a:gd name="f48" fmla="*/ f39 1 23"/>
              <a:gd name="f49" fmla="*/ f40 1 21"/>
              <a:gd name="f50" fmla="*/ f41 1 23"/>
              <a:gd name="f51" fmla="*/ 0 1 f32"/>
              <a:gd name="f52" fmla="*/ f26 1 f32"/>
              <a:gd name="f53" fmla="*/ 0 1 f33"/>
              <a:gd name="f54" fmla="*/ f27 1 f33"/>
              <a:gd name="f55" fmla="*/ f43 1 f32"/>
              <a:gd name="f56" fmla="*/ f44 1 f33"/>
              <a:gd name="f57" fmla="*/ f45 1 f32"/>
              <a:gd name="f58" fmla="*/ f46 1 f33"/>
              <a:gd name="f59" fmla="*/ f47 1 f32"/>
              <a:gd name="f60" fmla="*/ f48 1 f33"/>
              <a:gd name="f61" fmla="*/ f49 1 f32"/>
              <a:gd name="f62" fmla="*/ f50 1 f33"/>
              <a:gd name="f63" fmla="*/ f51 f23 1"/>
              <a:gd name="f64" fmla="*/ f52 f23 1"/>
              <a:gd name="f65" fmla="*/ f54 f24 1"/>
              <a:gd name="f66" fmla="*/ f53 f24 1"/>
              <a:gd name="f67" fmla="*/ f55 f23 1"/>
              <a:gd name="f68" fmla="*/ f56 f24 1"/>
              <a:gd name="f69" fmla="*/ f57 f23 1"/>
              <a:gd name="f70" fmla="*/ f58 f24 1"/>
              <a:gd name="f71" fmla="*/ f59 f23 1"/>
              <a:gd name="f72" fmla="*/ f60 f24 1"/>
              <a:gd name="f73" fmla="*/ f61 f23 1"/>
              <a:gd name="f74" fmla="*/ f6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67" y="f68"/>
              </a:cxn>
              <a:cxn ang="f42">
                <a:pos x="f69" y="f70"/>
              </a:cxn>
              <a:cxn ang="f42">
                <a:pos x="f71" y="f72"/>
              </a:cxn>
              <a:cxn ang="f42">
                <a:pos x="f73" y="f74"/>
              </a:cxn>
              <a:cxn ang="f42">
                <a:pos x="f67" y="f68"/>
              </a:cxn>
            </a:cxnLst>
            <a:rect l="f63" t="f66" r="f64" b="f65"/>
            <a:pathLst>
              <a:path w="21" h="23">
                <a:moveTo>
                  <a:pt x="f8" y="f5"/>
                </a:moveTo>
                <a:cubicBezTo>
                  <a:pt x="f9" y="f10"/>
                  <a:pt x="f11" y="f12"/>
                  <a:pt x="f6" y="f13"/>
                </a:cubicBezTo>
                <a:cubicBezTo>
                  <a:pt x="f14" y="f15"/>
                  <a:pt x="f13" y="f16"/>
                  <a:pt x="f9" y="f7"/>
                </a:cubicBezTo>
                <a:cubicBezTo>
                  <a:pt x="f8" y="f15"/>
                  <a:pt x="f17" y="f18"/>
                  <a:pt x="f5" y="f10"/>
                </a:cubicBezTo>
                <a:cubicBezTo>
                  <a:pt x="f19" y="f20"/>
                  <a:pt x="f10" y="f21"/>
                  <a:pt x="f8" y="f5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5" name="Freeform 114">
            <a:extLst>
              <a:ext uri="{FF2B5EF4-FFF2-40B4-BE49-F238E27FC236}">
                <a16:creationId xmlns:a16="http://schemas.microsoft.com/office/drawing/2014/main" id="{7E4B8A66-6510-4491-8BA8-29EBAA06B2E8}"/>
              </a:ext>
            </a:extLst>
          </p:cNvPr>
          <p:cNvSpPr/>
          <p:nvPr/>
        </p:nvSpPr>
        <p:spPr>
          <a:xfrm>
            <a:off x="3317872" y="3336929"/>
            <a:ext cx="101598" cy="619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3"/>
              <a:gd name="f7" fmla="val 14"/>
              <a:gd name="f8" fmla="val 1"/>
              <a:gd name="f9" fmla="val 9"/>
              <a:gd name="f10" fmla="val 2"/>
              <a:gd name="f11" fmla="val 15"/>
              <a:gd name="f12" fmla="val 3"/>
              <a:gd name="f13" fmla="val 4"/>
              <a:gd name="f14" fmla="val 22"/>
              <a:gd name="f15" fmla="val 8"/>
              <a:gd name="f16" fmla="val 21"/>
              <a:gd name="f17" fmla="val 11"/>
              <a:gd name="f18" fmla="val 20"/>
              <a:gd name="f19" fmla="val 13"/>
              <a:gd name="f20" fmla="val 12"/>
              <a:gd name="f21" fmla="val 6"/>
              <a:gd name="f22" fmla="+- 0 0 -90"/>
              <a:gd name="f23" fmla="*/ f3 1 23"/>
              <a:gd name="f24" fmla="*/ f4 1 14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23"/>
              <a:gd name="f33" fmla="*/ f29 1 14"/>
              <a:gd name="f34" fmla="*/ 1 f30 1"/>
              <a:gd name="f35" fmla="*/ 0 f29 1"/>
              <a:gd name="f36" fmla="*/ 23 f30 1"/>
              <a:gd name="f37" fmla="*/ 4 f29 1"/>
              <a:gd name="f38" fmla="*/ 20 f30 1"/>
              <a:gd name="f39" fmla="*/ 14 f29 1"/>
              <a:gd name="f40" fmla="*/ 2 f30 1"/>
              <a:gd name="f41" fmla="*/ 11 f29 1"/>
              <a:gd name="f42" fmla="*/ 0 f30 1"/>
              <a:gd name="f43" fmla="*/ 8 f29 1"/>
              <a:gd name="f44" fmla="+- f31 0 f1"/>
              <a:gd name="f45" fmla="*/ f34 1 23"/>
              <a:gd name="f46" fmla="*/ f35 1 14"/>
              <a:gd name="f47" fmla="*/ f36 1 23"/>
              <a:gd name="f48" fmla="*/ f37 1 14"/>
              <a:gd name="f49" fmla="*/ f38 1 23"/>
              <a:gd name="f50" fmla="*/ f39 1 14"/>
              <a:gd name="f51" fmla="*/ f40 1 23"/>
              <a:gd name="f52" fmla="*/ f41 1 14"/>
              <a:gd name="f53" fmla="*/ f42 1 23"/>
              <a:gd name="f54" fmla="*/ f43 1 14"/>
              <a:gd name="f55" fmla="*/ 0 1 f32"/>
              <a:gd name="f56" fmla="*/ f26 1 f32"/>
              <a:gd name="f57" fmla="*/ 0 1 f33"/>
              <a:gd name="f58" fmla="*/ f27 1 f33"/>
              <a:gd name="f59" fmla="*/ f45 1 f32"/>
              <a:gd name="f60" fmla="*/ f46 1 f33"/>
              <a:gd name="f61" fmla="*/ f47 1 f32"/>
              <a:gd name="f62" fmla="*/ f48 1 f33"/>
              <a:gd name="f63" fmla="*/ f49 1 f32"/>
              <a:gd name="f64" fmla="*/ f50 1 f33"/>
              <a:gd name="f65" fmla="*/ f51 1 f32"/>
              <a:gd name="f66" fmla="*/ f52 1 f33"/>
              <a:gd name="f67" fmla="*/ f53 1 f32"/>
              <a:gd name="f68" fmla="*/ f54 1 f33"/>
              <a:gd name="f69" fmla="*/ f55 f23 1"/>
              <a:gd name="f70" fmla="*/ f56 f23 1"/>
              <a:gd name="f71" fmla="*/ f58 f24 1"/>
              <a:gd name="f72" fmla="*/ f57 f24 1"/>
              <a:gd name="f73" fmla="*/ f59 f23 1"/>
              <a:gd name="f74" fmla="*/ f60 f24 1"/>
              <a:gd name="f75" fmla="*/ f61 f23 1"/>
              <a:gd name="f76" fmla="*/ f62 f24 1"/>
              <a:gd name="f77" fmla="*/ f63 f23 1"/>
              <a:gd name="f78" fmla="*/ f64 f24 1"/>
              <a:gd name="f79" fmla="*/ f65 f23 1"/>
              <a:gd name="f80" fmla="*/ f66 f24 1"/>
              <a:gd name="f81" fmla="*/ f67 f23 1"/>
              <a:gd name="f82" fmla="*/ f68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73" y="f74"/>
              </a:cxn>
              <a:cxn ang="f44">
                <a:pos x="f75" y="f76"/>
              </a:cxn>
              <a:cxn ang="f44">
                <a:pos x="f77" y="f78"/>
              </a:cxn>
              <a:cxn ang="f44">
                <a:pos x="f79" y="f80"/>
              </a:cxn>
              <a:cxn ang="f44">
                <a:pos x="f81" y="f82"/>
              </a:cxn>
              <a:cxn ang="f44">
                <a:pos x="f73" y="f74"/>
              </a:cxn>
            </a:cxnLst>
            <a:rect l="f69" t="f72" r="f70" b="f71"/>
            <a:pathLst>
              <a:path w="23" h="14">
                <a:moveTo>
                  <a:pt x="f8" y="f5"/>
                </a:moveTo>
                <a:cubicBezTo>
                  <a:pt x="f9" y="f10"/>
                  <a:pt x="f11" y="f12"/>
                  <a:pt x="f6" y="f13"/>
                </a:cubicBezTo>
                <a:cubicBezTo>
                  <a:pt x="f14" y="f15"/>
                  <a:pt x="f16" y="f17"/>
                  <a:pt x="f18" y="f7"/>
                </a:cubicBezTo>
                <a:cubicBezTo>
                  <a:pt x="f7" y="f19"/>
                  <a:pt x="f15" y="f20"/>
                  <a:pt x="f10" y="f17"/>
                </a:cubicBezTo>
                <a:cubicBezTo>
                  <a:pt x="f8" y="f17"/>
                  <a:pt x="f5" y="f9"/>
                  <a:pt x="f5" y="f15"/>
                </a:cubicBezTo>
                <a:cubicBezTo>
                  <a:pt x="f5" y="f21"/>
                  <a:pt x="f8" y="f13"/>
                  <a:pt x="f8" y="f5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6" name="Freeform 115">
            <a:extLst>
              <a:ext uri="{FF2B5EF4-FFF2-40B4-BE49-F238E27FC236}">
                <a16:creationId xmlns:a16="http://schemas.microsoft.com/office/drawing/2014/main" id="{043AF89D-6E55-4ED2-83C0-BC0B4974AB23}"/>
              </a:ext>
            </a:extLst>
          </p:cNvPr>
          <p:cNvSpPr/>
          <p:nvPr/>
        </p:nvSpPr>
        <p:spPr>
          <a:xfrm>
            <a:off x="3463920" y="3373441"/>
            <a:ext cx="103190" cy="841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3"/>
              <a:gd name="f7" fmla="val 19"/>
              <a:gd name="f8" fmla="val 10"/>
              <a:gd name="f9" fmla="val 1"/>
              <a:gd name="f10" fmla="val 7"/>
              <a:gd name="f11" fmla="val 2"/>
              <a:gd name="f12" fmla="val 4"/>
              <a:gd name="f13" fmla="val 16"/>
              <a:gd name="f14" fmla="val 21"/>
              <a:gd name="f15" fmla="val 14"/>
              <a:gd name="f16" fmla="val 20"/>
              <a:gd name="f17" fmla="val 18"/>
              <a:gd name="f18" fmla="val 12"/>
              <a:gd name="f19" fmla="val 6"/>
              <a:gd name="f20" fmla="val 13"/>
              <a:gd name="f21" fmla="+- 0 0 -90"/>
              <a:gd name="f22" fmla="*/ f3 1 23"/>
              <a:gd name="f23" fmla="*/ f4 1 19"/>
              <a:gd name="f24" fmla="val f5"/>
              <a:gd name="f25" fmla="val f6"/>
              <a:gd name="f26" fmla="val f7"/>
              <a:gd name="f27" fmla="*/ f21 f0 1"/>
              <a:gd name="f28" fmla="+- f26 0 f24"/>
              <a:gd name="f29" fmla="+- f25 0 f24"/>
              <a:gd name="f30" fmla="*/ f27 1 f2"/>
              <a:gd name="f31" fmla="*/ f29 1 23"/>
              <a:gd name="f32" fmla="*/ f28 1 19"/>
              <a:gd name="f33" fmla="*/ 0 f29 1"/>
              <a:gd name="f34" fmla="*/ 10 f28 1"/>
              <a:gd name="f35" fmla="*/ 4 f29 1"/>
              <a:gd name="f36" fmla="*/ 0 f28 1"/>
              <a:gd name="f37" fmla="*/ 23 f29 1"/>
              <a:gd name="f38" fmla="*/ 18 f29 1"/>
              <a:gd name="f39" fmla="*/ 19 f28 1"/>
              <a:gd name="f40" fmla="+- f30 0 f1"/>
              <a:gd name="f41" fmla="*/ f33 1 23"/>
              <a:gd name="f42" fmla="*/ f34 1 19"/>
              <a:gd name="f43" fmla="*/ f35 1 23"/>
              <a:gd name="f44" fmla="*/ f36 1 19"/>
              <a:gd name="f45" fmla="*/ f37 1 23"/>
              <a:gd name="f46" fmla="*/ f38 1 23"/>
              <a:gd name="f47" fmla="*/ f39 1 19"/>
              <a:gd name="f48" fmla="*/ 0 1 f31"/>
              <a:gd name="f49" fmla="*/ f25 1 f31"/>
              <a:gd name="f50" fmla="*/ 0 1 f32"/>
              <a:gd name="f51" fmla="*/ f26 1 f32"/>
              <a:gd name="f52" fmla="*/ f41 1 f31"/>
              <a:gd name="f53" fmla="*/ f42 1 f32"/>
              <a:gd name="f54" fmla="*/ f43 1 f31"/>
              <a:gd name="f55" fmla="*/ f44 1 f32"/>
              <a:gd name="f56" fmla="*/ f45 1 f31"/>
              <a:gd name="f57" fmla="*/ f46 1 f31"/>
              <a:gd name="f58" fmla="*/ f47 1 f32"/>
              <a:gd name="f59" fmla="*/ f48 f22 1"/>
              <a:gd name="f60" fmla="*/ f49 f22 1"/>
              <a:gd name="f61" fmla="*/ f51 f23 1"/>
              <a:gd name="f62" fmla="*/ f50 f23 1"/>
              <a:gd name="f63" fmla="*/ f52 f22 1"/>
              <a:gd name="f64" fmla="*/ f53 f23 1"/>
              <a:gd name="f65" fmla="*/ f54 f22 1"/>
              <a:gd name="f66" fmla="*/ f55 f23 1"/>
              <a:gd name="f67" fmla="*/ f56 f22 1"/>
              <a:gd name="f68" fmla="*/ f57 f22 1"/>
              <a:gd name="f69" fmla="*/ f58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63" y="f64"/>
              </a:cxn>
              <a:cxn ang="f40">
                <a:pos x="f65" y="f66"/>
              </a:cxn>
              <a:cxn ang="f40">
                <a:pos x="f67" y="f64"/>
              </a:cxn>
              <a:cxn ang="f40">
                <a:pos x="f68" y="f69"/>
              </a:cxn>
              <a:cxn ang="f40">
                <a:pos x="f63" y="f64"/>
              </a:cxn>
            </a:cxnLst>
            <a:rect l="f59" t="f62" r="f60" b="f61"/>
            <a:pathLst>
              <a:path w="23" h="19">
                <a:moveTo>
                  <a:pt x="f5" y="f8"/>
                </a:moveTo>
                <a:cubicBezTo>
                  <a:pt x="f9" y="f10"/>
                  <a:pt x="f11" y="f12"/>
                  <a:pt x="f12" y="f5"/>
                </a:cubicBezTo>
                <a:cubicBezTo>
                  <a:pt x="f8" y="f12"/>
                  <a:pt x="f13" y="f10"/>
                  <a:pt x="f6" y="f8"/>
                </a:cubicBezTo>
                <a:cubicBezTo>
                  <a:pt x="f14" y="f15"/>
                  <a:pt x="f16" y="f13"/>
                  <a:pt x="f17" y="f7"/>
                </a:cubicBezTo>
                <a:cubicBezTo>
                  <a:pt x="f18" y="f13"/>
                  <a:pt x="f19" y="f20"/>
                  <a:pt x="f5" y="f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7" name="Freeform 116">
            <a:extLst>
              <a:ext uri="{FF2B5EF4-FFF2-40B4-BE49-F238E27FC236}">
                <a16:creationId xmlns:a16="http://schemas.microsoft.com/office/drawing/2014/main" id="{25F6A148-94C1-479F-9D2D-BF8F96089CA0}"/>
              </a:ext>
            </a:extLst>
          </p:cNvPr>
          <p:cNvSpPr/>
          <p:nvPr/>
        </p:nvSpPr>
        <p:spPr>
          <a:xfrm>
            <a:off x="2886074" y="3448046"/>
            <a:ext cx="98426" cy="9366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"/>
              <a:gd name="f7" fmla="val 21"/>
              <a:gd name="f8" fmla="val 16"/>
              <a:gd name="f9" fmla="val 18"/>
              <a:gd name="f10" fmla="val 3"/>
              <a:gd name="f11" fmla="val 20"/>
              <a:gd name="f12" fmla="val 5"/>
              <a:gd name="f13" fmla="val 8"/>
              <a:gd name="f14" fmla="val 17"/>
              <a:gd name="f15" fmla="val 12"/>
              <a:gd name="f16" fmla="val 7"/>
              <a:gd name="f17" fmla="val 19"/>
              <a:gd name="f18" fmla="val 14"/>
              <a:gd name="f19" fmla="val 9"/>
              <a:gd name="f20" fmla="val 10"/>
              <a:gd name="f21" fmla="+- 0 0 -90"/>
              <a:gd name="f22" fmla="*/ f3 1 22"/>
              <a:gd name="f23" fmla="*/ f4 1 21"/>
              <a:gd name="f24" fmla="val f5"/>
              <a:gd name="f25" fmla="val f6"/>
              <a:gd name="f26" fmla="val f7"/>
              <a:gd name="f27" fmla="*/ f21 f0 1"/>
              <a:gd name="f28" fmla="+- f26 0 f24"/>
              <a:gd name="f29" fmla="+- f25 0 f24"/>
              <a:gd name="f30" fmla="*/ f27 1 f2"/>
              <a:gd name="f31" fmla="*/ f29 1 22"/>
              <a:gd name="f32" fmla="*/ f28 1 21"/>
              <a:gd name="f33" fmla="*/ 16 f29 1"/>
              <a:gd name="f34" fmla="*/ 0 f28 1"/>
              <a:gd name="f35" fmla="*/ 22 f29 1"/>
              <a:gd name="f36" fmla="*/ 8 f28 1"/>
              <a:gd name="f37" fmla="*/ 7 f29 1"/>
              <a:gd name="f38" fmla="*/ 21 f28 1"/>
              <a:gd name="f39" fmla="*/ 0 f29 1"/>
              <a:gd name="f40" fmla="*/ 14 f28 1"/>
              <a:gd name="f41" fmla="+- f30 0 f1"/>
              <a:gd name="f42" fmla="*/ f33 1 22"/>
              <a:gd name="f43" fmla="*/ f34 1 21"/>
              <a:gd name="f44" fmla="*/ f35 1 22"/>
              <a:gd name="f45" fmla="*/ f36 1 21"/>
              <a:gd name="f46" fmla="*/ f37 1 22"/>
              <a:gd name="f47" fmla="*/ f38 1 21"/>
              <a:gd name="f48" fmla="*/ f39 1 22"/>
              <a:gd name="f49" fmla="*/ f40 1 21"/>
              <a:gd name="f50" fmla="*/ 0 1 f31"/>
              <a:gd name="f51" fmla="*/ f25 1 f31"/>
              <a:gd name="f52" fmla="*/ 0 1 f32"/>
              <a:gd name="f53" fmla="*/ f26 1 f32"/>
              <a:gd name="f54" fmla="*/ f42 1 f31"/>
              <a:gd name="f55" fmla="*/ f43 1 f32"/>
              <a:gd name="f56" fmla="*/ f44 1 f31"/>
              <a:gd name="f57" fmla="*/ f45 1 f32"/>
              <a:gd name="f58" fmla="*/ f46 1 f31"/>
              <a:gd name="f59" fmla="*/ f47 1 f32"/>
              <a:gd name="f60" fmla="*/ f48 1 f31"/>
              <a:gd name="f61" fmla="*/ f49 1 f32"/>
              <a:gd name="f62" fmla="*/ f50 f22 1"/>
              <a:gd name="f63" fmla="*/ f51 f22 1"/>
              <a:gd name="f64" fmla="*/ f53 f23 1"/>
              <a:gd name="f65" fmla="*/ f52 f23 1"/>
              <a:gd name="f66" fmla="*/ f54 f22 1"/>
              <a:gd name="f67" fmla="*/ f55 f23 1"/>
              <a:gd name="f68" fmla="*/ f56 f22 1"/>
              <a:gd name="f69" fmla="*/ f57 f23 1"/>
              <a:gd name="f70" fmla="*/ f58 f22 1"/>
              <a:gd name="f71" fmla="*/ f59 f23 1"/>
              <a:gd name="f72" fmla="*/ f60 f22 1"/>
              <a:gd name="f73" fmla="*/ f61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">
                <a:pos x="f66" y="f67"/>
              </a:cxn>
              <a:cxn ang="f41">
                <a:pos x="f68" y="f69"/>
              </a:cxn>
              <a:cxn ang="f41">
                <a:pos x="f70" y="f71"/>
              </a:cxn>
              <a:cxn ang="f41">
                <a:pos x="f72" y="f73"/>
              </a:cxn>
              <a:cxn ang="f41">
                <a:pos x="f66" y="f67"/>
              </a:cxn>
            </a:cxnLst>
            <a:rect l="f62" t="f65" r="f63" b="f64"/>
            <a:pathLst>
              <a:path w="22" h="21">
                <a:moveTo>
                  <a:pt x="f8" y="f5"/>
                </a:moveTo>
                <a:cubicBezTo>
                  <a:pt x="f9" y="f10"/>
                  <a:pt x="f11" y="f12"/>
                  <a:pt x="f6" y="f13"/>
                </a:cubicBezTo>
                <a:cubicBezTo>
                  <a:pt x="f14" y="f15"/>
                  <a:pt x="f15" y="f14"/>
                  <a:pt x="f16" y="f7"/>
                </a:cubicBezTo>
                <a:cubicBezTo>
                  <a:pt x="f12" y="f17"/>
                  <a:pt x="f10" y="f14"/>
                  <a:pt x="f5" y="f18"/>
                </a:cubicBezTo>
                <a:cubicBezTo>
                  <a:pt x="f12" y="f19"/>
                  <a:pt x="f20" y="f12"/>
                  <a:pt x="f8" y="f5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8" name="Freeform 117">
            <a:extLst>
              <a:ext uri="{FF2B5EF4-FFF2-40B4-BE49-F238E27FC236}">
                <a16:creationId xmlns:a16="http://schemas.microsoft.com/office/drawing/2014/main" id="{D9CD451B-57CB-46E5-8827-181A63D03FDA}"/>
              </a:ext>
            </a:extLst>
          </p:cNvPr>
          <p:cNvSpPr/>
          <p:nvPr/>
        </p:nvSpPr>
        <p:spPr>
          <a:xfrm>
            <a:off x="3517897" y="4267203"/>
            <a:ext cx="101598" cy="9366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3"/>
              <a:gd name="f7" fmla="val 21"/>
              <a:gd name="f8" fmla="val 5"/>
              <a:gd name="f9" fmla="val 3"/>
              <a:gd name="f10" fmla="val 17"/>
              <a:gd name="f11" fmla="val 2"/>
              <a:gd name="f12" fmla="val 14"/>
              <a:gd name="f13" fmla="val 12"/>
              <a:gd name="f14" fmla="val 6"/>
              <a:gd name="f15" fmla="val 8"/>
              <a:gd name="f16" fmla="val 11"/>
              <a:gd name="f17" fmla="val 4"/>
              <a:gd name="f18" fmla="val 19"/>
              <a:gd name="f19" fmla="val 13"/>
              <a:gd name="f20" fmla="val 16"/>
              <a:gd name="f21" fmla="+- 0 0 -90"/>
              <a:gd name="f22" fmla="*/ f3 1 23"/>
              <a:gd name="f23" fmla="*/ f4 1 21"/>
              <a:gd name="f24" fmla="val f5"/>
              <a:gd name="f25" fmla="val f6"/>
              <a:gd name="f26" fmla="val f7"/>
              <a:gd name="f27" fmla="*/ f21 f0 1"/>
              <a:gd name="f28" fmla="+- f26 0 f24"/>
              <a:gd name="f29" fmla="+- f25 0 f24"/>
              <a:gd name="f30" fmla="*/ f27 1 f2"/>
              <a:gd name="f31" fmla="*/ f29 1 23"/>
              <a:gd name="f32" fmla="*/ f28 1 21"/>
              <a:gd name="f33" fmla="*/ 5 f29 1"/>
              <a:gd name="f34" fmla="*/ 21 f28 1"/>
              <a:gd name="f35" fmla="*/ 0 f29 1"/>
              <a:gd name="f36" fmla="*/ 12 f28 1"/>
              <a:gd name="f37" fmla="*/ 17 f29 1"/>
              <a:gd name="f38" fmla="*/ 0 f28 1"/>
              <a:gd name="f39" fmla="*/ 23 f29 1"/>
              <a:gd name="f40" fmla="*/ 8 f28 1"/>
              <a:gd name="f41" fmla="+- f30 0 f1"/>
              <a:gd name="f42" fmla="*/ f33 1 23"/>
              <a:gd name="f43" fmla="*/ f34 1 21"/>
              <a:gd name="f44" fmla="*/ f35 1 23"/>
              <a:gd name="f45" fmla="*/ f36 1 21"/>
              <a:gd name="f46" fmla="*/ f37 1 23"/>
              <a:gd name="f47" fmla="*/ f38 1 21"/>
              <a:gd name="f48" fmla="*/ f39 1 23"/>
              <a:gd name="f49" fmla="*/ f40 1 21"/>
              <a:gd name="f50" fmla="*/ 0 1 f31"/>
              <a:gd name="f51" fmla="*/ f25 1 f31"/>
              <a:gd name="f52" fmla="*/ 0 1 f32"/>
              <a:gd name="f53" fmla="*/ f26 1 f32"/>
              <a:gd name="f54" fmla="*/ f42 1 f31"/>
              <a:gd name="f55" fmla="*/ f43 1 f32"/>
              <a:gd name="f56" fmla="*/ f44 1 f31"/>
              <a:gd name="f57" fmla="*/ f45 1 f32"/>
              <a:gd name="f58" fmla="*/ f46 1 f31"/>
              <a:gd name="f59" fmla="*/ f47 1 f32"/>
              <a:gd name="f60" fmla="*/ f48 1 f31"/>
              <a:gd name="f61" fmla="*/ f49 1 f32"/>
              <a:gd name="f62" fmla="*/ f50 f22 1"/>
              <a:gd name="f63" fmla="*/ f51 f22 1"/>
              <a:gd name="f64" fmla="*/ f53 f23 1"/>
              <a:gd name="f65" fmla="*/ f52 f23 1"/>
              <a:gd name="f66" fmla="*/ f54 f22 1"/>
              <a:gd name="f67" fmla="*/ f55 f23 1"/>
              <a:gd name="f68" fmla="*/ f56 f22 1"/>
              <a:gd name="f69" fmla="*/ f57 f23 1"/>
              <a:gd name="f70" fmla="*/ f58 f22 1"/>
              <a:gd name="f71" fmla="*/ f59 f23 1"/>
              <a:gd name="f72" fmla="*/ f60 f22 1"/>
              <a:gd name="f73" fmla="*/ f61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">
                <a:pos x="f66" y="f67"/>
              </a:cxn>
              <a:cxn ang="f41">
                <a:pos x="f68" y="f69"/>
              </a:cxn>
              <a:cxn ang="f41">
                <a:pos x="f70" y="f71"/>
              </a:cxn>
              <a:cxn ang="f41">
                <a:pos x="f72" y="f73"/>
              </a:cxn>
              <a:cxn ang="f41">
                <a:pos x="f66" y="f67"/>
              </a:cxn>
            </a:cxnLst>
            <a:rect l="f62" t="f65" r="f63" b="f64"/>
            <a:pathLst>
              <a:path w="23" h="21">
                <a:moveTo>
                  <a:pt x="f8" y="f7"/>
                </a:moveTo>
                <a:cubicBezTo>
                  <a:pt x="f9" y="f10"/>
                  <a:pt x="f11" y="f12"/>
                  <a:pt x="f5" y="f13"/>
                </a:cubicBezTo>
                <a:cubicBezTo>
                  <a:pt x="f14" y="f15"/>
                  <a:pt x="f16" y="f17"/>
                  <a:pt x="f10" y="f5"/>
                </a:cubicBezTo>
                <a:cubicBezTo>
                  <a:pt x="f18" y="f9"/>
                  <a:pt x="f7" y="f8"/>
                  <a:pt x="f6" y="f15"/>
                </a:cubicBezTo>
                <a:cubicBezTo>
                  <a:pt x="f10" y="f19"/>
                  <a:pt x="f16" y="f20"/>
                  <a:pt x="f8" y="f7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9" name="Freeform 118">
            <a:extLst>
              <a:ext uri="{FF2B5EF4-FFF2-40B4-BE49-F238E27FC236}">
                <a16:creationId xmlns:a16="http://schemas.microsoft.com/office/drawing/2014/main" id="{0322D6FD-4EB7-4ACC-963D-1CC8DEEC74B5}"/>
              </a:ext>
            </a:extLst>
          </p:cNvPr>
          <p:cNvSpPr/>
          <p:nvPr/>
        </p:nvSpPr>
        <p:spPr>
          <a:xfrm>
            <a:off x="2792413" y="3559173"/>
            <a:ext cx="88897" cy="1063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"/>
              <a:gd name="f7" fmla="val 24"/>
              <a:gd name="f8" fmla="val 9"/>
              <a:gd name="f9" fmla="val 6"/>
              <a:gd name="f10" fmla="val 22"/>
              <a:gd name="f11" fmla="val 4"/>
              <a:gd name="f12" fmla="val 21"/>
              <a:gd name="f13" fmla="val 19"/>
              <a:gd name="f14" fmla="val 13"/>
              <a:gd name="f15" fmla="val 7"/>
              <a:gd name="f16" fmla="val 11"/>
              <a:gd name="f17" fmla="val 14"/>
              <a:gd name="f18" fmla="val 3"/>
              <a:gd name="f19" fmla="val 17"/>
              <a:gd name="f20" fmla="val 16"/>
              <a:gd name="f21" fmla="val 12"/>
              <a:gd name="f22" fmla="val 18"/>
              <a:gd name="f23" fmla="+- 0 0 -90"/>
              <a:gd name="f24" fmla="*/ f3 1 20"/>
              <a:gd name="f25" fmla="*/ f4 1 24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20"/>
              <a:gd name="f34" fmla="*/ f30 1 24"/>
              <a:gd name="f35" fmla="*/ 9 f31 1"/>
              <a:gd name="f36" fmla="*/ 24 f30 1"/>
              <a:gd name="f37" fmla="*/ 0 f31 1"/>
              <a:gd name="f38" fmla="*/ 19 f30 1"/>
              <a:gd name="f39" fmla="*/ 11 f31 1"/>
              <a:gd name="f40" fmla="*/ 0 f30 1"/>
              <a:gd name="f41" fmla="*/ 20 f31 1"/>
              <a:gd name="f42" fmla="*/ 7 f30 1"/>
              <a:gd name="f43" fmla="+- f32 0 f1"/>
              <a:gd name="f44" fmla="*/ f35 1 20"/>
              <a:gd name="f45" fmla="*/ f36 1 24"/>
              <a:gd name="f46" fmla="*/ f37 1 20"/>
              <a:gd name="f47" fmla="*/ f38 1 24"/>
              <a:gd name="f48" fmla="*/ f39 1 20"/>
              <a:gd name="f49" fmla="*/ f40 1 24"/>
              <a:gd name="f50" fmla="*/ f41 1 20"/>
              <a:gd name="f51" fmla="*/ f42 1 24"/>
              <a:gd name="f52" fmla="*/ 0 1 f33"/>
              <a:gd name="f53" fmla="*/ f27 1 f33"/>
              <a:gd name="f54" fmla="*/ 0 1 f34"/>
              <a:gd name="f55" fmla="*/ f28 1 f34"/>
              <a:gd name="f56" fmla="*/ f44 1 f33"/>
              <a:gd name="f57" fmla="*/ f45 1 f34"/>
              <a:gd name="f58" fmla="*/ f46 1 f33"/>
              <a:gd name="f59" fmla="*/ f47 1 f34"/>
              <a:gd name="f60" fmla="*/ f48 1 f33"/>
              <a:gd name="f61" fmla="*/ f49 1 f34"/>
              <a:gd name="f62" fmla="*/ f50 1 f33"/>
              <a:gd name="f63" fmla="*/ f51 1 f34"/>
              <a:gd name="f64" fmla="*/ f52 f24 1"/>
              <a:gd name="f65" fmla="*/ f53 f24 1"/>
              <a:gd name="f66" fmla="*/ f55 f25 1"/>
              <a:gd name="f67" fmla="*/ f54 f25 1"/>
              <a:gd name="f68" fmla="*/ f56 f24 1"/>
              <a:gd name="f69" fmla="*/ f57 f25 1"/>
              <a:gd name="f70" fmla="*/ f58 f24 1"/>
              <a:gd name="f71" fmla="*/ f59 f25 1"/>
              <a:gd name="f72" fmla="*/ f60 f24 1"/>
              <a:gd name="f73" fmla="*/ f61 f25 1"/>
              <a:gd name="f74" fmla="*/ f62 f24 1"/>
              <a:gd name="f75" fmla="*/ f6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3">
                <a:pos x="f70" y="f71"/>
              </a:cxn>
              <a:cxn ang="f43">
                <a:pos x="f72" y="f73"/>
              </a:cxn>
              <a:cxn ang="f43">
                <a:pos x="f74" y="f75"/>
              </a:cxn>
              <a:cxn ang="f43">
                <a:pos x="f68" y="f69"/>
              </a:cxn>
            </a:cxnLst>
            <a:rect l="f64" t="f67" r="f65" b="f66"/>
            <a:pathLst>
              <a:path w="20" h="24">
                <a:moveTo>
                  <a:pt x="f8" y="f7"/>
                </a:moveTo>
                <a:cubicBezTo>
                  <a:pt x="f9" y="f10"/>
                  <a:pt x="f11" y="f12"/>
                  <a:pt x="f5" y="f13"/>
                </a:cubicBezTo>
                <a:cubicBezTo>
                  <a:pt x="f11" y="f14"/>
                  <a:pt x="f15" y="f15"/>
                  <a:pt x="f16" y="f5"/>
                </a:cubicBezTo>
                <a:cubicBezTo>
                  <a:pt x="f17" y="f18"/>
                  <a:pt x="f19" y="f11"/>
                  <a:pt x="f6" y="f15"/>
                </a:cubicBezTo>
                <a:cubicBezTo>
                  <a:pt x="f20" y="f21"/>
                  <a:pt x="f14" y="f22"/>
                  <a:pt x="f8" y="f7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0" name="Freeform 119">
            <a:extLst>
              <a:ext uri="{FF2B5EF4-FFF2-40B4-BE49-F238E27FC236}">
                <a16:creationId xmlns:a16="http://schemas.microsoft.com/office/drawing/2014/main" id="{C7923ED1-ABBB-4014-B8B6-79507F10C274}"/>
              </a:ext>
            </a:extLst>
          </p:cNvPr>
          <p:cNvSpPr/>
          <p:nvPr/>
        </p:nvSpPr>
        <p:spPr>
          <a:xfrm>
            <a:off x="3011484" y="3368677"/>
            <a:ext cx="101598" cy="841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3"/>
              <a:gd name="f7" fmla="val 19"/>
              <a:gd name="f8" fmla="val 9"/>
              <a:gd name="f9" fmla="val 7"/>
              <a:gd name="f10" fmla="val 6"/>
              <a:gd name="f11" fmla="val 13"/>
              <a:gd name="f12" fmla="val 3"/>
              <a:gd name="f13" fmla="val 20"/>
              <a:gd name="f14" fmla="val 21"/>
              <a:gd name="f15" fmla="val 4"/>
              <a:gd name="f16" fmla="val 22"/>
              <a:gd name="f17" fmla="val 10"/>
              <a:gd name="f18" fmla="val 17"/>
              <a:gd name="f19" fmla="val 11"/>
              <a:gd name="f20" fmla="val 16"/>
              <a:gd name="f21" fmla="val 5"/>
              <a:gd name="f22" fmla="val 2"/>
              <a:gd name="f23" fmla="+- 0 0 -90"/>
              <a:gd name="f24" fmla="*/ f3 1 23"/>
              <a:gd name="f25" fmla="*/ f4 1 19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23"/>
              <a:gd name="f34" fmla="*/ f30 1 19"/>
              <a:gd name="f35" fmla="*/ 0 f31 1"/>
              <a:gd name="f36" fmla="*/ 9 f30 1"/>
              <a:gd name="f37" fmla="*/ 20 f31 1"/>
              <a:gd name="f38" fmla="*/ 0 f30 1"/>
              <a:gd name="f39" fmla="*/ 23 f31 1"/>
              <a:gd name="f40" fmla="*/ 10 f30 1"/>
              <a:gd name="f41" fmla="*/ 5 f31 1"/>
              <a:gd name="f42" fmla="*/ 19 f30 1"/>
              <a:gd name="f43" fmla="+- f32 0 f1"/>
              <a:gd name="f44" fmla="*/ f35 1 23"/>
              <a:gd name="f45" fmla="*/ f36 1 19"/>
              <a:gd name="f46" fmla="*/ f37 1 23"/>
              <a:gd name="f47" fmla="*/ f38 1 19"/>
              <a:gd name="f48" fmla="*/ f39 1 23"/>
              <a:gd name="f49" fmla="*/ f40 1 19"/>
              <a:gd name="f50" fmla="*/ f41 1 23"/>
              <a:gd name="f51" fmla="*/ f42 1 19"/>
              <a:gd name="f52" fmla="*/ 0 1 f33"/>
              <a:gd name="f53" fmla="*/ f27 1 f33"/>
              <a:gd name="f54" fmla="*/ 0 1 f34"/>
              <a:gd name="f55" fmla="*/ f28 1 f34"/>
              <a:gd name="f56" fmla="*/ f44 1 f33"/>
              <a:gd name="f57" fmla="*/ f45 1 f34"/>
              <a:gd name="f58" fmla="*/ f46 1 f33"/>
              <a:gd name="f59" fmla="*/ f47 1 f34"/>
              <a:gd name="f60" fmla="*/ f48 1 f33"/>
              <a:gd name="f61" fmla="*/ f49 1 f34"/>
              <a:gd name="f62" fmla="*/ f50 1 f33"/>
              <a:gd name="f63" fmla="*/ f51 1 f34"/>
              <a:gd name="f64" fmla="*/ f52 f24 1"/>
              <a:gd name="f65" fmla="*/ f53 f24 1"/>
              <a:gd name="f66" fmla="*/ f55 f25 1"/>
              <a:gd name="f67" fmla="*/ f54 f25 1"/>
              <a:gd name="f68" fmla="*/ f56 f24 1"/>
              <a:gd name="f69" fmla="*/ f57 f25 1"/>
              <a:gd name="f70" fmla="*/ f58 f24 1"/>
              <a:gd name="f71" fmla="*/ f59 f25 1"/>
              <a:gd name="f72" fmla="*/ f60 f24 1"/>
              <a:gd name="f73" fmla="*/ f61 f25 1"/>
              <a:gd name="f74" fmla="*/ f62 f24 1"/>
              <a:gd name="f75" fmla="*/ f6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3">
                <a:pos x="f70" y="f71"/>
              </a:cxn>
              <a:cxn ang="f43">
                <a:pos x="f72" y="f73"/>
              </a:cxn>
              <a:cxn ang="f43">
                <a:pos x="f74" y="f75"/>
              </a:cxn>
              <a:cxn ang="f43">
                <a:pos x="f68" y="f69"/>
              </a:cxn>
            </a:cxnLst>
            <a:rect l="f64" t="f67" r="f65" b="f66"/>
            <a:pathLst>
              <a:path w="23" h="19">
                <a:moveTo>
                  <a:pt x="f5" y="f8"/>
                </a:moveTo>
                <a:cubicBezTo>
                  <a:pt x="f9" y="f10"/>
                  <a:pt x="f11" y="f12"/>
                  <a:pt x="f13" y="f5"/>
                </a:cubicBezTo>
                <a:cubicBezTo>
                  <a:pt x="f14" y="f15"/>
                  <a:pt x="f16" y="f9"/>
                  <a:pt x="f6" y="f17"/>
                </a:cubicBezTo>
                <a:cubicBezTo>
                  <a:pt x="f18" y="f11"/>
                  <a:pt x="f19" y="f20"/>
                  <a:pt x="f21" y="f7"/>
                </a:cubicBezTo>
                <a:cubicBezTo>
                  <a:pt x="f15" y="f20"/>
                  <a:pt x="f22" y="f11"/>
                  <a:pt x="f5" y="f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1" name="Freeform 120">
            <a:extLst>
              <a:ext uri="{FF2B5EF4-FFF2-40B4-BE49-F238E27FC236}">
                <a16:creationId xmlns:a16="http://schemas.microsoft.com/office/drawing/2014/main" id="{3E61B2AA-0B87-4741-B4A8-27F04C617D3E}"/>
              </a:ext>
            </a:extLst>
          </p:cNvPr>
          <p:cNvSpPr/>
          <p:nvPr/>
        </p:nvSpPr>
        <p:spPr>
          <a:xfrm>
            <a:off x="3379786" y="4343400"/>
            <a:ext cx="103190" cy="6985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3"/>
              <a:gd name="f7" fmla="val 16"/>
              <a:gd name="f8" fmla="val 19"/>
              <a:gd name="f9" fmla="val 20"/>
              <a:gd name="f10" fmla="val 3"/>
              <a:gd name="f11" fmla="val 21"/>
              <a:gd name="f12" fmla="val 6"/>
              <a:gd name="f13" fmla="val 10"/>
              <a:gd name="f14" fmla="val 12"/>
              <a:gd name="f15" fmla="val 9"/>
              <a:gd name="f16" fmla="val 14"/>
              <a:gd name="f17" fmla="val 2"/>
              <a:gd name="f18" fmla="val 1"/>
              <a:gd name="f19" fmla="val 4"/>
              <a:gd name="f20" fmla="+- 0 0 -90"/>
              <a:gd name="f21" fmla="*/ f3 1 23"/>
              <a:gd name="f22" fmla="*/ f4 1 16"/>
              <a:gd name="f23" fmla="val f5"/>
              <a:gd name="f24" fmla="val f6"/>
              <a:gd name="f25" fmla="val f7"/>
              <a:gd name="f26" fmla="*/ f20 f0 1"/>
              <a:gd name="f27" fmla="+- f25 0 f23"/>
              <a:gd name="f28" fmla="+- f24 0 f23"/>
              <a:gd name="f29" fmla="*/ f26 1 f2"/>
              <a:gd name="f30" fmla="*/ f28 1 23"/>
              <a:gd name="f31" fmla="*/ f27 1 16"/>
              <a:gd name="f32" fmla="*/ 19 f28 1"/>
              <a:gd name="f33" fmla="*/ 0 f27 1"/>
              <a:gd name="f34" fmla="*/ 23 f28 1"/>
              <a:gd name="f35" fmla="*/ 10 f27 1"/>
              <a:gd name="f36" fmla="*/ 2 f28 1"/>
              <a:gd name="f37" fmla="*/ 16 f27 1"/>
              <a:gd name="f38" fmla="*/ 0 f28 1"/>
              <a:gd name="f39" fmla="*/ 6 f27 1"/>
              <a:gd name="f40" fmla="+- f29 0 f1"/>
              <a:gd name="f41" fmla="*/ f32 1 23"/>
              <a:gd name="f42" fmla="*/ f33 1 16"/>
              <a:gd name="f43" fmla="*/ f34 1 23"/>
              <a:gd name="f44" fmla="*/ f35 1 16"/>
              <a:gd name="f45" fmla="*/ f36 1 23"/>
              <a:gd name="f46" fmla="*/ f37 1 16"/>
              <a:gd name="f47" fmla="*/ f38 1 23"/>
              <a:gd name="f48" fmla="*/ f39 1 16"/>
              <a:gd name="f49" fmla="*/ 0 1 f30"/>
              <a:gd name="f50" fmla="*/ f24 1 f30"/>
              <a:gd name="f51" fmla="*/ 0 1 f31"/>
              <a:gd name="f52" fmla="*/ f25 1 f31"/>
              <a:gd name="f53" fmla="*/ f41 1 f30"/>
              <a:gd name="f54" fmla="*/ f42 1 f31"/>
              <a:gd name="f55" fmla="*/ f43 1 f30"/>
              <a:gd name="f56" fmla="*/ f44 1 f31"/>
              <a:gd name="f57" fmla="*/ f45 1 f30"/>
              <a:gd name="f58" fmla="*/ f46 1 f31"/>
              <a:gd name="f59" fmla="*/ f47 1 f30"/>
              <a:gd name="f60" fmla="*/ f48 1 f31"/>
              <a:gd name="f61" fmla="*/ f49 f21 1"/>
              <a:gd name="f62" fmla="*/ f50 f21 1"/>
              <a:gd name="f63" fmla="*/ f52 f22 1"/>
              <a:gd name="f64" fmla="*/ f51 f22 1"/>
              <a:gd name="f65" fmla="*/ f53 f21 1"/>
              <a:gd name="f66" fmla="*/ f54 f22 1"/>
              <a:gd name="f67" fmla="*/ f55 f21 1"/>
              <a:gd name="f68" fmla="*/ f56 f22 1"/>
              <a:gd name="f69" fmla="*/ f57 f21 1"/>
              <a:gd name="f70" fmla="*/ f58 f22 1"/>
              <a:gd name="f71" fmla="*/ f59 f21 1"/>
              <a:gd name="f72" fmla="*/ f60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65" y="f66"/>
              </a:cxn>
              <a:cxn ang="f40">
                <a:pos x="f67" y="f68"/>
              </a:cxn>
              <a:cxn ang="f40">
                <a:pos x="f69" y="f70"/>
              </a:cxn>
              <a:cxn ang="f40">
                <a:pos x="f71" y="f72"/>
              </a:cxn>
              <a:cxn ang="f40">
                <a:pos x="f65" y="f66"/>
              </a:cxn>
            </a:cxnLst>
            <a:rect l="f61" t="f64" r="f62" b="f63"/>
            <a:pathLst>
              <a:path w="23" h="16">
                <a:moveTo>
                  <a:pt x="f8" y="f5"/>
                </a:moveTo>
                <a:cubicBezTo>
                  <a:pt x="f9" y="f10"/>
                  <a:pt x="f11" y="f12"/>
                  <a:pt x="f6" y="f13"/>
                </a:cubicBezTo>
                <a:cubicBezTo>
                  <a:pt x="f7" y="f14"/>
                  <a:pt x="f15" y="f16"/>
                  <a:pt x="f17" y="f7"/>
                </a:cubicBezTo>
                <a:cubicBezTo>
                  <a:pt x="f18" y="f14"/>
                  <a:pt x="f5" y="f15"/>
                  <a:pt x="f5" y="f12"/>
                </a:cubicBezTo>
                <a:cubicBezTo>
                  <a:pt x="f12" y="f19"/>
                  <a:pt x="f14" y="f17"/>
                  <a:pt x="f8" y="f5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2" name="Freeform 121">
            <a:extLst>
              <a:ext uri="{FF2B5EF4-FFF2-40B4-BE49-F238E27FC236}">
                <a16:creationId xmlns:a16="http://schemas.microsoft.com/office/drawing/2014/main" id="{BBE3EBD2-09A2-4EFC-A356-4AE4E5C65B2E}"/>
              </a:ext>
            </a:extLst>
          </p:cNvPr>
          <p:cNvSpPr/>
          <p:nvPr/>
        </p:nvSpPr>
        <p:spPr>
          <a:xfrm>
            <a:off x="2930523" y="4257675"/>
            <a:ext cx="103190" cy="9366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3"/>
              <a:gd name="f7" fmla="val 21"/>
              <a:gd name="f8" fmla="val 12"/>
              <a:gd name="f9" fmla="val 22"/>
              <a:gd name="f10" fmla="val 15"/>
              <a:gd name="f11" fmla="val 20"/>
              <a:gd name="f12" fmla="val 18"/>
              <a:gd name="f13" fmla="val 17"/>
              <a:gd name="f14" fmla="val 6"/>
              <a:gd name="f15" fmla="val 13"/>
              <a:gd name="f16" fmla="val 8"/>
              <a:gd name="f17" fmla="val 3"/>
              <a:gd name="f18" fmla="val 5"/>
              <a:gd name="f19" fmla="val 7"/>
              <a:gd name="f20" fmla="val 4"/>
              <a:gd name="f21" fmla="+- 0 0 -90"/>
              <a:gd name="f22" fmla="*/ f3 1 23"/>
              <a:gd name="f23" fmla="*/ f4 1 21"/>
              <a:gd name="f24" fmla="val f5"/>
              <a:gd name="f25" fmla="val f6"/>
              <a:gd name="f26" fmla="val f7"/>
              <a:gd name="f27" fmla="*/ f21 f0 1"/>
              <a:gd name="f28" fmla="+- f26 0 f24"/>
              <a:gd name="f29" fmla="+- f25 0 f24"/>
              <a:gd name="f30" fmla="*/ f27 1 f2"/>
              <a:gd name="f31" fmla="*/ f29 1 23"/>
              <a:gd name="f32" fmla="*/ f28 1 21"/>
              <a:gd name="f33" fmla="*/ 23 f29 1"/>
              <a:gd name="f34" fmla="*/ 12 f28 1"/>
              <a:gd name="f35" fmla="*/ 18 f29 1"/>
              <a:gd name="f36" fmla="*/ 21 f28 1"/>
              <a:gd name="f37" fmla="*/ 0 f29 1"/>
              <a:gd name="f38" fmla="*/ 8 f28 1"/>
              <a:gd name="f39" fmla="*/ 7 f29 1"/>
              <a:gd name="f40" fmla="*/ 0 f28 1"/>
              <a:gd name="f41" fmla="+- f30 0 f1"/>
              <a:gd name="f42" fmla="*/ f33 1 23"/>
              <a:gd name="f43" fmla="*/ f34 1 21"/>
              <a:gd name="f44" fmla="*/ f35 1 23"/>
              <a:gd name="f45" fmla="*/ f36 1 21"/>
              <a:gd name="f46" fmla="*/ f37 1 23"/>
              <a:gd name="f47" fmla="*/ f38 1 21"/>
              <a:gd name="f48" fmla="*/ f39 1 23"/>
              <a:gd name="f49" fmla="*/ f40 1 21"/>
              <a:gd name="f50" fmla="*/ 0 1 f31"/>
              <a:gd name="f51" fmla="*/ f25 1 f31"/>
              <a:gd name="f52" fmla="*/ 0 1 f32"/>
              <a:gd name="f53" fmla="*/ f26 1 f32"/>
              <a:gd name="f54" fmla="*/ f42 1 f31"/>
              <a:gd name="f55" fmla="*/ f43 1 f32"/>
              <a:gd name="f56" fmla="*/ f44 1 f31"/>
              <a:gd name="f57" fmla="*/ f45 1 f32"/>
              <a:gd name="f58" fmla="*/ f46 1 f31"/>
              <a:gd name="f59" fmla="*/ f47 1 f32"/>
              <a:gd name="f60" fmla="*/ f48 1 f31"/>
              <a:gd name="f61" fmla="*/ f49 1 f32"/>
              <a:gd name="f62" fmla="*/ f50 f22 1"/>
              <a:gd name="f63" fmla="*/ f51 f22 1"/>
              <a:gd name="f64" fmla="*/ f53 f23 1"/>
              <a:gd name="f65" fmla="*/ f52 f23 1"/>
              <a:gd name="f66" fmla="*/ f54 f22 1"/>
              <a:gd name="f67" fmla="*/ f55 f23 1"/>
              <a:gd name="f68" fmla="*/ f56 f22 1"/>
              <a:gd name="f69" fmla="*/ f57 f23 1"/>
              <a:gd name="f70" fmla="*/ f58 f22 1"/>
              <a:gd name="f71" fmla="*/ f59 f23 1"/>
              <a:gd name="f72" fmla="*/ f60 f22 1"/>
              <a:gd name="f73" fmla="*/ f61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">
                <a:pos x="f66" y="f67"/>
              </a:cxn>
              <a:cxn ang="f41">
                <a:pos x="f68" y="f69"/>
              </a:cxn>
              <a:cxn ang="f41">
                <a:pos x="f70" y="f71"/>
              </a:cxn>
              <a:cxn ang="f41">
                <a:pos x="f72" y="f73"/>
              </a:cxn>
              <a:cxn ang="f41">
                <a:pos x="f66" y="f67"/>
              </a:cxn>
            </a:cxnLst>
            <a:rect l="f62" t="f65" r="f63" b="f64"/>
            <a:pathLst>
              <a:path w="23" h="21">
                <a:moveTo>
                  <a:pt x="f6" y="f8"/>
                </a:moveTo>
                <a:cubicBezTo>
                  <a:pt x="f9" y="f10"/>
                  <a:pt x="f11" y="f12"/>
                  <a:pt x="f12" y="f7"/>
                </a:cubicBezTo>
                <a:cubicBezTo>
                  <a:pt x="f8" y="f13"/>
                  <a:pt x="f14" y="f15"/>
                  <a:pt x="f5" y="f16"/>
                </a:cubicBezTo>
                <a:cubicBezTo>
                  <a:pt x="f17" y="f18"/>
                  <a:pt x="f18" y="f17"/>
                  <a:pt x="f19" y="f5"/>
                </a:cubicBezTo>
                <a:cubicBezTo>
                  <a:pt x="f15" y="f20"/>
                  <a:pt x="f12" y="f16"/>
                  <a:pt x="f6" y="f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3" name="Freeform 122">
            <a:extLst>
              <a:ext uri="{FF2B5EF4-FFF2-40B4-BE49-F238E27FC236}">
                <a16:creationId xmlns:a16="http://schemas.microsoft.com/office/drawing/2014/main" id="{354D41BC-6F44-40D3-8E9A-078932FB8274}"/>
              </a:ext>
            </a:extLst>
          </p:cNvPr>
          <p:cNvSpPr/>
          <p:nvPr/>
        </p:nvSpPr>
        <p:spPr>
          <a:xfrm>
            <a:off x="3068634" y="4338635"/>
            <a:ext cx="103190" cy="714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3"/>
              <a:gd name="f7" fmla="val 16"/>
              <a:gd name="f8" fmla="val 9"/>
              <a:gd name="f9" fmla="val 2"/>
              <a:gd name="f10" fmla="val 6"/>
              <a:gd name="f11" fmla="val 3"/>
              <a:gd name="f12" fmla="val 4"/>
              <a:gd name="f13" fmla="val 11"/>
              <a:gd name="f14" fmla="val 17"/>
              <a:gd name="f15" fmla="val 22"/>
              <a:gd name="f16" fmla="val 12"/>
              <a:gd name="f17" fmla="val 21"/>
              <a:gd name="f18" fmla="val 14"/>
              <a:gd name="f19" fmla="val 7"/>
              <a:gd name="f20" fmla="+- 0 0 -90"/>
              <a:gd name="f21" fmla="*/ f3 1 23"/>
              <a:gd name="f22" fmla="*/ f4 1 16"/>
              <a:gd name="f23" fmla="val f5"/>
              <a:gd name="f24" fmla="val f6"/>
              <a:gd name="f25" fmla="val f7"/>
              <a:gd name="f26" fmla="*/ f20 f0 1"/>
              <a:gd name="f27" fmla="+- f25 0 f23"/>
              <a:gd name="f28" fmla="+- f24 0 f23"/>
              <a:gd name="f29" fmla="*/ f26 1 f2"/>
              <a:gd name="f30" fmla="*/ f28 1 23"/>
              <a:gd name="f31" fmla="*/ f27 1 16"/>
              <a:gd name="f32" fmla="*/ 0 f28 1"/>
              <a:gd name="f33" fmla="*/ 9 f27 1"/>
              <a:gd name="f34" fmla="*/ 4 f28 1"/>
              <a:gd name="f35" fmla="*/ 0 f27 1"/>
              <a:gd name="f36" fmla="*/ 23 f28 1"/>
              <a:gd name="f37" fmla="*/ 6 f27 1"/>
              <a:gd name="f38" fmla="*/ 21 f28 1"/>
              <a:gd name="f39" fmla="*/ 16 f27 1"/>
              <a:gd name="f40" fmla="+- f29 0 f1"/>
              <a:gd name="f41" fmla="*/ f32 1 23"/>
              <a:gd name="f42" fmla="*/ f33 1 16"/>
              <a:gd name="f43" fmla="*/ f34 1 23"/>
              <a:gd name="f44" fmla="*/ f35 1 16"/>
              <a:gd name="f45" fmla="*/ f36 1 23"/>
              <a:gd name="f46" fmla="*/ f37 1 16"/>
              <a:gd name="f47" fmla="*/ f38 1 23"/>
              <a:gd name="f48" fmla="*/ f39 1 16"/>
              <a:gd name="f49" fmla="*/ 0 1 f30"/>
              <a:gd name="f50" fmla="*/ f24 1 f30"/>
              <a:gd name="f51" fmla="*/ 0 1 f31"/>
              <a:gd name="f52" fmla="*/ f25 1 f31"/>
              <a:gd name="f53" fmla="*/ f41 1 f30"/>
              <a:gd name="f54" fmla="*/ f42 1 f31"/>
              <a:gd name="f55" fmla="*/ f43 1 f30"/>
              <a:gd name="f56" fmla="*/ f44 1 f31"/>
              <a:gd name="f57" fmla="*/ f45 1 f30"/>
              <a:gd name="f58" fmla="*/ f46 1 f31"/>
              <a:gd name="f59" fmla="*/ f47 1 f30"/>
              <a:gd name="f60" fmla="*/ f48 1 f31"/>
              <a:gd name="f61" fmla="*/ f49 f21 1"/>
              <a:gd name="f62" fmla="*/ f50 f21 1"/>
              <a:gd name="f63" fmla="*/ f52 f22 1"/>
              <a:gd name="f64" fmla="*/ f51 f22 1"/>
              <a:gd name="f65" fmla="*/ f53 f21 1"/>
              <a:gd name="f66" fmla="*/ f54 f22 1"/>
              <a:gd name="f67" fmla="*/ f55 f21 1"/>
              <a:gd name="f68" fmla="*/ f56 f22 1"/>
              <a:gd name="f69" fmla="*/ f57 f21 1"/>
              <a:gd name="f70" fmla="*/ f58 f22 1"/>
              <a:gd name="f71" fmla="*/ f59 f21 1"/>
              <a:gd name="f72" fmla="*/ f60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65" y="f66"/>
              </a:cxn>
              <a:cxn ang="f40">
                <a:pos x="f67" y="f68"/>
              </a:cxn>
              <a:cxn ang="f40">
                <a:pos x="f69" y="f70"/>
              </a:cxn>
              <a:cxn ang="f40">
                <a:pos x="f71" y="f72"/>
              </a:cxn>
              <a:cxn ang="f40">
                <a:pos x="f65" y="f66"/>
              </a:cxn>
            </a:cxnLst>
            <a:rect l="f61" t="f64" r="f62" b="f63"/>
            <a:pathLst>
              <a:path w="23" h="16">
                <a:moveTo>
                  <a:pt x="f5" y="f8"/>
                </a:moveTo>
                <a:cubicBezTo>
                  <a:pt x="f9" y="f10"/>
                  <a:pt x="f11" y="f11"/>
                  <a:pt x="f12" y="f5"/>
                </a:cubicBezTo>
                <a:cubicBezTo>
                  <a:pt x="f13" y="f9"/>
                  <a:pt x="f14" y="f12"/>
                  <a:pt x="f6" y="f10"/>
                </a:cubicBezTo>
                <a:cubicBezTo>
                  <a:pt x="f6" y="f8"/>
                  <a:pt x="f15" y="f16"/>
                  <a:pt x="f17" y="f7"/>
                </a:cubicBezTo>
                <a:cubicBezTo>
                  <a:pt x="f18" y="f18"/>
                  <a:pt x="f19" y="f16"/>
                  <a:pt x="f5" y="f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4" name="Freeform 123">
            <a:extLst>
              <a:ext uri="{FF2B5EF4-FFF2-40B4-BE49-F238E27FC236}">
                <a16:creationId xmlns:a16="http://schemas.microsoft.com/office/drawing/2014/main" id="{A2492C40-DAB2-40D5-9175-0311911665CF}"/>
              </a:ext>
            </a:extLst>
          </p:cNvPr>
          <p:cNvSpPr/>
          <p:nvPr/>
        </p:nvSpPr>
        <p:spPr>
          <a:xfrm>
            <a:off x="3771899" y="3879854"/>
            <a:ext cx="52385" cy="984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"/>
              <a:gd name="f7" fmla="val 22"/>
              <a:gd name="f8" fmla="val 8"/>
              <a:gd name="f9" fmla="val 11"/>
              <a:gd name="f10" fmla="val 15"/>
              <a:gd name="f11" fmla="val 10"/>
              <a:gd name="f12" fmla="val 7"/>
              <a:gd name="f13" fmla="val 21"/>
              <a:gd name="f14" fmla="val 3"/>
              <a:gd name="f15" fmla="val 20"/>
              <a:gd name="f16" fmla="val 1"/>
              <a:gd name="f17" fmla="val 13"/>
              <a:gd name="f18" fmla="val 2"/>
              <a:gd name="f19" fmla="val 5"/>
              <a:gd name="f20" fmla="+- 0 0 -90"/>
              <a:gd name="f21" fmla="*/ f3 1 12"/>
              <a:gd name="f22" fmla="*/ f4 1 22"/>
              <a:gd name="f23" fmla="val f5"/>
              <a:gd name="f24" fmla="val f6"/>
              <a:gd name="f25" fmla="val f7"/>
              <a:gd name="f26" fmla="*/ f20 f0 1"/>
              <a:gd name="f27" fmla="+- f25 0 f23"/>
              <a:gd name="f28" fmla="+- f24 0 f23"/>
              <a:gd name="f29" fmla="*/ f26 1 f2"/>
              <a:gd name="f30" fmla="*/ f28 1 12"/>
              <a:gd name="f31" fmla="*/ f27 1 22"/>
              <a:gd name="f32" fmla="*/ 12 f28 1"/>
              <a:gd name="f33" fmla="*/ 0 f27 1"/>
              <a:gd name="f34" fmla="*/ 10 f28 1"/>
              <a:gd name="f35" fmla="*/ 22 f27 1"/>
              <a:gd name="f36" fmla="*/ 0 f28 1"/>
              <a:gd name="f37" fmla="*/ 20 f27 1"/>
              <a:gd name="f38" fmla="*/ 2 f28 1"/>
              <a:gd name="f39" fmla="+- f29 0 f1"/>
              <a:gd name="f40" fmla="*/ f32 1 12"/>
              <a:gd name="f41" fmla="*/ f33 1 22"/>
              <a:gd name="f42" fmla="*/ f34 1 12"/>
              <a:gd name="f43" fmla="*/ f35 1 22"/>
              <a:gd name="f44" fmla="*/ f36 1 12"/>
              <a:gd name="f45" fmla="*/ f37 1 22"/>
              <a:gd name="f46" fmla="*/ f38 1 12"/>
              <a:gd name="f47" fmla="*/ 0 1 f30"/>
              <a:gd name="f48" fmla="*/ f24 1 f30"/>
              <a:gd name="f49" fmla="*/ 0 1 f31"/>
              <a:gd name="f50" fmla="*/ f25 1 f31"/>
              <a:gd name="f51" fmla="*/ f40 1 f30"/>
              <a:gd name="f52" fmla="*/ f41 1 f31"/>
              <a:gd name="f53" fmla="*/ f42 1 f30"/>
              <a:gd name="f54" fmla="*/ f43 1 f31"/>
              <a:gd name="f55" fmla="*/ f44 1 f30"/>
              <a:gd name="f56" fmla="*/ f45 1 f31"/>
              <a:gd name="f57" fmla="*/ f46 1 f30"/>
              <a:gd name="f58" fmla="*/ f47 f21 1"/>
              <a:gd name="f59" fmla="*/ f48 f21 1"/>
              <a:gd name="f60" fmla="*/ f50 f22 1"/>
              <a:gd name="f61" fmla="*/ f49 f22 1"/>
              <a:gd name="f62" fmla="*/ f51 f21 1"/>
              <a:gd name="f63" fmla="*/ f52 f22 1"/>
              <a:gd name="f64" fmla="*/ f53 f21 1"/>
              <a:gd name="f65" fmla="*/ f54 f22 1"/>
              <a:gd name="f66" fmla="*/ f55 f21 1"/>
              <a:gd name="f67" fmla="*/ f56 f22 1"/>
              <a:gd name="f68" fmla="*/ f57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2" y="f63"/>
              </a:cxn>
              <a:cxn ang="f39">
                <a:pos x="f64" y="f65"/>
              </a:cxn>
              <a:cxn ang="f39">
                <a:pos x="f66" y="f67"/>
              </a:cxn>
              <a:cxn ang="f39">
                <a:pos x="f68" y="f63"/>
              </a:cxn>
              <a:cxn ang="f39">
                <a:pos x="f62" y="f63"/>
              </a:cxn>
            </a:cxnLst>
            <a:rect l="f58" t="f61" r="f59" b="f60"/>
            <a:pathLst>
              <a:path w="12" h="22">
                <a:moveTo>
                  <a:pt x="f6" y="f5"/>
                </a:moveTo>
                <a:cubicBezTo>
                  <a:pt x="f6" y="f8"/>
                  <a:pt x="f9" y="f10"/>
                  <a:pt x="f11" y="f7"/>
                </a:cubicBezTo>
                <a:cubicBezTo>
                  <a:pt x="f12" y="f13"/>
                  <a:pt x="f14" y="f13"/>
                  <a:pt x="f5" y="f15"/>
                </a:cubicBezTo>
                <a:cubicBezTo>
                  <a:pt x="f16" y="f17"/>
                  <a:pt x="f16" y="f12"/>
                  <a:pt x="f18" y="f5"/>
                </a:cubicBezTo>
                <a:cubicBezTo>
                  <a:pt x="f19" y="f5"/>
                  <a:pt x="f8" y="f5"/>
                  <a:pt x="f6" y="f5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5">
            <a:extLst>
              <a:ext uri="{FF2B5EF4-FFF2-40B4-BE49-F238E27FC236}">
                <a16:creationId xmlns:a16="http://schemas.microsoft.com/office/drawing/2014/main" id="{A18C7EEE-5DAA-4F9A-9E31-8C36F5670213}"/>
              </a:ext>
            </a:extLst>
          </p:cNvPr>
          <p:cNvSpPr/>
          <p:nvPr/>
        </p:nvSpPr>
        <p:spPr>
          <a:xfrm>
            <a:off x="4584051" y="1119115"/>
            <a:ext cx="392359" cy="393521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+- f4 0 f2"/>
              <a:gd name="f47" fmla="+- f3 0 f2"/>
              <a:gd name="f48" fmla="*/ f47 1 3240001"/>
              <a:gd name="f49" fmla="*/ f46 1 3249575"/>
              <a:gd name="f50" fmla="*/ f2 1 f48"/>
              <a:gd name="f51" fmla="*/ f3 1 f48"/>
              <a:gd name="f52" fmla="*/ f2 1 f49"/>
              <a:gd name="f53" fmla="*/ f4 1 f49"/>
              <a:gd name="f54" fmla="*/ f50 f44 1"/>
              <a:gd name="f55" fmla="*/ f51 f44 1"/>
              <a:gd name="f56" fmla="*/ f53 f45 1"/>
              <a:gd name="f57" fmla="*/ f52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3" name="Isosceles Triangle 51">
            <a:extLst>
              <a:ext uri="{FF2B5EF4-FFF2-40B4-BE49-F238E27FC236}">
                <a16:creationId xmlns:a16="http://schemas.microsoft.com/office/drawing/2014/main" id="{0428217E-D2DB-4C91-85B7-48A539BEA38C}"/>
              </a:ext>
            </a:extLst>
          </p:cNvPr>
          <p:cNvSpPr/>
          <p:nvPr/>
        </p:nvSpPr>
        <p:spPr>
          <a:xfrm>
            <a:off x="3954990" y="1172013"/>
            <a:ext cx="392359" cy="287715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+- f4 0 f2"/>
              <a:gd name="f26" fmla="+- f3 0 f2"/>
              <a:gd name="f27" fmla="*/ f26 1 3240001"/>
              <a:gd name="f28" fmla="*/ f25 1 2375905"/>
              <a:gd name="f29" fmla="*/ f2 1 f27"/>
              <a:gd name="f30" fmla="*/ f3 1 f27"/>
              <a:gd name="f31" fmla="*/ f2 1 f28"/>
              <a:gd name="f32" fmla="*/ f4 1 f28"/>
              <a:gd name="f33" fmla="*/ f29 f23 1"/>
              <a:gd name="f34" fmla="*/ f30 f23 1"/>
              <a:gd name="f35" fmla="*/ f32 f24 1"/>
              <a:gd name="f36" fmla="*/ f31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6" r="f34" b="f35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4" name="Isosceles Triangle 57">
            <a:extLst>
              <a:ext uri="{FF2B5EF4-FFF2-40B4-BE49-F238E27FC236}">
                <a16:creationId xmlns:a16="http://schemas.microsoft.com/office/drawing/2014/main" id="{0E9812D4-3DC5-49BF-879C-A8D3C34A95CD}"/>
              </a:ext>
            </a:extLst>
          </p:cNvPr>
          <p:cNvSpPr/>
          <p:nvPr/>
        </p:nvSpPr>
        <p:spPr>
          <a:xfrm>
            <a:off x="4585615" y="3390156"/>
            <a:ext cx="234854" cy="5309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+- f7 0 f5"/>
              <a:gd name="f70" fmla="+- f6 0 f5"/>
              <a:gd name="f71" fmla="*/ f66 f0 1"/>
              <a:gd name="f72" fmla="*/ f70 1 1346449"/>
              <a:gd name="f73" fmla="*/ f69 1 3166775"/>
              <a:gd name="f74" fmla="*/ 1148449 f70 1"/>
              <a:gd name="f75" fmla="*/ 198001 f70 1"/>
              <a:gd name="f76" fmla="*/ 1 f70 1"/>
              <a:gd name="f77" fmla="*/ 1346449 f70 1"/>
              <a:gd name="f78" fmla="*/ 755186 f70 1"/>
              <a:gd name="f79" fmla="*/ 734449 f70 1"/>
              <a:gd name="f80" fmla="*/ 853246 f70 1"/>
              <a:gd name="f81" fmla="*/ 673226 f70 1"/>
              <a:gd name="f82" fmla="*/ 493206 f70 1"/>
              <a:gd name="f83" fmla="*/ 612000 f70 1"/>
              <a:gd name="f84" fmla="*/ 2939 f70 1"/>
              <a:gd name="f85" fmla="*/ 0 f70 1"/>
              <a:gd name="f86" fmla="*/ 2009 f70 1"/>
              <a:gd name="f87" fmla="*/ 6353 f70 1"/>
              <a:gd name="f88" fmla="*/ 273414 f70 1"/>
              <a:gd name="f89" fmla="*/ 1091887 f70 1"/>
              <a:gd name="f90" fmla="*/ 1340768 f70 1"/>
              <a:gd name="f91" fmla="*/ 1344512 f70 1"/>
              <a:gd name="f92" fmla="*/ 1346448 f70 1"/>
              <a:gd name="f93" fmla="*/ 1343510 f70 1"/>
              <a:gd name="f94" fmla="*/ 2374775 f69 1"/>
              <a:gd name="f95" fmla="*/ 3166775 f69 1"/>
              <a:gd name="f96" fmla="*/ 0 f69 1"/>
              <a:gd name="f97" fmla="*/ 1231644 f69 1"/>
              <a:gd name="f98" fmla="*/ 1400264 f69 1"/>
              <a:gd name="f99" fmla="*/ 1580284 f69 1"/>
              <a:gd name="f100" fmla="*/ 1231645 f69 1"/>
              <a:gd name="f101" fmla="*/ 591263 f70 1"/>
              <a:gd name="f102" fmla="*/ 10368 f69 1"/>
              <a:gd name="f103" fmla="*/ 1491744 f69 1"/>
              <a:gd name="f104" fmla="*/ 1494147 f69 1"/>
              <a:gd name="f105" fmla="*/ 1499342 f69 1"/>
              <a:gd name="f106" fmla="*/ 2293171 f69 1"/>
              <a:gd name="f107" fmla="*/ 2283744 f69 1"/>
              <a:gd name="f108" fmla="*/ 1494334 f69 1"/>
              <a:gd name="f109" fmla="*/ f71 1 f2"/>
              <a:gd name="f110" fmla="*/ f74 1 1346449"/>
              <a:gd name="f111" fmla="*/ f75 1 1346449"/>
              <a:gd name="f112" fmla="*/ f76 1 1346449"/>
              <a:gd name="f113" fmla="*/ f77 1 1346449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3166775"/>
              <a:gd name="f131" fmla="*/ f95 1 3166775"/>
              <a:gd name="f132" fmla="*/ f96 1 3166775"/>
              <a:gd name="f133" fmla="*/ f97 1 3166775"/>
              <a:gd name="f134" fmla="*/ f98 1 3166775"/>
              <a:gd name="f135" fmla="*/ f99 1 3166775"/>
              <a:gd name="f136" fmla="*/ f100 1 3166775"/>
              <a:gd name="f137" fmla="*/ f101 1 1346449"/>
              <a:gd name="f138" fmla="*/ f102 1 3166775"/>
              <a:gd name="f139" fmla="*/ f103 1 3166775"/>
              <a:gd name="f140" fmla="*/ f104 1 3166775"/>
              <a:gd name="f141" fmla="*/ f105 1 3166775"/>
              <a:gd name="f142" fmla="*/ f106 1 3166775"/>
              <a:gd name="f143" fmla="*/ f107 1 3166775"/>
              <a:gd name="f144" fmla="*/ f108 1 3166775"/>
              <a:gd name="f145" fmla="*/ f5 1 f72"/>
              <a:gd name="f146" fmla="*/ f6 1 f72"/>
              <a:gd name="f147" fmla="*/ f5 1 f73"/>
              <a:gd name="f148" fmla="*/ f7 1 f73"/>
              <a:gd name="f149" fmla="+- f109 0 f1"/>
              <a:gd name="f150" fmla="*/ f110 1 f72"/>
              <a:gd name="f151" fmla="*/ f130 1 f73"/>
              <a:gd name="f152" fmla="*/ f111 1 f72"/>
              <a:gd name="f153" fmla="*/ f112 1 f72"/>
              <a:gd name="f154" fmla="*/ f131 1 f73"/>
              <a:gd name="f155" fmla="*/ f113 1 f72"/>
              <a:gd name="f156" fmla="*/ f114 1 f72"/>
              <a:gd name="f157" fmla="*/ f132 1 f73"/>
              <a:gd name="f158" fmla="*/ f115 1 f72"/>
              <a:gd name="f159" fmla="*/ f133 1 f73"/>
              <a:gd name="f160" fmla="*/ f116 1 f72"/>
              <a:gd name="f161" fmla="*/ f134 1 f73"/>
              <a:gd name="f162" fmla="*/ f117 1 f72"/>
              <a:gd name="f163" fmla="*/ f135 1 f73"/>
              <a:gd name="f164" fmla="*/ f118 1 f72"/>
              <a:gd name="f165" fmla="*/ f119 1 f72"/>
              <a:gd name="f166" fmla="*/ f136 1 f73"/>
              <a:gd name="f167" fmla="*/ f137 1 f72"/>
              <a:gd name="f168" fmla="*/ f138 1 f73"/>
              <a:gd name="f169" fmla="*/ f120 1 f72"/>
              <a:gd name="f170" fmla="*/ f139 1 f73"/>
              <a:gd name="f171" fmla="*/ f121 1 f72"/>
              <a:gd name="f172" fmla="*/ f122 1 f72"/>
              <a:gd name="f173" fmla="*/ f140 1 f73"/>
              <a:gd name="f174" fmla="*/ f141 1 f73"/>
              <a:gd name="f175" fmla="*/ f123 1 f72"/>
              <a:gd name="f176" fmla="*/ f124 1 f72"/>
              <a:gd name="f177" fmla="*/ f142 1 f73"/>
              <a:gd name="f178" fmla="*/ f125 1 f72"/>
              <a:gd name="f179" fmla="*/ f143 1 f73"/>
              <a:gd name="f180" fmla="*/ f126 1 f72"/>
              <a:gd name="f181" fmla="*/ f127 1 f72"/>
              <a:gd name="f182" fmla="*/ f144 1 f73"/>
              <a:gd name="f183" fmla="*/ f128 1 f72"/>
              <a:gd name="f184" fmla="*/ f129 1 f72"/>
              <a:gd name="f185" fmla="*/ f145 f67 1"/>
              <a:gd name="f186" fmla="*/ f146 f67 1"/>
              <a:gd name="f187" fmla="*/ f148 f68 1"/>
              <a:gd name="f188" fmla="*/ f147 f68 1"/>
              <a:gd name="f189" fmla="*/ f150 f67 1"/>
              <a:gd name="f190" fmla="*/ f151 f68 1"/>
              <a:gd name="f191" fmla="*/ f152 f67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8 1"/>
              <a:gd name="f199" fmla="*/ f160 f67 1"/>
              <a:gd name="f200" fmla="*/ f161 f68 1"/>
              <a:gd name="f201" fmla="*/ f162 f67 1"/>
              <a:gd name="f202" fmla="*/ f163 f68 1"/>
              <a:gd name="f203" fmla="*/ f164 f67 1"/>
              <a:gd name="f204" fmla="*/ f165 f67 1"/>
              <a:gd name="f205" fmla="*/ f166 f68 1"/>
              <a:gd name="f206" fmla="*/ f167 f67 1"/>
              <a:gd name="f207" fmla="*/ f168 f68 1"/>
              <a:gd name="f208" fmla="*/ f169 f67 1"/>
              <a:gd name="f209" fmla="*/ f170 f68 1"/>
              <a:gd name="f210" fmla="*/ f171 f67 1"/>
              <a:gd name="f211" fmla="*/ f172 f67 1"/>
              <a:gd name="f212" fmla="*/ f173 f68 1"/>
              <a:gd name="f213" fmla="*/ f174 f68 1"/>
              <a:gd name="f214" fmla="*/ f175 f67 1"/>
              <a:gd name="f215" fmla="*/ f176 f67 1"/>
              <a:gd name="f216" fmla="*/ f177 f68 1"/>
              <a:gd name="f217" fmla="*/ f178 f67 1"/>
              <a:gd name="f218" fmla="*/ f179 f68 1"/>
              <a:gd name="f219" fmla="*/ f180 f67 1"/>
              <a:gd name="f220" fmla="*/ f181 f67 1"/>
              <a:gd name="f221" fmla="*/ f182 f68 1"/>
              <a:gd name="f222" fmla="*/ f183 f67 1"/>
              <a:gd name="f223" fmla="*/ f18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9">
                <a:pos x="f189" y="f190"/>
              </a:cxn>
              <a:cxn ang="f149">
                <a:pos x="f191" y="f190"/>
              </a:cxn>
              <a:cxn ang="f149">
                <a:pos x="f192" y="f193"/>
              </a:cxn>
              <a:cxn ang="f149">
                <a:pos x="f194" y="f193"/>
              </a:cxn>
              <a:cxn ang="f149">
                <a:pos x="f189" y="f190"/>
              </a:cxn>
              <a:cxn ang="f149">
                <a:pos x="f195" y="f196"/>
              </a:cxn>
              <a:cxn ang="f149">
                <a:pos x="f197" y="f198"/>
              </a:cxn>
              <a:cxn ang="f149">
                <a:pos x="f199" y="f200"/>
              </a:cxn>
              <a:cxn ang="f149">
                <a:pos x="f201" y="f202"/>
              </a:cxn>
              <a:cxn ang="f149">
                <a:pos x="f203" y="f200"/>
              </a:cxn>
              <a:cxn ang="f149">
                <a:pos x="f204" y="f205"/>
              </a:cxn>
              <a:cxn ang="f149">
                <a:pos x="f206" y="f207"/>
              </a:cxn>
              <a:cxn ang="f149">
                <a:pos x="f208" y="f209"/>
              </a:cxn>
              <a:cxn ang="f149">
                <a:pos x="f210" y="f209"/>
              </a:cxn>
              <a:cxn ang="f149">
                <a:pos x="f211" y="f212"/>
              </a:cxn>
              <a:cxn ang="f149">
                <a:pos x="f210" y="f213"/>
              </a:cxn>
              <a:cxn ang="f149">
                <a:pos x="f214" y="f213"/>
              </a:cxn>
              <a:cxn ang="f149">
                <a:pos x="f215" y="f216"/>
              </a:cxn>
              <a:cxn ang="f149">
                <a:pos x="f217" y="f218"/>
              </a:cxn>
              <a:cxn ang="f149">
                <a:pos x="f219" y="f213"/>
              </a:cxn>
              <a:cxn ang="f149">
                <a:pos x="f194" y="f213"/>
              </a:cxn>
              <a:cxn ang="f149">
                <a:pos x="f220" y="f221"/>
              </a:cxn>
              <a:cxn ang="f149">
                <a:pos x="f222" y="f209"/>
              </a:cxn>
              <a:cxn ang="f149">
                <a:pos x="f223" y="f209"/>
              </a:cxn>
              <a:cxn ang="f149">
                <a:pos x="f195" y="f196"/>
              </a:cxn>
            </a:cxnLst>
            <a:rect l="f185" t="f188" r="f186" b="f187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D578729-DE2C-4BA6-80EB-771411D91F06}"/>
              </a:ext>
            </a:extLst>
          </p:cNvPr>
          <p:cNvSpPr/>
          <p:nvPr/>
        </p:nvSpPr>
        <p:spPr>
          <a:xfrm rot="18900010">
            <a:off x="7189300" y="2740924"/>
            <a:ext cx="169246" cy="377052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+- 0 0 15529"/>
              <a:gd name="f51" fmla="val 50351"/>
              <a:gd name="f52" fmla="val 17412"/>
              <a:gd name="f53" fmla="+- 0 0 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+- 0 0 42555"/>
              <a:gd name="f72" fmla="+- 0 0 42556"/>
              <a:gd name="f73" fmla="val 111553"/>
              <a:gd name="f74" fmla="*/ f0 1 154109"/>
              <a:gd name="f75" fmla="*/ f1 1 343323"/>
              <a:gd name="f76" fmla="+- f4 0 f2"/>
              <a:gd name="f77" fmla="+- f3 0 f2"/>
              <a:gd name="f78" fmla="*/ f77 1 154109"/>
              <a:gd name="f79" fmla="*/ f76 1 343323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6" name="Parallelogram 15">
            <a:extLst>
              <a:ext uri="{FF2B5EF4-FFF2-40B4-BE49-F238E27FC236}">
                <a16:creationId xmlns:a16="http://schemas.microsoft.com/office/drawing/2014/main" id="{41E484BA-0177-4EAB-805A-8F19FE77FE5A}"/>
              </a:ext>
            </a:extLst>
          </p:cNvPr>
          <p:cNvSpPr/>
          <p:nvPr/>
        </p:nvSpPr>
        <p:spPr>
          <a:xfrm flipH="1">
            <a:off x="3950272" y="3481431"/>
            <a:ext cx="348368" cy="348368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+- 0 0 61662"/>
              <a:gd name="f90" fmla="+- 0 0 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+- f4 0 f2"/>
              <a:gd name="f107" fmla="+- f3 0 f2"/>
              <a:gd name="f108" fmla="*/ f107 1 3242753"/>
              <a:gd name="f109" fmla="*/ f106 1 3227814"/>
              <a:gd name="f110" fmla="*/ f2 1 f108"/>
              <a:gd name="f111" fmla="*/ f3 1 f108"/>
              <a:gd name="f112" fmla="*/ f2 1 f109"/>
              <a:gd name="f113" fmla="*/ f4 1 f109"/>
              <a:gd name="f114" fmla="*/ f110 f104 1"/>
              <a:gd name="f115" fmla="*/ f111 f104 1"/>
              <a:gd name="f116" fmla="*/ f113 f105 1"/>
              <a:gd name="f117" fmla="*/ f112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4" t="f117" r="f115" b="f116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088B775B-39E3-4EC7-BF15-0351BB5164AF}"/>
              </a:ext>
            </a:extLst>
          </p:cNvPr>
          <p:cNvSpPr/>
          <p:nvPr/>
        </p:nvSpPr>
        <p:spPr>
          <a:xfrm>
            <a:off x="5809055" y="2731879"/>
            <a:ext cx="345588" cy="340037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+- 0 0 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+- 0 0 14898"/>
              <a:gd name="f91" fmla="val 3061283"/>
              <a:gd name="f92" fmla="+- 0 0 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+- f4 0 f2"/>
              <a:gd name="f103" fmla="+- f3 0 f2"/>
              <a:gd name="f104" fmla="*/ f103 1 3214097"/>
              <a:gd name="f105" fmla="*/ f102 1 3162551"/>
              <a:gd name="f106" fmla="*/ f2 1 f104"/>
              <a:gd name="f107" fmla="*/ f3 1 f104"/>
              <a:gd name="f108" fmla="*/ f2 1 f105"/>
              <a:gd name="f109" fmla="*/ f4 1 f105"/>
              <a:gd name="f110" fmla="*/ f106 f100 1"/>
              <a:gd name="f111" fmla="*/ f107 f100 1"/>
              <a:gd name="f112" fmla="*/ f109 f101 1"/>
              <a:gd name="f113" fmla="*/ f108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3" r="f111" b="f112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2295EDF6-65DC-4238-9379-69114F268C6F}"/>
              </a:ext>
            </a:extLst>
          </p:cNvPr>
          <p:cNvSpPr/>
          <p:nvPr/>
        </p:nvSpPr>
        <p:spPr>
          <a:xfrm>
            <a:off x="8297777" y="2700424"/>
            <a:ext cx="348368" cy="34735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+- f4 0 f2"/>
              <a:gd name="f134" fmla="+- f3 0 f2"/>
              <a:gd name="f135" fmla="*/ f134 1 3240000"/>
              <a:gd name="f136" fmla="*/ f133 1 3230531"/>
              <a:gd name="f137" fmla="*/ f2 1 f135"/>
              <a:gd name="f138" fmla="*/ f3 1 f135"/>
              <a:gd name="f139" fmla="*/ f2 1 f136"/>
              <a:gd name="f140" fmla="*/ f4 1 f136"/>
              <a:gd name="f141" fmla="*/ f137 f131 1"/>
              <a:gd name="f142" fmla="*/ f138 f131 1"/>
              <a:gd name="f143" fmla="*/ f140 f132 1"/>
              <a:gd name="f144" fmla="*/ f139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1" t="f144" r="f142" b="f143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98E241A5-7DF3-46B3-BE8F-A445F99067E3}"/>
              </a:ext>
            </a:extLst>
          </p:cNvPr>
          <p:cNvSpPr/>
          <p:nvPr/>
        </p:nvSpPr>
        <p:spPr>
          <a:xfrm>
            <a:off x="5213122" y="1139040"/>
            <a:ext cx="353671" cy="35367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+- f3 0 f2"/>
              <a:gd name="f37" fmla="*/ f36 1 3240000"/>
              <a:gd name="f38" fmla="*/ f2 1 f37"/>
              <a:gd name="f39" fmla="*/ f3 1 f37"/>
              <a:gd name="f40" fmla="*/ f38 f34 1"/>
              <a:gd name="f41" fmla="*/ f39 f34 1"/>
              <a:gd name="f42" fmla="*/ f39 f35 1"/>
              <a:gd name="f43" fmla="*/ f38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7C0EFDA9-1610-4E4C-AC9E-AFE2755E52DE}"/>
              </a:ext>
            </a:extLst>
          </p:cNvPr>
          <p:cNvSpPr/>
          <p:nvPr/>
        </p:nvSpPr>
        <p:spPr>
          <a:xfrm rot="5400013">
            <a:off x="5803266" y="1139041"/>
            <a:ext cx="354147" cy="353671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+- f4 0 f2"/>
              <a:gd name="f37" fmla="+- f3 0 f2"/>
              <a:gd name="f38" fmla="*/ f37 1 3244313"/>
              <a:gd name="f39" fmla="*/ f36 1 3240000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1" name="Pie 24">
            <a:extLst>
              <a:ext uri="{FF2B5EF4-FFF2-40B4-BE49-F238E27FC236}">
                <a16:creationId xmlns:a16="http://schemas.microsoft.com/office/drawing/2014/main" id="{29FA0AD3-14E2-476C-B66C-8AA3AE60C63B}"/>
              </a:ext>
            </a:extLst>
          </p:cNvPr>
          <p:cNvSpPr/>
          <p:nvPr/>
        </p:nvSpPr>
        <p:spPr>
          <a:xfrm>
            <a:off x="5107445" y="3464240"/>
            <a:ext cx="384889" cy="382758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+- 0 0 116985"/>
              <a:gd name="f12" fmla="val 1936431"/>
              <a:gd name="f13" fmla="+- 0 0 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+- 0 0 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+- f4 0 f2"/>
              <a:gd name="f56" fmla="+- f3 0 f2"/>
              <a:gd name="f57" fmla="*/ f56 1 3228711"/>
              <a:gd name="f58" fmla="*/ f55 1 3210836"/>
              <a:gd name="f59" fmla="*/ f2 1 f57"/>
              <a:gd name="f60" fmla="*/ f3 1 f57"/>
              <a:gd name="f61" fmla="*/ f2 1 f58"/>
              <a:gd name="f62" fmla="*/ f4 1 f58"/>
              <a:gd name="f63" fmla="*/ f59 f53 1"/>
              <a:gd name="f64" fmla="*/ f60 f53 1"/>
              <a:gd name="f65" fmla="*/ f62 f54 1"/>
              <a:gd name="f66" fmla="*/ f61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CED03816-DCDB-4EE8-A18B-367AD32969EF}"/>
              </a:ext>
            </a:extLst>
          </p:cNvPr>
          <p:cNvSpPr/>
          <p:nvPr/>
        </p:nvSpPr>
        <p:spPr>
          <a:xfrm rot="16200004">
            <a:off x="6394025" y="1102949"/>
            <a:ext cx="425552" cy="425826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+- f4 0 f2"/>
              <a:gd name="f270" fmla="+- f3 0 f2"/>
              <a:gd name="f271" fmla="*/ f270 1 3185463"/>
              <a:gd name="f272" fmla="*/ f269 1 3187558"/>
              <a:gd name="f273" fmla="*/ f2 1 f271"/>
              <a:gd name="f274" fmla="*/ f3 1 f271"/>
              <a:gd name="f275" fmla="*/ f2 1 f272"/>
              <a:gd name="f276" fmla="*/ f4 1 f272"/>
              <a:gd name="f277" fmla="*/ f273 f267 1"/>
              <a:gd name="f278" fmla="*/ f274 f267 1"/>
              <a:gd name="f279" fmla="*/ f276 f268 1"/>
              <a:gd name="f280" fmla="*/ f275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7" t="f280" r="f278" b="f279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3" name="Block Arc 41">
            <a:extLst>
              <a:ext uri="{FF2B5EF4-FFF2-40B4-BE49-F238E27FC236}">
                <a16:creationId xmlns:a16="http://schemas.microsoft.com/office/drawing/2014/main" id="{A5C336A3-6468-4D69-9594-62BC1E258199}"/>
              </a:ext>
            </a:extLst>
          </p:cNvPr>
          <p:cNvSpPr/>
          <p:nvPr/>
        </p:nvSpPr>
        <p:spPr>
          <a:xfrm>
            <a:off x="7056415" y="1068229"/>
            <a:ext cx="354979" cy="495293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+- 0 0 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+- f4 0 f2"/>
              <a:gd name="f423" fmla="+- f3 0 f2"/>
              <a:gd name="f424" fmla="*/ f423 1 2512265"/>
              <a:gd name="f425" fmla="*/ f422 1 3505352"/>
              <a:gd name="f426" fmla="*/ f2 1 f424"/>
              <a:gd name="f427" fmla="*/ f3 1 f424"/>
              <a:gd name="f428" fmla="*/ f2 1 f425"/>
              <a:gd name="f429" fmla="*/ f4 1 f425"/>
              <a:gd name="f430" fmla="*/ f426 f420 1"/>
              <a:gd name="f431" fmla="*/ f427 f420 1"/>
              <a:gd name="f432" fmla="*/ f429 f421 1"/>
              <a:gd name="f433" fmla="*/ f428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0" t="f433" r="f431" b="f432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4" name="Right Triangle 17">
            <a:extLst>
              <a:ext uri="{FF2B5EF4-FFF2-40B4-BE49-F238E27FC236}">
                <a16:creationId xmlns:a16="http://schemas.microsoft.com/office/drawing/2014/main" id="{51B004A4-3BC0-4995-82FD-782E18D815EB}"/>
              </a:ext>
            </a:extLst>
          </p:cNvPr>
          <p:cNvSpPr/>
          <p:nvPr/>
        </p:nvSpPr>
        <p:spPr>
          <a:xfrm>
            <a:off x="5779309" y="3450717"/>
            <a:ext cx="289343" cy="409797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+- f4 0 f2"/>
              <a:gd name="f17" fmla="+- f3 0 f2"/>
              <a:gd name="f18" fmla="*/ f17 1 2387678"/>
              <a:gd name="f19" fmla="*/ f16 1 3240000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5" name="Oval 66">
            <a:extLst>
              <a:ext uri="{FF2B5EF4-FFF2-40B4-BE49-F238E27FC236}">
                <a16:creationId xmlns:a16="http://schemas.microsoft.com/office/drawing/2014/main" id="{2405C2DD-B5DA-4811-B1D8-AFFC5A97DF4D}"/>
              </a:ext>
            </a:extLst>
          </p:cNvPr>
          <p:cNvSpPr/>
          <p:nvPr/>
        </p:nvSpPr>
        <p:spPr>
          <a:xfrm rot="20700014">
            <a:off x="4603142" y="2725661"/>
            <a:ext cx="411507" cy="352492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+- f4 0 f2"/>
              <a:gd name="f60" fmla="+- f3 0 f2"/>
              <a:gd name="f61" fmla="*/ f60 1 2901316"/>
              <a:gd name="f62" fmla="*/ f59 1 2485205"/>
              <a:gd name="f63" fmla="*/ f2 1 f61"/>
              <a:gd name="f64" fmla="*/ f3 1 f61"/>
              <a:gd name="f65" fmla="*/ f2 1 f62"/>
              <a:gd name="f66" fmla="*/ f4 1 f62"/>
              <a:gd name="f67" fmla="*/ f63 f57 1"/>
              <a:gd name="f68" fmla="*/ f64 f57 1"/>
              <a:gd name="f69" fmla="*/ f66 f58 1"/>
              <a:gd name="f70" fmla="*/ f65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7" t="f70" r="f68" b="f69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BA93F8DC-1E69-4015-98EB-A99528D91545}"/>
              </a:ext>
            </a:extLst>
          </p:cNvPr>
          <p:cNvSpPr/>
          <p:nvPr/>
        </p:nvSpPr>
        <p:spPr>
          <a:xfrm>
            <a:off x="3300883" y="2658938"/>
            <a:ext cx="395505" cy="3702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+- 0 0 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+- f7 0 f5"/>
              <a:gd name="f81" fmla="+- f6 0 f5"/>
              <a:gd name="f82" fmla="*/ f77 f0 1"/>
              <a:gd name="f83" fmla="*/ f81 1 3239999"/>
              <a:gd name="f84" fmla="*/ f80 1 3032924"/>
              <a:gd name="f85" fmla="*/ 833935 f81 1"/>
              <a:gd name="f86" fmla="*/ 22 f80 1"/>
              <a:gd name="f87" fmla="*/ 1576606 f81 1"/>
              <a:gd name="f88" fmla="*/ 402054 f80 1"/>
              <a:gd name="f89" fmla="*/ 430441 f80 1"/>
              <a:gd name="f90" fmla="*/ 526981 f80 1"/>
              <a:gd name="f91" fmla="*/ 2765302 f80 1"/>
              <a:gd name="f92" fmla="*/ 378630 f81 1"/>
              <a:gd name="f93" fmla="*/ 2472117 f80 1"/>
              <a:gd name="f94" fmla="*/ 384918 f81 1"/>
              <a:gd name="f95" fmla="*/ 239143 f81 1"/>
              <a:gd name="f96" fmla="*/ 2776423 f80 1"/>
              <a:gd name="f97" fmla="*/ 2778202 f80 1"/>
              <a:gd name="f98" fmla="*/ 1663394 f81 1"/>
              <a:gd name="f99" fmla="*/ 3000856 f81 1"/>
              <a:gd name="f100" fmla="*/ 2855082 f81 1"/>
              <a:gd name="f101" fmla="*/ 2861369 f81 1"/>
              <a:gd name="f102" fmla="*/ 2406065 f81 1"/>
              <a:gd name="f103" fmla="*/ 2853673 f81 1"/>
              <a:gd name="f104" fmla="*/ 91100 f80 1"/>
              <a:gd name="f105" fmla="*/ 2854770 f81 1"/>
              <a:gd name="f106" fmla="*/ 3120669 f81 1"/>
              <a:gd name="f107" fmla="*/ 428517 f80 1"/>
              <a:gd name="f108" fmla="*/ 738345 f80 1"/>
              <a:gd name="f109" fmla="*/ 3239999 f81 1"/>
              <a:gd name="f110" fmla="*/ 3032924 f80 1"/>
              <a:gd name="f111" fmla="*/ 0 f81 1"/>
              <a:gd name="f112" fmla="*/ 102477 f81 1"/>
              <a:gd name="f113" fmla="*/ 385229 f81 1"/>
              <a:gd name="f114" fmla="*/ 386326 f81 1"/>
              <a:gd name="f115" fmla="*/ 229618 f81 1"/>
              <a:gd name="f116" fmla="*/ 2690698 f80 1"/>
              <a:gd name="f117" fmla="*/ 2991331 f81 1"/>
              <a:gd name="f118" fmla="*/ 2709748 f80 1"/>
              <a:gd name="f119" fmla="*/ f82 1 f2"/>
              <a:gd name="f120" fmla="*/ f85 1 3239999"/>
              <a:gd name="f121" fmla="*/ f86 1 3032924"/>
              <a:gd name="f122" fmla="*/ f87 1 3239999"/>
              <a:gd name="f123" fmla="*/ f88 1 3032924"/>
              <a:gd name="f124" fmla="*/ f89 1 3032924"/>
              <a:gd name="f125" fmla="*/ f90 1 3032924"/>
              <a:gd name="f126" fmla="*/ f91 1 3032924"/>
              <a:gd name="f127" fmla="*/ f92 1 3239999"/>
              <a:gd name="f128" fmla="*/ f93 1 3032924"/>
              <a:gd name="f129" fmla="*/ f94 1 3239999"/>
              <a:gd name="f130" fmla="*/ f95 1 3239999"/>
              <a:gd name="f131" fmla="*/ f96 1 3032924"/>
              <a:gd name="f132" fmla="*/ f97 1 3032924"/>
              <a:gd name="f133" fmla="*/ f98 1 3239999"/>
              <a:gd name="f134" fmla="*/ f99 1 3239999"/>
              <a:gd name="f135" fmla="*/ f100 1 3239999"/>
              <a:gd name="f136" fmla="*/ f101 1 3239999"/>
              <a:gd name="f137" fmla="*/ f102 1 3239999"/>
              <a:gd name="f138" fmla="*/ f103 1 3239999"/>
              <a:gd name="f139" fmla="*/ f104 1 3032924"/>
              <a:gd name="f140" fmla="*/ f105 1 3239999"/>
              <a:gd name="f141" fmla="*/ f106 1 3239999"/>
              <a:gd name="f142" fmla="*/ f107 1 3032924"/>
              <a:gd name="f143" fmla="*/ f108 1 3032924"/>
              <a:gd name="f144" fmla="*/ f109 1 3239999"/>
              <a:gd name="f145" fmla="*/ f110 1 3032924"/>
              <a:gd name="f146" fmla="*/ f111 1 3239999"/>
              <a:gd name="f147" fmla="*/ f112 1 3239999"/>
              <a:gd name="f148" fmla="*/ f113 1 3239999"/>
              <a:gd name="f149" fmla="*/ f114 1 3239999"/>
              <a:gd name="f150" fmla="*/ f115 1 3239999"/>
              <a:gd name="f151" fmla="*/ f116 1 3032924"/>
              <a:gd name="f152" fmla="*/ f117 1 3239999"/>
              <a:gd name="f153" fmla="*/ f118 1 3032924"/>
              <a:gd name="f154" fmla="*/ f5 1 f83"/>
              <a:gd name="f155" fmla="*/ f6 1 f83"/>
              <a:gd name="f156" fmla="*/ f5 1 f84"/>
              <a:gd name="f157" fmla="*/ f7 1 f84"/>
              <a:gd name="f158" fmla="+- f119 0 f1"/>
              <a:gd name="f159" fmla="*/ f122 1 f83"/>
              <a:gd name="f160" fmla="*/ f132 1 f84"/>
              <a:gd name="f161" fmla="*/ f133 1 f83"/>
              <a:gd name="f162" fmla="*/ f131 1 f84"/>
              <a:gd name="f163" fmla="*/ f152 1 f83"/>
              <a:gd name="f164" fmla="*/ f153 1 f84"/>
              <a:gd name="f165" fmla="*/ f134 1 f83"/>
              <a:gd name="f166" fmla="*/ f125 1 f84"/>
              <a:gd name="f167" fmla="*/ f135 1 f83"/>
              <a:gd name="f168" fmla="*/ f136 1 f83"/>
              <a:gd name="f169" fmla="*/ f128 1 f84"/>
              <a:gd name="f170" fmla="*/ f126 1 f84"/>
              <a:gd name="f171" fmla="*/ f124 1 f84"/>
              <a:gd name="f172" fmla="*/ f123 1 f84"/>
              <a:gd name="f173" fmla="*/ f137 1 f83"/>
              <a:gd name="f174" fmla="*/ f121 1 f84"/>
              <a:gd name="f175" fmla="*/ f138 1 f83"/>
              <a:gd name="f176" fmla="*/ f139 1 f84"/>
              <a:gd name="f177" fmla="*/ f140 1 f83"/>
              <a:gd name="f178" fmla="*/ f141 1 f83"/>
              <a:gd name="f179" fmla="*/ f142 1 f84"/>
              <a:gd name="f180" fmla="*/ f143 1 f84"/>
              <a:gd name="f181" fmla="*/ f144 1 f83"/>
              <a:gd name="f182" fmla="*/ f145 1 f84"/>
              <a:gd name="f183" fmla="*/ f146 1 f83"/>
              <a:gd name="f184" fmla="*/ f147 1 f83"/>
              <a:gd name="f185" fmla="*/ f148 1 f83"/>
              <a:gd name="f186" fmla="*/ f149 1 f83"/>
              <a:gd name="f187" fmla="*/ f120 1 f83"/>
              <a:gd name="f188" fmla="*/ f127 1 f83"/>
              <a:gd name="f189" fmla="*/ f129 1 f83"/>
              <a:gd name="f190" fmla="*/ f130 1 f83"/>
              <a:gd name="f191" fmla="*/ f150 1 f83"/>
              <a:gd name="f192" fmla="*/ f151 1 f84"/>
              <a:gd name="f193" fmla="*/ f154 f78 1"/>
              <a:gd name="f194" fmla="*/ f155 f78 1"/>
              <a:gd name="f195" fmla="*/ f157 f79 1"/>
              <a:gd name="f196" fmla="*/ f156 f79 1"/>
              <a:gd name="f197" fmla="*/ f159 f78 1"/>
              <a:gd name="f198" fmla="*/ f160 f79 1"/>
              <a:gd name="f199" fmla="*/ f161 f78 1"/>
              <a:gd name="f200" fmla="*/ f162 f79 1"/>
              <a:gd name="f201" fmla="*/ f163 f78 1"/>
              <a:gd name="f202" fmla="*/ f164 f79 1"/>
              <a:gd name="f203" fmla="*/ f165 f78 1"/>
              <a:gd name="f204" fmla="*/ f166 f79 1"/>
              <a:gd name="f205" fmla="*/ f167 f78 1"/>
              <a:gd name="f206" fmla="*/ f168 f78 1"/>
              <a:gd name="f207" fmla="*/ f169 f79 1"/>
              <a:gd name="f208" fmla="*/ f170 f79 1"/>
              <a:gd name="f209" fmla="*/ f171 f79 1"/>
              <a:gd name="f210" fmla="*/ f172 f79 1"/>
              <a:gd name="f211" fmla="*/ f173 f78 1"/>
              <a:gd name="f212" fmla="*/ f174 f79 1"/>
              <a:gd name="f213" fmla="*/ f175 f78 1"/>
              <a:gd name="f214" fmla="*/ f176 f79 1"/>
              <a:gd name="f215" fmla="*/ f177 f78 1"/>
              <a:gd name="f216" fmla="*/ f178 f78 1"/>
              <a:gd name="f217" fmla="*/ f179 f79 1"/>
              <a:gd name="f218" fmla="*/ f180 f79 1"/>
              <a:gd name="f219" fmla="*/ f181 f78 1"/>
              <a:gd name="f220" fmla="*/ f182 f79 1"/>
              <a:gd name="f221" fmla="*/ f183 f78 1"/>
              <a:gd name="f222" fmla="*/ f184 f78 1"/>
              <a:gd name="f223" fmla="*/ f185 f78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8">
                <a:pos x="f197" y="f198"/>
              </a:cxn>
              <a:cxn ang="f158">
                <a:pos x="f199" y="f198"/>
              </a:cxn>
              <a:cxn ang="f158">
                <a:pos x="f199" y="f200"/>
              </a:cxn>
              <a:cxn ang="f158">
                <a:pos x="f201" y="f202"/>
              </a:cxn>
              <a:cxn ang="f158">
                <a:pos x="f203" y="f204"/>
              </a:cxn>
              <a:cxn ang="f158">
                <a:pos x="f205" y="f204"/>
              </a:cxn>
              <a:cxn ang="f158">
                <a:pos x="f206" y="f207"/>
              </a:cxn>
              <a:cxn ang="f158">
                <a:pos x="f199" y="f208"/>
              </a:cxn>
              <a:cxn ang="f158">
                <a:pos x="f199" y="f204"/>
              </a:cxn>
              <a:cxn ang="f158">
                <a:pos x="f199" y="f209"/>
              </a:cxn>
              <a:cxn ang="f158">
                <a:pos x="f199" y="f210"/>
              </a:cxn>
              <a:cxn ang="f158">
                <a:pos x="f211" y="f212"/>
              </a:cxn>
              <a:cxn ang="f158">
                <a:pos x="f213" y="f214"/>
              </a:cxn>
              <a:cxn ang="f158">
                <a:pos x="f215" y="f209"/>
              </a:cxn>
              <a:cxn ang="f158">
                <a:pos x="f216" y="f217"/>
              </a:cxn>
              <a:cxn ang="f158">
                <a:pos x="f216" y="f218"/>
              </a:cxn>
              <a:cxn ang="f158">
                <a:pos x="f219" y="f218"/>
              </a:cxn>
              <a:cxn ang="f158">
                <a:pos x="f219" y="f220"/>
              </a:cxn>
              <a:cxn ang="f158">
                <a:pos x="f221" y="f220"/>
              </a:cxn>
              <a:cxn ang="f158">
                <a:pos x="f221" y="f218"/>
              </a:cxn>
              <a:cxn ang="f158">
                <a:pos x="f222" y="f218"/>
              </a:cxn>
              <a:cxn ang="f158">
                <a:pos x="f222" y="f217"/>
              </a:cxn>
              <a:cxn ang="f158">
                <a:pos x="f223" y="f209"/>
              </a:cxn>
              <a:cxn ang="f158">
                <a:pos x="f224" y="f214"/>
              </a:cxn>
              <a:cxn ang="f158">
                <a:pos x="f225" y="f212"/>
              </a:cxn>
              <a:cxn ang="f158">
                <a:pos x="f197" y="f210"/>
              </a:cxn>
              <a:cxn ang="f158">
                <a:pos x="f197" y="f209"/>
              </a:cxn>
              <a:cxn ang="f158">
                <a:pos x="f197" y="f204"/>
              </a:cxn>
              <a:cxn ang="f158">
                <a:pos x="f197" y="f208"/>
              </a:cxn>
              <a:cxn ang="f158">
                <a:pos x="f226" y="f207"/>
              </a:cxn>
              <a:cxn ang="f158">
                <a:pos x="f227" y="f204"/>
              </a:cxn>
              <a:cxn ang="f158">
                <a:pos x="f228" y="f204"/>
              </a:cxn>
              <a:cxn ang="f158">
                <a:pos x="f229" y="f230"/>
              </a:cxn>
              <a:cxn ang="f158">
                <a:pos x="f197" y="f200"/>
              </a:cxn>
            </a:cxnLst>
            <a:rect l="f193" t="f196" r="f194" b="f195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65703DA2-5C36-4BF5-8327-4AD6D53314C8}"/>
              </a:ext>
            </a:extLst>
          </p:cNvPr>
          <p:cNvSpPr/>
          <p:nvPr/>
        </p:nvSpPr>
        <p:spPr>
          <a:xfrm>
            <a:off x="3282174" y="3460062"/>
            <a:ext cx="381112" cy="381112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+- f3 0 f2"/>
              <a:gd name="f39" fmla="*/ f38 1 3240000"/>
              <a:gd name="f40" fmla="*/ f2 1 f39"/>
              <a:gd name="f41" fmla="*/ f3 1 f39"/>
              <a:gd name="f42" fmla="*/ f40 f36 1"/>
              <a:gd name="f43" fmla="*/ f41 f36 1"/>
              <a:gd name="f44" fmla="*/ f41 f37 1"/>
              <a:gd name="f45" fmla="*/ f40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8" name="Teardrop 1">
            <a:extLst>
              <a:ext uri="{FF2B5EF4-FFF2-40B4-BE49-F238E27FC236}">
                <a16:creationId xmlns:a16="http://schemas.microsoft.com/office/drawing/2014/main" id="{0181D07E-25DB-4149-B880-F91789A94ECF}"/>
              </a:ext>
            </a:extLst>
          </p:cNvPr>
          <p:cNvSpPr/>
          <p:nvPr/>
        </p:nvSpPr>
        <p:spPr>
          <a:xfrm rot="18805987">
            <a:off x="7595030" y="1154506"/>
            <a:ext cx="413884" cy="409568"/>
          </a:xfrm>
          <a:custGeom>
            <a:avLst/>
            <a:gdLst>
              <a:gd name="f0" fmla="val w"/>
              <a:gd name="f1" fmla="val h"/>
              <a:gd name="f2" fmla="val 0"/>
              <a:gd name="f3" fmla="val 1807240"/>
              <a:gd name="f4" fmla="val 1788383"/>
              <a:gd name="f5" fmla="val 1807241"/>
              <a:gd name="f6" fmla="val 712876"/>
              <a:gd name="f7" fmla="val 1117592"/>
              <a:gd name="f8" fmla="val 771173"/>
              <a:gd name="f9" fmla="val 1181828"/>
              <a:gd name="f10" fmla="val 811089"/>
              <a:gd name="f11" fmla="val 1255910"/>
              <a:gd name="f12" fmla="val 847925"/>
              <a:gd name="f13" fmla="val 1348018"/>
              <a:gd name="f14" fmla="val 814544"/>
              <a:gd name="f15" fmla="val 1418896"/>
              <a:gd name="f16" fmla="val 753893"/>
              <a:gd name="f17" fmla="val 1474052"/>
              <a:gd name="f18" fmla="val 679064"/>
              <a:gd name="f19" fmla="val 1498332"/>
              <a:gd name="f20" fmla="val 308226"/>
              <a:gd name="f21" fmla="val 1106637"/>
              <a:gd name="f22" fmla="val 336560"/>
              <a:gd name="f23" fmla="val 1033247"/>
              <a:gd name="f24" fmla="val 394949"/>
              <a:gd name="f25" fmla="val 975701"/>
              <a:gd name="f26" fmla="val 467546"/>
              <a:gd name="f27" fmla="val 946245"/>
              <a:gd name="f28" fmla="val 577903"/>
              <a:gd name="f29" fmla="val 998968"/>
              <a:gd name="f30" fmla="val 654580"/>
              <a:gd name="f31" fmla="val 1053357"/>
              <a:gd name="f32" fmla="val 1038527"/>
              <a:gd name="f33" fmla="val 398886"/>
              <a:gd name="f34" fmla="val 1405560"/>
              <a:gd name="f35" fmla="val 786562"/>
              <a:gd name="f36" fmla="val 1374476"/>
              <a:gd name="f37" fmla="val 799049"/>
              <a:gd name="f38" fmla="val 1340402"/>
              <a:gd name="f39" fmla="val 804299"/>
              <a:gd name="f40" fmla="val 1305054"/>
              <a:gd name="f41" fmla="val 803332"/>
              <a:gd name="f42" fmla="val 1008167"/>
              <a:gd name="f43" fmla="val 795212"/>
              <a:gd name="f44" fmla="val 1016288"/>
              <a:gd name="f45" fmla="val 498325"/>
              <a:gd name="f46" fmla="val 1017255"/>
              <a:gd name="f47" fmla="val 462976"/>
              <a:gd name="f48" fmla="val 1024360"/>
              <a:gd name="f49" fmla="val 429240"/>
              <a:gd name="f50" fmla="val 1097925"/>
              <a:gd name="f51" fmla="val 218888"/>
              <a:gd name="f52" fmla="val 992582"/>
              <a:gd name="f53" fmla="val 279303"/>
              <a:gd name="f54" fmla="val 921871"/>
              <a:gd name="f55" fmla="val 392886"/>
              <a:gd name="f56" fmla="val 921053"/>
              <a:gd name="f57" fmla="val 523256"/>
              <a:gd name="f58" fmla="val 919136"/>
              <a:gd name="f59" fmla="val 828763"/>
              <a:gd name="f60" fmla="val 830924"/>
              <a:gd name="f61" fmla="val 915875"/>
              <a:gd name="f62" fmla="val 525417"/>
              <a:gd name="f63" fmla="val 913958"/>
              <a:gd name="f64" fmla="val 403891"/>
              <a:gd name="f65" fmla="val 913196"/>
              <a:gd name="f66" fmla="val 296188"/>
              <a:gd name="f67" fmla="val 973343"/>
              <a:gd name="f68" fmla="val 234366"/>
              <a:gd name="f69" fmla="val 1067831"/>
              <a:gd name="f70" fmla="val 710285"/>
              <a:gd name="f71" fmla="val 1570519"/>
              <a:gd name="f72" fmla="val 811872"/>
              <a:gd name="f73" fmla="val 1510375"/>
              <a:gd name="f74" fmla="val 878808"/>
              <a:gd name="f75" fmla="val 1399439"/>
              <a:gd name="f76" fmla="val 879603"/>
              <a:gd name="f77" fmla="val 1272618"/>
              <a:gd name="f78" fmla="val 881520"/>
              <a:gd name="f79" fmla="val 967111"/>
              <a:gd name="f80" fmla="val 969732"/>
              <a:gd name="f81" fmla="val 879999"/>
              <a:gd name="f82" fmla="val 1275239"/>
              <a:gd name="f83" fmla="val 881916"/>
              <a:gd name="f84" fmla="val 1400271"/>
              <a:gd name="f85" fmla="val 882701"/>
              <a:gd name="f86" fmla="val 1510670"/>
              <a:gd name="f87" fmla="val 819011"/>
              <a:gd name="f88" fmla="val 1573529"/>
              <a:gd name="f89" fmla="val 721242"/>
              <a:gd name="f90" fmla="val 1162945"/>
              <a:gd name="f91" fmla="val 27894"/>
              <a:gd name="f92" fmla="val 1782798"/>
              <a:gd name="f93" fmla="val 682611"/>
              <a:gd name="f94" fmla="val 1816692"/>
              <a:gd name="f95" fmla="val 718411"/>
              <a:gd name="f96" fmla="val 1815147"/>
              <a:gd name="f97" fmla="val 774907"/>
              <a:gd name="f98" fmla="val 1779347"/>
              <a:gd name="f99" fmla="val 808801"/>
              <a:gd name="f100" fmla="val 1743547"/>
              <a:gd name="f101" fmla="val 842694"/>
              <a:gd name="f102" fmla="val 1687050"/>
              <a:gd name="f103" fmla="val 841149"/>
              <a:gd name="f104" fmla="val 1653157"/>
              <a:gd name="f105" fmla="val 805349"/>
              <a:gd name="f106" fmla="val 1644015"/>
              <a:gd name="f107" fmla="val 795693"/>
              <a:gd name="f108" fmla="val 1561789"/>
              <a:gd name="f109" fmla="val 910282"/>
              <a:gd name="f110" fmla="val 1426630"/>
              <a:gd name="f111" fmla="val 983636"/>
              <a:gd name="f112" fmla="val 1274606"/>
              <a:gd name="f113" fmla="val 982683"/>
              <a:gd name="f114" fmla="val 980378"/>
              <a:gd name="f115" fmla="val 980836"/>
              <a:gd name="f116" fmla="val 1270380"/>
              <a:gd name="f117" fmla="val 1427425"/>
              <a:gd name="f118" fmla="val 901198"/>
              <a:gd name="f119" fmla="val 1565976"/>
              <a:gd name="f120" fmla="val 779756"/>
              <a:gd name="f121" fmla="val 1647056"/>
              <a:gd name="f122" fmla="val 807405"/>
              <a:gd name="f123" fmla="val 1681913"/>
              <a:gd name="f124" fmla="val 803595"/>
              <a:gd name="f125" fmla="val 1732594"/>
              <a:gd name="f126" fmla="val 770486"/>
              <a:gd name="f127" fmla="val 1763941"/>
              <a:gd name="f128" fmla="val 734686"/>
              <a:gd name="f129" fmla="val 1797834"/>
              <a:gd name="f130" fmla="val 678189"/>
              <a:gd name="f131" fmla="val 1796289"/>
              <a:gd name="f132" fmla="val 644296"/>
              <a:gd name="f133" fmla="val 1760489"/>
              <a:gd name="f134" fmla="val 24442"/>
              <a:gd name="f135" fmla="val 1105772"/>
              <a:gd name="f136" fmla="+- 0 0 9451"/>
              <a:gd name="f137" fmla="val 1069973"/>
              <a:gd name="f138" fmla="+- 0 0 7906"/>
              <a:gd name="f139" fmla="val 1013476"/>
              <a:gd name="f140" fmla="val 979583"/>
              <a:gd name="f141" fmla="val 63694"/>
              <a:gd name="f142" fmla="val 945689"/>
              <a:gd name="f143" fmla="val 120190"/>
              <a:gd name="f144" fmla="val 947235"/>
              <a:gd name="f145" fmla="val 154084"/>
              <a:gd name="f146" fmla="val 983034"/>
              <a:gd name="f147" fmla="val 163237"/>
              <a:gd name="f148" fmla="val 992702"/>
              <a:gd name="f149" fmla="val 244774"/>
              <a:gd name="f150" fmla="val 882877"/>
              <a:gd name="f151" fmla="val 375836"/>
              <a:gd name="f152" fmla="val 813180"/>
              <a:gd name="f153" fmla="val 523178"/>
              <a:gd name="f154" fmla="val 818460"/>
              <a:gd name="f155" fmla="val 820284"/>
              <a:gd name="f156" fmla="val 522622"/>
              <a:gd name="f157" fmla="val 821285"/>
              <a:gd name="f158" fmla="val 363119"/>
              <a:gd name="f159" fmla="val 903845"/>
              <a:gd name="f160" fmla="val 223207"/>
              <a:gd name="f161" fmla="val 1028952"/>
              <a:gd name="f162" fmla="val 143673"/>
              <a:gd name="f163" fmla="val 999689"/>
              <a:gd name="f164" fmla="val 108599"/>
              <a:gd name="f165" fmla="val 1002953"/>
              <a:gd name="f166" fmla="val 56445"/>
              <a:gd name="f167" fmla="val 1036755"/>
              <a:gd name="f168" fmla="val 24443"/>
              <a:gd name="f169" fmla="val 1072555"/>
              <a:gd name="f170" fmla="val 1129052"/>
              <a:gd name="f171" fmla="*/ f0 1 1807240"/>
              <a:gd name="f172" fmla="*/ f1 1 1788383"/>
              <a:gd name="f173" fmla="val f2"/>
              <a:gd name="f174" fmla="val f3"/>
              <a:gd name="f175" fmla="+- f4 0 f2"/>
              <a:gd name="f176" fmla="+- f5 0 f2"/>
              <a:gd name="f177" fmla="+- f174 0 f173"/>
              <a:gd name="f178" fmla="*/ f176 1 1807241"/>
              <a:gd name="f179" fmla="*/ f175 1 1788383"/>
              <a:gd name="f180" fmla="*/ f177 1 1807240"/>
              <a:gd name="f181" fmla="*/ f177 1 1807241"/>
              <a:gd name="f182" fmla="*/ f2 1 f178"/>
              <a:gd name="f183" fmla="*/ f5 1 f178"/>
              <a:gd name="f184" fmla="*/ f2 1 f179"/>
              <a:gd name="f185" fmla="*/ f4 1 f179"/>
              <a:gd name="f186" fmla="*/ f182 f181 1"/>
              <a:gd name="f187" fmla="*/ f183 f181 1"/>
              <a:gd name="f188" fmla="*/ f185 f172 1"/>
              <a:gd name="f189" fmla="*/ f184 f172 1"/>
              <a:gd name="f190" fmla="*/ f186 1 f180"/>
              <a:gd name="f191" fmla="*/ f187 1 f180"/>
              <a:gd name="f192" fmla="*/ f190 f171 1"/>
              <a:gd name="f193" fmla="*/ f19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2" t="f189" r="f193" b="f188"/>
            <a:pathLst>
              <a:path w="1807240" h="1788383">
                <a:moveTo>
                  <a:pt x="f6" y="f7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6" y="f7"/>
                </a:cubicBezTo>
                <a:close/>
                <a:moveTo>
                  <a:pt x="f32" y="f33"/>
                </a:moveTo>
                <a:lnTo>
                  <a:pt x="f34" y="f35"/>
                </a:lnTo>
                <a:cubicBezTo>
                  <a:pt x="f36" y="f37"/>
                  <a:pt x="f38" y="f39"/>
                  <a:pt x="f40" y="f41"/>
                </a:cubicBezTo>
                <a:lnTo>
                  <a:pt x="f42" y="f43"/>
                </a:lnTo>
                <a:lnTo>
                  <a:pt x="f44" y="f45"/>
                </a:lnTo>
                <a:cubicBezTo>
                  <a:pt x="f46" y="f47"/>
                  <a:pt x="f48" y="f49"/>
                  <a:pt x="f32" y="f33"/>
                </a:cubicBezTo>
                <a:close/>
                <a:moveTo>
                  <a:pt x="f50" y="f51"/>
                </a:moveTo>
                <a:cubicBezTo>
                  <a:pt x="f52" y="f53"/>
                  <a:pt x="f54" y="f55"/>
                  <a:pt x="f56" y="f57"/>
                </a:cubicBez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cubicBezTo>
                  <a:pt x="f64" y="f65"/>
                  <a:pt x="f66" y="f67"/>
                  <a:pt x="f68" y="f69"/>
                </a:cubicBezTo>
                <a:lnTo>
                  <a:pt x="f70" y="f71"/>
                </a:lnTo>
                <a:cubicBezTo>
                  <a:pt x="f72" y="f73"/>
                  <a:pt x="f74" y="f75"/>
                  <a:pt x="f76" y="f77"/>
                </a:cubicBez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cubicBezTo>
                  <a:pt x="f84" y="f85"/>
                  <a:pt x="f86" y="f87"/>
                  <a:pt x="f88" y="f89"/>
                </a:cubicBezTo>
                <a:close/>
                <a:moveTo>
                  <a:pt x="f90" y="f91"/>
                </a:moveTo>
                <a:lnTo>
                  <a:pt x="f92" y="f93"/>
                </a:ln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cubicBezTo>
                  <a:pt x="f108" y="f109"/>
                  <a:pt x="f110" y="f111"/>
                  <a:pt x="f112" y="f113"/>
                </a:cubicBezTo>
                <a:lnTo>
                  <a:pt x="f114" y="f115"/>
                </a:lnTo>
                <a:lnTo>
                  <a:pt x="f114" y="f116"/>
                </a:lnTo>
                <a:cubicBezTo>
                  <a:pt x="f114" y="f117"/>
                  <a:pt x="f118" y="f119"/>
                  <a:pt x="f120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3"/>
                </a:cubicBezTo>
                <a:lnTo>
                  <a:pt x="f134" y="f135"/>
                </a:lnTo>
                <a:cubicBezTo>
                  <a:pt x="f136" y="f137"/>
                  <a:pt x="f138" y="f139"/>
                  <a:pt x="f91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ubicBezTo>
                  <a:pt x="f149" y="f150"/>
                  <a:pt x="f151" y="f152"/>
                  <a:pt x="f153" y="f152"/>
                </a:cubicBezTo>
                <a:lnTo>
                  <a:pt x="f154" y="f152"/>
                </a:lnTo>
                <a:lnTo>
                  <a:pt x="f155" y="f156"/>
                </a:ln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36"/>
                  <a:pt x="f170" y="f138"/>
                  <a:pt x="f90" y="f91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9" name="Rectangle 130">
            <a:extLst>
              <a:ext uri="{FF2B5EF4-FFF2-40B4-BE49-F238E27FC236}">
                <a16:creationId xmlns:a16="http://schemas.microsoft.com/office/drawing/2014/main" id="{599EC691-AF8A-470B-99A2-3D2B5B690782}"/>
              </a:ext>
            </a:extLst>
          </p:cNvPr>
          <p:cNvSpPr/>
          <p:nvPr/>
        </p:nvSpPr>
        <p:spPr>
          <a:xfrm>
            <a:off x="8199616" y="1154567"/>
            <a:ext cx="408435" cy="410291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+- f4 0 f2"/>
              <a:gd name="f98" fmla="+- f3 0 f2"/>
              <a:gd name="f99" fmla="*/ f98 1 371900"/>
              <a:gd name="f100" fmla="*/ f97 1 373588"/>
              <a:gd name="f101" fmla="*/ f2 1 f99"/>
              <a:gd name="f102" fmla="*/ f3 1 f99"/>
              <a:gd name="f103" fmla="*/ f2 1 f100"/>
              <a:gd name="f104" fmla="*/ f4 1 f100"/>
              <a:gd name="f105" fmla="*/ f101 f95 1"/>
              <a:gd name="f106" fmla="*/ f102 f95 1"/>
              <a:gd name="f107" fmla="*/ f104 f96 1"/>
              <a:gd name="f108" fmla="*/ f103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5" t="f108" r="f106" b="f107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0" name="Right Triangle 17">
            <a:extLst>
              <a:ext uri="{FF2B5EF4-FFF2-40B4-BE49-F238E27FC236}">
                <a16:creationId xmlns:a16="http://schemas.microsoft.com/office/drawing/2014/main" id="{43E32BBB-5738-41D4-9F11-F10A31020834}"/>
              </a:ext>
            </a:extLst>
          </p:cNvPr>
          <p:cNvSpPr/>
          <p:nvPr/>
        </p:nvSpPr>
        <p:spPr>
          <a:xfrm>
            <a:off x="7022610" y="3433517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1999321"/>
              <a:gd name="f7" fmla="val 2603448"/>
              <a:gd name="f8" fmla="val 2772810"/>
              <a:gd name="f9" fmla="val 2528507"/>
              <a:gd name="f10" fmla="val 2263914"/>
              <a:gd name="f11" fmla="val 2230929"/>
              <a:gd name="f12" fmla="val 2516419"/>
              <a:gd name="f13" fmla="val 2435624"/>
              <a:gd name="f14" fmla="val 2688129"/>
              <a:gd name="f15" fmla="val 2940634"/>
              <a:gd name="f16" fmla="val 3145329"/>
              <a:gd name="f17" fmla="val 2011409"/>
              <a:gd name="f18" fmla="val 1806714"/>
              <a:gd name="f19" fmla="val 1576134"/>
              <a:gd name="f20" fmla="val 17032"/>
              <a:gd name="f21" fmla="val 2276728"/>
              <a:gd name="f22" fmla="val 17033"/>
              <a:gd name="f23" fmla="val 1576135"/>
              <a:gd name="f24" fmla="val 1321887"/>
              <a:gd name="f25" fmla="val 996125"/>
              <a:gd name="f26" fmla="val 2160187"/>
              <a:gd name="f27" fmla="val 1979345"/>
              <a:gd name="f28" fmla="val 2161001"/>
              <a:gd name="f29" fmla="val 1738579"/>
              <a:gd name="f30" fmla="val 2402384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+- f4 0 f2"/>
              <a:gd name="f40" fmla="+- f3 0 f2"/>
              <a:gd name="f41" fmla="*/ f40 1 2721114"/>
              <a:gd name="f42" fmla="*/ f39 1 3240000"/>
              <a:gd name="f43" fmla="*/ f2 1 f41"/>
              <a:gd name="f44" fmla="*/ f3 1 f41"/>
              <a:gd name="f45" fmla="*/ f2 1 f42"/>
              <a:gd name="f46" fmla="*/ f4 1 f42"/>
              <a:gd name="f47" fmla="*/ f43 f37 1"/>
              <a:gd name="f48" fmla="*/ f44 f37 1"/>
              <a:gd name="f49" fmla="*/ f46 f38 1"/>
              <a:gd name="f50" fmla="*/ f45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2721114" h="3240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7"/>
                </a:lnTo>
                <a:close/>
                <a:moveTo>
                  <a:pt x="f10" y="f11"/>
                </a:moveTo>
                <a:cubicBezTo>
                  <a:pt x="f12" y="f11"/>
                  <a:pt x="f3" y="f13"/>
                  <a:pt x="f3" y="f14"/>
                </a:cubicBezTo>
                <a:cubicBezTo>
                  <a:pt x="f3" y="f15"/>
                  <a:pt x="f12" y="f16"/>
                  <a:pt x="f10" y="f16"/>
                </a:cubicBezTo>
                <a:cubicBezTo>
                  <a:pt x="f17" y="f16"/>
                  <a:pt x="f18" y="f15"/>
                  <a:pt x="f18" y="f14"/>
                </a:cubicBezTo>
                <a:cubicBezTo>
                  <a:pt x="f18" y="f13"/>
                  <a:pt x="f17" y="f11"/>
                  <a:pt x="f10" y="f11"/>
                </a:cubicBezTo>
                <a:close/>
                <a:moveTo>
                  <a:pt x="f19" y="f20"/>
                </a:moveTo>
                <a:lnTo>
                  <a:pt x="f21" y="f20"/>
                </a:lnTo>
                <a:lnTo>
                  <a:pt x="f21" y="f22"/>
                </a:lnTo>
                <a:lnTo>
                  <a:pt x="f23" y="f22"/>
                </a:lnTo>
                <a:close/>
                <a:moveTo>
                  <a:pt x="f2" y="f20"/>
                </a:moveTo>
                <a:lnTo>
                  <a:pt x="f24" y="f20"/>
                </a:lnTo>
                <a:lnTo>
                  <a:pt x="f24" y="f25"/>
                </a:lnTo>
                <a:lnTo>
                  <a:pt x="f21" y="f25"/>
                </a:lnTo>
                <a:lnTo>
                  <a:pt x="f21" y="f26"/>
                </a:lnTo>
                <a:cubicBezTo>
                  <a:pt x="f27" y="f28"/>
                  <a:pt x="f29" y="f30"/>
                  <a:pt x="f29" y="f5"/>
                </a:cubicBezTo>
                <a:cubicBezTo>
                  <a:pt x="f29" y="f31"/>
                  <a:pt x="f27" y="f32"/>
                  <a:pt x="f21" y="f33"/>
                </a:cubicBezTo>
                <a:lnTo>
                  <a:pt x="f21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4AC0D1FE-A72D-4BD5-946D-E402AD194CA5}"/>
              </a:ext>
            </a:extLst>
          </p:cNvPr>
          <p:cNvSpPr/>
          <p:nvPr/>
        </p:nvSpPr>
        <p:spPr>
          <a:xfrm>
            <a:off x="6366327" y="3433517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179233"/>
              <a:gd name="f7" fmla="val 2431577"/>
              <a:gd name="f8" fmla="val 2611489"/>
              <a:gd name="f9" fmla="val 1999321"/>
              <a:gd name="f10" fmla="val 2780851"/>
              <a:gd name="f11" fmla="val 2960763"/>
              <a:gd name="f12" fmla="val 2348595"/>
              <a:gd name="f13" fmla="val 2528507"/>
              <a:gd name="f14" fmla="val 2263914"/>
              <a:gd name="f15" fmla="val 2238970"/>
              <a:gd name="f16" fmla="val 2516419"/>
              <a:gd name="f17" fmla="val 2443665"/>
              <a:gd name="f18" fmla="val 2696170"/>
              <a:gd name="f19" fmla="val 2948675"/>
              <a:gd name="f20" fmla="val 3153370"/>
              <a:gd name="f21" fmla="val 2011409"/>
              <a:gd name="f22" fmla="val 1806714"/>
              <a:gd name="f23" fmla="val 1576134"/>
              <a:gd name="f24" fmla="val 17032"/>
              <a:gd name="f25" fmla="val 2276728"/>
              <a:gd name="f26" fmla="val 17033"/>
              <a:gd name="f27" fmla="val 1576135"/>
              <a:gd name="f28" fmla="val 1321887"/>
              <a:gd name="f29" fmla="val 996125"/>
              <a:gd name="f30" fmla="val 2160187"/>
              <a:gd name="f31" fmla="val 1979345"/>
              <a:gd name="f32" fmla="val 2161001"/>
              <a:gd name="f33" fmla="val 1738579"/>
              <a:gd name="f34" fmla="val 2402384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+- f4 0 f2"/>
              <a:gd name="f44" fmla="+- f3 0 f2"/>
              <a:gd name="f45" fmla="*/ f44 1 2721114"/>
              <a:gd name="f46" fmla="*/ f43 1 3240000"/>
              <a:gd name="f47" fmla="*/ f2 1 f45"/>
              <a:gd name="f48" fmla="*/ f3 1 f45"/>
              <a:gd name="f49" fmla="*/ f2 1 f46"/>
              <a:gd name="f50" fmla="*/ f4 1 f46"/>
              <a:gd name="f51" fmla="*/ f47 f41 1"/>
              <a:gd name="f52" fmla="*/ f48 f41 1"/>
              <a:gd name="f53" fmla="*/ f50 f42 1"/>
              <a:gd name="f54" fmla="*/ f49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" t="f54" r="f52" b="f53"/>
            <a:pathLst>
              <a:path w="2721114" h="3240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6" y="f11"/>
                </a:lnTo>
                <a:lnTo>
                  <a:pt x="f12" y="f11"/>
                </a:lnTo>
                <a:lnTo>
                  <a:pt x="f12" y="f10"/>
                </a:lnTo>
                <a:lnTo>
                  <a:pt x="f13" y="f10"/>
                </a:lnTo>
                <a:lnTo>
                  <a:pt x="f13" y="f8"/>
                </a:lnTo>
                <a:lnTo>
                  <a:pt x="f12" y="f8"/>
                </a:lnTo>
                <a:lnTo>
                  <a:pt x="f12" y="f7"/>
                </a:lnTo>
                <a:close/>
                <a:moveTo>
                  <a:pt x="f14" y="f15"/>
                </a:moveTo>
                <a:cubicBezTo>
                  <a:pt x="f16" y="f15"/>
                  <a:pt x="f3" y="f17"/>
                  <a:pt x="f3" y="f18"/>
                </a:cubicBezTo>
                <a:cubicBezTo>
                  <a:pt x="f3" y="f19"/>
                  <a:pt x="f16" y="f20"/>
                  <a:pt x="f14" y="f20"/>
                </a:cubicBezTo>
                <a:cubicBezTo>
                  <a:pt x="f21" y="f20"/>
                  <a:pt x="f22" y="f19"/>
                  <a:pt x="f22" y="f18"/>
                </a:cubicBezTo>
                <a:cubicBezTo>
                  <a:pt x="f22" y="f17"/>
                  <a:pt x="f21" y="f15"/>
                  <a:pt x="f14" y="f15"/>
                </a:cubicBezTo>
                <a:close/>
                <a:moveTo>
                  <a:pt x="f23" y="f24"/>
                </a:moveTo>
                <a:lnTo>
                  <a:pt x="f25" y="f24"/>
                </a:lnTo>
                <a:lnTo>
                  <a:pt x="f25" y="f26"/>
                </a:lnTo>
                <a:lnTo>
                  <a:pt x="f27" y="f26"/>
                </a:lnTo>
                <a:close/>
                <a:moveTo>
                  <a:pt x="f2" y="f24"/>
                </a:moveTo>
                <a:lnTo>
                  <a:pt x="f28" y="f24"/>
                </a:lnTo>
                <a:lnTo>
                  <a:pt x="f28" y="f29"/>
                </a:lnTo>
                <a:lnTo>
                  <a:pt x="f25" y="f29"/>
                </a:lnTo>
                <a:lnTo>
                  <a:pt x="f25" y="f30"/>
                </a:lnTo>
                <a:cubicBezTo>
                  <a:pt x="f31" y="f32"/>
                  <a:pt x="f33" y="f34"/>
                  <a:pt x="f33" y="f5"/>
                </a:cubicBezTo>
                <a:cubicBezTo>
                  <a:pt x="f33" y="f35"/>
                  <a:pt x="f31" y="f36"/>
                  <a:pt x="f25" y="f37"/>
                </a:cubicBezTo>
                <a:lnTo>
                  <a:pt x="f25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B469E2CC-20AA-45C1-BECA-F184640C5B97}"/>
              </a:ext>
            </a:extLst>
          </p:cNvPr>
          <p:cNvSpPr/>
          <p:nvPr/>
        </p:nvSpPr>
        <p:spPr>
          <a:xfrm>
            <a:off x="7678893" y="3433517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136698"/>
              <a:gd name="f7" fmla="val 2449196"/>
              <a:gd name="f8" fmla="val 2016940"/>
              <a:gd name="f9" fmla="val 2568954"/>
              <a:gd name="f10" fmla="val 2144156"/>
              <a:gd name="f11" fmla="val 2696170"/>
              <a:gd name="f12" fmla="val 2823386"/>
              <a:gd name="f13" fmla="val 2943144"/>
              <a:gd name="f14" fmla="val 2263914"/>
              <a:gd name="f15" fmla="val 2815928"/>
              <a:gd name="f16" fmla="val 2391130"/>
              <a:gd name="f17" fmla="val 2510888"/>
              <a:gd name="f18" fmla="val 2383672"/>
              <a:gd name="f19" fmla="val 2576412"/>
              <a:gd name="f20" fmla="val 2238970"/>
              <a:gd name="f21" fmla="val 2516419"/>
              <a:gd name="f22" fmla="val 2443665"/>
              <a:gd name="f23" fmla="val 2948675"/>
              <a:gd name="f24" fmla="val 3153370"/>
              <a:gd name="f25" fmla="val 2011409"/>
              <a:gd name="f26" fmla="val 1806714"/>
              <a:gd name="f27" fmla="val 1576134"/>
              <a:gd name="f28" fmla="val 17032"/>
              <a:gd name="f29" fmla="val 2276728"/>
              <a:gd name="f30" fmla="val 17033"/>
              <a:gd name="f31" fmla="val 1576135"/>
              <a:gd name="f32" fmla="val 1321887"/>
              <a:gd name="f33" fmla="val 996125"/>
              <a:gd name="f34" fmla="val 2160187"/>
              <a:gd name="f35" fmla="val 1979345"/>
              <a:gd name="f36" fmla="val 2161001"/>
              <a:gd name="f37" fmla="val 1738579"/>
              <a:gd name="f38" fmla="val 2402384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+- f4 0 f2"/>
              <a:gd name="f48" fmla="+- f3 0 f2"/>
              <a:gd name="f49" fmla="*/ f48 1 2721114"/>
              <a:gd name="f50" fmla="*/ f47 1 3240000"/>
              <a:gd name="f51" fmla="*/ f2 1 f49"/>
              <a:gd name="f52" fmla="*/ f3 1 f49"/>
              <a:gd name="f53" fmla="*/ f2 1 f50"/>
              <a:gd name="f54" fmla="*/ f4 1 f50"/>
              <a:gd name="f55" fmla="*/ f51 f45 1"/>
              <a:gd name="f56" fmla="*/ f52 f45 1"/>
              <a:gd name="f57" fmla="*/ f54 f46 1"/>
              <a:gd name="f58" fmla="*/ f53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" t="f58" r="f56" b="f57"/>
            <a:pathLst>
              <a:path w="2721114" h="32400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8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3"/>
                </a:lnTo>
                <a:lnTo>
                  <a:pt x="f17" y="f12"/>
                </a:lnTo>
                <a:lnTo>
                  <a:pt x="f18" y="f11"/>
                </a:lnTo>
                <a:lnTo>
                  <a:pt x="f17" y="f9"/>
                </a:lnTo>
                <a:lnTo>
                  <a:pt x="f16" y="f7"/>
                </a:lnTo>
                <a:lnTo>
                  <a:pt x="f14" y="f19"/>
                </a:lnTo>
                <a:close/>
                <a:moveTo>
                  <a:pt x="f14" y="f20"/>
                </a:moveTo>
                <a:cubicBezTo>
                  <a:pt x="f21" y="f20"/>
                  <a:pt x="f3" y="f22"/>
                  <a:pt x="f3" y="f11"/>
                </a:cubicBezTo>
                <a:cubicBezTo>
                  <a:pt x="f3" y="f23"/>
                  <a:pt x="f21" y="f24"/>
                  <a:pt x="f14" y="f24"/>
                </a:cubicBezTo>
                <a:cubicBezTo>
                  <a:pt x="f25" y="f24"/>
                  <a:pt x="f26" y="f23"/>
                  <a:pt x="f26" y="f11"/>
                </a:cubicBezTo>
                <a:cubicBezTo>
                  <a:pt x="f26" y="f22"/>
                  <a:pt x="f25" y="f20"/>
                  <a:pt x="f14" y="f20"/>
                </a:cubicBezTo>
                <a:close/>
                <a:moveTo>
                  <a:pt x="f27" y="f28"/>
                </a:moveTo>
                <a:lnTo>
                  <a:pt x="f29" y="f28"/>
                </a:lnTo>
                <a:lnTo>
                  <a:pt x="f29" y="f30"/>
                </a:lnTo>
                <a:lnTo>
                  <a:pt x="f31" y="f30"/>
                </a:lnTo>
                <a:close/>
                <a:moveTo>
                  <a:pt x="f2" y="f28"/>
                </a:moveTo>
                <a:lnTo>
                  <a:pt x="f32" y="f28"/>
                </a:lnTo>
                <a:lnTo>
                  <a:pt x="f32" y="f33"/>
                </a:lnTo>
                <a:lnTo>
                  <a:pt x="f29" y="f33"/>
                </a:lnTo>
                <a:lnTo>
                  <a:pt x="f29" y="f34"/>
                </a:lnTo>
                <a:cubicBezTo>
                  <a:pt x="f35" y="f36"/>
                  <a:pt x="f37" y="f38"/>
                  <a:pt x="f37" y="f5"/>
                </a:cubicBezTo>
                <a:cubicBezTo>
                  <a:pt x="f37" y="f39"/>
                  <a:pt x="f35" y="f40"/>
                  <a:pt x="f29" y="f41"/>
                </a:cubicBezTo>
                <a:lnTo>
                  <a:pt x="f29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3" name="Oval 44">
            <a:extLst>
              <a:ext uri="{FF2B5EF4-FFF2-40B4-BE49-F238E27FC236}">
                <a16:creationId xmlns:a16="http://schemas.microsoft.com/office/drawing/2014/main" id="{CD45552E-83F8-43EE-A835-42B624294F4E}"/>
              </a:ext>
            </a:extLst>
          </p:cNvPr>
          <p:cNvSpPr/>
          <p:nvPr/>
        </p:nvSpPr>
        <p:spPr>
          <a:xfrm>
            <a:off x="8335167" y="3433517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519839"/>
              <a:gd name="f7" fmla="val 2469622"/>
              <a:gd name="f8" fmla="val 2201779"/>
              <a:gd name="f9" fmla="val 2787682"/>
              <a:gd name="f10" fmla="val 2003023"/>
              <a:gd name="f11" fmla="val 2588926"/>
              <a:gd name="f12" fmla="val 1901669"/>
              <a:gd name="f13" fmla="val 2690281"/>
              <a:gd name="f14" fmla="val 2203868"/>
              <a:gd name="f15" fmla="val 2992480"/>
              <a:gd name="f16" fmla="val 2305222"/>
              <a:gd name="f17" fmla="val 2891125"/>
              <a:gd name="f18" fmla="val 2303133"/>
              <a:gd name="f19" fmla="val 2889037"/>
              <a:gd name="f20" fmla="val 2621194"/>
              <a:gd name="f21" fmla="val 2570977"/>
              <a:gd name="f22" fmla="val 2263914"/>
              <a:gd name="f23" fmla="val 2238970"/>
              <a:gd name="f24" fmla="val 2516419"/>
              <a:gd name="f25" fmla="val 2443665"/>
              <a:gd name="f26" fmla="val 2696170"/>
              <a:gd name="f27" fmla="val 2948675"/>
              <a:gd name="f28" fmla="val 3153370"/>
              <a:gd name="f29" fmla="val 2011409"/>
              <a:gd name="f30" fmla="val 1806714"/>
              <a:gd name="f31" fmla="val 1576134"/>
              <a:gd name="f32" fmla="val 17032"/>
              <a:gd name="f33" fmla="val 2276728"/>
              <a:gd name="f34" fmla="val 17033"/>
              <a:gd name="f35" fmla="val 1576135"/>
              <a:gd name="f36" fmla="val 1321887"/>
              <a:gd name="f37" fmla="val 996125"/>
              <a:gd name="f38" fmla="val 2160187"/>
              <a:gd name="f39" fmla="val 1979345"/>
              <a:gd name="f40" fmla="val 2161001"/>
              <a:gd name="f41" fmla="val 1738579"/>
              <a:gd name="f42" fmla="val 2402384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+- f4 0 f2"/>
              <a:gd name="f52" fmla="+- f3 0 f2"/>
              <a:gd name="f53" fmla="*/ f52 1 2721114"/>
              <a:gd name="f54" fmla="*/ f51 1 3240000"/>
              <a:gd name="f55" fmla="*/ f2 1 f53"/>
              <a:gd name="f56" fmla="*/ f3 1 f53"/>
              <a:gd name="f57" fmla="*/ f2 1 f54"/>
              <a:gd name="f58" fmla="*/ f4 1 f54"/>
              <a:gd name="f59" fmla="*/ f55 f49 1"/>
              <a:gd name="f60" fmla="*/ f56 f49 1"/>
              <a:gd name="f61" fmla="*/ f58 f50 1"/>
              <a:gd name="f62" fmla="*/ f57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9" t="f62" r="f60" b="f61"/>
            <a:pathLst>
              <a:path w="2721114" h="32400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close/>
                <a:moveTo>
                  <a:pt x="f22" y="f23"/>
                </a:moveTo>
                <a:cubicBezTo>
                  <a:pt x="f24" y="f23"/>
                  <a:pt x="f3" y="f25"/>
                  <a:pt x="f3" y="f26"/>
                </a:cubicBezTo>
                <a:cubicBezTo>
                  <a:pt x="f3" y="f27"/>
                  <a:pt x="f24" y="f28"/>
                  <a:pt x="f22" y="f28"/>
                </a:cubicBezTo>
                <a:cubicBezTo>
                  <a:pt x="f29" y="f28"/>
                  <a:pt x="f30" y="f27"/>
                  <a:pt x="f30" y="f26"/>
                </a:cubicBezTo>
                <a:cubicBezTo>
                  <a:pt x="f30" y="f25"/>
                  <a:pt x="f29" y="f23"/>
                  <a:pt x="f22" y="f23"/>
                </a:cubicBezTo>
                <a:close/>
                <a:moveTo>
                  <a:pt x="f31" y="f32"/>
                </a:moveTo>
                <a:lnTo>
                  <a:pt x="f33" y="f32"/>
                </a:lnTo>
                <a:lnTo>
                  <a:pt x="f33" y="f34"/>
                </a:lnTo>
                <a:lnTo>
                  <a:pt x="f35" y="f34"/>
                </a:lnTo>
                <a:close/>
                <a:moveTo>
                  <a:pt x="f2" y="f32"/>
                </a:moveTo>
                <a:lnTo>
                  <a:pt x="f36" y="f32"/>
                </a:lnTo>
                <a:lnTo>
                  <a:pt x="f36" y="f37"/>
                </a:lnTo>
                <a:lnTo>
                  <a:pt x="f33" y="f37"/>
                </a:lnTo>
                <a:lnTo>
                  <a:pt x="f33" y="f38"/>
                </a:lnTo>
                <a:cubicBezTo>
                  <a:pt x="f39" y="f40"/>
                  <a:pt x="f41" y="f42"/>
                  <a:pt x="f41" y="f5"/>
                </a:cubicBezTo>
                <a:cubicBezTo>
                  <a:pt x="f41" y="f43"/>
                  <a:pt x="f39" y="f44"/>
                  <a:pt x="f33" y="f45"/>
                </a:cubicBezTo>
                <a:lnTo>
                  <a:pt x="f33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24" name="Google Shape;6000;p67">
            <a:extLst>
              <a:ext uri="{FF2B5EF4-FFF2-40B4-BE49-F238E27FC236}">
                <a16:creationId xmlns:a16="http://schemas.microsoft.com/office/drawing/2014/main" id="{5B61915B-6A45-46FA-B6A6-2DC9E8C2C1F2}"/>
              </a:ext>
            </a:extLst>
          </p:cNvPr>
          <p:cNvSpPr/>
          <p:nvPr/>
        </p:nvSpPr>
        <p:spPr>
          <a:xfrm>
            <a:off x="3263393" y="1109075"/>
            <a:ext cx="453185" cy="462357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+- f4 0 f2"/>
              <a:gd name="f77" fmla="+- f3 0 f2"/>
              <a:gd name="f78" fmla="*/ f77 1 12446"/>
              <a:gd name="f79" fmla="*/ f76 1 12698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5" name="Google Shape;6029;p67">
            <a:extLst>
              <a:ext uri="{FF2B5EF4-FFF2-40B4-BE49-F238E27FC236}">
                <a16:creationId xmlns:a16="http://schemas.microsoft.com/office/drawing/2014/main" id="{A6F8A185-127D-4258-8A33-C397F1DB52EC}"/>
              </a:ext>
            </a:extLst>
          </p:cNvPr>
          <p:cNvGrpSpPr/>
          <p:nvPr/>
        </p:nvGrpSpPr>
        <p:grpSpPr>
          <a:xfrm>
            <a:off x="7025856" y="4064928"/>
            <a:ext cx="303114" cy="420175"/>
            <a:chOff x="7025856" y="4064928"/>
            <a:chExt cx="303114" cy="420175"/>
          </a:xfrm>
        </p:grpSpPr>
        <p:sp>
          <p:nvSpPr>
            <p:cNvPr id="26" name="Google Shape;6030;p67">
              <a:extLst>
                <a:ext uri="{FF2B5EF4-FFF2-40B4-BE49-F238E27FC236}">
                  <a16:creationId xmlns:a16="http://schemas.microsoft.com/office/drawing/2014/main" id="{051AAB91-8D47-416C-970B-D55580C3DBD7}"/>
                </a:ext>
              </a:extLst>
            </p:cNvPr>
            <p:cNvSpPr/>
            <p:nvPr/>
          </p:nvSpPr>
          <p:spPr>
            <a:xfrm>
              <a:off x="7190997" y="4065989"/>
              <a:ext cx="137973" cy="164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+- f4 0 f2"/>
                <a:gd name="f18" fmla="+- f3 0 f2"/>
                <a:gd name="f19" fmla="*/ f18 1 4159"/>
                <a:gd name="f20" fmla="*/ f17 1 4947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031;p67">
              <a:extLst>
                <a:ext uri="{FF2B5EF4-FFF2-40B4-BE49-F238E27FC236}">
                  <a16:creationId xmlns:a16="http://schemas.microsoft.com/office/drawing/2014/main" id="{51E379B0-C985-4B9B-87A9-0C4E8E628F8F}"/>
                </a:ext>
              </a:extLst>
            </p:cNvPr>
            <p:cNvSpPr/>
            <p:nvPr/>
          </p:nvSpPr>
          <p:spPr>
            <a:xfrm>
              <a:off x="7163793" y="4172571"/>
              <a:ext cx="29297" cy="83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+- f4 0 f2"/>
                <a:gd name="f21" fmla="+- f3 0 f2"/>
                <a:gd name="f22" fmla="*/ f21 1 883"/>
                <a:gd name="f23" fmla="*/ f20 1 2522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032;p67">
              <a:extLst>
                <a:ext uri="{FF2B5EF4-FFF2-40B4-BE49-F238E27FC236}">
                  <a16:creationId xmlns:a16="http://schemas.microsoft.com/office/drawing/2014/main" id="{EDA2624F-832B-4F76-A25A-750FAF24E643}"/>
                </a:ext>
              </a:extLst>
            </p:cNvPr>
            <p:cNvSpPr/>
            <p:nvPr/>
          </p:nvSpPr>
          <p:spPr>
            <a:xfrm>
              <a:off x="7026889" y="4064928"/>
              <a:ext cx="136940" cy="1630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+- f4 0 f2"/>
                <a:gd name="f17" fmla="+- f3 0 f2"/>
                <a:gd name="f18" fmla="*/ f17 1 4128"/>
                <a:gd name="f19" fmla="*/ f16 1 4916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033;p67">
              <a:extLst>
                <a:ext uri="{FF2B5EF4-FFF2-40B4-BE49-F238E27FC236}">
                  <a16:creationId xmlns:a16="http://schemas.microsoft.com/office/drawing/2014/main" id="{8FB48D92-79EE-47B2-9862-14BC17E56ED9}"/>
                </a:ext>
              </a:extLst>
            </p:cNvPr>
            <p:cNvSpPr/>
            <p:nvPr/>
          </p:nvSpPr>
          <p:spPr>
            <a:xfrm>
              <a:off x="7025856" y="4258296"/>
              <a:ext cx="303114" cy="226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+- f4 0 f2"/>
                <a:gd name="f23" fmla="+- f3 0 f2"/>
                <a:gd name="f24" fmla="*/ f23 1 9137"/>
                <a:gd name="f25" fmla="*/ f22 1 6837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6066;p67">
            <a:extLst>
              <a:ext uri="{FF2B5EF4-FFF2-40B4-BE49-F238E27FC236}">
                <a16:creationId xmlns:a16="http://schemas.microsoft.com/office/drawing/2014/main" id="{73254EF5-C288-408E-8DA0-B5D5354272A7}"/>
              </a:ext>
            </a:extLst>
          </p:cNvPr>
          <p:cNvGrpSpPr/>
          <p:nvPr/>
        </p:nvGrpSpPr>
        <p:grpSpPr>
          <a:xfrm>
            <a:off x="3235348" y="1800673"/>
            <a:ext cx="483150" cy="480763"/>
            <a:chOff x="3235348" y="1800673"/>
            <a:chExt cx="483150" cy="480763"/>
          </a:xfrm>
        </p:grpSpPr>
        <p:sp>
          <p:nvSpPr>
            <p:cNvPr id="31" name="Google Shape;6067;p67">
              <a:extLst>
                <a:ext uri="{FF2B5EF4-FFF2-40B4-BE49-F238E27FC236}">
                  <a16:creationId xmlns:a16="http://schemas.microsoft.com/office/drawing/2014/main" id="{7170EC58-4ECE-4A24-8572-7AECB613D32B}"/>
                </a:ext>
              </a:extLst>
            </p:cNvPr>
            <p:cNvSpPr/>
            <p:nvPr/>
          </p:nvSpPr>
          <p:spPr>
            <a:xfrm>
              <a:off x="3235348" y="1800673"/>
              <a:ext cx="386288" cy="385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+- f4 0 f2"/>
                <a:gd name="f25" fmla="+- f3 0 f2"/>
                <a:gd name="f26" fmla="*/ f25 1 10177"/>
                <a:gd name="f27" fmla="*/ f24 1 10145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068;p67">
              <a:extLst>
                <a:ext uri="{FF2B5EF4-FFF2-40B4-BE49-F238E27FC236}">
                  <a16:creationId xmlns:a16="http://schemas.microsoft.com/office/drawing/2014/main" id="{FAC9BD74-C18C-47EB-A170-9712A0AFE3A3}"/>
                </a:ext>
              </a:extLst>
            </p:cNvPr>
            <p:cNvSpPr/>
            <p:nvPr/>
          </p:nvSpPr>
          <p:spPr>
            <a:xfrm>
              <a:off x="3299914" y="1994214"/>
              <a:ext cx="418584" cy="287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7567"/>
                <a:gd name="f6" fmla="val 9774"/>
                <a:gd name="f7" fmla="val 9040"/>
                <a:gd name="f8" fmla="val 8444"/>
                <a:gd name="f9" fmla="val 548"/>
                <a:gd name="f10" fmla="val 1265"/>
                <a:gd name="f11" fmla="val 1801"/>
                <a:gd name="f12" fmla="val 8790"/>
                <a:gd name="f13" fmla="val 2305"/>
                <a:gd name="f14" fmla="val 9295"/>
                <a:gd name="f15" fmla="val 2463"/>
                <a:gd name="f16" fmla="val 2967"/>
                <a:gd name="f17" fmla="val 4416"/>
                <a:gd name="f18" fmla="val 8192"/>
                <a:gd name="f19" fmla="val 5645"/>
                <a:gd name="f20" fmla="val 6774"/>
                <a:gd name="f21" fmla="val 5834"/>
                <a:gd name="f22" fmla="val 4825"/>
                <a:gd name="f23" fmla="val 5829"/>
                <a:gd name="f24" fmla="val 5487"/>
                <a:gd name="f25" fmla="val 4663"/>
                <a:gd name="f26" fmla="val 5865"/>
                <a:gd name="f27" fmla="val 3403"/>
                <a:gd name="f28" fmla="val 2143"/>
                <a:gd name="f29" fmla="val 977"/>
                <a:gd name="f30" fmla="val 1"/>
                <a:gd name="f31" fmla="val 6306"/>
                <a:gd name="f32" fmla="val 7031"/>
                <a:gd name="f33" fmla="val 568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6"/>
                <a:gd name="f65" fmla="val f2"/>
                <a:gd name="f66" fmla="val f4"/>
                <a:gd name="f67" fmla="+- f5 0 f2"/>
                <a:gd name="f68" fmla="+- f3 0 f2"/>
                <a:gd name="f69" fmla="+- f66 0 f65"/>
                <a:gd name="f70" fmla="*/ f68 1 11028"/>
                <a:gd name="f71" fmla="*/ f67 1 7567"/>
                <a:gd name="f72" fmla="*/ f69 1 7566"/>
                <a:gd name="f73" fmla="*/ f69 1 7567"/>
                <a:gd name="f74" fmla="*/ f2 1 f70"/>
                <a:gd name="f75" fmla="*/ f3 1 f70"/>
                <a:gd name="f76" fmla="*/ f2 1 f71"/>
                <a:gd name="f77" fmla="*/ f5 1 f71"/>
                <a:gd name="f78" fmla="*/ f77 f73 1"/>
                <a:gd name="f79" fmla="*/ f76 f73 1"/>
                <a:gd name="f80" fmla="*/ f74 f63 1"/>
                <a:gd name="f81" fmla="*/ f75 f63 1"/>
                <a:gd name="f82" fmla="*/ f79 1 f72"/>
                <a:gd name="f83" fmla="*/ f78 1 f72"/>
                <a:gd name="f84" fmla="*/ f83 f64 1"/>
                <a:gd name="f85" fmla="*/ f82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5" r="f81" b="f84"/>
              <a:pathLst>
                <a:path w="11028" h="7566">
                  <a:moveTo>
                    <a:pt x="f6" y="f2"/>
                  </a:moveTo>
                  <a:cubicBezTo>
                    <a:pt x="f7" y="f2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lnTo>
                    <a:pt x="f14" y="f16"/>
                  </a:lnTo>
                  <a:cubicBezTo>
                    <a:pt x="f14" y="f17"/>
                    <a:pt x="f18" y="f19"/>
                    <a:pt x="f20" y="f21"/>
                  </a:cubicBezTo>
                  <a:lnTo>
                    <a:pt x="f20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0" y="f31"/>
                  </a:lnTo>
                  <a:cubicBezTo>
                    <a:pt x="f30" y="f32"/>
                    <a:pt x="f33" y="f4"/>
                    <a:pt x="f34" y="f4"/>
                  </a:cubicBezTo>
                  <a:lnTo>
                    <a:pt x="f35" y="f4"/>
                  </a:lnTo>
                  <a:cubicBezTo>
                    <a:pt x="f36" y="f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6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3" name="Google Shape;5976;p67">
            <a:extLst>
              <a:ext uri="{FF2B5EF4-FFF2-40B4-BE49-F238E27FC236}">
                <a16:creationId xmlns:a16="http://schemas.microsoft.com/office/drawing/2014/main" id="{F362D1A3-5506-43FD-9112-3E77F6DA524E}"/>
              </a:ext>
            </a:extLst>
          </p:cNvPr>
          <p:cNvGrpSpPr/>
          <p:nvPr/>
        </p:nvGrpSpPr>
        <p:grpSpPr>
          <a:xfrm>
            <a:off x="3299914" y="4214195"/>
            <a:ext cx="371547" cy="331551"/>
            <a:chOff x="3299914" y="4214195"/>
            <a:chExt cx="371547" cy="331551"/>
          </a:xfrm>
        </p:grpSpPr>
        <p:sp>
          <p:nvSpPr>
            <p:cNvPr id="34" name="Google Shape;5977;p67">
              <a:extLst>
                <a:ext uri="{FF2B5EF4-FFF2-40B4-BE49-F238E27FC236}">
                  <a16:creationId xmlns:a16="http://schemas.microsoft.com/office/drawing/2014/main" id="{CE35D3C2-3730-403B-95FE-C6A049C21651}"/>
                </a:ext>
              </a:extLst>
            </p:cNvPr>
            <p:cNvSpPr/>
            <p:nvPr/>
          </p:nvSpPr>
          <p:spPr>
            <a:xfrm>
              <a:off x="3393932" y="4214195"/>
              <a:ext cx="277529" cy="2746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+- f4 0 f2"/>
                <a:gd name="f28" fmla="+- f3 0 f2"/>
                <a:gd name="f29" fmla="*/ f28 1 9673"/>
                <a:gd name="f30" fmla="*/ f27 1 9571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5978;p67">
              <a:extLst>
                <a:ext uri="{FF2B5EF4-FFF2-40B4-BE49-F238E27FC236}">
                  <a16:creationId xmlns:a16="http://schemas.microsoft.com/office/drawing/2014/main" id="{FAAE8341-D073-403B-9C5D-B95CB05C5122}"/>
                </a:ext>
              </a:extLst>
            </p:cNvPr>
            <p:cNvSpPr/>
            <p:nvPr/>
          </p:nvSpPr>
          <p:spPr>
            <a:xfrm>
              <a:off x="3356862" y="4386623"/>
              <a:ext cx="136510" cy="1365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+- f3 0 f2"/>
                <a:gd name="f46" fmla="*/ f45 1 4758"/>
                <a:gd name="f47" fmla="*/ f2 1 f46"/>
                <a:gd name="f48" fmla="*/ f3 1 f46"/>
                <a:gd name="f49" fmla="*/ f47 f43 1"/>
                <a:gd name="f50" fmla="*/ f48 f43 1"/>
                <a:gd name="f51" fmla="*/ f48 f44 1"/>
                <a:gd name="f52" fmla="*/ f47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5979;p67">
              <a:extLst>
                <a:ext uri="{FF2B5EF4-FFF2-40B4-BE49-F238E27FC236}">
                  <a16:creationId xmlns:a16="http://schemas.microsoft.com/office/drawing/2014/main" id="{4253DCB9-DD3A-463A-9B2F-6C545D9460C0}"/>
                </a:ext>
              </a:extLst>
            </p:cNvPr>
            <p:cNvSpPr/>
            <p:nvPr/>
          </p:nvSpPr>
          <p:spPr>
            <a:xfrm>
              <a:off x="3299914" y="4493297"/>
              <a:ext cx="89510" cy="52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+- f4 0 f2"/>
                <a:gd name="f20" fmla="+- f3 0 f2"/>
                <a:gd name="f21" fmla="*/ f20 1 3120"/>
                <a:gd name="f22" fmla="*/ f19 1 1828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5989;p67">
            <a:extLst>
              <a:ext uri="{FF2B5EF4-FFF2-40B4-BE49-F238E27FC236}">
                <a16:creationId xmlns:a16="http://schemas.microsoft.com/office/drawing/2014/main" id="{B1ED1E28-563B-45BC-B9A7-2015D9F31206}"/>
              </a:ext>
            </a:extLst>
          </p:cNvPr>
          <p:cNvGrpSpPr/>
          <p:nvPr/>
        </p:nvGrpSpPr>
        <p:grpSpPr>
          <a:xfrm>
            <a:off x="6324529" y="4126467"/>
            <a:ext cx="372408" cy="364370"/>
            <a:chOff x="6324529" y="4126467"/>
            <a:chExt cx="372408" cy="364370"/>
          </a:xfrm>
        </p:grpSpPr>
        <p:sp>
          <p:nvSpPr>
            <p:cNvPr id="38" name="Google Shape;5990;p67">
              <a:extLst>
                <a:ext uri="{FF2B5EF4-FFF2-40B4-BE49-F238E27FC236}">
                  <a16:creationId xmlns:a16="http://schemas.microsoft.com/office/drawing/2014/main" id="{2ED2D241-DE49-43A0-9741-B8C1AD392AE7}"/>
                </a:ext>
              </a:extLst>
            </p:cNvPr>
            <p:cNvSpPr/>
            <p:nvPr/>
          </p:nvSpPr>
          <p:spPr>
            <a:xfrm>
              <a:off x="6440210" y="4126467"/>
              <a:ext cx="122054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+- f4 0 f2"/>
                <a:gd name="f26" fmla="+- f3 0 f2"/>
                <a:gd name="f27" fmla="*/ f26 1 4254"/>
                <a:gd name="f28" fmla="*/ f25 1 4215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5991;p67">
              <a:extLst>
                <a:ext uri="{FF2B5EF4-FFF2-40B4-BE49-F238E27FC236}">
                  <a16:creationId xmlns:a16="http://schemas.microsoft.com/office/drawing/2014/main" id="{294F43FE-2008-4A19-94B9-8E9204352770}"/>
                </a:ext>
              </a:extLst>
            </p:cNvPr>
            <p:cNvSpPr/>
            <p:nvPr/>
          </p:nvSpPr>
          <p:spPr>
            <a:xfrm>
              <a:off x="6573996" y="4259339"/>
              <a:ext cx="122941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+- f4 0 f2"/>
                <a:gd name="f24" fmla="+- f3 0 f2"/>
                <a:gd name="f25" fmla="*/ f24 1 4285"/>
                <a:gd name="f26" fmla="*/ f23 1 4215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5992;p67">
              <a:extLst>
                <a:ext uri="{FF2B5EF4-FFF2-40B4-BE49-F238E27FC236}">
                  <a16:creationId xmlns:a16="http://schemas.microsoft.com/office/drawing/2014/main" id="{E82E6E2F-220E-4763-84FD-924BA0DDE863}"/>
                </a:ext>
              </a:extLst>
            </p:cNvPr>
            <p:cNvSpPr/>
            <p:nvPr/>
          </p:nvSpPr>
          <p:spPr>
            <a:xfrm>
              <a:off x="6324529" y="4198568"/>
              <a:ext cx="301020" cy="292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+- f4 0 f2"/>
                <a:gd name="f52" fmla="+- f3 0 f2"/>
                <a:gd name="f53" fmla="*/ f52 1 10492"/>
                <a:gd name="f54" fmla="*/ f51 1 10187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1" name="Google Shape;6007;p67">
            <a:extLst>
              <a:ext uri="{FF2B5EF4-FFF2-40B4-BE49-F238E27FC236}">
                <a16:creationId xmlns:a16="http://schemas.microsoft.com/office/drawing/2014/main" id="{432D7E4D-4511-4F7D-8D51-90160DAC9391}"/>
              </a:ext>
            </a:extLst>
          </p:cNvPr>
          <p:cNvGrpSpPr/>
          <p:nvPr/>
        </p:nvGrpSpPr>
        <p:grpSpPr>
          <a:xfrm>
            <a:off x="3964161" y="4157045"/>
            <a:ext cx="352263" cy="356771"/>
            <a:chOff x="3964161" y="4157045"/>
            <a:chExt cx="352263" cy="356771"/>
          </a:xfrm>
        </p:grpSpPr>
        <p:sp>
          <p:nvSpPr>
            <p:cNvPr id="42" name="Google Shape;6008;p67">
              <a:extLst>
                <a:ext uri="{FF2B5EF4-FFF2-40B4-BE49-F238E27FC236}">
                  <a16:creationId xmlns:a16="http://schemas.microsoft.com/office/drawing/2014/main" id="{A55F21CC-8D92-4EFC-B1AC-A92DF25C42EB}"/>
                </a:ext>
              </a:extLst>
            </p:cNvPr>
            <p:cNvSpPr/>
            <p:nvPr/>
          </p:nvSpPr>
          <p:spPr>
            <a:xfrm>
              <a:off x="3964161" y="4157045"/>
              <a:ext cx="352263" cy="356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+- f4 0 f2"/>
                <a:gd name="f291" fmla="+- f3 0 f2"/>
                <a:gd name="f292" fmla="*/ f291 1 12278"/>
                <a:gd name="f293" fmla="*/ f290 1 12435"/>
                <a:gd name="f294" fmla="*/ f2 1 f292"/>
                <a:gd name="f295" fmla="*/ f3 1 f292"/>
                <a:gd name="f296" fmla="*/ f2 1 f293"/>
                <a:gd name="f297" fmla="*/ f4 1 f293"/>
                <a:gd name="f298" fmla="*/ f294 f288 1"/>
                <a:gd name="f299" fmla="*/ f295 f288 1"/>
                <a:gd name="f300" fmla="*/ f297 f289 1"/>
                <a:gd name="f301" fmla="*/ f296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8" t="f301" r="f299" b="f300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009;p67">
              <a:extLst>
                <a:ext uri="{FF2B5EF4-FFF2-40B4-BE49-F238E27FC236}">
                  <a16:creationId xmlns:a16="http://schemas.microsoft.com/office/drawing/2014/main" id="{411684A4-635C-4179-BA79-A685B0AE3777}"/>
                </a:ext>
              </a:extLst>
            </p:cNvPr>
            <p:cNvSpPr/>
            <p:nvPr/>
          </p:nvSpPr>
          <p:spPr>
            <a:xfrm>
              <a:off x="4097947" y="4300094"/>
              <a:ext cx="72329" cy="71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+- f4 0 f2"/>
                <a:gd name="f24" fmla="+- f3 0 f2"/>
                <a:gd name="f25" fmla="*/ f24 1 2521"/>
                <a:gd name="f26" fmla="*/ f23 1 2491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4" name="Google Shape;6018;p67">
            <a:extLst>
              <a:ext uri="{FF2B5EF4-FFF2-40B4-BE49-F238E27FC236}">
                <a16:creationId xmlns:a16="http://schemas.microsoft.com/office/drawing/2014/main" id="{43B7374D-55B5-4317-AA78-6BD9DCCC2695}"/>
              </a:ext>
            </a:extLst>
          </p:cNvPr>
          <p:cNvGrpSpPr/>
          <p:nvPr/>
        </p:nvGrpSpPr>
        <p:grpSpPr>
          <a:xfrm>
            <a:off x="7665927" y="4173513"/>
            <a:ext cx="365202" cy="332668"/>
            <a:chOff x="7665927" y="4173513"/>
            <a:chExt cx="365202" cy="332668"/>
          </a:xfrm>
        </p:grpSpPr>
        <p:sp>
          <p:nvSpPr>
            <p:cNvPr id="45" name="Google Shape;6019;p67">
              <a:extLst>
                <a:ext uri="{FF2B5EF4-FFF2-40B4-BE49-F238E27FC236}">
                  <a16:creationId xmlns:a16="http://schemas.microsoft.com/office/drawing/2014/main" id="{DB966DB6-FD1F-495A-9727-701BE022D864}"/>
                </a:ext>
              </a:extLst>
            </p:cNvPr>
            <p:cNvSpPr/>
            <p:nvPr/>
          </p:nvSpPr>
          <p:spPr>
            <a:xfrm>
              <a:off x="7665927" y="4173513"/>
              <a:ext cx="344436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+- f4 0 f2"/>
                <a:gd name="f28" fmla="+- f3 0 f2"/>
                <a:gd name="f29" fmla="*/ f28 1 12005"/>
                <a:gd name="f30" fmla="*/ f27 1 330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6020;p67">
              <a:extLst>
                <a:ext uri="{FF2B5EF4-FFF2-40B4-BE49-F238E27FC236}">
                  <a16:creationId xmlns:a16="http://schemas.microsoft.com/office/drawing/2014/main" id="{FEA22730-7DF2-4E7C-B22A-D248F2991F17}"/>
                </a:ext>
              </a:extLst>
            </p:cNvPr>
            <p:cNvSpPr/>
            <p:nvPr/>
          </p:nvSpPr>
          <p:spPr>
            <a:xfrm>
              <a:off x="7937997" y="4291919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+- f4 0 f2"/>
                <a:gd name="f9" fmla="+- f3 0 f2"/>
                <a:gd name="f10" fmla="*/ f9 1 852"/>
                <a:gd name="f11" fmla="*/ f8 1 3309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021;p67">
              <a:extLst>
                <a:ext uri="{FF2B5EF4-FFF2-40B4-BE49-F238E27FC236}">
                  <a16:creationId xmlns:a16="http://schemas.microsoft.com/office/drawing/2014/main" id="{D80FA128-8000-4927-9880-F4EC4445DE2B}"/>
                </a:ext>
              </a:extLst>
            </p:cNvPr>
            <p:cNvSpPr/>
            <p:nvPr/>
          </p:nvSpPr>
          <p:spPr>
            <a:xfrm>
              <a:off x="7985912" y="4292833"/>
              <a:ext cx="45217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+- f4 0 f2"/>
                <a:gd name="f17" fmla="+- f3 0 f2"/>
                <a:gd name="f18" fmla="*/ f17 1 1576"/>
                <a:gd name="f19" fmla="*/ f16 1 330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022;p67">
              <a:extLst>
                <a:ext uri="{FF2B5EF4-FFF2-40B4-BE49-F238E27FC236}">
                  <a16:creationId xmlns:a16="http://schemas.microsoft.com/office/drawing/2014/main" id="{974BE08F-F999-4D2D-9731-31AD048598A1}"/>
                </a:ext>
              </a:extLst>
            </p:cNvPr>
            <p:cNvSpPr/>
            <p:nvPr/>
          </p:nvSpPr>
          <p:spPr>
            <a:xfrm>
              <a:off x="7691265" y="4291919"/>
              <a:ext cx="223269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+- f4 0 f2"/>
                <a:gd name="f15" fmla="+- f3 0 f2"/>
                <a:gd name="f16" fmla="*/ f15 1 7782"/>
                <a:gd name="f17" fmla="*/ f14 1 330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023;p67">
              <a:extLst>
                <a:ext uri="{FF2B5EF4-FFF2-40B4-BE49-F238E27FC236}">
                  <a16:creationId xmlns:a16="http://schemas.microsoft.com/office/drawing/2014/main" id="{787E6893-05F9-41B8-826C-B9C8C9595A00}"/>
                </a:ext>
              </a:extLst>
            </p:cNvPr>
            <p:cNvSpPr/>
            <p:nvPr/>
          </p:nvSpPr>
          <p:spPr>
            <a:xfrm>
              <a:off x="7739143" y="4410324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+- f4 0 f2"/>
                <a:gd name="f10" fmla="+- f3 0 f2"/>
                <a:gd name="f11" fmla="*/ f10 1 852"/>
                <a:gd name="f12" fmla="*/ f9 1 330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024;p67">
              <a:extLst>
                <a:ext uri="{FF2B5EF4-FFF2-40B4-BE49-F238E27FC236}">
                  <a16:creationId xmlns:a16="http://schemas.microsoft.com/office/drawing/2014/main" id="{336BC76A-03CD-49DB-83E6-8679E270F598}"/>
                </a:ext>
              </a:extLst>
            </p:cNvPr>
            <p:cNvSpPr/>
            <p:nvPr/>
          </p:nvSpPr>
          <p:spPr>
            <a:xfrm>
              <a:off x="7787057" y="4412135"/>
              <a:ext cx="218770" cy="940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+- f4 0 f2"/>
                <a:gd name="f17" fmla="+- f3 0 f2"/>
                <a:gd name="f18" fmla="*/ f17 1 7625"/>
                <a:gd name="f19" fmla="*/ f16 1 3278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6025;p67">
              <a:extLst>
                <a:ext uri="{FF2B5EF4-FFF2-40B4-BE49-F238E27FC236}">
                  <a16:creationId xmlns:a16="http://schemas.microsoft.com/office/drawing/2014/main" id="{62120DB2-0472-4376-974A-75A7AD0921DD}"/>
                </a:ext>
              </a:extLst>
            </p:cNvPr>
            <p:cNvSpPr/>
            <p:nvPr/>
          </p:nvSpPr>
          <p:spPr>
            <a:xfrm>
              <a:off x="7665927" y="4411239"/>
              <a:ext cx="49752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3309"/>
                <a:gd name="f5" fmla="val 1734"/>
                <a:gd name="f6" fmla="val 442"/>
                <a:gd name="f7" fmla="val 190"/>
                <a:gd name="f8" fmla="val 1"/>
                <a:gd name="f9" fmla="val 189"/>
                <a:gd name="f10" fmla="val 378"/>
                <a:gd name="f11" fmla="val 2867"/>
                <a:gd name="f12" fmla="val 3088"/>
                <a:gd name="f13" fmla="val 3308"/>
                <a:gd name="f14" fmla="*/ f0 1 1733"/>
                <a:gd name="f15" fmla="*/ f1 1 3309"/>
                <a:gd name="f16" fmla="val f2"/>
                <a:gd name="f17" fmla="val f3"/>
                <a:gd name="f18" fmla="+- f4 0 f2"/>
                <a:gd name="f19" fmla="+- f5 0 f2"/>
                <a:gd name="f20" fmla="+- f17 0 f16"/>
                <a:gd name="f21" fmla="*/ f19 1 1734"/>
                <a:gd name="f22" fmla="*/ f18 1 3309"/>
                <a:gd name="f23" fmla="*/ f20 1 1733"/>
                <a:gd name="f24" fmla="*/ f20 1 1734"/>
                <a:gd name="f25" fmla="*/ f2 1 f21"/>
                <a:gd name="f26" fmla="*/ f5 1 f21"/>
                <a:gd name="f27" fmla="*/ f2 1 f22"/>
                <a:gd name="f28" fmla="*/ f4 1 f22"/>
                <a:gd name="f29" fmla="*/ f25 f24 1"/>
                <a:gd name="f30" fmla="*/ f26 f24 1"/>
                <a:gd name="f31" fmla="*/ f28 f15 1"/>
                <a:gd name="f32" fmla="*/ f27 f15 1"/>
                <a:gd name="f33" fmla="*/ f29 1 f23"/>
                <a:gd name="f34" fmla="*/ f30 1 f23"/>
                <a:gd name="f35" fmla="*/ f33 f14 1"/>
                <a:gd name="f36" fmla="*/ f3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2" r="f36" b="f31"/>
              <a:pathLst>
                <a:path w="1733" h="3309">
                  <a:moveTo>
                    <a:pt x="f6" y="f2"/>
                  </a:moveTo>
                  <a:cubicBezTo>
                    <a:pt x="f7" y="f2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6" y="f13"/>
                  </a:cubicBezTo>
                  <a:lnTo>
                    <a:pt x="f5" y="f13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2" name="Google Shape;6043;p67">
            <a:extLst>
              <a:ext uri="{FF2B5EF4-FFF2-40B4-BE49-F238E27FC236}">
                <a16:creationId xmlns:a16="http://schemas.microsoft.com/office/drawing/2014/main" id="{400BD8E8-2966-44D1-AD55-4D50B2E8B309}"/>
              </a:ext>
            </a:extLst>
          </p:cNvPr>
          <p:cNvSpPr/>
          <p:nvPr/>
        </p:nvSpPr>
        <p:spPr>
          <a:xfrm>
            <a:off x="4558101" y="4157703"/>
            <a:ext cx="309167" cy="365202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+- f4 0 f2"/>
              <a:gd name="f60" fmla="+- f3 0 f2"/>
              <a:gd name="f61" fmla="*/ f60 1 10776"/>
              <a:gd name="f62" fmla="*/ f59 1 12729"/>
              <a:gd name="f63" fmla="*/ f2 1 f61"/>
              <a:gd name="f64" fmla="*/ f3 1 f61"/>
              <a:gd name="f65" fmla="*/ f2 1 f62"/>
              <a:gd name="f66" fmla="*/ f4 1 f62"/>
              <a:gd name="f67" fmla="*/ f63 f57 1"/>
              <a:gd name="f68" fmla="*/ f64 f57 1"/>
              <a:gd name="f69" fmla="*/ f66 f58 1"/>
              <a:gd name="f70" fmla="*/ f65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7" t="f70" r="f68" b="f69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3" name="Google Shape;6052;p67">
            <a:extLst>
              <a:ext uri="{FF2B5EF4-FFF2-40B4-BE49-F238E27FC236}">
                <a16:creationId xmlns:a16="http://schemas.microsoft.com/office/drawing/2014/main" id="{59FD5DC6-B286-4FA6-A402-0D3FA98CD100}"/>
              </a:ext>
            </a:extLst>
          </p:cNvPr>
          <p:cNvGrpSpPr/>
          <p:nvPr/>
        </p:nvGrpSpPr>
        <p:grpSpPr>
          <a:xfrm>
            <a:off x="8328949" y="4140814"/>
            <a:ext cx="357082" cy="363401"/>
            <a:chOff x="8328949" y="4140814"/>
            <a:chExt cx="357082" cy="363401"/>
          </a:xfrm>
        </p:grpSpPr>
        <p:sp>
          <p:nvSpPr>
            <p:cNvPr id="54" name="Google Shape;6053;p67">
              <a:extLst>
                <a:ext uri="{FF2B5EF4-FFF2-40B4-BE49-F238E27FC236}">
                  <a16:creationId xmlns:a16="http://schemas.microsoft.com/office/drawing/2014/main" id="{C68EE7A2-E4D0-41D9-8F29-CF92C2C8BD54}"/>
                </a:ext>
              </a:extLst>
            </p:cNvPr>
            <p:cNvSpPr/>
            <p:nvPr/>
          </p:nvSpPr>
          <p:spPr>
            <a:xfrm>
              <a:off x="8328949" y="4140814"/>
              <a:ext cx="357082" cy="154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+- f4 0 f2"/>
                <a:gd name="f103" fmla="+- f3 0 f2"/>
                <a:gd name="f104" fmla="*/ f103 1 12446"/>
                <a:gd name="f105" fmla="*/ f102 1 5379"/>
                <a:gd name="f106" fmla="*/ f2 1 f104"/>
                <a:gd name="f107" fmla="*/ f3 1 f104"/>
                <a:gd name="f108" fmla="*/ f2 1 f105"/>
                <a:gd name="f109" fmla="*/ f4 1 f105"/>
                <a:gd name="f110" fmla="*/ f106 f100 1"/>
                <a:gd name="f111" fmla="*/ f107 f100 1"/>
                <a:gd name="f112" fmla="*/ f109 f101 1"/>
                <a:gd name="f113" fmla="*/ f108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054;p67">
              <a:extLst>
                <a:ext uri="{FF2B5EF4-FFF2-40B4-BE49-F238E27FC236}">
                  <a16:creationId xmlns:a16="http://schemas.microsoft.com/office/drawing/2014/main" id="{EC587D08-BE91-46E3-8774-5BDD5609F05F}"/>
                </a:ext>
              </a:extLst>
            </p:cNvPr>
            <p:cNvSpPr/>
            <p:nvPr/>
          </p:nvSpPr>
          <p:spPr>
            <a:xfrm>
              <a:off x="8397657" y="4285445"/>
              <a:ext cx="212424" cy="218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+- f4 0 f2"/>
                <a:gd name="f45" fmla="+- f3 0 f2"/>
                <a:gd name="f46" fmla="*/ f45 1 7404"/>
                <a:gd name="f47" fmla="*/ f44 1 7625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055;p67">
              <a:extLst>
                <a:ext uri="{FF2B5EF4-FFF2-40B4-BE49-F238E27FC236}">
                  <a16:creationId xmlns:a16="http://schemas.microsoft.com/office/drawing/2014/main" id="{C1C62487-EE2F-4603-B6BC-CAFD4D59CF0F}"/>
                </a:ext>
              </a:extLst>
            </p:cNvPr>
            <p:cNvSpPr/>
            <p:nvPr/>
          </p:nvSpPr>
          <p:spPr>
            <a:xfrm>
              <a:off x="8469072" y="4236616"/>
              <a:ext cx="7683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+- f4 0 f2"/>
                <a:gd name="f24" fmla="+- f3 0 f2"/>
                <a:gd name="f25" fmla="*/ f24 1 2678"/>
                <a:gd name="f26" fmla="*/ f23 1 820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7" name="Google Shape;6078;p67">
            <a:extLst>
              <a:ext uri="{FF2B5EF4-FFF2-40B4-BE49-F238E27FC236}">
                <a16:creationId xmlns:a16="http://schemas.microsoft.com/office/drawing/2014/main" id="{ED448387-C51A-4A18-9EAD-25313832865B}"/>
              </a:ext>
            </a:extLst>
          </p:cNvPr>
          <p:cNvGrpSpPr/>
          <p:nvPr/>
        </p:nvGrpSpPr>
        <p:grpSpPr>
          <a:xfrm>
            <a:off x="5126254" y="4158599"/>
            <a:ext cx="365202" cy="363400"/>
            <a:chOff x="5126254" y="4158599"/>
            <a:chExt cx="365202" cy="363400"/>
          </a:xfrm>
        </p:grpSpPr>
        <p:sp>
          <p:nvSpPr>
            <p:cNvPr id="58" name="Google Shape;6079;p67">
              <a:extLst>
                <a:ext uri="{FF2B5EF4-FFF2-40B4-BE49-F238E27FC236}">
                  <a16:creationId xmlns:a16="http://schemas.microsoft.com/office/drawing/2014/main" id="{B3E0EFEE-F3B3-4714-99BA-13B59EFB2654}"/>
                </a:ext>
              </a:extLst>
            </p:cNvPr>
            <p:cNvSpPr/>
            <p:nvPr/>
          </p:nvSpPr>
          <p:spPr>
            <a:xfrm>
              <a:off x="5202195" y="4308652"/>
              <a:ext cx="214234" cy="213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6"/>
                <a:gd name="f4" fmla="val 7436"/>
                <a:gd name="f5" fmla="val 7467"/>
                <a:gd name="f6" fmla="val 3686"/>
                <a:gd name="f7" fmla="val 1465"/>
                <a:gd name="f8" fmla="val 3836"/>
                <a:gd name="f9" fmla="val 3985"/>
                <a:gd name="f10" fmla="val 1544"/>
                <a:gd name="f11" fmla="val 4064"/>
                <a:gd name="f12" fmla="val 1702"/>
                <a:gd name="f13" fmla="val 4537"/>
                <a:gd name="f14" fmla="val 2678"/>
                <a:gd name="f15" fmla="val 5608"/>
                <a:gd name="f16" fmla="val 2836"/>
                <a:gd name="f17" fmla="val 5955"/>
                <a:gd name="f18" fmla="val 2867"/>
                <a:gd name="f19" fmla="val 6081"/>
                <a:gd name="f20" fmla="val 3308"/>
                <a:gd name="f21" fmla="val 5829"/>
                <a:gd name="f22" fmla="val 3561"/>
                <a:gd name="f23" fmla="val 5041"/>
                <a:gd name="f24" fmla="val 4285"/>
                <a:gd name="f25" fmla="val 5261"/>
                <a:gd name="f26" fmla="val 5356"/>
                <a:gd name="f27" fmla="val 5286"/>
                <a:gd name="f28" fmla="val 5630"/>
                <a:gd name="f29" fmla="val 5075"/>
                <a:gd name="f30" fmla="val 5845"/>
                <a:gd name="f31" fmla="val 4845"/>
                <a:gd name="f32" fmla="val 4784"/>
                <a:gd name="f33" fmla="val 4722"/>
                <a:gd name="f34" fmla="val 5830"/>
                <a:gd name="f35" fmla="val 4663"/>
                <a:gd name="f36" fmla="val 5797"/>
                <a:gd name="f37" fmla="val 5262"/>
                <a:gd name="f38" fmla="val 2616"/>
                <a:gd name="f39" fmla="val 5828"/>
                <a:gd name="f40" fmla="val 2553"/>
                <a:gd name="f41" fmla="val 5842"/>
                <a:gd name="f42" fmla="val 2492"/>
                <a:gd name="f43" fmla="val 2244"/>
                <a:gd name="f44" fmla="val 2035"/>
                <a:gd name="f45" fmla="val 5609"/>
                <a:gd name="f46" fmla="val 2111"/>
                <a:gd name="f47" fmla="val 2300"/>
                <a:gd name="f48" fmla="val 1512"/>
                <a:gd name="f49" fmla="val 1323"/>
                <a:gd name="f50" fmla="val 1418"/>
                <a:gd name="f51" fmla="val 1796"/>
                <a:gd name="f52" fmla="val 3387"/>
                <a:gd name="f53" fmla="val 3537"/>
                <a:gd name="f54" fmla="val 3718"/>
                <a:gd name="f55" fmla="val 1670"/>
                <a:gd name="f56" fmla="val 32"/>
                <a:gd name="f57" fmla="val 3750"/>
                <a:gd name="f58" fmla="val 5766"/>
                <a:gd name="f59" fmla="val 5765"/>
                <a:gd name="f60" fmla="val 7404"/>
                <a:gd name="f61" fmla="*/ f0 1 7466"/>
                <a:gd name="f62" fmla="*/ f1 1 7436"/>
                <a:gd name="f63" fmla="val f2"/>
                <a:gd name="f64" fmla="val f3"/>
                <a:gd name="f65" fmla="+- f4 0 f2"/>
                <a:gd name="f66" fmla="+- f5 0 f2"/>
                <a:gd name="f67" fmla="+- f64 0 f63"/>
                <a:gd name="f68" fmla="*/ f66 1 7467"/>
                <a:gd name="f69" fmla="*/ f65 1 7436"/>
                <a:gd name="f70" fmla="*/ f67 1 7466"/>
                <a:gd name="f71" fmla="*/ f67 1 7467"/>
                <a:gd name="f72" fmla="*/ f2 1 f68"/>
                <a:gd name="f73" fmla="*/ f5 1 f68"/>
                <a:gd name="f74" fmla="*/ f2 1 f69"/>
                <a:gd name="f75" fmla="*/ f4 1 f69"/>
                <a:gd name="f76" fmla="*/ f72 f71 1"/>
                <a:gd name="f77" fmla="*/ f73 f71 1"/>
                <a:gd name="f78" fmla="*/ f75 f62 1"/>
                <a:gd name="f79" fmla="*/ f74 f62 1"/>
                <a:gd name="f80" fmla="*/ f76 1 f70"/>
                <a:gd name="f81" fmla="*/ f77 1 f70"/>
                <a:gd name="f82" fmla="*/ f80 f61 1"/>
                <a:gd name="f83" fmla="*/ f8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2" t="f79" r="f83" b="f78"/>
              <a:pathLst>
                <a:path w="7466" h="7436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21" y="f22"/>
                  </a:cubicBezTo>
                  <a:lnTo>
                    <a:pt x="f23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34"/>
                    <a:pt x="f35" y="f36"/>
                  </a:cubicBezTo>
                  <a:lnTo>
                    <a:pt x="f6" y="f37"/>
                  </a:lnTo>
                  <a:lnTo>
                    <a:pt x="f14" y="f36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26"/>
                  </a:cubicBezTo>
                  <a:lnTo>
                    <a:pt x="f47" y="f24"/>
                  </a:lnTo>
                  <a:lnTo>
                    <a:pt x="f48" y="f22"/>
                  </a:lnTo>
                  <a:cubicBezTo>
                    <a:pt x="f49" y="f20"/>
                    <a:pt x="f50" y="f18"/>
                    <a:pt x="f51" y="f16"/>
                  </a:cubicBezTo>
                  <a:lnTo>
                    <a:pt x="f16" y="f14"/>
                  </a:lnTo>
                  <a:lnTo>
                    <a:pt x="f20" y="f12"/>
                  </a:lnTo>
                  <a:cubicBezTo>
                    <a:pt x="f52" y="f10"/>
                    <a:pt x="f53" y="f7"/>
                    <a:pt x="f6" y="f7"/>
                  </a:cubicBezTo>
                  <a:close/>
                  <a:moveTo>
                    <a:pt x="f54" y="f2"/>
                  </a:moveTo>
                  <a:cubicBezTo>
                    <a:pt x="f55" y="f2"/>
                    <a:pt x="f56" y="f55"/>
                    <a:pt x="f56" y="f57"/>
                  </a:cubicBezTo>
                  <a:cubicBezTo>
                    <a:pt x="f2" y="f58"/>
                    <a:pt x="f55" y="f4"/>
                    <a:pt x="f54" y="f4"/>
                  </a:cubicBezTo>
                  <a:cubicBezTo>
                    <a:pt x="f59" y="f4"/>
                    <a:pt x="f60" y="f36"/>
                    <a:pt x="f5" y="f57"/>
                  </a:cubicBezTo>
                  <a:cubicBezTo>
                    <a:pt x="f5" y="f12"/>
                    <a:pt x="f36" y="f56"/>
                    <a:pt x="f54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Google Shape;6080;p67">
              <a:extLst>
                <a:ext uri="{FF2B5EF4-FFF2-40B4-BE49-F238E27FC236}">
                  <a16:creationId xmlns:a16="http://schemas.microsoft.com/office/drawing/2014/main" id="{71A7DB09-B983-48AA-8DD7-C24E83B0C9AE}"/>
                </a:ext>
              </a:extLst>
            </p:cNvPr>
            <p:cNvSpPr/>
            <p:nvPr/>
          </p:nvSpPr>
          <p:spPr>
            <a:xfrm>
              <a:off x="5317876" y="4160757"/>
              <a:ext cx="173580" cy="169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+- f4 0 f2"/>
                <a:gd name="f32" fmla="+- f3 0 f2"/>
                <a:gd name="f33" fmla="*/ f32 1 6050"/>
                <a:gd name="f34" fmla="*/ f31 1 5912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081;p67">
              <a:extLst>
                <a:ext uri="{FF2B5EF4-FFF2-40B4-BE49-F238E27FC236}">
                  <a16:creationId xmlns:a16="http://schemas.microsoft.com/office/drawing/2014/main" id="{3F6A120E-C790-49A0-B0FD-A36129B16A40}"/>
                </a:ext>
              </a:extLst>
            </p:cNvPr>
            <p:cNvSpPr/>
            <p:nvPr/>
          </p:nvSpPr>
          <p:spPr>
            <a:xfrm>
              <a:off x="5223884" y="4158599"/>
              <a:ext cx="169959" cy="103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+- f4 0 f2"/>
                <a:gd name="f12" fmla="+- f3 0 f2"/>
                <a:gd name="f13" fmla="*/ f12 1 5924"/>
                <a:gd name="f14" fmla="*/ f11 1 3593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082;p67">
              <a:extLst>
                <a:ext uri="{FF2B5EF4-FFF2-40B4-BE49-F238E27FC236}">
                  <a16:creationId xmlns:a16="http://schemas.microsoft.com/office/drawing/2014/main" id="{E6CFC940-927C-431E-8EFF-DA6F4B9D92EE}"/>
                </a:ext>
              </a:extLst>
            </p:cNvPr>
            <p:cNvSpPr/>
            <p:nvPr/>
          </p:nvSpPr>
          <p:spPr>
            <a:xfrm>
              <a:off x="5126254" y="4160757"/>
              <a:ext cx="170855" cy="168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+- f4 0 f2"/>
                <a:gd name="f32" fmla="+- f3 0 f2"/>
                <a:gd name="f33" fmla="*/ f32 1 5955"/>
                <a:gd name="f34" fmla="*/ f31 1 5881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2" name="Google Shape;6110;p67">
            <a:extLst>
              <a:ext uri="{FF2B5EF4-FFF2-40B4-BE49-F238E27FC236}">
                <a16:creationId xmlns:a16="http://schemas.microsoft.com/office/drawing/2014/main" id="{E0F84B21-29E4-47A4-9C77-D171C9545FB6}"/>
              </a:ext>
            </a:extLst>
          </p:cNvPr>
          <p:cNvGrpSpPr/>
          <p:nvPr/>
        </p:nvGrpSpPr>
        <p:grpSpPr>
          <a:xfrm>
            <a:off x="5733041" y="4193493"/>
            <a:ext cx="362504" cy="283866"/>
            <a:chOff x="5733041" y="4193493"/>
            <a:chExt cx="362504" cy="283866"/>
          </a:xfrm>
        </p:grpSpPr>
        <p:sp>
          <p:nvSpPr>
            <p:cNvPr id="63" name="Google Shape;6111;p67">
              <a:extLst>
                <a:ext uri="{FF2B5EF4-FFF2-40B4-BE49-F238E27FC236}">
                  <a16:creationId xmlns:a16="http://schemas.microsoft.com/office/drawing/2014/main" id="{C6DE1E5C-9D76-4BC2-8A37-392FBF4C1A83}"/>
                </a:ext>
              </a:extLst>
            </p:cNvPr>
            <p:cNvSpPr/>
            <p:nvPr/>
          </p:nvSpPr>
          <p:spPr>
            <a:xfrm>
              <a:off x="5733041" y="4431228"/>
              <a:ext cx="362504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+- f4 0 f2"/>
                <a:gd name="f37" fmla="+- f3 0 f2"/>
                <a:gd name="f38" fmla="*/ f37 1 12635"/>
                <a:gd name="f39" fmla="*/ f36 1 1608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6112;p67">
              <a:extLst>
                <a:ext uri="{FF2B5EF4-FFF2-40B4-BE49-F238E27FC236}">
                  <a16:creationId xmlns:a16="http://schemas.microsoft.com/office/drawing/2014/main" id="{90868CDD-2C50-4662-B4E4-DE7C4989C947}"/>
                </a:ext>
              </a:extLst>
            </p:cNvPr>
            <p:cNvSpPr/>
            <p:nvPr/>
          </p:nvSpPr>
          <p:spPr>
            <a:xfrm>
              <a:off x="5755645" y="4193493"/>
              <a:ext cx="316400" cy="214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+- f4 0 f2"/>
                <a:gd name="f68" fmla="+- f3 0 f2"/>
                <a:gd name="f69" fmla="*/ f68 1 11028"/>
                <a:gd name="f70" fmla="*/ f67 1 7468"/>
                <a:gd name="f71" fmla="*/ f2 1 f69"/>
                <a:gd name="f72" fmla="*/ f3 1 f69"/>
                <a:gd name="f73" fmla="*/ f2 1 f70"/>
                <a:gd name="f74" fmla="*/ f4 1 f70"/>
                <a:gd name="f75" fmla="*/ f71 f65 1"/>
                <a:gd name="f76" fmla="*/ f72 f65 1"/>
                <a:gd name="f77" fmla="*/ f74 f66 1"/>
                <a:gd name="f78" fmla="*/ f73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5972;p67">
            <a:extLst>
              <a:ext uri="{FF2B5EF4-FFF2-40B4-BE49-F238E27FC236}">
                <a16:creationId xmlns:a16="http://schemas.microsoft.com/office/drawing/2014/main" id="{FA293C19-10F7-4A38-9D66-E2BD02DD3CBB}"/>
              </a:ext>
            </a:extLst>
          </p:cNvPr>
          <p:cNvGrpSpPr/>
          <p:nvPr/>
        </p:nvGrpSpPr>
        <p:grpSpPr>
          <a:xfrm>
            <a:off x="3923617" y="1891747"/>
            <a:ext cx="360502" cy="414707"/>
            <a:chOff x="3923617" y="1891747"/>
            <a:chExt cx="360502" cy="414707"/>
          </a:xfrm>
        </p:grpSpPr>
        <p:sp>
          <p:nvSpPr>
            <p:cNvPr id="66" name="Google Shape;5973;p67">
              <a:extLst>
                <a:ext uri="{FF2B5EF4-FFF2-40B4-BE49-F238E27FC236}">
                  <a16:creationId xmlns:a16="http://schemas.microsoft.com/office/drawing/2014/main" id="{03DD3125-D6DE-4D3A-8AB8-6181AF7C94F6}"/>
                </a:ext>
              </a:extLst>
            </p:cNvPr>
            <p:cNvSpPr/>
            <p:nvPr/>
          </p:nvSpPr>
          <p:spPr>
            <a:xfrm>
              <a:off x="3950390" y="1972077"/>
              <a:ext cx="305930" cy="198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+- f4 0 f2"/>
                <a:gd name="f17" fmla="+- f3 0 f2"/>
                <a:gd name="f18" fmla="*/ f17 1 9358"/>
                <a:gd name="f19" fmla="*/ f16 1 6082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5974;p67">
              <a:extLst>
                <a:ext uri="{FF2B5EF4-FFF2-40B4-BE49-F238E27FC236}">
                  <a16:creationId xmlns:a16="http://schemas.microsoft.com/office/drawing/2014/main" id="{BCE46551-F523-49D3-8619-E64ACBB2D8C5}"/>
                </a:ext>
              </a:extLst>
            </p:cNvPr>
            <p:cNvSpPr/>
            <p:nvPr/>
          </p:nvSpPr>
          <p:spPr>
            <a:xfrm>
              <a:off x="3923617" y="2197650"/>
              <a:ext cx="360502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+- f4 0 f2"/>
                <a:gd name="f63" fmla="+- f3 0 f2"/>
                <a:gd name="f64" fmla="*/ f63 1 11027"/>
                <a:gd name="f65" fmla="*/ f62 1 3328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5975;p67">
              <a:extLst>
                <a:ext uri="{FF2B5EF4-FFF2-40B4-BE49-F238E27FC236}">
                  <a16:creationId xmlns:a16="http://schemas.microsoft.com/office/drawing/2014/main" id="{346D67A5-1DB0-4D27-BF41-2D4824CC33CB}"/>
                </a:ext>
              </a:extLst>
            </p:cNvPr>
            <p:cNvSpPr/>
            <p:nvPr/>
          </p:nvSpPr>
          <p:spPr>
            <a:xfrm>
              <a:off x="4060603" y="1891747"/>
              <a:ext cx="8241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+- f4 0 f2"/>
                <a:gd name="f16" fmla="+- f3 0 f2"/>
                <a:gd name="f17" fmla="*/ f16 1 2521"/>
                <a:gd name="f18" fmla="*/ f15 1 163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9" name="Google Shape;5984;p67">
            <a:extLst>
              <a:ext uri="{FF2B5EF4-FFF2-40B4-BE49-F238E27FC236}">
                <a16:creationId xmlns:a16="http://schemas.microsoft.com/office/drawing/2014/main" id="{7915D257-FD09-4109-89D0-AF01BC882870}"/>
              </a:ext>
            </a:extLst>
          </p:cNvPr>
          <p:cNvGrpSpPr/>
          <p:nvPr/>
        </p:nvGrpSpPr>
        <p:grpSpPr>
          <a:xfrm>
            <a:off x="6993477" y="1888684"/>
            <a:ext cx="416125" cy="415100"/>
            <a:chOff x="6993477" y="1888684"/>
            <a:chExt cx="416125" cy="415100"/>
          </a:xfrm>
        </p:grpSpPr>
        <p:sp>
          <p:nvSpPr>
            <p:cNvPr id="70" name="Google Shape;5985;p67">
              <a:extLst>
                <a:ext uri="{FF2B5EF4-FFF2-40B4-BE49-F238E27FC236}">
                  <a16:creationId xmlns:a16="http://schemas.microsoft.com/office/drawing/2014/main" id="{41997BD1-E6D2-475E-84FB-6FA13C9C127A}"/>
                </a:ext>
              </a:extLst>
            </p:cNvPr>
            <p:cNvSpPr/>
            <p:nvPr/>
          </p:nvSpPr>
          <p:spPr>
            <a:xfrm>
              <a:off x="6993477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+- f4 0 f2"/>
                <a:gd name="f36" fmla="+- f3 0 f2"/>
                <a:gd name="f37" fmla="*/ f36 1 5829"/>
                <a:gd name="f38" fmla="*/ f35 1 5797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5986;p67">
              <a:extLst>
                <a:ext uri="{FF2B5EF4-FFF2-40B4-BE49-F238E27FC236}">
                  <a16:creationId xmlns:a16="http://schemas.microsoft.com/office/drawing/2014/main" id="{95B9A34C-3548-48B2-93E2-A77EF8C9FB16}"/>
                </a:ext>
              </a:extLst>
            </p:cNvPr>
            <p:cNvSpPr/>
            <p:nvPr/>
          </p:nvSpPr>
          <p:spPr>
            <a:xfrm>
              <a:off x="6994492" y="2115272"/>
              <a:ext cx="191612" cy="1885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+- f4 0 f2"/>
                <a:gd name="f52" fmla="+- f3 0 f2"/>
                <a:gd name="f53" fmla="*/ f52 1 5861"/>
                <a:gd name="f54" fmla="*/ f51 1 5766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5987;p67">
              <a:extLst>
                <a:ext uri="{FF2B5EF4-FFF2-40B4-BE49-F238E27FC236}">
                  <a16:creationId xmlns:a16="http://schemas.microsoft.com/office/drawing/2014/main" id="{009C4681-985A-4DF3-B725-4330BCBA01C4}"/>
                </a:ext>
              </a:extLst>
            </p:cNvPr>
            <p:cNvSpPr/>
            <p:nvPr/>
          </p:nvSpPr>
          <p:spPr>
            <a:xfrm>
              <a:off x="7219032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+- f4 0 f2"/>
                <a:gd name="f32" fmla="+- f3 0 f2"/>
                <a:gd name="f33" fmla="*/ f32 1 5829"/>
                <a:gd name="f34" fmla="*/ f31 1 5797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5988;p67">
              <a:extLst>
                <a:ext uri="{FF2B5EF4-FFF2-40B4-BE49-F238E27FC236}">
                  <a16:creationId xmlns:a16="http://schemas.microsoft.com/office/drawing/2014/main" id="{C04D8C63-8279-468B-809C-58985FB38BEC}"/>
                </a:ext>
              </a:extLst>
            </p:cNvPr>
            <p:cNvSpPr/>
            <p:nvPr/>
          </p:nvSpPr>
          <p:spPr>
            <a:xfrm>
              <a:off x="7219032" y="2114229"/>
              <a:ext cx="190570" cy="189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+- f4 0 f2"/>
                <a:gd name="f33" fmla="+- f3 0 f2"/>
                <a:gd name="f34" fmla="*/ f33 1 5829"/>
                <a:gd name="f35" fmla="*/ f32 1 5798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4" name="Google Shape;6002;p67">
            <a:extLst>
              <a:ext uri="{FF2B5EF4-FFF2-40B4-BE49-F238E27FC236}">
                <a16:creationId xmlns:a16="http://schemas.microsoft.com/office/drawing/2014/main" id="{CCDB89B2-446A-4A8E-9ED0-B257390A7737}"/>
              </a:ext>
            </a:extLst>
          </p:cNvPr>
          <p:cNvGrpSpPr/>
          <p:nvPr/>
        </p:nvGrpSpPr>
        <p:grpSpPr>
          <a:xfrm>
            <a:off x="4569814" y="1891747"/>
            <a:ext cx="480718" cy="415100"/>
            <a:chOff x="4569814" y="1891747"/>
            <a:chExt cx="480718" cy="415100"/>
          </a:xfrm>
        </p:grpSpPr>
        <p:sp>
          <p:nvSpPr>
            <p:cNvPr id="75" name="Google Shape;6003;p67">
              <a:extLst>
                <a:ext uri="{FF2B5EF4-FFF2-40B4-BE49-F238E27FC236}">
                  <a16:creationId xmlns:a16="http://schemas.microsoft.com/office/drawing/2014/main" id="{30334249-1B7F-4165-83B9-AD3F7DA349E0}"/>
                </a:ext>
              </a:extLst>
            </p:cNvPr>
            <p:cNvSpPr/>
            <p:nvPr/>
          </p:nvSpPr>
          <p:spPr>
            <a:xfrm>
              <a:off x="4569814" y="1919535"/>
              <a:ext cx="480718" cy="38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+- f4 0 f2"/>
                <a:gd name="f68" fmla="+- f3 0 f2"/>
                <a:gd name="f69" fmla="*/ f68 1 14704"/>
                <a:gd name="f70" fmla="*/ f67 1 11847"/>
                <a:gd name="f71" fmla="*/ f2 1 f69"/>
                <a:gd name="f72" fmla="*/ f3 1 f69"/>
                <a:gd name="f73" fmla="*/ f2 1 f70"/>
                <a:gd name="f74" fmla="*/ f4 1 f70"/>
                <a:gd name="f75" fmla="*/ f71 f65 1"/>
                <a:gd name="f76" fmla="*/ f72 f65 1"/>
                <a:gd name="f77" fmla="*/ f74 f66 1"/>
                <a:gd name="f78" fmla="*/ f73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004;p67">
              <a:extLst>
                <a:ext uri="{FF2B5EF4-FFF2-40B4-BE49-F238E27FC236}">
                  <a16:creationId xmlns:a16="http://schemas.microsoft.com/office/drawing/2014/main" id="{ED72A236-C59C-49E4-B7A4-9A95B8EA2B90}"/>
                </a:ext>
              </a:extLst>
            </p:cNvPr>
            <p:cNvSpPr/>
            <p:nvPr/>
          </p:nvSpPr>
          <p:spPr>
            <a:xfrm>
              <a:off x="4873331" y="1891747"/>
              <a:ext cx="139071" cy="139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+- f3 0 f2"/>
                <a:gd name="f23" fmla="*/ f22 1 4254"/>
                <a:gd name="f24" fmla="*/ f2 1 f23"/>
                <a:gd name="f25" fmla="*/ f3 1 f23"/>
                <a:gd name="f26" fmla="*/ f24 f20 1"/>
                <a:gd name="f27" fmla="*/ f25 f20 1"/>
                <a:gd name="f28" fmla="*/ f25 f21 1"/>
                <a:gd name="f29" fmla="*/ f24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005;p67">
              <a:extLst>
                <a:ext uri="{FF2B5EF4-FFF2-40B4-BE49-F238E27FC236}">
                  <a16:creationId xmlns:a16="http://schemas.microsoft.com/office/drawing/2014/main" id="{541CB0AA-50F9-4992-A854-637F13B0694D}"/>
                </a:ext>
              </a:extLst>
            </p:cNvPr>
            <p:cNvSpPr/>
            <p:nvPr/>
          </p:nvSpPr>
          <p:spPr>
            <a:xfrm>
              <a:off x="4606564" y="1892753"/>
              <a:ext cx="139071" cy="139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+- f4 0 f2"/>
                <a:gd name="f23" fmla="+- f3 0 f2"/>
                <a:gd name="f24" fmla="*/ f23 1 4254"/>
                <a:gd name="f25" fmla="*/ f22 1 4255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6006;p67">
              <a:extLst>
                <a:ext uri="{FF2B5EF4-FFF2-40B4-BE49-F238E27FC236}">
                  <a16:creationId xmlns:a16="http://schemas.microsoft.com/office/drawing/2014/main" id="{05B58B59-82D7-4128-BF36-D24D7598EFBB}"/>
                </a:ext>
              </a:extLst>
            </p:cNvPr>
            <p:cNvSpPr/>
            <p:nvPr/>
          </p:nvSpPr>
          <p:spPr>
            <a:xfrm>
              <a:off x="4687936" y="1972068"/>
              <a:ext cx="243102" cy="2441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+- f4 0 f2"/>
                <a:gd name="f32" fmla="+- f3 0 f2"/>
                <a:gd name="f33" fmla="*/ f32 1 7436"/>
                <a:gd name="f34" fmla="*/ f31 1 7468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9" name="Google Shape;6011;p67">
            <a:extLst>
              <a:ext uri="{FF2B5EF4-FFF2-40B4-BE49-F238E27FC236}">
                <a16:creationId xmlns:a16="http://schemas.microsoft.com/office/drawing/2014/main" id="{5DBA0F7F-6483-4749-8A96-6C8DD4057B28}"/>
              </a:ext>
            </a:extLst>
          </p:cNvPr>
          <p:cNvGrpSpPr/>
          <p:nvPr/>
        </p:nvGrpSpPr>
        <p:grpSpPr>
          <a:xfrm>
            <a:off x="7585158" y="1867515"/>
            <a:ext cx="421858" cy="414479"/>
            <a:chOff x="7585158" y="1867515"/>
            <a:chExt cx="421858" cy="414479"/>
          </a:xfrm>
        </p:grpSpPr>
        <p:sp>
          <p:nvSpPr>
            <p:cNvPr id="80" name="Google Shape;6012;p67">
              <a:extLst>
                <a:ext uri="{FF2B5EF4-FFF2-40B4-BE49-F238E27FC236}">
                  <a16:creationId xmlns:a16="http://schemas.microsoft.com/office/drawing/2014/main" id="{688F7F71-412B-4063-8FD9-D7C7CCF6268B}"/>
                </a:ext>
              </a:extLst>
            </p:cNvPr>
            <p:cNvSpPr/>
            <p:nvPr/>
          </p:nvSpPr>
          <p:spPr>
            <a:xfrm>
              <a:off x="7635633" y="1913354"/>
              <a:ext cx="110240" cy="110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+- f3 0 f2"/>
                <a:gd name="f12" fmla="*/ f11 1 3372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013;p67">
              <a:extLst>
                <a:ext uri="{FF2B5EF4-FFF2-40B4-BE49-F238E27FC236}">
                  <a16:creationId xmlns:a16="http://schemas.microsoft.com/office/drawing/2014/main" id="{6E9185DB-A279-4C1A-B6F8-E755192DCA16}"/>
                </a:ext>
              </a:extLst>
            </p:cNvPr>
            <p:cNvSpPr/>
            <p:nvPr/>
          </p:nvSpPr>
          <p:spPr>
            <a:xfrm>
              <a:off x="7806616" y="1878598"/>
              <a:ext cx="197793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+- f4 0 f2"/>
                <a:gd name="f45" fmla="+- f3 0 f2"/>
                <a:gd name="f46" fmla="*/ f45 1 6050"/>
                <a:gd name="f47" fmla="*/ f44 1 5979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014;p67">
              <a:extLst>
                <a:ext uri="{FF2B5EF4-FFF2-40B4-BE49-F238E27FC236}">
                  <a16:creationId xmlns:a16="http://schemas.microsoft.com/office/drawing/2014/main" id="{6D60F1EC-028E-4CA4-B1EC-4AB7291E2C70}"/>
                </a:ext>
              </a:extLst>
            </p:cNvPr>
            <p:cNvSpPr/>
            <p:nvPr/>
          </p:nvSpPr>
          <p:spPr>
            <a:xfrm>
              <a:off x="7676826" y="1954548"/>
              <a:ext cx="279166" cy="279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+- f3 0 f2"/>
                <a:gd name="f13" fmla="*/ f12 1 853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015;p67">
              <a:extLst>
                <a:ext uri="{FF2B5EF4-FFF2-40B4-BE49-F238E27FC236}">
                  <a16:creationId xmlns:a16="http://schemas.microsoft.com/office/drawing/2014/main" id="{BB9E09E3-74C4-4A34-B771-9AA38DA7827B}"/>
                </a:ext>
              </a:extLst>
            </p:cNvPr>
            <p:cNvSpPr/>
            <p:nvPr/>
          </p:nvSpPr>
          <p:spPr>
            <a:xfrm>
              <a:off x="7892104" y="2169788"/>
              <a:ext cx="114912" cy="112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+- f4 0 f2"/>
                <a:gd name="f21" fmla="+- f3 0 f2"/>
                <a:gd name="f22" fmla="*/ f21 1 3515"/>
                <a:gd name="f23" fmla="*/ f20 1 3432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016;p67">
              <a:extLst>
                <a:ext uri="{FF2B5EF4-FFF2-40B4-BE49-F238E27FC236}">
                  <a16:creationId xmlns:a16="http://schemas.microsoft.com/office/drawing/2014/main" id="{3B664404-4D1B-4B2E-BB64-A8DE0FE0065F}"/>
                </a:ext>
              </a:extLst>
            </p:cNvPr>
            <p:cNvSpPr/>
            <p:nvPr/>
          </p:nvSpPr>
          <p:spPr>
            <a:xfrm>
              <a:off x="7598554" y="2084338"/>
              <a:ext cx="196742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+- f4 0 f2"/>
                <a:gd name="f40" fmla="+- f3 0 f2"/>
                <a:gd name="f41" fmla="*/ f40 1 6018"/>
                <a:gd name="f42" fmla="*/ f39 1 5979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017;p67">
              <a:extLst>
                <a:ext uri="{FF2B5EF4-FFF2-40B4-BE49-F238E27FC236}">
                  <a16:creationId xmlns:a16="http://schemas.microsoft.com/office/drawing/2014/main" id="{445ECF49-7C0B-486A-9CC6-2B11403D04B1}"/>
                </a:ext>
              </a:extLst>
            </p:cNvPr>
            <p:cNvSpPr/>
            <p:nvPr/>
          </p:nvSpPr>
          <p:spPr>
            <a:xfrm>
              <a:off x="7585158" y="1867515"/>
              <a:ext cx="120536" cy="114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6"/>
                <a:gd name="f4" fmla="val 3513"/>
                <a:gd name="f5" fmla="val 3687"/>
                <a:gd name="f6" fmla="val 3514"/>
                <a:gd name="f7" fmla="val 2281"/>
                <a:gd name="f8" fmla="val 1915"/>
                <a:gd name="f9" fmla="val 1545"/>
                <a:gd name="f10" fmla="val 142"/>
                <a:gd name="f11" fmla="val 1261"/>
                <a:gd name="f12" fmla="val 426"/>
                <a:gd name="f13" fmla="val 568"/>
                <a:gd name="f14" fmla="val 1119"/>
                <a:gd name="f15" fmla="val 1"/>
                <a:gd name="f16" fmla="val 1686"/>
                <a:gd name="f17" fmla="val 2568"/>
                <a:gd name="f18" fmla="val 3135"/>
                <a:gd name="f19" fmla="val 946"/>
                <a:gd name="f20" fmla="val 804"/>
                <a:gd name="f21" fmla="val 3277"/>
                <a:gd name="f22" fmla="val 3010"/>
                <a:gd name="f23" fmla="val 2647"/>
                <a:gd name="f24" fmla="*/ f0 1 3686"/>
                <a:gd name="f25" fmla="*/ f1 1 3513"/>
                <a:gd name="f26" fmla="val f2"/>
                <a:gd name="f27" fmla="val f3"/>
                <a:gd name="f28" fmla="val f4"/>
                <a:gd name="f29" fmla="+- f6 0 f2"/>
                <a:gd name="f30" fmla="+- f5 0 f2"/>
                <a:gd name="f31" fmla="+- f28 0 f26"/>
                <a:gd name="f32" fmla="+- f27 0 f26"/>
                <a:gd name="f33" fmla="*/ f30 1 3687"/>
                <a:gd name="f34" fmla="*/ f29 1 3514"/>
                <a:gd name="f35" fmla="*/ f32 1 3686"/>
                <a:gd name="f36" fmla="*/ f31 1 3513"/>
                <a:gd name="f37" fmla="*/ f32 1 3687"/>
                <a:gd name="f38" fmla="*/ f31 1 3514"/>
                <a:gd name="f39" fmla="*/ f2 1 f33"/>
                <a:gd name="f40" fmla="*/ f5 1 f33"/>
                <a:gd name="f41" fmla="*/ f2 1 f34"/>
                <a:gd name="f42" fmla="*/ f6 1 f34"/>
                <a:gd name="f43" fmla="*/ f39 f37 1"/>
                <a:gd name="f44" fmla="*/ f40 f37 1"/>
                <a:gd name="f45" fmla="*/ f42 f38 1"/>
                <a:gd name="f46" fmla="*/ f41 f38 1"/>
                <a:gd name="f47" fmla="*/ f43 1 f35"/>
                <a:gd name="f48" fmla="*/ f44 1 f35"/>
                <a:gd name="f49" fmla="*/ f46 1 f36"/>
                <a:gd name="f50" fmla="*/ f45 1 f36"/>
                <a:gd name="f51" fmla="*/ f47 f24 1"/>
                <a:gd name="f52" fmla="*/ f48 f24 1"/>
                <a:gd name="f53" fmla="*/ f50 f25 1"/>
                <a:gd name="f54" fmla="*/ f4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3686" h="3513">
                  <a:moveTo>
                    <a:pt x="f7" y="f2"/>
                  </a:moveTo>
                  <a:cubicBezTo>
                    <a:pt x="f8" y="f2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lnTo>
                    <a:pt x="f19" y="f4"/>
                  </a:lnTo>
                  <a:lnTo>
                    <a:pt x="f5" y="f20"/>
                  </a:lnTo>
                  <a:lnTo>
                    <a:pt x="f21" y="f12"/>
                  </a:lnTo>
                  <a:cubicBezTo>
                    <a:pt x="f22" y="f10"/>
                    <a:pt x="f23" y="f2"/>
                    <a:pt x="f7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6" name="Google Shape;6042;p67">
            <a:extLst>
              <a:ext uri="{FF2B5EF4-FFF2-40B4-BE49-F238E27FC236}">
                <a16:creationId xmlns:a16="http://schemas.microsoft.com/office/drawing/2014/main" id="{9CF6ACFA-C9A2-4F81-9C3B-4879E0B3D2C5}"/>
              </a:ext>
            </a:extLst>
          </p:cNvPr>
          <p:cNvSpPr/>
          <p:nvPr/>
        </p:nvSpPr>
        <p:spPr>
          <a:xfrm>
            <a:off x="5201838" y="1892561"/>
            <a:ext cx="407904" cy="413464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+- f4 0 f2"/>
              <a:gd name="f53" fmla="+- f3 0 f2"/>
              <a:gd name="f54" fmla="*/ f53 1 12477"/>
              <a:gd name="f55" fmla="*/ f52 1 12647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87" name="Google Shape;6047;p67">
            <a:extLst>
              <a:ext uri="{FF2B5EF4-FFF2-40B4-BE49-F238E27FC236}">
                <a16:creationId xmlns:a16="http://schemas.microsoft.com/office/drawing/2014/main" id="{41CC06C9-F506-4967-A55D-E55979A928D6}"/>
              </a:ext>
            </a:extLst>
          </p:cNvPr>
          <p:cNvGrpSpPr/>
          <p:nvPr/>
        </p:nvGrpSpPr>
        <p:grpSpPr>
          <a:xfrm>
            <a:off x="8230413" y="1867735"/>
            <a:ext cx="415101" cy="378030"/>
            <a:chOff x="8230413" y="1867735"/>
            <a:chExt cx="415101" cy="378030"/>
          </a:xfrm>
        </p:grpSpPr>
        <p:sp>
          <p:nvSpPr>
            <p:cNvPr id="88" name="Google Shape;6048;p67">
              <a:extLst>
                <a:ext uri="{FF2B5EF4-FFF2-40B4-BE49-F238E27FC236}">
                  <a16:creationId xmlns:a16="http://schemas.microsoft.com/office/drawing/2014/main" id="{677E5996-5692-43AD-A4DE-EA16EC31A280}"/>
                </a:ext>
              </a:extLst>
            </p:cNvPr>
            <p:cNvSpPr/>
            <p:nvPr/>
          </p:nvSpPr>
          <p:spPr>
            <a:xfrm>
              <a:off x="8438476" y="1921291"/>
              <a:ext cx="207038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+- f4 0 f2"/>
                <a:gd name="f28" fmla="+- f3 0 f2"/>
                <a:gd name="f29" fmla="*/ f28 1 6333"/>
                <a:gd name="f30" fmla="*/ f27 1 9925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049;p67">
              <a:extLst>
                <a:ext uri="{FF2B5EF4-FFF2-40B4-BE49-F238E27FC236}">
                  <a16:creationId xmlns:a16="http://schemas.microsoft.com/office/drawing/2014/main" id="{5C0EC338-4C6F-493C-8F9A-3CC65EB5A2E8}"/>
                </a:ext>
              </a:extLst>
            </p:cNvPr>
            <p:cNvSpPr/>
            <p:nvPr/>
          </p:nvSpPr>
          <p:spPr>
            <a:xfrm>
              <a:off x="8310743" y="1867735"/>
              <a:ext cx="113349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+- f4 0 f2"/>
                <a:gd name="f20" fmla="+- f3 0 f2"/>
                <a:gd name="f21" fmla="*/ f20 1 3467"/>
                <a:gd name="f22" fmla="*/ f19 1 10303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050;p67">
              <a:extLst>
                <a:ext uri="{FF2B5EF4-FFF2-40B4-BE49-F238E27FC236}">
                  <a16:creationId xmlns:a16="http://schemas.microsoft.com/office/drawing/2014/main" id="{2A82BCA3-1F85-4C52-8325-64FCABF941CA}"/>
                </a:ext>
              </a:extLst>
            </p:cNvPr>
            <p:cNvSpPr/>
            <p:nvPr/>
          </p:nvSpPr>
          <p:spPr>
            <a:xfrm>
              <a:off x="8450829" y="1867735"/>
              <a:ext cx="113312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+- f4 0 f2"/>
                <a:gd name="f18" fmla="+- f3 0 f2"/>
                <a:gd name="f19" fmla="*/ f18 1 3466"/>
                <a:gd name="f20" fmla="*/ f17 1 10303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051;p67">
              <a:extLst>
                <a:ext uri="{FF2B5EF4-FFF2-40B4-BE49-F238E27FC236}">
                  <a16:creationId xmlns:a16="http://schemas.microsoft.com/office/drawing/2014/main" id="{3CBA8A74-40D7-41C9-A1E9-63DEDDA4F14E}"/>
                </a:ext>
              </a:extLst>
            </p:cNvPr>
            <p:cNvSpPr/>
            <p:nvPr/>
          </p:nvSpPr>
          <p:spPr>
            <a:xfrm>
              <a:off x="8230413" y="1921291"/>
              <a:ext cx="206032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+- f4 0 f2"/>
                <a:gd name="f30" fmla="+- f3 0 f2"/>
                <a:gd name="f31" fmla="*/ f30 1 6302"/>
                <a:gd name="f32" fmla="*/ f29 1 9925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2" name="Google Shape;6072;p67">
            <a:extLst>
              <a:ext uri="{FF2B5EF4-FFF2-40B4-BE49-F238E27FC236}">
                <a16:creationId xmlns:a16="http://schemas.microsoft.com/office/drawing/2014/main" id="{09E7A176-4D3F-4C71-ABB8-B7D840C20A33}"/>
              </a:ext>
            </a:extLst>
          </p:cNvPr>
          <p:cNvGrpSpPr/>
          <p:nvPr/>
        </p:nvGrpSpPr>
        <p:grpSpPr>
          <a:xfrm>
            <a:off x="5776493" y="1872352"/>
            <a:ext cx="415128" cy="414872"/>
            <a:chOff x="5776493" y="1872352"/>
            <a:chExt cx="415128" cy="414872"/>
          </a:xfrm>
        </p:grpSpPr>
        <p:sp>
          <p:nvSpPr>
            <p:cNvPr id="93" name="Google Shape;6073;p67">
              <a:extLst>
                <a:ext uri="{FF2B5EF4-FFF2-40B4-BE49-F238E27FC236}">
                  <a16:creationId xmlns:a16="http://schemas.microsoft.com/office/drawing/2014/main" id="{866E2563-CEF5-49DB-91E3-B53F5E4843D2}"/>
                </a:ext>
              </a:extLst>
            </p:cNvPr>
            <p:cNvSpPr/>
            <p:nvPr/>
          </p:nvSpPr>
          <p:spPr>
            <a:xfrm>
              <a:off x="5776493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671"/>
                <a:gd name="f6" fmla="val 1"/>
                <a:gd name="f7" fmla="val 8192"/>
                <a:gd name="f8" fmla="val 1639"/>
                <a:gd name="f9" fmla="*/ f0 1 1670"/>
                <a:gd name="f10" fmla="*/ f1 1 9830"/>
                <a:gd name="f11" fmla="val f2"/>
                <a:gd name="f12" fmla="val f3"/>
                <a:gd name="f13" fmla="+- f4 0 f2"/>
                <a:gd name="f14" fmla="+- f5 0 f2"/>
                <a:gd name="f15" fmla="+- f12 0 f11"/>
                <a:gd name="f16" fmla="*/ f14 1 1671"/>
                <a:gd name="f17" fmla="*/ f13 1 9830"/>
                <a:gd name="f18" fmla="*/ f15 1 1670"/>
                <a:gd name="f19" fmla="*/ f15 1 1671"/>
                <a:gd name="f20" fmla="*/ f2 1 f16"/>
                <a:gd name="f21" fmla="*/ f5 1 f16"/>
                <a:gd name="f22" fmla="*/ f2 1 f17"/>
                <a:gd name="f23" fmla="*/ f4 1 f17"/>
                <a:gd name="f24" fmla="*/ f20 f19 1"/>
                <a:gd name="f25" fmla="*/ f21 f19 1"/>
                <a:gd name="f26" fmla="*/ f23 f10 1"/>
                <a:gd name="f27" fmla="*/ f22 f10 1"/>
                <a:gd name="f28" fmla="*/ f24 1 f18"/>
                <a:gd name="f29" fmla="*/ f25 1 f18"/>
                <a:gd name="f30" fmla="*/ f28 f9 1"/>
                <a:gd name="f31" fmla="*/ f2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27" r="f31" b="f26"/>
              <a:pathLst>
                <a:path w="1670" h="9830">
                  <a:moveTo>
                    <a:pt x="f6" y="f2"/>
                  </a:moveTo>
                  <a:lnTo>
                    <a:pt x="f6" y="f4"/>
                  </a:lnTo>
                  <a:lnTo>
                    <a:pt x="f3" y="f7"/>
                  </a:lnTo>
                  <a:lnTo>
                    <a:pt x="f3" y="f8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4" name="Google Shape;6074;p67">
              <a:extLst>
                <a:ext uri="{FF2B5EF4-FFF2-40B4-BE49-F238E27FC236}">
                  <a16:creationId xmlns:a16="http://schemas.microsoft.com/office/drawing/2014/main" id="{6DE7BB69-E68C-4280-9CC6-BA2C1A6F0F2A}"/>
                </a:ext>
              </a:extLst>
            </p:cNvPr>
            <p:cNvSpPr/>
            <p:nvPr/>
          </p:nvSpPr>
          <p:spPr>
            <a:xfrm>
              <a:off x="6136995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671"/>
                <a:gd name="f6" fmla="val 1639"/>
                <a:gd name="f7" fmla="val 8192"/>
                <a:gd name="f8" fmla="*/ f0 1 1670"/>
                <a:gd name="f9" fmla="*/ f1 1 9830"/>
                <a:gd name="f10" fmla="val f2"/>
                <a:gd name="f11" fmla="val f3"/>
                <a:gd name="f12" fmla="+- f4 0 f2"/>
                <a:gd name="f13" fmla="+- f5 0 f2"/>
                <a:gd name="f14" fmla="+- f11 0 f10"/>
                <a:gd name="f15" fmla="*/ f13 1 1671"/>
                <a:gd name="f16" fmla="*/ f12 1 9830"/>
                <a:gd name="f17" fmla="*/ f14 1 1670"/>
                <a:gd name="f18" fmla="*/ f14 1 1671"/>
                <a:gd name="f19" fmla="*/ f2 1 f15"/>
                <a:gd name="f20" fmla="*/ f5 1 f15"/>
                <a:gd name="f21" fmla="*/ f2 1 f16"/>
                <a:gd name="f22" fmla="*/ f4 1 f16"/>
                <a:gd name="f23" fmla="*/ f19 f18 1"/>
                <a:gd name="f24" fmla="*/ f20 f18 1"/>
                <a:gd name="f25" fmla="*/ f22 f9 1"/>
                <a:gd name="f26" fmla="*/ f21 f9 1"/>
                <a:gd name="f27" fmla="*/ f23 1 f17"/>
                <a:gd name="f28" fmla="*/ f24 1 f17"/>
                <a:gd name="f29" fmla="*/ f27 f8 1"/>
                <a:gd name="f30" fmla="*/ f2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26" r="f30" b="f25"/>
              <a:pathLst>
                <a:path w="1670" h="9830">
                  <a:moveTo>
                    <a:pt x="f3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075;p67">
              <a:extLst>
                <a:ext uri="{FF2B5EF4-FFF2-40B4-BE49-F238E27FC236}">
                  <a16:creationId xmlns:a16="http://schemas.microsoft.com/office/drawing/2014/main" id="{6BCEF9F3-8735-4C1E-9040-448FC42D9B8E}"/>
                </a:ext>
              </a:extLst>
            </p:cNvPr>
            <p:cNvSpPr/>
            <p:nvPr/>
          </p:nvSpPr>
          <p:spPr>
            <a:xfrm>
              <a:off x="5857865" y="2008058"/>
              <a:ext cx="252392" cy="197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050"/>
                <a:gd name="f5" fmla="val 7720"/>
                <a:gd name="f6" fmla="val 1"/>
                <a:gd name="f7" fmla="val 3592"/>
                <a:gd name="f8" fmla="val 4821"/>
                <a:gd name="f9" fmla="val 4600"/>
                <a:gd name="f10" fmla="val 3781"/>
                <a:gd name="f11" fmla="val 4411"/>
                <a:gd name="f12" fmla="val 4002"/>
                <a:gd name="f13" fmla="val 6491"/>
                <a:gd name="f14" fmla="val 6743"/>
                <a:gd name="f15" fmla="val 6932"/>
                <a:gd name="f16" fmla="*/ f0 1 7719"/>
                <a:gd name="f17" fmla="*/ f1 1 6050"/>
                <a:gd name="f18" fmla="val f2"/>
                <a:gd name="f19" fmla="val f3"/>
                <a:gd name="f20" fmla="+- f4 0 f2"/>
                <a:gd name="f21" fmla="+- f5 0 f2"/>
                <a:gd name="f22" fmla="+- f19 0 f18"/>
                <a:gd name="f23" fmla="*/ f21 1 7720"/>
                <a:gd name="f24" fmla="*/ f20 1 6050"/>
                <a:gd name="f25" fmla="*/ f22 1 7719"/>
                <a:gd name="f26" fmla="*/ f22 1 7720"/>
                <a:gd name="f27" fmla="*/ f2 1 f23"/>
                <a:gd name="f28" fmla="*/ f5 1 f23"/>
                <a:gd name="f29" fmla="*/ f2 1 f24"/>
                <a:gd name="f30" fmla="*/ f4 1 f24"/>
                <a:gd name="f31" fmla="*/ f27 f26 1"/>
                <a:gd name="f32" fmla="*/ f28 f26 1"/>
                <a:gd name="f33" fmla="*/ f30 f17 1"/>
                <a:gd name="f34" fmla="*/ f29 f17 1"/>
                <a:gd name="f35" fmla="*/ f31 1 f25"/>
                <a:gd name="f36" fmla="*/ f32 1 f25"/>
                <a:gd name="f37" fmla="*/ f35 f16 1"/>
                <a:gd name="f38" fmla="*/ f3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34" r="f38" b="f33"/>
              <a:pathLst>
                <a:path w="7719" h="6050">
                  <a:moveTo>
                    <a:pt x="f6" y="f6"/>
                  </a:moveTo>
                  <a:lnTo>
                    <a:pt x="f6" y="f4"/>
                  </a:lnTo>
                  <a:lnTo>
                    <a:pt x="f7" y="f4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lnTo>
                    <a:pt x="f13" y="f11"/>
                  </a:lnTo>
                  <a:cubicBezTo>
                    <a:pt x="f14" y="f11"/>
                    <a:pt x="f15" y="f9"/>
                    <a:pt x="f15" y="f8"/>
                  </a:cubicBezTo>
                  <a:lnTo>
                    <a:pt x="f15" y="f4"/>
                  </a:ln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076;p67">
              <a:extLst>
                <a:ext uri="{FF2B5EF4-FFF2-40B4-BE49-F238E27FC236}">
                  <a16:creationId xmlns:a16="http://schemas.microsoft.com/office/drawing/2014/main" id="{76FDD848-B8BA-4234-B568-9753EC941466}"/>
                </a:ext>
              </a:extLst>
            </p:cNvPr>
            <p:cNvSpPr/>
            <p:nvPr/>
          </p:nvSpPr>
          <p:spPr>
            <a:xfrm>
              <a:off x="5796079" y="2233641"/>
              <a:ext cx="37596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+- f4 0 f2"/>
                <a:gd name="f10" fmla="+- f3 0 f2"/>
                <a:gd name="f11" fmla="*/ f10 1 11500"/>
                <a:gd name="f12" fmla="*/ f9 1 163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077;p67">
              <a:extLst>
                <a:ext uri="{FF2B5EF4-FFF2-40B4-BE49-F238E27FC236}">
                  <a16:creationId xmlns:a16="http://schemas.microsoft.com/office/drawing/2014/main" id="{81B3FCEE-45DA-4A26-85EE-1A80943EEB7E}"/>
                </a:ext>
              </a:extLst>
            </p:cNvPr>
            <p:cNvSpPr/>
            <p:nvPr/>
          </p:nvSpPr>
          <p:spPr>
            <a:xfrm>
              <a:off x="5795028" y="1872352"/>
              <a:ext cx="377016" cy="108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2"/>
                <a:gd name="f5" fmla="val 3333"/>
                <a:gd name="f6" fmla="val 5798"/>
                <a:gd name="f7" fmla="val 1033"/>
                <a:gd name="f8" fmla="val 6459"/>
                <a:gd name="f9" fmla="val 1694"/>
                <a:gd name="f10" fmla="val 5136"/>
                <a:gd name="f11" fmla="val 5750"/>
                <a:gd name="f12" fmla="val 1"/>
                <a:gd name="f13" fmla="val 5640"/>
                <a:gd name="f14" fmla="val 5530"/>
                <a:gd name="f15" fmla="val 40"/>
                <a:gd name="f16" fmla="val 5451"/>
                <a:gd name="f17" fmla="val 119"/>
                <a:gd name="f18" fmla="val 3939"/>
                <a:gd name="f19" fmla="val 1663"/>
                <a:gd name="f20" fmla="val 1639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2"/>
                <a:gd name="f28" fmla="val f2"/>
                <a:gd name="f29" fmla="val f4"/>
                <a:gd name="f30" fmla="+- f5 0 f2"/>
                <a:gd name="f31" fmla="+- f3 0 f2"/>
                <a:gd name="f32" fmla="+- f29 0 f28"/>
                <a:gd name="f33" fmla="*/ f31 1 11532"/>
                <a:gd name="f34" fmla="*/ f30 1 3333"/>
                <a:gd name="f35" fmla="*/ f32 1 3332"/>
                <a:gd name="f36" fmla="*/ f32 1 3333"/>
                <a:gd name="f37" fmla="*/ f2 1 f33"/>
                <a:gd name="f38" fmla="*/ f3 1 f33"/>
                <a:gd name="f39" fmla="*/ f2 1 f34"/>
                <a:gd name="f40" fmla="*/ f5 1 f34"/>
                <a:gd name="f41" fmla="*/ f40 f36 1"/>
                <a:gd name="f42" fmla="*/ f39 f36 1"/>
                <a:gd name="f43" fmla="*/ f37 f26 1"/>
                <a:gd name="f44" fmla="*/ f38 f26 1"/>
                <a:gd name="f45" fmla="*/ f42 1 f35"/>
                <a:gd name="f46" fmla="*/ f41 1 f35"/>
                <a:gd name="f47" fmla="*/ f46 f27 1"/>
                <a:gd name="f48" fmla="*/ f45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8" r="f44" b="f47"/>
              <a:pathLst>
                <a:path w="11532" h="3332">
                  <a:moveTo>
                    <a:pt x="f6" y="f7"/>
                  </a:moveTo>
                  <a:lnTo>
                    <a:pt x="f8" y="f9"/>
                  </a:lnTo>
                  <a:lnTo>
                    <a:pt x="f10" y="f9"/>
                  </a:lnTo>
                  <a:lnTo>
                    <a:pt x="f6" y="f7"/>
                  </a:lnTo>
                  <a:close/>
                  <a:moveTo>
                    <a:pt x="f11" y="f12"/>
                  </a:moveTo>
                  <a:cubicBezTo>
                    <a:pt x="f13" y="f12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12" y="f19"/>
                  </a:lnTo>
                  <a:lnTo>
                    <a:pt x="f20" y="f4"/>
                  </a:lnTo>
                  <a:lnTo>
                    <a:pt x="f21" y="f4"/>
                  </a:lnTo>
                  <a:lnTo>
                    <a:pt x="f3" y="f19"/>
                  </a:lnTo>
                  <a:lnTo>
                    <a:pt x="f22" y="f19"/>
                  </a:lnTo>
                  <a:lnTo>
                    <a:pt x="f23" y="f17"/>
                  </a:lnTo>
                  <a:cubicBezTo>
                    <a:pt x="f24" y="f15"/>
                    <a:pt x="f25" y="f12"/>
                    <a:pt x="f11" y="f1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8" name="Google Shape;6107;p67">
            <a:extLst>
              <a:ext uri="{FF2B5EF4-FFF2-40B4-BE49-F238E27FC236}">
                <a16:creationId xmlns:a16="http://schemas.microsoft.com/office/drawing/2014/main" id="{0A877A37-1328-4190-8FC6-37E51C47A148}"/>
              </a:ext>
            </a:extLst>
          </p:cNvPr>
          <p:cNvGrpSpPr/>
          <p:nvPr/>
        </p:nvGrpSpPr>
        <p:grpSpPr>
          <a:xfrm>
            <a:off x="6397014" y="1856360"/>
            <a:ext cx="418200" cy="413070"/>
            <a:chOff x="6397014" y="1856360"/>
            <a:chExt cx="418200" cy="413070"/>
          </a:xfrm>
        </p:grpSpPr>
        <p:sp>
          <p:nvSpPr>
            <p:cNvPr id="99" name="Google Shape;6108;p67">
              <a:extLst>
                <a:ext uri="{FF2B5EF4-FFF2-40B4-BE49-F238E27FC236}">
                  <a16:creationId xmlns:a16="http://schemas.microsoft.com/office/drawing/2014/main" id="{4D0A0397-B29F-4CE0-8B86-8356A78159F8}"/>
                </a:ext>
              </a:extLst>
            </p:cNvPr>
            <p:cNvSpPr/>
            <p:nvPr/>
          </p:nvSpPr>
          <p:spPr>
            <a:xfrm>
              <a:off x="6397014" y="2011652"/>
              <a:ext cx="260631" cy="257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1"/>
                <a:gd name="f4" fmla="val 7885"/>
                <a:gd name="f5" fmla="val 7972"/>
                <a:gd name="f6" fmla="val 3245"/>
                <a:gd name="f7" fmla="val 473"/>
                <a:gd name="f8" fmla="val 2804"/>
                <a:gd name="f9" fmla="val 3277"/>
                <a:gd name="f10" fmla="val 4064"/>
                <a:gd name="f11" fmla="val 4568"/>
                <a:gd name="f12" fmla="val 3403"/>
                <a:gd name="f13" fmla="val 7530"/>
                <a:gd name="f14" fmla="val 3639"/>
                <a:gd name="f15" fmla="val 7766"/>
                <a:gd name="f16" fmla="val 3954"/>
                <a:gd name="f17" fmla="val 7884"/>
                <a:gd name="f18" fmla="val 4277"/>
                <a:gd name="f19" fmla="val 4600"/>
                <a:gd name="f20" fmla="val 4931"/>
                <a:gd name="f21" fmla="val 5199"/>
                <a:gd name="f22" fmla="val 4726"/>
                <a:gd name="f23" fmla="*/ f0 1 7971"/>
                <a:gd name="f24" fmla="*/ f1 1 7885"/>
                <a:gd name="f25" fmla="val f2"/>
                <a:gd name="f26" fmla="val f3"/>
                <a:gd name="f27" fmla="+- f4 0 f2"/>
                <a:gd name="f28" fmla="+- f5 0 f2"/>
                <a:gd name="f29" fmla="+- f26 0 f25"/>
                <a:gd name="f30" fmla="*/ f28 1 7972"/>
                <a:gd name="f31" fmla="*/ f27 1 7885"/>
                <a:gd name="f32" fmla="*/ f29 1 7971"/>
                <a:gd name="f33" fmla="*/ f29 1 7972"/>
                <a:gd name="f34" fmla="*/ f2 1 f30"/>
                <a:gd name="f35" fmla="*/ f5 1 f30"/>
                <a:gd name="f36" fmla="*/ f2 1 f31"/>
                <a:gd name="f37" fmla="*/ f4 1 f31"/>
                <a:gd name="f38" fmla="*/ f34 f33 1"/>
                <a:gd name="f39" fmla="*/ f35 f33 1"/>
                <a:gd name="f40" fmla="*/ f37 f24 1"/>
                <a:gd name="f41" fmla="*/ f36 f24 1"/>
                <a:gd name="f42" fmla="*/ f38 1 f32"/>
                <a:gd name="f43" fmla="*/ f39 1 f32"/>
                <a:gd name="f44" fmla="*/ f42 f23 1"/>
                <a:gd name="f45" fmla="*/ f4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1" r="f45" b="f40"/>
              <a:pathLst>
                <a:path w="7971" h="7885">
                  <a:moveTo>
                    <a:pt x="f6" y="f2"/>
                  </a:moveTo>
                  <a:lnTo>
                    <a:pt x="f7" y="f8"/>
                  </a:lnTo>
                  <a:cubicBezTo>
                    <a:pt x="f2" y="f9"/>
                    <a:pt x="f2" y="f10"/>
                    <a:pt x="f7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3" y="f22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6109;p67">
              <a:extLst>
                <a:ext uri="{FF2B5EF4-FFF2-40B4-BE49-F238E27FC236}">
                  <a16:creationId xmlns:a16="http://schemas.microsoft.com/office/drawing/2014/main" id="{A311B9E5-14F1-4255-B145-ECD034F90684}"/>
                </a:ext>
              </a:extLst>
            </p:cNvPr>
            <p:cNvSpPr/>
            <p:nvPr/>
          </p:nvSpPr>
          <p:spPr>
            <a:xfrm>
              <a:off x="6521637" y="1856360"/>
              <a:ext cx="293577" cy="290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+- f4 0 f2"/>
                <a:gd name="f27" fmla="+- f3 0 f2"/>
                <a:gd name="f28" fmla="*/ f27 1 8980"/>
                <a:gd name="f29" fmla="*/ f26 1 8878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1" name="Google Shape;5593;p66">
            <a:extLst>
              <a:ext uri="{FF2B5EF4-FFF2-40B4-BE49-F238E27FC236}">
                <a16:creationId xmlns:a16="http://schemas.microsoft.com/office/drawing/2014/main" id="{391CBCDB-D66B-4A0C-BA77-14B082CADAB8}"/>
              </a:ext>
            </a:extLst>
          </p:cNvPr>
          <p:cNvGrpSpPr/>
          <p:nvPr/>
        </p:nvGrpSpPr>
        <p:grpSpPr>
          <a:xfrm>
            <a:off x="3885541" y="2599748"/>
            <a:ext cx="501822" cy="501823"/>
            <a:chOff x="3885541" y="2599748"/>
            <a:chExt cx="501822" cy="501823"/>
          </a:xfrm>
        </p:grpSpPr>
        <p:sp>
          <p:nvSpPr>
            <p:cNvPr id="102" name="Google Shape;5594;p66">
              <a:extLst>
                <a:ext uri="{FF2B5EF4-FFF2-40B4-BE49-F238E27FC236}">
                  <a16:creationId xmlns:a16="http://schemas.microsoft.com/office/drawing/2014/main" id="{B711B5E3-68C8-4141-B586-C4B4A6947BCF}"/>
                </a:ext>
              </a:extLst>
            </p:cNvPr>
            <p:cNvSpPr/>
            <p:nvPr/>
          </p:nvSpPr>
          <p:spPr>
            <a:xfrm>
              <a:off x="4033491" y="2924205"/>
              <a:ext cx="205822" cy="177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4"/>
                <a:gd name="f4" fmla="val 6812"/>
                <a:gd name="f5" fmla="val 7905"/>
                <a:gd name="f6" fmla="val 6213"/>
                <a:gd name="f7" fmla="val 1129"/>
                <a:gd name="f8" fmla="val 6523"/>
                <a:gd name="f9" fmla="val 6776"/>
                <a:gd name="f10" fmla="val 1379"/>
                <a:gd name="f11" fmla="val 1693"/>
                <a:gd name="f12" fmla="val 2006"/>
                <a:gd name="f13" fmla="val 2259"/>
                <a:gd name="f14" fmla="val 1696"/>
                <a:gd name="f15" fmla="val 1383"/>
                <a:gd name="f16" fmla="val 1130"/>
                <a:gd name="f17" fmla="val 3388"/>
                <a:gd name="f18" fmla="val 3638"/>
                <a:gd name="f19" fmla="val 3951"/>
                <a:gd name="f20" fmla="val 4264"/>
                <a:gd name="f21" fmla="val 4517"/>
                <a:gd name="f22" fmla="val 6249"/>
                <a:gd name="f23" fmla="val 6559"/>
                <a:gd name="f24" fmla="val 253"/>
                <a:gd name="f25" fmla="val 567"/>
                <a:gd name="f26" fmla="val 7342"/>
                <a:gd name="f27" fmla="val 7652"/>
                <a:gd name="f28" fmla="*/ f0 1 7904"/>
                <a:gd name="f29" fmla="*/ f1 1 6812"/>
                <a:gd name="f30" fmla="val f2"/>
                <a:gd name="f31" fmla="val f3"/>
                <a:gd name="f32" fmla="+- f4 0 f2"/>
                <a:gd name="f33" fmla="+- f5 0 f2"/>
                <a:gd name="f34" fmla="+- f31 0 f30"/>
                <a:gd name="f35" fmla="*/ f33 1 7905"/>
                <a:gd name="f36" fmla="*/ f32 1 6812"/>
                <a:gd name="f37" fmla="*/ f34 1 7904"/>
                <a:gd name="f38" fmla="*/ f34 1 7905"/>
                <a:gd name="f39" fmla="*/ f2 1 f35"/>
                <a:gd name="f40" fmla="*/ f5 1 f35"/>
                <a:gd name="f41" fmla="*/ f2 1 f36"/>
                <a:gd name="f42" fmla="*/ f4 1 f36"/>
                <a:gd name="f43" fmla="*/ f39 f38 1"/>
                <a:gd name="f44" fmla="*/ f40 f38 1"/>
                <a:gd name="f45" fmla="*/ f42 f29 1"/>
                <a:gd name="f46" fmla="*/ f41 f29 1"/>
                <a:gd name="f47" fmla="*/ f43 1 f37"/>
                <a:gd name="f48" fmla="*/ f44 1 f37"/>
                <a:gd name="f49" fmla="*/ f47 f28 1"/>
                <a:gd name="f50" fmla="*/ f4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46" r="f50" b="f45"/>
              <a:pathLst>
                <a:path w="7904" h="6812">
                  <a:moveTo>
                    <a:pt x="f6" y="f7"/>
                  </a:moveTo>
                  <a:cubicBezTo>
                    <a:pt x="f8" y="f7"/>
                    <a:pt x="f9" y="f10"/>
                    <a:pt x="f9" y="f11"/>
                  </a:cubicBezTo>
                  <a:cubicBezTo>
                    <a:pt x="f9" y="f12"/>
                    <a:pt x="f8" y="f13"/>
                    <a:pt x="f6" y="f13"/>
                  </a:cubicBezTo>
                  <a:lnTo>
                    <a:pt x="f14" y="f13"/>
                  </a:lnTo>
                  <a:cubicBezTo>
                    <a:pt x="f15" y="f13"/>
                    <a:pt x="f16" y="f12"/>
                    <a:pt x="f16" y="f11"/>
                  </a:cubicBezTo>
                  <a:cubicBezTo>
                    <a:pt x="f16" y="f10"/>
                    <a:pt x="f15" y="f7"/>
                    <a:pt x="f14" y="f7"/>
                  </a:cubicBezTo>
                  <a:close/>
                  <a:moveTo>
                    <a:pt x="f6" y="f17"/>
                  </a:moveTo>
                  <a:cubicBezTo>
                    <a:pt x="f8" y="f17"/>
                    <a:pt x="f9" y="f18"/>
                    <a:pt x="f9" y="f19"/>
                  </a:cubicBezTo>
                  <a:cubicBezTo>
                    <a:pt x="f9" y="f20"/>
                    <a:pt x="f8" y="f21"/>
                    <a:pt x="f6" y="f21"/>
                  </a:cubicBezTo>
                  <a:lnTo>
                    <a:pt x="f14" y="f21"/>
                  </a:lnTo>
                  <a:cubicBezTo>
                    <a:pt x="f15" y="f21"/>
                    <a:pt x="f16" y="f20"/>
                    <a:pt x="f16" y="f19"/>
                  </a:cubicBezTo>
                  <a:cubicBezTo>
                    <a:pt x="f16" y="f18"/>
                    <a:pt x="f15" y="f17"/>
                    <a:pt x="f14" y="f17"/>
                  </a:cubicBezTo>
                  <a:close/>
                  <a:moveTo>
                    <a:pt x="f2" y="f2"/>
                  </a:moveTo>
                  <a:lnTo>
                    <a:pt x="f2" y="f22"/>
                  </a:lnTo>
                  <a:cubicBezTo>
                    <a:pt x="f2" y="f23"/>
                    <a:pt x="f24" y="f4"/>
                    <a:pt x="f25" y="f4"/>
                  </a:cubicBezTo>
                  <a:lnTo>
                    <a:pt x="f26" y="f4"/>
                  </a:lnTo>
                  <a:cubicBezTo>
                    <a:pt x="f27" y="f4"/>
                    <a:pt x="f5" y="f23"/>
                    <a:pt x="f5" y="f22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3" name="Google Shape;5595;p66">
              <a:extLst>
                <a:ext uri="{FF2B5EF4-FFF2-40B4-BE49-F238E27FC236}">
                  <a16:creationId xmlns:a16="http://schemas.microsoft.com/office/drawing/2014/main" id="{C5D0EE59-77F7-4FD4-81C3-923FC9662332}"/>
                </a:ext>
              </a:extLst>
            </p:cNvPr>
            <p:cNvSpPr/>
            <p:nvPr/>
          </p:nvSpPr>
          <p:spPr>
            <a:xfrm>
              <a:off x="3885541" y="2599748"/>
              <a:ext cx="501822" cy="412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+- f4 0 f2"/>
                <a:gd name="f76" fmla="+- f3 0 f2"/>
                <a:gd name="f77" fmla="*/ f76 1 19273"/>
                <a:gd name="f78" fmla="*/ f75 1 15849"/>
                <a:gd name="f79" fmla="*/ f2 1 f77"/>
                <a:gd name="f80" fmla="*/ f3 1 f77"/>
                <a:gd name="f81" fmla="*/ f2 1 f78"/>
                <a:gd name="f82" fmla="*/ f4 1 f78"/>
                <a:gd name="f83" fmla="*/ f79 f73 1"/>
                <a:gd name="f84" fmla="*/ f80 f73 1"/>
                <a:gd name="f85" fmla="*/ f82 f74 1"/>
                <a:gd name="f86" fmla="*/ f81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4" name="Google Shape;5596;p66">
            <a:extLst>
              <a:ext uri="{FF2B5EF4-FFF2-40B4-BE49-F238E27FC236}">
                <a16:creationId xmlns:a16="http://schemas.microsoft.com/office/drawing/2014/main" id="{9118F07E-C601-4E9C-80A8-CE92BD49954C}"/>
              </a:ext>
            </a:extLst>
          </p:cNvPr>
          <p:cNvGrpSpPr/>
          <p:nvPr/>
        </p:nvGrpSpPr>
        <p:grpSpPr>
          <a:xfrm>
            <a:off x="5180761" y="2670651"/>
            <a:ext cx="395020" cy="395021"/>
            <a:chOff x="5180761" y="2670651"/>
            <a:chExt cx="395020" cy="395021"/>
          </a:xfrm>
        </p:grpSpPr>
        <p:sp>
          <p:nvSpPr>
            <p:cNvPr id="105" name="Google Shape;5597;p66">
              <a:extLst>
                <a:ext uri="{FF2B5EF4-FFF2-40B4-BE49-F238E27FC236}">
                  <a16:creationId xmlns:a16="http://schemas.microsoft.com/office/drawing/2014/main" id="{1D82953E-45A0-4BF2-90EA-330BF891611B}"/>
                </a:ext>
              </a:extLst>
            </p:cNvPr>
            <p:cNvSpPr/>
            <p:nvPr/>
          </p:nvSpPr>
          <p:spPr>
            <a:xfrm>
              <a:off x="5180761" y="2833451"/>
              <a:ext cx="395020" cy="232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+- f4 0 f2"/>
                <a:gd name="f46" fmla="+- f3 0 f2"/>
                <a:gd name="f47" fmla="*/ f46 1 19273"/>
                <a:gd name="f48" fmla="*/ f45 1 11330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5598;p66">
              <a:extLst>
                <a:ext uri="{FF2B5EF4-FFF2-40B4-BE49-F238E27FC236}">
                  <a16:creationId xmlns:a16="http://schemas.microsoft.com/office/drawing/2014/main" id="{7DB0EA40-4AE9-4AAC-A54D-53070EE3A966}"/>
                </a:ext>
              </a:extLst>
            </p:cNvPr>
            <p:cNvSpPr/>
            <p:nvPr/>
          </p:nvSpPr>
          <p:spPr>
            <a:xfrm>
              <a:off x="5180761" y="2670651"/>
              <a:ext cx="395020" cy="139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+- f4 0 f2"/>
                <a:gd name="f49" fmla="+- f3 0 f2"/>
                <a:gd name="f50" fmla="*/ f49 1 19273"/>
                <a:gd name="f51" fmla="*/ f48 1 6815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7" name="Google Shape;5651;p66">
            <a:extLst>
              <a:ext uri="{FF2B5EF4-FFF2-40B4-BE49-F238E27FC236}">
                <a16:creationId xmlns:a16="http://schemas.microsoft.com/office/drawing/2014/main" id="{D5365E5C-E8F6-4BAF-980F-28B561961579}"/>
              </a:ext>
            </a:extLst>
          </p:cNvPr>
          <p:cNvGrpSpPr/>
          <p:nvPr/>
        </p:nvGrpSpPr>
        <p:grpSpPr>
          <a:xfrm>
            <a:off x="7593278" y="2726923"/>
            <a:ext cx="441298" cy="284452"/>
            <a:chOff x="7593278" y="2726923"/>
            <a:chExt cx="441298" cy="284452"/>
          </a:xfrm>
        </p:grpSpPr>
        <p:sp>
          <p:nvSpPr>
            <p:cNvPr id="108" name="Google Shape;5652;p66">
              <a:extLst>
                <a:ext uri="{FF2B5EF4-FFF2-40B4-BE49-F238E27FC236}">
                  <a16:creationId xmlns:a16="http://schemas.microsoft.com/office/drawing/2014/main" id="{CF3886B4-DA73-45DB-B4B3-0F800E915EDD}"/>
                </a:ext>
              </a:extLst>
            </p:cNvPr>
            <p:cNvSpPr/>
            <p:nvPr/>
          </p:nvSpPr>
          <p:spPr>
            <a:xfrm>
              <a:off x="7593278" y="2744919"/>
              <a:ext cx="441298" cy="266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+- f4 0 f2"/>
                <a:gd name="f35" fmla="+- f3 0 f2"/>
                <a:gd name="f36" fmla="*/ f35 1 19273"/>
                <a:gd name="f37" fmla="*/ f34 1 11637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5653;p66">
              <a:extLst>
                <a:ext uri="{FF2B5EF4-FFF2-40B4-BE49-F238E27FC236}">
                  <a16:creationId xmlns:a16="http://schemas.microsoft.com/office/drawing/2014/main" id="{0F0DDB02-71C4-4BEF-A2FB-7076EB6AFFF3}"/>
                </a:ext>
              </a:extLst>
            </p:cNvPr>
            <p:cNvSpPr/>
            <p:nvPr/>
          </p:nvSpPr>
          <p:spPr>
            <a:xfrm>
              <a:off x="7620664" y="2726923"/>
              <a:ext cx="386480" cy="151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+- f4 0 f2"/>
                <a:gd name="f20" fmla="+- f3 0 f2"/>
                <a:gd name="f21" fmla="*/ f20 1 16879"/>
                <a:gd name="f22" fmla="*/ f19 1 6632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5775;p66">
            <a:extLst>
              <a:ext uri="{FF2B5EF4-FFF2-40B4-BE49-F238E27FC236}">
                <a16:creationId xmlns:a16="http://schemas.microsoft.com/office/drawing/2014/main" id="{153FD7CF-84F0-40B4-92AE-74BD050CB09E}"/>
              </a:ext>
            </a:extLst>
          </p:cNvPr>
          <p:cNvGrpSpPr/>
          <p:nvPr/>
        </p:nvGrpSpPr>
        <p:grpSpPr>
          <a:xfrm>
            <a:off x="6432410" y="2748311"/>
            <a:ext cx="338931" cy="317744"/>
            <a:chOff x="6432410" y="2748311"/>
            <a:chExt cx="338931" cy="317744"/>
          </a:xfrm>
        </p:grpSpPr>
        <p:sp>
          <p:nvSpPr>
            <p:cNvPr id="111" name="Google Shape;5776;p66">
              <a:extLst>
                <a:ext uri="{FF2B5EF4-FFF2-40B4-BE49-F238E27FC236}">
                  <a16:creationId xmlns:a16="http://schemas.microsoft.com/office/drawing/2014/main" id="{3C8F12C3-685A-44DE-A9B3-EE362366E32D}"/>
                </a:ext>
              </a:extLst>
            </p:cNvPr>
            <p:cNvSpPr/>
            <p:nvPr/>
          </p:nvSpPr>
          <p:spPr>
            <a:xfrm>
              <a:off x="6492624" y="3026325"/>
              <a:ext cx="133456" cy="39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+- f4 0 f2"/>
                <a:gd name="f20" fmla="+- f3 0 f2"/>
                <a:gd name="f21" fmla="*/ f20 1 7589"/>
                <a:gd name="f22" fmla="*/ f19 1 2259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5777;p66">
              <a:extLst>
                <a:ext uri="{FF2B5EF4-FFF2-40B4-BE49-F238E27FC236}">
                  <a16:creationId xmlns:a16="http://schemas.microsoft.com/office/drawing/2014/main" id="{9E08EF31-D4FF-4F17-86C0-1249622EA828}"/>
                </a:ext>
              </a:extLst>
            </p:cNvPr>
            <p:cNvSpPr/>
            <p:nvPr/>
          </p:nvSpPr>
          <p:spPr>
            <a:xfrm>
              <a:off x="6432410" y="2966743"/>
              <a:ext cx="180164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+- f4 0 f2"/>
                <a:gd name="f14" fmla="+- f3 0 f2"/>
                <a:gd name="f15" fmla="*/ f14 1 10245"/>
                <a:gd name="f16" fmla="*/ f13 1 2260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5778;p66">
              <a:extLst>
                <a:ext uri="{FF2B5EF4-FFF2-40B4-BE49-F238E27FC236}">
                  <a16:creationId xmlns:a16="http://schemas.microsoft.com/office/drawing/2014/main" id="{BF652C29-6CEF-49E2-91A8-B87518EF173F}"/>
                </a:ext>
              </a:extLst>
            </p:cNvPr>
            <p:cNvSpPr/>
            <p:nvPr/>
          </p:nvSpPr>
          <p:spPr>
            <a:xfrm>
              <a:off x="6632435" y="2907179"/>
              <a:ext cx="119164" cy="993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5647"/>
                <a:gd name="f5" fmla="val 6776"/>
                <a:gd name="f6" fmla="val 5646"/>
                <a:gd name="f7" fmla="*/ f0 1 6775"/>
                <a:gd name="f8" fmla="*/ f1 1 5647"/>
                <a:gd name="f9" fmla="val f2"/>
                <a:gd name="f10" fmla="val f3"/>
                <a:gd name="f11" fmla="+- f4 0 f2"/>
                <a:gd name="f12" fmla="+- f5 0 f2"/>
                <a:gd name="f13" fmla="+- f10 0 f9"/>
                <a:gd name="f14" fmla="*/ f12 1 6776"/>
                <a:gd name="f15" fmla="*/ f11 1 5647"/>
                <a:gd name="f16" fmla="*/ f13 1 6775"/>
                <a:gd name="f17" fmla="*/ f13 1 6776"/>
                <a:gd name="f18" fmla="*/ f2 1 f14"/>
                <a:gd name="f19" fmla="*/ f5 1 f14"/>
                <a:gd name="f20" fmla="*/ f2 1 f15"/>
                <a:gd name="f21" fmla="*/ f4 1 f15"/>
                <a:gd name="f22" fmla="*/ f18 f17 1"/>
                <a:gd name="f23" fmla="*/ f19 f17 1"/>
                <a:gd name="f24" fmla="*/ f21 f8 1"/>
                <a:gd name="f25" fmla="*/ f20 f8 1"/>
                <a:gd name="f26" fmla="*/ f22 1 f16"/>
                <a:gd name="f27" fmla="*/ f23 1 f16"/>
                <a:gd name="f28" fmla="*/ f26 f7 1"/>
                <a:gd name="f29" fmla="*/ f2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25" r="f29" b="f24"/>
              <a:pathLst>
                <a:path w="6775" h="5647">
                  <a:moveTo>
                    <a:pt x="f2" y="f2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5779;p66">
              <a:extLst>
                <a:ext uri="{FF2B5EF4-FFF2-40B4-BE49-F238E27FC236}">
                  <a16:creationId xmlns:a16="http://schemas.microsoft.com/office/drawing/2014/main" id="{2F5B4DFF-E037-41C9-AA2D-9E86FDEB7231}"/>
                </a:ext>
              </a:extLst>
            </p:cNvPr>
            <p:cNvSpPr/>
            <p:nvPr/>
          </p:nvSpPr>
          <p:spPr>
            <a:xfrm>
              <a:off x="6632435" y="3026325"/>
              <a:ext cx="119164" cy="298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5"/>
                <a:gd name="f5" fmla="val 6776"/>
                <a:gd name="f6" fmla="val 1696"/>
                <a:gd name="f7" fmla="val 567"/>
                <a:gd name="f8" fmla="val 1190"/>
                <a:gd name="f9" fmla="val 506"/>
                <a:gd name="f10" fmla="val 1129"/>
                <a:gd name="f11" fmla="val 5646"/>
                <a:gd name="f12" fmla="val 6270"/>
                <a:gd name="f13" fmla="*/ f0 1 6775"/>
                <a:gd name="f14" fmla="*/ f1 1 1695"/>
                <a:gd name="f15" fmla="val f2"/>
                <a:gd name="f16" fmla="val f3"/>
                <a:gd name="f17" fmla="val f4"/>
                <a:gd name="f18" fmla="+- f6 0 f2"/>
                <a:gd name="f19" fmla="+- f5 0 f2"/>
                <a:gd name="f20" fmla="+- f17 0 f15"/>
                <a:gd name="f21" fmla="+- f16 0 f15"/>
                <a:gd name="f22" fmla="*/ f19 1 6776"/>
                <a:gd name="f23" fmla="*/ f18 1 1696"/>
                <a:gd name="f24" fmla="*/ f21 1 6775"/>
                <a:gd name="f25" fmla="*/ f20 1 1695"/>
                <a:gd name="f26" fmla="*/ f21 1 6776"/>
                <a:gd name="f27" fmla="*/ f20 1 1696"/>
                <a:gd name="f28" fmla="*/ f2 1 f22"/>
                <a:gd name="f29" fmla="*/ f5 1 f22"/>
                <a:gd name="f30" fmla="*/ f2 1 f23"/>
                <a:gd name="f31" fmla="*/ f6 1 f23"/>
                <a:gd name="f32" fmla="*/ f28 f26 1"/>
                <a:gd name="f33" fmla="*/ f29 f26 1"/>
                <a:gd name="f34" fmla="*/ f31 f27 1"/>
                <a:gd name="f35" fmla="*/ f30 f27 1"/>
                <a:gd name="f36" fmla="*/ f32 1 f24"/>
                <a:gd name="f37" fmla="*/ f33 1 f24"/>
                <a:gd name="f38" fmla="*/ f35 1 f25"/>
                <a:gd name="f39" fmla="*/ f34 1 f25"/>
                <a:gd name="f40" fmla="*/ f36 f13 1"/>
                <a:gd name="f41" fmla="*/ f37 f13 1"/>
                <a:gd name="f42" fmla="*/ f39 f14 1"/>
                <a:gd name="f43" fmla="*/ f3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775" h="1695">
                  <a:moveTo>
                    <a:pt x="f2" y="f2"/>
                  </a:moveTo>
                  <a:lnTo>
                    <a:pt x="f2" y="f7"/>
                  </a:lnTo>
                  <a:cubicBezTo>
                    <a:pt x="f2" y="f8"/>
                    <a:pt x="f9" y="f6"/>
                    <a:pt x="f10" y="f6"/>
                  </a:cubicBezTo>
                  <a:lnTo>
                    <a:pt x="f11" y="f6"/>
                  </a:lnTo>
                  <a:cubicBezTo>
                    <a:pt x="f12" y="f6"/>
                    <a:pt x="f3" y="f8"/>
                    <a:pt x="f3" y="f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5780;p66">
              <a:extLst>
                <a:ext uri="{FF2B5EF4-FFF2-40B4-BE49-F238E27FC236}">
                  <a16:creationId xmlns:a16="http://schemas.microsoft.com/office/drawing/2014/main" id="{76C16DB8-3D22-4259-B8C9-960D094A798B}"/>
                </a:ext>
              </a:extLst>
            </p:cNvPr>
            <p:cNvSpPr/>
            <p:nvPr/>
          </p:nvSpPr>
          <p:spPr>
            <a:xfrm>
              <a:off x="6432410" y="2748311"/>
              <a:ext cx="338931" cy="198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+- f4 0 f2"/>
                <a:gd name="f27" fmla="+- f3 0 f2"/>
                <a:gd name="f28" fmla="*/ f27 1 19273"/>
                <a:gd name="f29" fmla="*/ f26 1 11293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5781;p66">
              <a:extLst>
                <a:ext uri="{FF2B5EF4-FFF2-40B4-BE49-F238E27FC236}">
                  <a16:creationId xmlns:a16="http://schemas.microsoft.com/office/drawing/2014/main" id="{BF7E52AA-8929-4EF3-B189-802AE9ECC9C1}"/>
                </a:ext>
              </a:extLst>
            </p:cNvPr>
            <p:cNvSpPr/>
            <p:nvPr/>
          </p:nvSpPr>
          <p:spPr>
            <a:xfrm>
              <a:off x="6632435" y="2857554"/>
              <a:ext cx="119164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3"/>
                <a:gd name="f5" fmla="val 6776"/>
                <a:gd name="f6" fmla="val 1129"/>
                <a:gd name="f7" fmla="val 1"/>
                <a:gd name="f8" fmla="val 506"/>
                <a:gd name="f9" fmla="val 503"/>
                <a:gd name="f10" fmla="val 1130"/>
                <a:gd name="f11" fmla="val 6270"/>
                <a:gd name="f12" fmla="val 5646"/>
                <a:gd name="f13" fmla="*/ f0 1 6775"/>
                <a:gd name="f14" fmla="*/ f1 1 1693"/>
                <a:gd name="f15" fmla="val f2"/>
                <a:gd name="f16" fmla="val f3"/>
                <a:gd name="f17" fmla="+- f4 0 f2"/>
                <a:gd name="f18" fmla="+- f5 0 f2"/>
                <a:gd name="f19" fmla="+- f16 0 f15"/>
                <a:gd name="f20" fmla="*/ f18 1 6776"/>
                <a:gd name="f21" fmla="*/ f17 1 1693"/>
                <a:gd name="f22" fmla="*/ f19 1 6775"/>
                <a:gd name="f23" fmla="*/ f19 1 6776"/>
                <a:gd name="f24" fmla="*/ f2 1 f20"/>
                <a:gd name="f25" fmla="*/ f5 1 f20"/>
                <a:gd name="f26" fmla="*/ f2 1 f21"/>
                <a:gd name="f27" fmla="*/ f4 1 f21"/>
                <a:gd name="f28" fmla="*/ f24 f23 1"/>
                <a:gd name="f29" fmla="*/ f25 f23 1"/>
                <a:gd name="f30" fmla="*/ f27 f14 1"/>
                <a:gd name="f31" fmla="*/ f26 f14 1"/>
                <a:gd name="f32" fmla="*/ f28 1 f22"/>
                <a:gd name="f33" fmla="*/ f29 1 f22"/>
                <a:gd name="f34" fmla="*/ f32 f13 1"/>
                <a:gd name="f35" fmla="*/ f3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1" r="f35" b="f30"/>
              <a:pathLst>
                <a:path w="6775" h="1693">
                  <a:moveTo>
                    <a:pt x="f6" y="f7"/>
                  </a:moveTo>
                  <a:cubicBezTo>
                    <a:pt x="f8" y="f7"/>
                    <a:pt x="f2" y="f9"/>
                    <a:pt x="f2" y="f10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10"/>
                  </a:lnTo>
                  <a:cubicBezTo>
                    <a:pt x="f3" y="f9"/>
                    <a:pt x="f11" y="f7"/>
                    <a:pt x="f12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7" name="Text Placeholder 1">
            <a:extLst>
              <a:ext uri="{FF2B5EF4-FFF2-40B4-BE49-F238E27FC236}">
                <a16:creationId xmlns:a16="http://schemas.microsoft.com/office/drawing/2014/main" id="{7D1A0224-64AD-42D7-A555-5445AE9426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70018" y="122831"/>
            <a:ext cx="6509924" cy="407383"/>
          </a:xfrm>
        </p:spPr>
        <p:txBody>
          <a:bodyPr lIns="68580" tIns="34290" rIns="68580" bIns="34290" anchorCtr="1"/>
          <a:lstStyle/>
          <a:p>
            <a:pPr marL="0" lvl="0" indent="0" algn="ctr"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cs typeface="Arial" pitchFamily="34"/>
              </a:rPr>
              <a:t>Fully Editable Icon Sets: 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8">
            <a:extLst>
              <a:ext uri="{FF2B5EF4-FFF2-40B4-BE49-F238E27FC236}">
                <a16:creationId xmlns:a16="http://schemas.microsoft.com/office/drawing/2014/main" id="{D9EF37F2-644D-47FD-A426-D6EACBEEEAD9}"/>
              </a:ext>
            </a:extLst>
          </p:cNvPr>
          <p:cNvSpPr/>
          <p:nvPr/>
        </p:nvSpPr>
        <p:spPr>
          <a:xfrm>
            <a:off x="4530806" y="1242450"/>
            <a:ext cx="415402" cy="489222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+- 0 0 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+- 0 0 1423"/>
              <a:gd name="f497" fmla="*/ f0 1 341005"/>
              <a:gd name="f498" fmla="*/ f1 1 376812"/>
              <a:gd name="f499" fmla="+- f4 0 f2"/>
              <a:gd name="f500" fmla="+- f3 0 f2"/>
              <a:gd name="f501" fmla="*/ f500 1 341005"/>
              <a:gd name="f502" fmla="*/ f499 1 376812"/>
              <a:gd name="f503" fmla="*/ f2 1 f501"/>
              <a:gd name="f504" fmla="*/ f3 1 f501"/>
              <a:gd name="f505" fmla="*/ f2 1 f502"/>
              <a:gd name="f506" fmla="*/ f4 1 f502"/>
              <a:gd name="f507" fmla="*/ f503 f497 1"/>
              <a:gd name="f508" fmla="*/ f504 f497 1"/>
              <a:gd name="f509" fmla="*/ f506 f498 1"/>
              <a:gd name="f510" fmla="*/ f505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7" t="f510" r="f508" b="f509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CEEBD1C8-A649-4771-A056-5BDAD67857BC}"/>
              </a:ext>
            </a:extLst>
          </p:cNvPr>
          <p:cNvSpPr/>
          <p:nvPr/>
        </p:nvSpPr>
        <p:spPr>
          <a:xfrm>
            <a:off x="5223903" y="1253331"/>
            <a:ext cx="436342" cy="467441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+- f4 0 f2"/>
              <a:gd name="f546" fmla="+- f3 0 f2"/>
              <a:gd name="f547" fmla="*/ f546 1 3068057"/>
              <a:gd name="f548" fmla="*/ f545 1 3083879"/>
              <a:gd name="f549" fmla="*/ f2 1 f547"/>
              <a:gd name="f550" fmla="*/ f3 1 f547"/>
              <a:gd name="f551" fmla="*/ f2 1 f548"/>
              <a:gd name="f552" fmla="*/ f4 1 f548"/>
              <a:gd name="f553" fmla="*/ f549 f543 1"/>
              <a:gd name="f554" fmla="*/ f550 f543 1"/>
              <a:gd name="f555" fmla="*/ f552 f544 1"/>
              <a:gd name="f556" fmla="*/ f551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3" t="f556" r="f554" b="f555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4" name="Group 110">
            <a:extLst>
              <a:ext uri="{FF2B5EF4-FFF2-40B4-BE49-F238E27FC236}">
                <a16:creationId xmlns:a16="http://schemas.microsoft.com/office/drawing/2014/main" id="{9C011691-08C8-40A3-A790-F6B5A8370309}"/>
              </a:ext>
            </a:extLst>
          </p:cNvPr>
          <p:cNvGrpSpPr/>
          <p:nvPr/>
        </p:nvGrpSpPr>
        <p:grpSpPr>
          <a:xfrm>
            <a:off x="3837179" y="1242450"/>
            <a:ext cx="415402" cy="489222"/>
            <a:chOff x="3837179" y="1242450"/>
            <a:chExt cx="415402" cy="489222"/>
          </a:xfrm>
        </p:grpSpPr>
        <p:sp>
          <p:nvSpPr>
            <p:cNvPr id="5" name="Freeform 111">
              <a:extLst>
                <a:ext uri="{FF2B5EF4-FFF2-40B4-BE49-F238E27FC236}">
                  <a16:creationId xmlns:a16="http://schemas.microsoft.com/office/drawing/2014/main" id="{67CFE790-A56A-4F7D-B859-47B88B8036F5}"/>
                </a:ext>
              </a:extLst>
            </p:cNvPr>
            <p:cNvSpPr/>
            <p:nvPr/>
          </p:nvSpPr>
          <p:spPr>
            <a:xfrm>
              <a:off x="3837179" y="1242450"/>
              <a:ext cx="415402" cy="4892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+- 0 0 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+- 0 0 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+- f7 0 f5"/>
                <a:gd name="f83" fmla="+- f6 0 f5"/>
                <a:gd name="f84" fmla="*/ f79 f0 1"/>
                <a:gd name="f85" fmla="*/ f83 1 5331558"/>
                <a:gd name="f86" fmla="*/ f82 1 5891405"/>
                <a:gd name="f87" fmla="*/ 968 f82 1"/>
                <a:gd name="f88" fmla="*/ 1181117 f82 1"/>
                <a:gd name="f89" fmla="*/ 3328959 f82 1"/>
                <a:gd name="f90" fmla="*/ 3735758 f82 1"/>
                <a:gd name="f91" fmla="*/ 3871219 f82 1"/>
                <a:gd name="f92" fmla="*/ 4062605 f82 1"/>
                <a:gd name="f93" fmla="*/ 4317787 f82 1"/>
                <a:gd name="f94" fmla="*/ 4977005 f82 1"/>
                <a:gd name="f95" fmla="*/ 5039972 f82 1"/>
                <a:gd name="f96" fmla="*/ 5891405 f82 1"/>
                <a:gd name="f97" fmla="*/ 5859508 f82 1"/>
                <a:gd name="f98" fmla="*/ 3520345 f82 1"/>
                <a:gd name="f99" fmla="*/ 3079808 f82 1"/>
                <a:gd name="f100" fmla="*/ 2980491 f83 1"/>
                <a:gd name="f101" fmla="*/ 726547 f83 1"/>
                <a:gd name="f102" fmla="*/ 486068 f83 1"/>
                <a:gd name="f103" fmla="*/ 2371366 f82 1"/>
                <a:gd name="f104" fmla="*/ 4803 f83 1"/>
                <a:gd name="f105" fmla="*/ 460575 f83 1"/>
                <a:gd name="f106" fmla="*/ 289487 f83 1"/>
                <a:gd name="f107" fmla="*/ 480873 f83 1"/>
                <a:gd name="f108" fmla="*/ 322351 f83 1"/>
                <a:gd name="f109" fmla="*/ 513737 f83 1"/>
                <a:gd name="f110" fmla="*/ 449942 f83 1"/>
                <a:gd name="f111" fmla="*/ 1704584 f83 1"/>
                <a:gd name="f112" fmla="*/ 1895970 f83 1"/>
                <a:gd name="f113" fmla="*/ 4734863 f83 1"/>
                <a:gd name="f114" fmla="*/ 4841189 f83 1"/>
                <a:gd name="f115" fmla="*/ f84 1 f2"/>
                <a:gd name="f116" fmla="*/ f87 1 5891405"/>
                <a:gd name="f117" fmla="*/ f88 1 5891405"/>
                <a:gd name="f118" fmla="*/ f89 1 5891405"/>
                <a:gd name="f119" fmla="*/ f90 1 5891405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331558"/>
                <a:gd name="f130" fmla="*/ f101 1 5331558"/>
                <a:gd name="f131" fmla="*/ f102 1 5331558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331558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5 1 f85"/>
                <a:gd name="f145" fmla="*/ f6 1 f85"/>
                <a:gd name="f146" fmla="*/ f5 1 f86"/>
                <a:gd name="f147" fmla="*/ f7 1 f86"/>
                <a:gd name="f148" fmla="+- f115 0 f1"/>
                <a:gd name="f149" fmla="*/ f129 1 f85"/>
                <a:gd name="f150" fmla="*/ f116 1 f86"/>
                <a:gd name="f151" fmla="*/ f130 1 f85"/>
                <a:gd name="f152" fmla="*/ f117 1 f86"/>
                <a:gd name="f153" fmla="*/ f131 1 f85"/>
                <a:gd name="f154" fmla="*/ f132 1 f86"/>
                <a:gd name="f155" fmla="*/ f133 1 f85"/>
                <a:gd name="f156" fmla="*/ f128 1 f86"/>
                <a:gd name="f157" fmla="*/ f134 1 f85"/>
                <a:gd name="f158" fmla="*/ f118 1 f86"/>
                <a:gd name="f159" fmla="*/ f135 1 f85"/>
                <a:gd name="f160" fmla="*/ f119 1 f86"/>
                <a:gd name="f161" fmla="*/ f136 1 f85"/>
                <a:gd name="f162" fmla="*/ f120 1 f86"/>
                <a:gd name="f163" fmla="*/ f137 1 f85"/>
                <a:gd name="f164" fmla="*/ f121 1 f86"/>
                <a:gd name="f165" fmla="*/ f138 1 f85"/>
                <a:gd name="f166" fmla="*/ f122 1 f86"/>
                <a:gd name="f167" fmla="*/ f139 1 f85"/>
                <a:gd name="f168" fmla="*/ f123 1 f86"/>
                <a:gd name="f169" fmla="*/ f140 1 f85"/>
                <a:gd name="f170" fmla="*/ f124 1 f86"/>
                <a:gd name="f171" fmla="*/ f141 1 f85"/>
                <a:gd name="f172" fmla="*/ f125 1 f86"/>
                <a:gd name="f173" fmla="*/ f142 1 f85"/>
                <a:gd name="f174" fmla="*/ f126 1 f86"/>
                <a:gd name="f175" fmla="*/ f143 1 f85"/>
                <a:gd name="f176" fmla="*/ f127 1 f86"/>
                <a:gd name="f177" fmla="*/ f144 f80 1"/>
                <a:gd name="f178" fmla="*/ f145 f80 1"/>
                <a:gd name="f179" fmla="*/ f147 f81 1"/>
                <a:gd name="f180" fmla="*/ f146 f81 1"/>
                <a:gd name="f181" fmla="*/ f149 f80 1"/>
                <a:gd name="f182" fmla="*/ f150 f81 1"/>
                <a:gd name="f183" fmla="*/ f151 f80 1"/>
                <a:gd name="f184" fmla="*/ f152 f81 1"/>
                <a:gd name="f185" fmla="*/ f153 f80 1"/>
                <a:gd name="f186" fmla="*/ f154 f81 1"/>
                <a:gd name="f187" fmla="*/ f155 f80 1"/>
                <a:gd name="f188" fmla="*/ f156 f81 1"/>
                <a:gd name="f189" fmla="*/ f157 f80 1"/>
                <a:gd name="f190" fmla="*/ f158 f81 1"/>
                <a:gd name="f191" fmla="*/ f159 f80 1"/>
                <a:gd name="f192" fmla="*/ f160 f81 1"/>
                <a:gd name="f193" fmla="*/ f161 f80 1"/>
                <a:gd name="f194" fmla="*/ f162 f81 1"/>
                <a:gd name="f195" fmla="*/ f163 f80 1"/>
                <a:gd name="f196" fmla="*/ f164 f81 1"/>
                <a:gd name="f197" fmla="*/ f165 f80 1"/>
                <a:gd name="f198" fmla="*/ f166 f81 1"/>
                <a:gd name="f199" fmla="*/ f167 f80 1"/>
                <a:gd name="f200" fmla="*/ f168 f81 1"/>
                <a:gd name="f201" fmla="*/ f169 f80 1"/>
                <a:gd name="f202" fmla="*/ f170 f81 1"/>
                <a:gd name="f203" fmla="*/ f171 f80 1"/>
                <a:gd name="f204" fmla="*/ f172 f81 1"/>
                <a:gd name="f205" fmla="*/ f173 f80 1"/>
                <a:gd name="f206" fmla="*/ f174 f81 1"/>
                <a:gd name="f207" fmla="*/ f175 f80 1"/>
                <a:gd name="f208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8">
                  <a:pos x="f181" y="f182"/>
                </a:cxn>
                <a:cxn ang="f148">
                  <a:pos x="f183" y="f184"/>
                </a:cxn>
                <a:cxn ang="f148">
                  <a:pos x="f185" y="f186"/>
                </a:cxn>
                <a:cxn ang="f148">
                  <a:pos x="f187" y="f188"/>
                </a:cxn>
                <a:cxn ang="f148">
                  <a:pos x="f189" y="f190"/>
                </a:cxn>
                <a:cxn ang="f148">
                  <a:pos x="f191" y="f192"/>
                </a:cxn>
                <a:cxn ang="f148">
                  <a:pos x="f193" y="f194"/>
                </a:cxn>
                <a:cxn ang="f148">
                  <a:pos x="f195" y="f196"/>
                </a:cxn>
                <a:cxn ang="f148">
                  <a:pos x="f197" y="f198"/>
                </a:cxn>
                <a:cxn ang="f148">
                  <a:pos x="f199" y="f200"/>
                </a:cxn>
                <a:cxn ang="f148">
                  <a:pos x="f201" y="f202"/>
                </a:cxn>
                <a:cxn ang="f148">
                  <a:pos x="f203" y="f204"/>
                </a:cxn>
                <a:cxn ang="f148">
                  <a:pos x="f205" y="f206"/>
                </a:cxn>
                <a:cxn ang="f148">
                  <a:pos x="f207" y="f208"/>
                </a:cxn>
                <a:cxn ang="f148">
                  <a:pos x="f181" y="f182"/>
                </a:cxn>
              </a:cxnLst>
              <a:rect l="f177" t="f180" r="f178" b="f179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맑은 고딕" pitchFamily="34"/>
                <a:cs typeface="Arial"/>
              </a:endParaRPr>
            </a:p>
          </p:txBody>
        </p:sp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B5A705C9-1A31-452D-933C-3A3E90669EA1}"/>
                </a:ext>
              </a:extLst>
            </p:cNvPr>
            <p:cNvSpPr/>
            <p:nvPr/>
          </p:nvSpPr>
          <p:spPr>
            <a:xfrm rot="18100527">
              <a:off x="3983006" y="1232469"/>
              <a:ext cx="217672" cy="3045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8"/>
                <a:gd name="f5" fmla="val 1745209"/>
                <a:gd name="f6" fmla="val 429221"/>
                <a:gd name="f7" fmla="val 671495"/>
                <a:gd name="f8" fmla="val 415869"/>
                <a:gd name="f9" fmla="val 670322"/>
                <a:gd name="f10" fmla="val 402356"/>
                <a:gd name="f11" fmla="val 670624"/>
                <a:gd name="f12" fmla="val 388917"/>
                <a:gd name="f13" fmla="val 672439"/>
                <a:gd name="f14" fmla="val 370997"/>
                <a:gd name="f15" fmla="val 674859"/>
                <a:gd name="f16" fmla="val 353207"/>
                <a:gd name="f17" fmla="val 679968"/>
                <a:gd name="f18" fmla="val 336101"/>
                <a:gd name="f19" fmla="val 687858"/>
                <a:gd name="f20" fmla="val 344770"/>
                <a:gd name="f21" fmla="val 708640"/>
                <a:gd name="f22" fmla="val 405276"/>
                <a:gd name="f23" fmla="val 680369"/>
                <a:gd name="f24" fmla="val 475531"/>
                <a:gd name="f25" fmla="val 691805"/>
                <a:gd name="f26" fmla="val 523918"/>
                <a:gd name="f27" fmla="val 737799"/>
                <a:gd name="f28" fmla="val 569388"/>
                <a:gd name="f29" fmla="val 781022"/>
                <a:gd name="f30" fmla="val 587723"/>
                <a:gd name="f31" fmla="val 847396"/>
                <a:gd name="f32" fmla="val 571504"/>
                <a:gd name="f33" fmla="val 910067"/>
                <a:gd name="f34" fmla="val 593243"/>
                <a:gd name="f35" fmla="val 915886"/>
                <a:gd name="f36" fmla="val 611678"/>
                <a:gd name="f37" fmla="val 844923"/>
                <a:gd name="f38" fmla="val 590662"/>
                <a:gd name="f39" fmla="val 769719"/>
                <a:gd name="f40" fmla="val 538740"/>
                <a:gd name="f41" fmla="val 720849"/>
                <a:gd name="f42" fmla="val 507886"/>
                <a:gd name="f43" fmla="val 691808"/>
                <a:gd name="f44" fmla="val 469277"/>
                <a:gd name="f45" fmla="val 675014"/>
                <a:gd name="f46" fmla="val 588421"/>
                <a:gd name="f47" fmla="val 580980"/>
                <a:gd name="f48" fmla="val 534186"/>
                <a:gd name="f49" fmla="val 581239"/>
                <a:gd name="f50" fmla="val 482134"/>
                <a:gd name="f51" fmla="val 605639"/>
                <a:gd name="f52" fmla="val 446738"/>
                <a:gd name="f53" fmla="val 649695"/>
                <a:gd name="f54" fmla="val 463760"/>
                <a:gd name="f55" fmla="val 664437"/>
                <a:gd name="f56" fmla="val 505329"/>
                <a:gd name="f57" fmla="val 612166"/>
                <a:gd name="f58" fmla="val 573320"/>
                <a:gd name="f59" fmla="val 591099"/>
                <a:gd name="f60" fmla="val 637132"/>
                <a:gd name="f61" fmla="val 610714"/>
                <a:gd name="f62" fmla="val 697098"/>
                <a:gd name="f63" fmla="val 629147"/>
                <a:gd name="f64" fmla="val 743088"/>
                <a:gd name="f65" fmla="val 680397"/>
                <a:gd name="f66" fmla="val 756495"/>
                <a:gd name="f67" fmla="val 743730"/>
                <a:gd name="f68" fmla="val 778549"/>
                <a:gd name="f69" fmla="val 739251"/>
                <a:gd name="f70" fmla="val 763432"/>
                <a:gd name="f71" fmla="val 667508"/>
                <a:gd name="f72" fmla="val 711108"/>
                <a:gd name="f73" fmla="val 609548"/>
                <a:gd name="f74" fmla="val 642848"/>
                <a:gd name="f75" fmla="val 588934"/>
                <a:gd name="f76" fmla="val 624821"/>
                <a:gd name="f77" fmla="val 583490"/>
                <a:gd name="f78" fmla="val 606500"/>
                <a:gd name="f79" fmla="val 580894"/>
                <a:gd name="f80" fmla="val 533817"/>
                <a:gd name="f81" fmla="val 617807"/>
                <a:gd name="f82" fmla="val 1"/>
                <a:gd name="f83" fmla="val 687626"/>
                <a:gd name="f84" fmla="val 60667"/>
                <a:gd name="f85" fmla="val 697680"/>
                <a:gd name="f86" fmla="val 141081"/>
                <a:gd name="f87" fmla="val 603869"/>
                <a:gd name="f88" fmla="val 182843"/>
                <a:gd name="f89" fmla="val 547102"/>
                <a:gd name="f90" fmla="val 268997"/>
                <a:gd name="f91" fmla="val 562024"/>
                <a:gd name="f92" fmla="val 352718"/>
                <a:gd name="f93" fmla="val 584367"/>
                <a:gd name="f94" fmla="val 347971"/>
                <a:gd name="f95" fmla="val 570422"/>
                <a:gd name="f96" fmla="val 267354"/>
                <a:gd name="f97" fmla="val 633895"/>
                <a:gd name="f98" fmla="val 183716"/>
                <a:gd name="f99" fmla="val 732836"/>
                <a:gd name="f100" fmla="val 150639"/>
                <a:gd name="f101" fmla="val 738208"/>
                <a:gd name="f102" fmla="val 147500"/>
                <a:gd name="f103" fmla="val 743991"/>
                <a:gd name="f104" fmla="val 147205"/>
                <a:gd name="f105" fmla="val 749842"/>
                <a:gd name="f106" fmla="val 844103"/>
                <a:gd name="f107" fmla="val 920515"/>
                <a:gd name="f108" fmla="val 223618"/>
                <a:gd name="f109" fmla="val 317877"/>
                <a:gd name="f110" fmla="val 910716"/>
                <a:gd name="f111" fmla="val 366417"/>
                <a:gd name="f112" fmla="val 366418"/>
                <a:gd name="f113" fmla="val 371433"/>
                <a:gd name="f114" fmla="val 997755"/>
                <a:gd name="f115" fmla="val 379016"/>
                <a:gd name="f116" fmla="val 1056877"/>
                <a:gd name="f117" fmla="val 445155"/>
                <a:gd name="f118" fmla="val 525101"/>
                <a:gd name="f119" fmla="val 1047351"/>
                <a:gd name="f120" fmla="val 572282"/>
                <a:gd name="f121" fmla="val 1119671"/>
                <a:gd name="f122" fmla="val 602218"/>
                <a:gd name="f123" fmla="val 673500"/>
                <a:gd name="f124" fmla="val 756650"/>
                <a:gd name="f125" fmla="val 1170490"/>
                <a:gd name="f126" fmla="val 802863"/>
                <a:gd name="f127" fmla="val 1154794"/>
                <a:gd name="f128" fmla="val 845409"/>
                <a:gd name="f129" fmla="val 1127569"/>
                <a:gd name="f130" fmla="val 878235"/>
                <a:gd name="f131" fmla="val 1080615"/>
                <a:gd name="f132" fmla="val 934488"/>
                <a:gd name="f133" fmla="val 1014142"/>
                <a:gd name="f134" fmla="val 959925"/>
                <a:gd name="f135" fmla="val 954678"/>
                <a:gd name="f136" fmla="val 939840"/>
                <a:gd name="f137" fmla="val 947373"/>
                <a:gd name="f138" fmla="val 961469"/>
                <a:gd name="f139" fmla="val 1000817"/>
                <a:gd name="f140" fmla="val 979520"/>
                <a:gd name="f141" fmla="val 1058949"/>
                <a:gd name="f142" fmla="val 966083"/>
                <a:gd name="f143" fmla="val 1106746"/>
                <a:gd name="f144" fmla="val 928282"/>
                <a:gd name="f145" fmla="val 1128548"/>
                <a:gd name="f146" fmla="val 955588"/>
                <a:gd name="f147" fmla="val 1138907"/>
                <a:gd name="f148" fmla="val 990708"/>
                <a:gd name="f149" fmla="val 1028247"/>
                <a:gd name="f150" fmla="val 1124134"/>
                <a:gd name="f151" fmla="val 1071328"/>
                <a:gd name="f152" fmla="val 1204237"/>
                <a:gd name="f153" fmla="val 981133"/>
                <a:gd name="f154" fmla="val 1223220"/>
                <a:gd name="f155" fmla="val 889088"/>
                <a:gd name="f156" fmla="val 1236998"/>
                <a:gd name="f157" fmla="val 805358"/>
                <a:gd name="f158" fmla="val 1200898"/>
                <a:gd name="f159" fmla="val 777272"/>
                <a:gd name="f160" fmla="val 1134408"/>
                <a:gd name="f161" fmla="val 791057"/>
                <a:gd name="f162" fmla="val 1124903"/>
                <a:gd name="f163" fmla="val 802061"/>
                <a:gd name="f164" fmla="val 1111678"/>
                <a:gd name="f165" fmla="val 810210"/>
                <a:gd name="f166" fmla="val 1096167"/>
                <a:gd name="f167" fmla="val 831546"/>
                <a:gd name="f168" fmla="val 1055553"/>
                <a:gd name="f169" fmla="val 830022"/>
                <a:gd name="f170" fmla="val 1005443"/>
                <a:gd name="f171" fmla="val 806195"/>
                <a:gd name="f172" fmla="val 964175"/>
                <a:gd name="f173" fmla="val 787267"/>
                <a:gd name="f174" fmla="val 975103"/>
                <a:gd name="f175" fmla="val 807161"/>
                <a:gd name="f176" fmla="val 1009560"/>
                <a:gd name="f177" fmla="val 808703"/>
                <a:gd name="f178" fmla="val 1051275"/>
                <a:gd name="f179" fmla="val 791333"/>
                <a:gd name="f180" fmla="val 1085110"/>
                <a:gd name="f181" fmla="val 784855"/>
                <a:gd name="f182" fmla="val 1097727"/>
                <a:gd name="f183" fmla="val 776117"/>
                <a:gd name="f184" fmla="val 1108536"/>
                <a:gd name="f185" fmla="val 763385"/>
                <a:gd name="f186" fmla="val 1114320"/>
                <a:gd name="f187" fmla="val 744063"/>
                <a:gd name="f188" fmla="val 1119497"/>
                <a:gd name="f189" fmla="val 747716"/>
                <a:gd name="f190" fmla="val 1128718"/>
                <a:gd name="f191" fmla="val 731558"/>
                <a:gd name="f192" fmla="val 1137628"/>
                <a:gd name="f193" fmla="val 712804"/>
                <a:gd name="f194" fmla="val 1141697"/>
                <a:gd name="f195" fmla="val 693327"/>
                <a:gd name="f196" fmla="val 1140344"/>
                <a:gd name="f197" fmla="val 655409"/>
                <a:gd name="f198" fmla="val 1137711"/>
                <a:gd name="f199" fmla="val 620494"/>
                <a:gd name="f200" fmla="val 1114908"/>
                <a:gd name="f201" fmla="val 601213"/>
                <a:gd name="f202" fmla="val 1080185"/>
                <a:gd name="f203" fmla="val 582082"/>
                <a:gd name="f204" fmla="val 1090754"/>
                <a:gd name="f205" fmla="val 605167"/>
                <a:gd name="f206" fmla="val 1132362"/>
                <a:gd name="f207" fmla="val 647281"/>
                <a:gd name="f208" fmla="val 1159482"/>
                <a:gd name="f209" fmla="val 693051"/>
                <a:gd name="f210" fmla="val 1162221"/>
                <a:gd name="f211" fmla="val 715413"/>
                <a:gd name="f212" fmla="val 1163558"/>
                <a:gd name="f213" fmla="val 736989"/>
                <a:gd name="f214" fmla="val 1158982"/>
                <a:gd name="f215" fmla="val 755684"/>
                <a:gd name="f216" fmla="val 1148835"/>
                <a:gd name="f217" fmla="val 792539"/>
                <a:gd name="f218" fmla="val 1222022"/>
                <a:gd name="f219" fmla="val 887119"/>
                <a:gd name="f220" fmla="val 1262260"/>
                <a:gd name="f221" fmla="val 989751"/>
                <a:gd name="f222" fmla="val 1247587"/>
                <a:gd name="f223" fmla="val 1000157"/>
                <a:gd name="f224" fmla="val 1267987"/>
                <a:gd name="f225" fmla="val 1004489"/>
                <a:gd name="f226" fmla="val 1291252"/>
                <a:gd name="f227" fmla="val 1004488"/>
                <a:gd name="f228" fmla="val 1315531"/>
                <a:gd name="f229" fmla="val 1381750"/>
                <a:gd name="f230" fmla="val 972258"/>
                <a:gd name="f231" fmla="val 1440443"/>
                <a:gd name="f232" fmla="val 920375"/>
                <a:gd name="f233" fmla="val 1473506"/>
                <a:gd name="f234" fmla="val 913116"/>
                <a:gd name="f235" fmla="val 1474079"/>
                <a:gd name="f236" fmla="val 850536"/>
                <a:gd name="f237" fmla="val 1469665"/>
                <a:gd name="f238" fmla="val 794159"/>
                <a:gd name="f239" fmla="val 1430126"/>
                <a:gd name="f240" fmla="val 766796"/>
                <a:gd name="f241" fmla="val 1371458"/>
                <a:gd name="f242" fmla="val 746323"/>
                <a:gd name="f243" fmla="val 1380801"/>
                <a:gd name="f244" fmla="val 776874"/>
                <a:gd name="f245" fmla="val 1446464"/>
                <a:gd name="f246" fmla="val 839753"/>
                <a:gd name="f247" fmla="val 1490827"/>
                <a:gd name="f248" fmla="val 909888"/>
                <a:gd name="f249" fmla="val 1496052"/>
                <a:gd name="f250" fmla="val 891948"/>
                <a:gd name="f251" fmla="val 1561049"/>
                <a:gd name="f252" fmla="val 840393"/>
                <a:gd name="f253" fmla="val 1611456"/>
                <a:gd name="f254" fmla="val 774838"/>
                <a:gd name="f255" fmla="val 1628054"/>
                <a:gd name="f256" fmla="val 686646"/>
                <a:gd name="f257" fmla="val 1642970"/>
                <a:gd name="f258" fmla="val 605133"/>
                <a:gd name="f259" fmla="val 1612285"/>
                <a:gd name="f260" fmla="val 571751"/>
                <a:gd name="f261" fmla="val 1552195"/>
                <a:gd name="f262" fmla="val 550649"/>
                <a:gd name="f263" fmla="val 1566422"/>
                <a:gd name="f264" fmla="val 577499"/>
                <a:gd name="f265" fmla="val 1609979"/>
                <a:gd name="f266" fmla="val 626419"/>
                <a:gd name="f267" fmla="val 1639383"/>
                <a:gd name="f268" fmla="val 685031"/>
                <a:gd name="f269" fmla="val 1648114"/>
                <a:gd name="f270" fmla="val 659684"/>
                <a:gd name="f271" fmla="val 1706013"/>
                <a:gd name="f272" fmla="val 601329"/>
                <a:gd name="f273" fmla="val 1745210"/>
                <a:gd name="f274" fmla="val 533818"/>
                <a:gd name="f275" fmla="val 455549"/>
                <a:gd name="f276" fmla="val 416747"/>
                <a:gd name="f277" fmla="val 1692524"/>
                <a:gd name="f278" fmla="val 372301"/>
                <a:gd name="f279" fmla="val 1619888"/>
                <a:gd name="f280" fmla="val 366380"/>
                <a:gd name="f281" fmla="val 1592106"/>
                <a:gd name="f282" fmla="val 305091"/>
                <a:gd name="f283" fmla="val 1567105"/>
                <a:gd name="f284" fmla="val 259811"/>
                <a:gd name="f285" fmla="val 1511085"/>
                <a:gd name="f286" fmla="val 250590"/>
                <a:gd name="f287" fmla="val 1443452"/>
                <a:gd name="f288" fmla="val 203712"/>
                <a:gd name="f289" fmla="val 1453117"/>
                <a:gd name="f290" fmla="val 158965"/>
                <a:gd name="f291" fmla="val 1444975"/>
                <a:gd name="f292" fmla="val 117260"/>
                <a:gd name="f293" fmla="val 1407178"/>
                <a:gd name="f294" fmla="val 55030"/>
                <a:gd name="f295" fmla="val 1350772"/>
                <a:gd name="f296" fmla="val 44039"/>
                <a:gd name="f297" fmla="val 1258933"/>
                <a:gd name="f298" fmla="val 90593"/>
                <a:gd name="f299" fmla="val 1192598"/>
                <a:gd name="f300" fmla="val 186799"/>
                <a:gd name="f301" fmla="val 1224213"/>
                <a:gd name="f302" fmla="val 285304"/>
                <a:gd name="f303" fmla="val 1199642"/>
                <a:gd name="f304" fmla="val 330760"/>
                <a:gd name="f305" fmla="val 1129474"/>
                <a:gd name="f306" fmla="val 344999"/>
                <a:gd name="f307" fmla="val 1132822"/>
                <a:gd name="f308" fmla="val 420009"/>
                <a:gd name="f309" fmla="val 1139731"/>
                <a:gd name="f310" fmla="val 490500"/>
                <a:gd name="f311" fmla="val 1101048"/>
                <a:gd name="f312" fmla="val 524987"/>
                <a:gd name="f313" fmla="val 1034051"/>
                <a:gd name="f314" fmla="val 505360"/>
                <a:gd name="f315" fmla="val 1023014"/>
                <a:gd name="f316" fmla="val 475089"/>
                <a:gd name="f317" fmla="val 1082544"/>
                <a:gd name="f318" fmla="val 412689"/>
                <a:gd name="f319" fmla="val 1116790"/>
                <a:gd name="f320" fmla="val 346243"/>
                <a:gd name="f321" fmla="val 1110339"/>
                <a:gd name="f322" fmla="val 283801"/>
                <a:gd name="f323" fmla="val 1104277"/>
                <a:gd name="f324" fmla="val 228486"/>
                <a:gd name="f325" fmla="val 1063265"/>
                <a:gd name="f326" fmla="val 202679"/>
                <a:gd name="f327" fmla="val 1003895"/>
                <a:gd name="f328" fmla="val 181967"/>
                <a:gd name="f329" fmla="val 1012696"/>
                <a:gd name="f330" fmla="val 205492"/>
                <a:gd name="f331" fmla="val 1066954"/>
                <a:gd name="f332" fmla="val 250941"/>
                <a:gd name="f333" fmla="val 1107583"/>
                <a:gd name="f334" fmla="val 305288"/>
                <a:gd name="f335" fmla="val 1123484"/>
                <a:gd name="f336" fmla="val 260051"/>
                <a:gd name="f337" fmla="val 1186174"/>
                <a:gd name="f338" fmla="val 162021"/>
                <a:gd name="f339" fmla="val 1201884"/>
                <a:gd name="f340" fmla="val 70961"/>
                <a:gd name="f341" fmla="val 1161909"/>
                <a:gd name="f342" fmla="val 64874"/>
                <a:gd name="f343" fmla="val 1160625"/>
                <a:gd name="f344" fmla="val 60391"/>
                <a:gd name="f345" fmla="val 1156961"/>
                <a:gd name="f346" fmla="val 56055"/>
                <a:gd name="f347" fmla="val 1153032"/>
                <a:gd name="f348" fmla="+- 0 0 13786"/>
                <a:gd name="f349" fmla="val 1089729"/>
                <a:gd name="f350" fmla="+- 0 0 19088"/>
                <a:gd name="f351" fmla="val 981796"/>
                <a:gd name="f352" fmla="val 44214"/>
                <a:gd name="f353" fmla="val 911953"/>
                <a:gd name="f354" fmla="val 84073"/>
                <a:gd name="f355" fmla="val 882569"/>
                <a:gd name="f356" fmla="val 76811"/>
                <a:gd name="f357" fmla="val 875989"/>
                <a:gd name="f358" fmla="val 80179"/>
                <a:gd name="f359" fmla="val 872273"/>
                <a:gd name="f360" fmla="val 28040"/>
                <a:gd name="f361" fmla="val 814783"/>
                <a:gd name="f362" fmla="val 28651"/>
                <a:gd name="f363" fmla="val 726072"/>
                <a:gd name="f364" fmla="val 82340"/>
                <a:gd name="f365" fmla="val 666836"/>
                <a:gd name="f366" fmla="val 121082"/>
                <a:gd name="f367" fmla="val 638275"/>
                <a:gd name="f368" fmla="val 89526"/>
                <a:gd name="f369" fmla="val 571593"/>
                <a:gd name="f370" fmla="val 96788"/>
                <a:gd name="f371" fmla="val 490523"/>
                <a:gd name="f372" fmla="val 145805"/>
                <a:gd name="f373" fmla="val 430894"/>
                <a:gd name="f374" fmla="val 198586"/>
                <a:gd name="f375" fmla="val 400645"/>
                <a:gd name="f376" fmla="val 259015"/>
                <a:gd name="f377" fmla="val 385179"/>
                <a:gd name="f378" fmla="val 321878"/>
                <a:gd name="f379" fmla="val 383347"/>
                <a:gd name="f380" fmla="val 321111"/>
                <a:gd name="f381" fmla="val 357014"/>
                <a:gd name="f382" fmla="val 257723"/>
                <a:gd name="f383" fmla="val 358862"/>
                <a:gd name="f384" fmla="val 196668"/>
                <a:gd name="f385" fmla="val 373772"/>
                <a:gd name="f386" fmla="val 141180"/>
                <a:gd name="f387" fmla="val 399723"/>
                <a:gd name="f388" fmla="val 117813"/>
                <a:gd name="f389" fmla="val 370058"/>
                <a:gd name="f390" fmla="val 106816"/>
                <a:gd name="f391" fmla="val 332072"/>
                <a:gd name="f392" fmla="val 291518"/>
                <a:gd name="f393" fmla="val 170286"/>
                <a:gd name="f394" fmla="val 205094"/>
                <a:gd name="f395" fmla="val 72008"/>
                <a:gd name="f396" fmla="val 326327"/>
                <a:gd name="f397" fmla="val 350305"/>
                <a:gd name="f398" fmla="val 373385"/>
                <a:gd name="f399" fmla="val 75853"/>
                <a:gd name="f400" fmla="val 394659"/>
                <a:gd name="f401" fmla="val 83948"/>
                <a:gd name="f402" fmla="val 425371"/>
                <a:gd name="f403" fmla="val 33609"/>
                <a:gd name="f404" fmla="val 467237"/>
                <a:gd name="f405" fmla="*/ f0 1 1170491"/>
                <a:gd name="f406" fmla="*/ f1 1 1745208"/>
                <a:gd name="f407" fmla="val f2"/>
                <a:gd name="f408" fmla="val f4"/>
                <a:gd name="f409" fmla="+- f5 0 f2"/>
                <a:gd name="f410" fmla="+- f3 0 f2"/>
                <a:gd name="f411" fmla="+- f408 0 f407"/>
                <a:gd name="f412" fmla="*/ f410 1 1170491"/>
                <a:gd name="f413" fmla="*/ f409 1 1745209"/>
                <a:gd name="f414" fmla="*/ f411 1 1745208"/>
                <a:gd name="f415" fmla="*/ f411 1 1745209"/>
                <a:gd name="f416" fmla="*/ f2 1 f412"/>
                <a:gd name="f417" fmla="*/ f3 1 f412"/>
                <a:gd name="f418" fmla="*/ f2 1 f413"/>
                <a:gd name="f419" fmla="*/ f5 1 f413"/>
                <a:gd name="f420" fmla="*/ f419 f415 1"/>
                <a:gd name="f421" fmla="*/ f418 f415 1"/>
                <a:gd name="f422" fmla="*/ f416 f405 1"/>
                <a:gd name="f423" fmla="*/ f417 f405 1"/>
                <a:gd name="f424" fmla="*/ f421 1 f414"/>
                <a:gd name="f425" fmla="*/ f420 1 f414"/>
                <a:gd name="f426" fmla="*/ f425 f406 1"/>
                <a:gd name="f427" fmla="*/ f424 f4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2" t="f427" r="f423" b="f426"/>
              <a:pathLst>
                <a:path w="1170491" h="1745208">
                  <a:moveTo>
                    <a:pt x="f6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6" y="f7"/>
                  </a:cubicBezTo>
                  <a:close/>
                  <a:moveTo>
                    <a:pt x="f46" y="f47"/>
                  </a:moveTo>
                  <a:cubicBezTo>
                    <a:pt x="f48" y="f49"/>
                    <a:pt x="f50" y="f51"/>
                    <a:pt x="f52" y="f53"/>
                  </a:cubicBezTo>
                  <a:lnTo>
                    <a:pt x="f54" y="f55"/>
                  </a:ln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46" y="f47"/>
                  </a:cubicBezTo>
                  <a:close/>
                  <a:moveTo>
                    <a:pt x="f80" y="f2"/>
                  </a:move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lnTo>
                    <a:pt x="f93" y="f94"/>
                  </a:lnTo>
                  <a:cubicBezTo>
                    <a:pt x="f95" y="f96"/>
                    <a:pt x="f97" y="f98"/>
                    <a:pt x="f99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8"/>
                    <a:pt x="f107" y="f109"/>
                  </a:cubicBezTo>
                  <a:lnTo>
                    <a:pt x="f110" y="f111"/>
                  </a:lnTo>
                  <a:lnTo>
                    <a:pt x="f107" y="f112"/>
                  </a:lnTo>
                  <a:lnTo>
                    <a:pt x="f107" y="f113"/>
                  </a:lnTo>
                  <a:cubicBezTo>
                    <a:pt x="f114" y="f115"/>
                    <a:pt x="f116" y="f117"/>
                    <a:pt x="f116" y="f118"/>
                  </a:cubicBezTo>
                  <a:lnTo>
                    <a:pt x="f119" y="f120"/>
                  </a:lnTo>
                  <a:cubicBezTo>
                    <a:pt x="f121" y="f122"/>
                    <a:pt x="f3" y="f123"/>
                    <a:pt x="f3" y="f124"/>
                  </a:cubicBezTo>
                  <a:cubicBezTo>
                    <a:pt x="f125" y="f126"/>
                    <a:pt x="f127" y="f128"/>
                    <a:pt x="f129" y="f130"/>
                  </a:cubicBezTo>
                  <a:cubicBezTo>
                    <a:pt x="f131" y="f132"/>
                    <a:pt x="f133" y="f134"/>
                    <a:pt x="f135" y="f136"/>
                  </a:cubicBezTo>
                  <a:lnTo>
                    <a:pt x="f137" y="f138"/>
                  </a:lnTo>
                  <a:cubicBezTo>
                    <a:pt x="f139" y="f140"/>
                    <a:pt x="f141" y="f142"/>
                    <a:pt x="f143" y="f144"/>
                  </a:cubicBezTo>
                  <a:cubicBezTo>
                    <a:pt x="f145" y="f146"/>
                    <a:pt x="f147" y="f148"/>
                    <a:pt x="f147" y="f149"/>
                  </a:cubicBezTo>
                  <a:cubicBezTo>
                    <a:pt x="f147" y="f150"/>
                    <a:pt x="f151" y="f152"/>
                    <a:pt x="f153" y="f154"/>
                  </a:cubicBezTo>
                  <a:cubicBezTo>
                    <a:pt x="f155" y="f156"/>
                    <a:pt x="f157" y="f158"/>
                    <a:pt x="f159" y="f160"/>
                  </a:cubicBezTo>
                  <a:cubicBezTo>
                    <a:pt x="f161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71" y="f172"/>
                  </a:cubicBezTo>
                  <a:lnTo>
                    <a:pt x="f173" y="f174"/>
                  </a:lnTo>
                  <a:cubicBezTo>
                    <a:pt x="f175" y="f176"/>
                    <a:pt x="f177" y="f178"/>
                    <a:pt x="f179" y="f180"/>
                  </a:cubicBezTo>
                  <a:cubicBezTo>
                    <a:pt x="f181" y="f182"/>
                    <a:pt x="f183" y="f184"/>
                    <a:pt x="f185" y="f186"/>
                  </a:cubicBezTo>
                  <a:lnTo>
                    <a:pt x="f187" y="f188"/>
                  </a:lnTo>
                  <a:lnTo>
                    <a:pt x="f189" y="f190"/>
                  </a:lnTo>
                  <a:cubicBezTo>
                    <a:pt x="f191" y="f192"/>
                    <a:pt x="f193" y="f194"/>
                    <a:pt x="f195" y="f196"/>
                  </a:cubicBezTo>
                  <a:cubicBezTo>
                    <a:pt x="f197" y="f198"/>
                    <a:pt x="f199" y="f200"/>
                    <a:pt x="f201" y="f202"/>
                  </a:cubicBezTo>
                  <a:lnTo>
                    <a:pt x="f203" y="f204"/>
                  </a:lnTo>
                  <a:cubicBezTo>
                    <a:pt x="f205" y="f206"/>
                    <a:pt x="f207" y="f208"/>
                    <a:pt x="f209" y="f210"/>
                  </a:cubicBezTo>
                  <a:cubicBezTo>
                    <a:pt x="f211" y="f212"/>
                    <a:pt x="f213" y="f214"/>
                    <a:pt x="f215" y="f216"/>
                  </a:cubicBezTo>
                  <a:cubicBezTo>
                    <a:pt x="f217" y="f218"/>
                    <a:pt x="f219" y="f220"/>
                    <a:pt x="f221" y="f222"/>
                  </a:cubicBezTo>
                  <a:cubicBezTo>
                    <a:pt x="f223" y="f224"/>
                    <a:pt x="f225" y="f226"/>
                    <a:pt x="f227" y="f228"/>
                  </a:cubicBezTo>
                  <a:cubicBezTo>
                    <a:pt x="f227" y="f229"/>
                    <a:pt x="f230" y="f231"/>
                    <a:pt x="f232" y="f233"/>
                  </a:cubicBezTo>
                  <a:lnTo>
                    <a:pt x="f234" y="f235"/>
                  </a:lnTo>
                  <a:cubicBezTo>
                    <a:pt x="f236" y="f237"/>
                    <a:pt x="f238" y="f239"/>
                    <a:pt x="f240" y="f241"/>
                  </a:cubicBezTo>
                  <a:lnTo>
                    <a:pt x="f242" y="f243"/>
                  </a:lnTo>
                  <a:cubicBezTo>
                    <a:pt x="f244" y="f245"/>
                    <a:pt x="f246" y="f247"/>
                    <a:pt x="f248" y="f249"/>
                  </a:cubicBezTo>
                  <a:cubicBezTo>
                    <a:pt x="f250" y="f251"/>
                    <a:pt x="f252" y="f253"/>
                    <a:pt x="f254" y="f255"/>
                  </a:cubicBezTo>
                  <a:cubicBezTo>
                    <a:pt x="f256" y="f257"/>
                    <a:pt x="f258" y="f259"/>
                    <a:pt x="f260" y="f261"/>
                  </a:cubicBezTo>
                  <a:lnTo>
                    <a:pt x="f262" y="f263"/>
                  </a:lnTo>
                  <a:cubicBezTo>
                    <a:pt x="f264" y="f265"/>
                    <a:pt x="f266" y="f267"/>
                    <a:pt x="f268" y="f269"/>
                  </a:cubicBezTo>
                  <a:cubicBezTo>
                    <a:pt x="f270" y="f271"/>
                    <a:pt x="f272" y="f273"/>
                    <a:pt x="f274" y="f5"/>
                  </a:cubicBezTo>
                  <a:cubicBezTo>
                    <a:pt x="f275" y="f273"/>
                    <a:pt x="f276" y="f277"/>
                    <a:pt x="f278" y="f279"/>
                  </a:cubicBezTo>
                  <a:lnTo>
                    <a:pt x="f280" y="f281"/>
                  </a:lnTo>
                  <a:cubicBezTo>
                    <a:pt x="f282" y="f283"/>
                    <a:pt x="f284" y="f285"/>
                    <a:pt x="f286" y="f287"/>
                  </a:cubicBezTo>
                  <a:cubicBezTo>
                    <a:pt x="f288" y="f289"/>
                    <a:pt x="f290" y="f291"/>
                    <a:pt x="f292" y="f293"/>
                  </a:cubicBezTo>
                  <a:cubicBezTo>
                    <a:pt x="f294" y="f295"/>
                    <a:pt x="f296" y="f297"/>
                    <a:pt x="f298" y="f299"/>
                  </a:cubicBezTo>
                  <a:cubicBezTo>
                    <a:pt x="f300" y="f301"/>
                    <a:pt x="f302" y="f303"/>
                    <a:pt x="f304" y="f305"/>
                  </a:cubicBezTo>
                  <a:lnTo>
                    <a:pt x="f306" y="f307"/>
                  </a:lnTo>
                  <a:cubicBezTo>
                    <a:pt x="f308" y="f309"/>
                    <a:pt x="f310" y="f311"/>
                    <a:pt x="f312" y="f313"/>
                  </a:cubicBezTo>
                  <a:lnTo>
                    <a:pt x="f314" y="f315"/>
                  </a:lnTo>
                  <a:cubicBezTo>
                    <a:pt x="f316" y="f317"/>
                    <a:pt x="f318" y="f319"/>
                    <a:pt x="f320" y="f321"/>
                  </a:cubicBezTo>
                  <a:cubicBezTo>
                    <a:pt x="f322" y="f323"/>
                    <a:pt x="f324" y="f325"/>
                    <a:pt x="f326" y="f327"/>
                  </a:cubicBezTo>
                  <a:lnTo>
                    <a:pt x="f328" y="f329"/>
                  </a:lnTo>
                  <a:cubicBezTo>
                    <a:pt x="f330" y="f331"/>
                    <a:pt x="f332" y="f333"/>
                    <a:pt x="f334" y="f335"/>
                  </a:cubicBezTo>
                  <a:cubicBezTo>
                    <a:pt x="f336" y="f337"/>
                    <a:pt x="f338" y="f339"/>
                    <a:pt x="f340" y="f341"/>
                  </a:cubicBezTo>
                  <a:cubicBezTo>
                    <a:pt x="f342" y="f343"/>
                    <a:pt x="f344" y="f345"/>
                    <a:pt x="f346" y="f347"/>
                  </a:cubicBezTo>
                  <a:cubicBezTo>
                    <a:pt x="f348" y="f349"/>
                    <a:pt x="f350" y="f351"/>
                    <a:pt x="f352" y="f353"/>
                  </a:cubicBezTo>
                  <a:lnTo>
                    <a:pt x="f354" y="f355"/>
                  </a:lnTo>
                  <a:lnTo>
                    <a:pt x="f356" y="f357"/>
                  </a:lnTo>
                  <a:lnTo>
                    <a:pt x="f358" y="f359"/>
                  </a:lnTo>
                  <a:cubicBezTo>
                    <a:pt x="f360" y="f361"/>
                    <a:pt x="f362" y="f363"/>
                    <a:pt x="f364" y="f365"/>
                  </a:cubicBezTo>
                  <a:lnTo>
                    <a:pt x="f366" y="f367"/>
                  </a:lnTo>
                  <a:cubicBezTo>
                    <a:pt x="f368" y="f369"/>
                    <a:pt x="f370" y="f371"/>
                    <a:pt x="f372" y="f373"/>
                  </a:cubicBezTo>
                  <a:cubicBezTo>
                    <a:pt x="f374" y="f375"/>
                    <a:pt x="f376" y="f377"/>
                    <a:pt x="f378" y="f379"/>
                  </a:cubicBezTo>
                  <a:lnTo>
                    <a:pt x="f380" y="f381"/>
                  </a:lnTo>
                  <a:cubicBezTo>
                    <a:pt x="f382" y="f383"/>
                    <a:pt x="f384" y="f385"/>
                    <a:pt x="f386" y="f387"/>
                  </a:cubicBezTo>
                  <a:cubicBezTo>
                    <a:pt x="f388" y="f389"/>
                    <a:pt x="f390" y="f391"/>
                    <a:pt x="f390" y="f392"/>
                  </a:cubicBezTo>
                  <a:cubicBezTo>
                    <a:pt x="f390" y="f393"/>
                    <a:pt x="f394" y="f395"/>
                    <a:pt x="f396" y="f395"/>
                  </a:cubicBezTo>
                  <a:cubicBezTo>
                    <a:pt x="f397" y="f395"/>
                    <a:pt x="f398" y="f399"/>
                    <a:pt x="f400" y="f401"/>
                  </a:cubicBezTo>
                  <a:cubicBezTo>
                    <a:pt x="f402" y="f403"/>
                    <a:pt x="f404" y="f2"/>
                    <a:pt x="f80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맑은 고딕" pitchFamily="34"/>
                <a:cs typeface="Arial"/>
              </a:endParaRPr>
            </a:p>
          </p:txBody>
        </p:sp>
      </p:grpSp>
      <p:sp>
        <p:nvSpPr>
          <p:cNvPr id="7" name="Rectangle 19">
            <a:extLst>
              <a:ext uri="{FF2B5EF4-FFF2-40B4-BE49-F238E27FC236}">
                <a16:creationId xmlns:a16="http://schemas.microsoft.com/office/drawing/2014/main" id="{27F09C07-5F91-4E9D-89D9-C052A256E885}"/>
              </a:ext>
            </a:extLst>
          </p:cNvPr>
          <p:cNvSpPr/>
          <p:nvPr/>
        </p:nvSpPr>
        <p:spPr>
          <a:xfrm>
            <a:off x="3157670" y="1268995"/>
            <a:ext cx="372270" cy="436123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+- 0 0 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+- 0 0 5451"/>
              <a:gd name="f267" fmla="*/ f0 1 2926108"/>
              <a:gd name="f268" fmla="*/ f1 1 3216409"/>
              <a:gd name="f269" fmla="+- f4 0 f2"/>
              <a:gd name="f270" fmla="+- f3 0 f2"/>
              <a:gd name="f271" fmla="*/ f270 1 2926108"/>
              <a:gd name="f272" fmla="*/ f269 1 3216409"/>
              <a:gd name="f273" fmla="*/ f2 1 f271"/>
              <a:gd name="f274" fmla="*/ f3 1 f271"/>
              <a:gd name="f275" fmla="*/ f2 1 f272"/>
              <a:gd name="f276" fmla="*/ f4 1 f272"/>
              <a:gd name="f277" fmla="*/ f273 f267 1"/>
              <a:gd name="f278" fmla="*/ f274 f267 1"/>
              <a:gd name="f279" fmla="*/ f276 f268 1"/>
              <a:gd name="f280" fmla="*/ f275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7" t="f280" r="f278" b="f279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8" name="Oval 47">
            <a:extLst>
              <a:ext uri="{FF2B5EF4-FFF2-40B4-BE49-F238E27FC236}">
                <a16:creationId xmlns:a16="http://schemas.microsoft.com/office/drawing/2014/main" id="{1C37A2ED-E6C9-4C34-858A-B3489A16CD8F}"/>
              </a:ext>
            </a:extLst>
          </p:cNvPr>
          <p:cNvSpPr/>
          <p:nvPr/>
        </p:nvSpPr>
        <p:spPr>
          <a:xfrm>
            <a:off x="8484004" y="1253358"/>
            <a:ext cx="438546" cy="46739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+- f3 0 f2"/>
              <a:gd name="f14" fmla="*/ f13 1 3240000"/>
              <a:gd name="f15" fmla="*/ f2 1 f14"/>
              <a:gd name="f16" fmla="*/ f3 1 f14"/>
              <a:gd name="f17" fmla="*/ f15 f11 1"/>
              <a:gd name="f18" fmla="*/ f16 f11 1"/>
              <a:gd name="f19" fmla="*/ f16 f12 1"/>
              <a:gd name="f20" fmla="*/ f15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004DAAD8-F5CA-4EFC-A991-E5913FED6A96}"/>
              </a:ext>
            </a:extLst>
          </p:cNvPr>
          <p:cNvSpPr/>
          <p:nvPr/>
        </p:nvSpPr>
        <p:spPr>
          <a:xfrm>
            <a:off x="3829973" y="4081351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+- f7 0 f5"/>
              <a:gd name="f120" fmla="+- f6 0 f5"/>
              <a:gd name="f121" fmla="*/ f116 f0 1"/>
              <a:gd name="f122" fmla="*/ f120 1 3960440"/>
              <a:gd name="f123" fmla="*/ f119 1 3960000"/>
              <a:gd name="f124" fmla="*/ 1979373 f120 1"/>
              <a:gd name="f125" fmla="*/ 472350 f119 1"/>
              <a:gd name="f126" fmla="*/ 813783 f120 1"/>
              <a:gd name="f127" fmla="*/ 1434034 f119 1"/>
              <a:gd name="f128" fmla="*/ 2217373 f120 1"/>
              <a:gd name="f129" fmla="*/ 1339611 f120 1"/>
              <a:gd name="f130" fmla="*/ 3487664 f119 1"/>
              <a:gd name="f131" fmla="*/ 436907 f120 1"/>
              <a:gd name="f132" fmla="*/ 0 f119 1"/>
              <a:gd name="f133" fmla="*/ 3523533 f120 1"/>
              <a:gd name="f134" fmla="*/ 3960440 f120 1"/>
              <a:gd name="f135" fmla="*/ 436907 f119 1"/>
              <a:gd name="f136" fmla="*/ 3523093 f119 1"/>
              <a:gd name="f137" fmla="*/ 3960000 f119 1"/>
              <a:gd name="f138" fmla="*/ 0 f120 1"/>
              <a:gd name="f139" fmla="*/ 1119009 f120 1"/>
              <a:gd name="f140" fmla="*/ 2222584 f119 1"/>
              <a:gd name="f141" fmla="*/ 1234998 f120 1"/>
              <a:gd name="f142" fmla="*/ 1431771 f119 1"/>
              <a:gd name="f143" fmla="*/ 1915898 f120 1"/>
              <a:gd name="f144" fmla="*/ 1219889 f119 1"/>
              <a:gd name="f145" fmla="*/ 1589196 f120 1"/>
              <a:gd name="f146" fmla="*/ 1434803 f119 1"/>
              <a:gd name="f147" fmla="*/ 1574511 f120 1"/>
              <a:gd name="f148" fmla="*/ 1939931 f119 1"/>
              <a:gd name="f149" fmla="*/ 2135727 f120 1"/>
              <a:gd name="f150" fmla="*/ 1554876 f119 1"/>
              <a:gd name="f151" fmla="*/ 891303 f119 1"/>
              <a:gd name="f152" fmla="*/ 2783502 f120 1"/>
              <a:gd name="f153" fmla="*/ 1606823 f119 1"/>
              <a:gd name="f154" fmla="*/ 2456028 f120 1"/>
              <a:gd name="f155" fmla="*/ 2225955 f119 1"/>
              <a:gd name="f156" fmla="*/ 2026974 f120 1"/>
              <a:gd name="f157" fmla="*/ 2018938 f119 1"/>
              <a:gd name="f158" fmla="*/ 1887692 f120 1"/>
              <a:gd name="f159" fmla="*/ 2422431 f119 1"/>
              <a:gd name="f160" fmla="*/ 2336342 f120 1"/>
              <a:gd name="f161" fmla="*/ 2720202 f119 1"/>
              <a:gd name="f162" fmla="*/ 3176454 f120 1"/>
              <a:gd name="f163" fmla="*/ 1627140 f119 1"/>
              <a:gd name="f164" fmla="*/ 1328015 f120 1"/>
              <a:gd name="f165" fmla="*/ 1812920 f119 1"/>
              <a:gd name="f166" fmla="*/ f121 1 f2"/>
              <a:gd name="f167" fmla="*/ f124 1 3960440"/>
              <a:gd name="f168" fmla="*/ f125 1 3960000"/>
              <a:gd name="f169" fmla="*/ f126 1 3960440"/>
              <a:gd name="f170" fmla="*/ f127 1 3960000"/>
              <a:gd name="f171" fmla="*/ f128 1 3960440"/>
              <a:gd name="f172" fmla="*/ f129 1 3960440"/>
              <a:gd name="f173" fmla="*/ f130 1 3960000"/>
              <a:gd name="f174" fmla="*/ f131 1 3960440"/>
              <a:gd name="f175" fmla="*/ f132 1 3960000"/>
              <a:gd name="f176" fmla="*/ f133 1 3960440"/>
              <a:gd name="f177" fmla="*/ f134 1 3960440"/>
              <a:gd name="f178" fmla="*/ f135 1 3960000"/>
              <a:gd name="f179" fmla="*/ f136 1 3960000"/>
              <a:gd name="f180" fmla="*/ f137 1 3960000"/>
              <a:gd name="f181" fmla="*/ f138 1 3960440"/>
              <a:gd name="f182" fmla="*/ f139 1 3960440"/>
              <a:gd name="f183" fmla="*/ f140 1 3960000"/>
              <a:gd name="f184" fmla="*/ f141 1 3960440"/>
              <a:gd name="f185" fmla="*/ f142 1 396000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000"/>
              <a:gd name="f195" fmla="*/ f152 1 3960440"/>
              <a:gd name="f196" fmla="*/ f153 1 3960000"/>
              <a:gd name="f197" fmla="*/ f154 1 396044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5 1 f122"/>
              <a:gd name="f210" fmla="*/ f6 1 f122"/>
              <a:gd name="f211" fmla="*/ f5 1 f123"/>
              <a:gd name="f212" fmla="*/ f7 1 f123"/>
              <a:gd name="f213" fmla="+- f166 0 f1"/>
              <a:gd name="f214" fmla="*/ f167 1 f122"/>
              <a:gd name="f215" fmla="*/ f168 1 f123"/>
              <a:gd name="f216" fmla="*/ f169 1 f122"/>
              <a:gd name="f217" fmla="*/ f170 1 f123"/>
              <a:gd name="f218" fmla="*/ f182 1 f122"/>
              <a:gd name="f219" fmla="*/ f183 1 f123"/>
              <a:gd name="f220" fmla="*/ f207 1 f122"/>
              <a:gd name="f221" fmla="*/ f208 1 f123"/>
              <a:gd name="f222" fmla="*/ f184 1 f122"/>
              <a:gd name="f223" fmla="*/ f185 1 f123"/>
              <a:gd name="f224" fmla="*/ f171 1 f122"/>
              <a:gd name="f225" fmla="*/ f194 1 f123"/>
              <a:gd name="f226" fmla="*/ f195 1 f122"/>
              <a:gd name="f227" fmla="*/ f196 1 f123"/>
              <a:gd name="f228" fmla="*/ f197 1 f122"/>
              <a:gd name="f229" fmla="*/ f198 1 f123"/>
              <a:gd name="f230" fmla="*/ f199 1 f122"/>
              <a:gd name="f231" fmla="*/ f200 1 f123"/>
              <a:gd name="f232" fmla="*/ f192 1 f122"/>
              <a:gd name="f233" fmla="*/ f193 1 f123"/>
              <a:gd name="f234" fmla="*/ f186 1 f122"/>
              <a:gd name="f235" fmla="*/ f187 1 f123"/>
              <a:gd name="f236" fmla="*/ f188 1 f122"/>
              <a:gd name="f237" fmla="*/ f189 1 f123"/>
              <a:gd name="f238" fmla="*/ f190 1 f122"/>
              <a:gd name="f239" fmla="*/ f191 1 f123"/>
              <a:gd name="f240" fmla="*/ f172 1 f122"/>
              <a:gd name="f241" fmla="*/ f173 1 f123"/>
              <a:gd name="f242" fmla="*/ f201 1 f122"/>
              <a:gd name="f243" fmla="*/ f202 1 f123"/>
              <a:gd name="f244" fmla="*/ f203 1 f122"/>
              <a:gd name="f245" fmla="*/ f204 1 f123"/>
              <a:gd name="f246" fmla="*/ f205 1 f122"/>
              <a:gd name="f247" fmla="*/ f206 1 f123"/>
              <a:gd name="f248" fmla="*/ f174 1 f122"/>
              <a:gd name="f249" fmla="*/ f175 1 f123"/>
              <a:gd name="f250" fmla="*/ f176 1 f122"/>
              <a:gd name="f251" fmla="*/ f177 1 f122"/>
              <a:gd name="f252" fmla="*/ f178 1 f123"/>
              <a:gd name="f253" fmla="*/ f179 1 f123"/>
              <a:gd name="f254" fmla="*/ f180 1 f123"/>
              <a:gd name="f255" fmla="*/ f181 1 f122"/>
              <a:gd name="f256" fmla="*/ f209 f117 1"/>
              <a:gd name="f257" fmla="*/ f210 f117 1"/>
              <a:gd name="f258" fmla="*/ f212 f118 1"/>
              <a:gd name="f259" fmla="*/ f211 f118 1"/>
              <a:gd name="f260" fmla="*/ f214 f117 1"/>
              <a:gd name="f261" fmla="*/ f215 f118 1"/>
              <a:gd name="f262" fmla="*/ f216 f117 1"/>
              <a:gd name="f263" fmla="*/ f217 f118 1"/>
              <a:gd name="f264" fmla="*/ f218 f117 1"/>
              <a:gd name="f265" fmla="*/ f219 f118 1"/>
              <a:gd name="f266" fmla="*/ f220 f117 1"/>
              <a:gd name="f267" fmla="*/ f221 f118 1"/>
              <a:gd name="f268" fmla="*/ f222 f117 1"/>
              <a:gd name="f269" fmla="*/ f223 f118 1"/>
              <a:gd name="f270" fmla="*/ f224 f117 1"/>
              <a:gd name="f271" fmla="*/ f225 f118 1"/>
              <a:gd name="f272" fmla="*/ f226 f117 1"/>
              <a:gd name="f273" fmla="*/ f227 f118 1"/>
              <a:gd name="f274" fmla="*/ f228 f117 1"/>
              <a:gd name="f275" fmla="*/ f229 f118 1"/>
              <a:gd name="f276" fmla="*/ f230 f117 1"/>
              <a:gd name="f277" fmla="*/ f231 f118 1"/>
              <a:gd name="f278" fmla="*/ f232 f117 1"/>
              <a:gd name="f279" fmla="*/ f233 f118 1"/>
              <a:gd name="f280" fmla="*/ f234 f117 1"/>
              <a:gd name="f281" fmla="*/ f235 f118 1"/>
              <a:gd name="f282" fmla="*/ f236 f117 1"/>
              <a:gd name="f283" fmla="*/ f237 f118 1"/>
              <a:gd name="f284" fmla="*/ f238 f117 1"/>
              <a:gd name="f285" fmla="*/ f239 f118 1"/>
              <a:gd name="f286" fmla="*/ f240 f117 1"/>
              <a:gd name="f287" fmla="*/ f241 f118 1"/>
              <a:gd name="f288" fmla="*/ f242 f117 1"/>
              <a:gd name="f289" fmla="*/ f243 f118 1"/>
              <a:gd name="f290" fmla="*/ f244 f117 1"/>
              <a:gd name="f291" fmla="*/ f245 f118 1"/>
              <a:gd name="f292" fmla="*/ f246 f117 1"/>
              <a:gd name="f293" fmla="*/ f247 f118 1"/>
              <a:gd name="f294" fmla="*/ f248 f117 1"/>
              <a:gd name="f295" fmla="*/ f249 f118 1"/>
              <a:gd name="f296" fmla="*/ f250 f117 1"/>
              <a:gd name="f297" fmla="*/ f251 f117 1"/>
              <a:gd name="f298" fmla="*/ f252 f118 1"/>
              <a:gd name="f299" fmla="*/ f253 f118 1"/>
              <a:gd name="f300" fmla="*/ f254 f118 1"/>
              <a:gd name="f301" fmla="*/ f255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3">
                <a:pos x="f260" y="f261"/>
              </a:cxn>
              <a:cxn ang="f213">
                <a:pos x="f262" y="f263"/>
              </a:cxn>
              <a:cxn ang="f213">
                <a:pos x="f264" y="f265"/>
              </a:cxn>
              <a:cxn ang="f213">
                <a:pos x="f266" y="f267"/>
              </a:cxn>
              <a:cxn ang="f213">
                <a:pos x="f268" y="f269"/>
              </a:cxn>
              <a:cxn ang="f213">
                <a:pos x="f270" y="f271"/>
              </a:cxn>
              <a:cxn ang="f213">
                <a:pos x="f272" y="f273"/>
              </a:cxn>
              <a:cxn ang="f213">
                <a:pos x="f274" y="f275"/>
              </a:cxn>
              <a:cxn ang="f213">
                <a:pos x="f276" y="f277"/>
              </a:cxn>
              <a:cxn ang="f213">
                <a:pos x="f278" y="f279"/>
              </a:cxn>
              <a:cxn ang="f213">
                <a:pos x="f280" y="f281"/>
              </a:cxn>
              <a:cxn ang="f213">
                <a:pos x="f282" y="f283"/>
              </a:cxn>
              <a:cxn ang="f213">
                <a:pos x="f284" y="f285"/>
              </a:cxn>
              <a:cxn ang="f213">
                <a:pos x="f286" y="f287"/>
              </a:cxn>
              <a:cxn ang="f213">
                <a:pos x="f288" y="f289"/>
              </a:cxn>
              <a:cxn ang="f213">
                <a:pos x="f290" y="f291"/>
              </a:cxn>
              <a:cxn ang="f213">
                <a:pos x="f292" y="f293"/>
              </a:cxn>
              <a:cxn ang="f213">
                <a:pos x="f260" y="f261"/>
              </a:cxn>
              <a:cxn ang="f213">
                <a:pos x="f294" y="f295"/>
              </a:cxn>
              <a:cxn ang="f213">
                <a:pos x="f296" y="f295"/>
              </a:cxn>
              <a:cxn ang="f213">
                <a:pos x="f297" y="f298"/>
              </a:cxn>
              <a:cxn ang="f213">
                <a:pos x="f297" y="f299"/>
              </a:cxn>
              <a:cxn ang="f213">
                <a:pos x="f296" y="f300"/>
              </a:cxn>
              <a:cxn ang="f213">
                <a:pos x="f294" y="f300"/>
              </a:cxn>
              <a:cxn ang="f213">
                <a:pos x="f301" y="f299"/>
              </a:cxn>
              <a:cxn ang="f213">
                <a:pos x="f301" y="f298"/>
              </a:cxn>
              <a:cxn ang="f213">
                <a:pos x="f294" y="f295"/>
              </a:cxn>
            </a:cxnLst>
            <a:rect l="f256" t="f259" r="f257" b="f258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C14ED52C-764E-47E7-B100-E99C14AEAD99}"/>
              </a:ext>
            </a:extLst>
          </p:cNvPr>
          <p:cNvSpPr/>
          <p:nvPr/>
        </p:nvSpPr>
        <p:spPr>
          <a:xfrm>
            <a:off x="3128866" y="4081351"/>
            <a:ext cx="429859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+- f7 0 f5"/>
              <a:gd name="f67" fmla="+- f6 0 f5"/>
              <a:gd name="f68" fmla="*/ f63 f0 1"/>
              <a:gd name="f69" fmla="*/ f67 1 3888432"/>
              <a:gd name="f70" fmla="*/ f66 1 3960440"/>
              <a:gd name="f71" fmla="*/ 554477 f67 1"/>
              <a:gd name="f72" fmla="*/ 1512168 f66 1"/>
              <a:gd name="f73" fmla="*/ 3312368 f66 1"/>
              <a:gd name="f74" fmla="*/ 1201638 f67 1"/>
              <a:gd name="f75" fmla="*/ 2136833 f67 1"/>
              <a:gd name="f76" fmla="*/ 1785510 f66 1"/>
              <a:gd name="f77" fmla="*/ 1510185 f66 1"/>
              <a:gd name="f78" fmla="*/ 1489672 f67 1"/>
              <a:gd name="f79" fmla="*/ 3310385 f66 1"/>
              <a:gd name="f80" fmla="*/ 2673919 f67 1"/>
              <a:gd name="f81" fmla="*/ 2138897 f66 1"/>
              <a:gd name="f82" fmla="*/ 2679688 f67 1"/>
              <a:gd name="f83" fmla="*/ 3312366 f66 1"/>
              <a:gd name="f84" fmla="*/ 3326849 f67 1"/>
              <a:gd name="f85" fmla="*/ 3333768 f67 1"/>
              <a:gd name="f86" fmla="*/ 2128613 f66 1"/>
              <a:gd name="f87" fmla="*/ 2840340 f67 1"/>
              <a:gd name="f88" fmla="*/ 1479943 f66 1"/>
              <a:gd name="f89" fmla="*/ 878058 f67 1"/>
              <a:gd name="f90" fmla="*/ 648072 f66 1"/>
              <a:gd name="f91" fmla="*/ 971653 f66 1"/>
              <a:gd name="f92" fmla="*/ 1295234 f66 1"/>
              <a:gd name="f93" fmla="*/ 1201639 f67 1"/>
              <a:gd name="f94" fmla="*/ 333511 f67 1"/>
              <a:gd name="f95" fmla="*/ 0 f66 1"/>
              <a:gd name="f96" fmla="*/ 3554921 f67 1"/>
              <a:gd name="f97" fmla="*/ 3888432 f67 1"/>
              <a:gd name="f98" fmla="*/ 333511 f66 1"/>
              <a:gd name="f99" fmla="*/ 3626929 f66 1"/>
              <a:gd name="f100" fmla="*/ 3960440 f66 1"/>
              <a:gd name="f101" fmla="*/ 0 f67 1"/>
              <a:gd name="f102" fmla="*/ 2147184 f67 1"/>
              <a:gd name="f103" fmla="*/ 2155564 f66 1"/>
              <a:gd name="f104" fmla="*/ f68 1 f2"/>
              <a:gd name="f105" fmla="*/ f71 1 3888432"/>
              <a:gd name="f106" fmla="*/ f72 1 3960440"/>
              <a:gd name="f107" fmla="*/ f73 1 3960440"/>
              <a:gd name="f108" fmla="*/ f74 1 3888432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960440"/>
              <a:gd name="f114" fmla="*/ f80 1 3888432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888432"/>
              <a:gd name="f120" fmla="*/ f86 1 3960440"/>
              <a:gd name="f121" fmla="*/ f87 1 3888432"/>
              <a:gd name="f122" fmla="*/ f88 1 3960440"/>
              <a:gd name="f123" fmla="*/ f89 1 3888432"/>
              <a:gd name="f124" fmla="*/ f90 1 3960440"/>
              <a:gd name="f125" fmla="*/ f91 1 3960440"/>
              <a:gd name="f126" fmla="*/ f92 1 3960440"/>
              <a:gd name="f127" fmla="*/ f93 1 3888432"/>
              <a:gd name="f128" fmla="*/ f94 1 3888432"/>
              <a:gd name="f129" fmla="*/ f95 1 3960440"/>
              <a:gd name="f130" fmla="*/ f96 1 3888432"/>
              <a:gd name="f131" fmla="*/ f97 1 3888432"/>
              <a:gd name="f132" fmla="*/ f98 1 3960440"/>
              <a:gd name="f133" fmla="*/ f99 1 3960440"/>
              <a:gd name="f134" fmla="*/ f100 1 3960440"/>
              <a:gd name="f135" fmla="*/ f101 1 3888432"/>
              <a:gd name="f136" fmla="*/ f102 1 3888432"/>
              <a:gd name="f137" fmla="*/ f103 1 3960440"/>
              <a:gd name="f138" fmla="*/ f5 1 f69"/>
              <a:gd name="f139" fmla="*/ f6 1 f69"/>
              <a:gd name="f140" fmla="*/ f5 1 f70"/>
              <a:gd name="f141" fmla="*/ f7 1 f70"/>
              <a:gd name="f142" fmla="+- f104 0 f1"/>
              <a:gd name="f143" fmla="*/ f105 1 f69"/>
              <a:gd name="f144" fmla="*/ f106 1 f70"/>
              <a:gd name="f145" fmla="*/ f107 1 f70"/>
              <a:gd name="f146" fmla="*/ f108 1 f69"/>
              <a:gd name="f147" fmla="*/ f121 1 f69"/>
              <a:gd name="f148" fmla="*/ f122 1 f70"/>
              <a:gd name="f149" fmla="*/ f109 1 f69"/>
              <a:gd name="f150" fmla="*/ f110 1 f70"/>
              <a:gd name="f151" fmla="*/ f111 1 f70"/>
              <a:gd name="f152" fmla="*/ f112 1 f69"/>
              <a:gd name="f153" fmla="*/ f113 1 f70"/>
              <a:gd name="f154" fmla="*/ f136 1 f69"/>
              <a:gd name="f155" fmla="*/ f137 1 f70"/>
              <a:gd name="f156" fmla="*/ f114 1 f69"/>
              <a:gd name="f157" fmla="*/ f115 1 f70"/>
              <a:gd name="f158" fmla="*/ f116 1 f69"/>
              <a:gd name="f159" fmla="*/ f117 1 f70"/>
              <a:gd name="f160" fmla="*/ f118 1 f69"/>
              <a:gd name="f161" fmla="*/ f119 1 f69"/>
              <a:gd name="f162" fmla="*/ f120 1 f70"/>
              <a:gd name="f163" fmla="*/ f123 1 f69"/>
              <a:gd name="f164" fmla="*/ f124 1 f70"/>
              <a:gd name="f165" fmla="*/ f125 1 f70"/>
              <a:gd name="f166" fmla="*/ f126 1 f70"/>
              <a:gd name="f167" fmla="*/ f127 1 f69"/>
              <a:gd name="f168" fmla="*/ f128 1 f69"/>
              <a:gd name="f169" fmla="*/ f129 1 f70"/>
              <a:gd name="f170" fmla="*/ f130 1 f69"/>
              <a:gd name="f171" fmla="*/ f131 1 f69"/>
              <a:gd name="f172" fmla="*/ f132 1 f70"/>
              <a:gd name="f173" fmla="*/ f133 1 f70"/>
              <a:gd name="f174" fmla="*/ f134 1 f70"/>
              <a:gd name="f175" fmla="*/ f135 1 f69"/>
              <a:gd name="f176" fmla="*/ f138 f64 1"/>
              <a:gd name="f177" fmla="*/ f139 f64 1"/>
              <a:gd name="f178" fmla="*/ f141 f65 1"/>
              <a:gd name="f179" fmla="*/ f140 f65 1"/>
              <a:gd name="f180" fmla="*/ f143 f64 1"/>
              <a:gd name="f181" fmla="*/ f144 f65 1"/>
              <a:gd name="f182" fmla="*/ f145 f65 1"/>
              <a:gd name="f183" fmla="*/ f146 f64 1"/>
              <a:gd name="f184" fmla="*/ f147 f64 1"/>
              <a:gd name="f185" fmla="*/ f148 f65 1"/>
              <a:gd name="f186" fmla="*/ f149 f64 1"/>
              <a:gd name="f187" fmla="*/ f150 f65 1"/>
              <a:gd name="f188" fmla="*/ f151 f65 1"/>
              <a:gd name="f189" fmla="*/ f152 f64 1"/>
              <a:gd name="f190" fmla="*/ f153 f65 1"/>
              <a:gd name="f191" fmla="*/ f154 f64 1"/>
              <a:gd name="f192" fmla="*/ f155 f65 1"/>
              <a:gd name="f193" fmla="*/ f156 f64 1"/>
              <a:gd name="f194" fmla="*/ f157 f65 1"/>
              <a:gd name="f195" fmla="*/ f158 f64 1"/>
              <a:gd name="f196" fmla="*/ f159 f65 1"/>
              <a:gd name="f197" fmla="*/ f160 f64 1"/>
              <a:gd name="f198" fmla="*/ f161 f64 1"/>
              <a:gd name="f199" fmla="*/ f162 f65 1"/>
              <a:gd name="f200" fmla="*/ f163 f64 1"/>
              <a:gd name="f201" fmla="*/ f164 f65 1"/>
              <a:gd name="f202" fmla="*/ f165 f65 1"/>
              <a:gd name="f203" fmla="*/ f166 f65 1"/>
              <a:gd name="f204" fmla="*/ f167 f64 1"/>
              <a:gd name="f205" fmla="*/ f168 f64 1"/>
              <a:gd name="f206" fmla="*/ f169 f65 1"/>
              <a:gd name="f207" fmla="*/ f170 f64 1"/>
              <a:gd name="f208" fmla="*/ f171 f64 1"/>
              <a:gd name="f209" fmla="*/ f172 f65 1"/>
              <a:gd name="f210" fmla="*/ f173 f65 1"/>
              <a:gd name="f211" fmla="*/ f174 f65 1"/>
              <a:gd name="f212" fmla="*/ f175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2">
                <a:pos x="f180" y="f181"/>
              </a:cxn>
              <a:cxn ang="f142">
                <a:pos x="f180" y="f182"/>
              </a:cxn>
              <a:cxn ang="f142">
                <a:pos x="f183" y="f182"/>
              </a:cxn>
              <a:cxn ang="f142">
                <a:pos x="f183" y="f181"/>
              </a:cxn>
              <a:cxn ang="f142">
                <a:pos x="f180" y="f181"/>
              </a:cxn>
              <a:cxn ang="f142">
                <a:pos x="f184" y="f185"/>
              </a:cxn>
              <a:cxn ang="f142">
                <a:pos x="f186" y="f187"/>
              </a:cxn>
              <a:cxn ang="f142">
                <a:pos x="f186" y="f188"/>
              </a:cxn>
              <a:cxn ang="f142">
                <a:pos x="f189" y="f188"/>
              </a:cxn>
              <a:cxn ang="f142">
                <a:pos x="f189" y="f190"/>
              </a:cxn>
              <a:cxn ang="f142">
                <a:pos x="f186" y="f190"/>
              </a:cxn>
              <a:cxn ang="f142">
                <a:pos x="f191" y="f192"/>
              </a:cxn>
              <a:cxn ang="f142">
                <a:pos x="f193" y="f194"/>
              </a:cxn>
              <a:cxn ang="f142">
                <a:pos x="f195" y="f196"/>
              </a:cxn>
              <a:cxn ang="f142">
                <a:pos x="f197" y="f196"/>
              </a:cxn>
              <a:cxn ang="f142">
                <a:pos x="f198" y="f199"/>
              </a:cxn>
              <a:cxn ang="f142">
                <a:pos x="f184" y="f185"/>
              </a:cxn>
              <a:cxn ang="f142">
                <a:pos x="f200" y="f201"/>
              </a:cxn>
              <a:cxn ang="f142">
                <a:pos x="f180" y="f202"/>
              </a:cxn>
              <a:cxn ang="f142">
                <a:pos x="f200" y="f203"/>
              </a:cxn>
              <a:cxn ang="f142">
                <a:pos x="f204" y="f202"/>
              </a:cxn>
              <a:cxn ang="f142">
                <a:pos x="f200" y="f201"/>
              </a:cxn>
              <a:cxn ang="f142">
                <a:pos x="f205" y="f206"/>
              </a:cxn>
              <a:cxn ang="f142">
                <a:pos x="f207" y="f206"/>
              </a:cxn>
              <a:cxn ang="f142">
                <a:pos x="f208" y="f209"/>
              </a:cxn>
              <a:cxn ang="f142">
                <a:pos x="f208" y="f210"/>
              </a:cxn>
              <a:cxn ang="f142">
                <a:pos x="f207" y="f211"/>
              </a:cxn>
              <a:cxn ang="f142">
                <a:pos x="f205" y="f211"/>
              </a:cxn>
              <a:cxn ang="f142">
                <a:pos x="f212" y="f210"/>
              </a:cxn>
              <a:cxn ang="f142">
                <a:pos x="f212" y="f209"/>
              </a:cxn>
              <a:cxn ang="f142">
                <a:pos x="f205" y="f206"/>
              </a:cxn>
            </a:cxnLst>
            <a:rect l="f176" t="f179" r="f177" b="f178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EB46D5AC-0E12-4D63-A820-A03B51B3F0B1}"/>
              </a:ext>
            </a:extLst>
          </p:cNvPr>
          <p:cNvSpPr/>
          <p:nvPr/>
        </p:nvSpPr>
        <p:spPr>
          <a:xfrm>
            <a:off x="5227167" y="4081351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+- f6 0 f5"/>
              <a:gd name="f119" fmla="*/ f115 f0 1"/>
              <a:gd name="f120" fmla="*/ f118 1 3960000"/>
              <a:gd name="f121" fmla="*/ 3160999 f118 1"/>
              <a:gd name="f122" fmla="*/ 1374274 f118 1"/>
              <a:gd name="f123" fmla="*/ 3155132 f118 1"/>
              <a:gd name="f124" fmla="*/ 1419362 f118 1"/>
              <a:gd name="f125" fmla="*/ 1921633 f118 1"/>
              <a:gd name="f126" fmla="*/ 1942445 f118 1"/>
              <a:gd name="f127" fmla="*/ 1570340 f118 1"/>
              <a:gd name="f128" fmla="*/ 2257108 f118 1"/>
              <a:gd name="f129" fmla="*/ 3207849 f118 1"/>
              <a:gd name="f130" fmla="*/ 1493166 f118 1"/>
              <a:gd name="f131" fmla="*/ 2995677 f118 1"/>
              <a:gd name="f132" fmla="*/ 1008938 f118 1"/>
              <a:gd name="f133" fmla="*/ 308009 f118 1"/>
              <a:gd name="f134" fmla="*/ 0 f118 1"/>
              <a:gd name="f135" fmla="*/ 3651991 f118 1"/>
              <a:gd name="f136" fmla="*/ 3960000 f118 1"/>
              <a:gd name="f137" fmla="*/ 3140091 f118 1"/>
              <a:gd name="f138" fmla="*/ 1227260 f118 1"/>
              <a:gd name="f139" fmla="*/ 3449507 f118 1"/>
              <a:gd name="f140" fmla="*/ 1170564 f118 1"/>
              <a:gd name="f141" fmla="*/ 3324107 f118 1"/>
              <a:gd name="f142" fmla="*/ 851504 f118 1"/>
              <a:gd name="f143" fmla="*/ 1292845 f118 1"/>
              <a:gd name="f144" fmla="*/ 2496208 f118 1"/>
              <a:gd name="f145" fmla="*/ 770986 f118 1"/>
              <a:gd name="f146" fmla="*/ 815277 f118 1"/>
              <a:gd name="f147" fmla="*/ 836121 f118 1"/>
              <a:gd name="f148" fmla="*/ 965659 f118 1"/>
              <a:gd name="f149" fmla="*/ 1735195 f118 1"/>
              <a:gd name="f150" fmla="*/ 1196057 f118 1"/>
              <a:gd name="f151" fmla="*/ 1486410 f118 1"/>
              <a:gd name="f152" fmla="*/ 2607420 f118 1"/>
              <a:gd name="f153" fmla="*/ 813848 f118 1"/>
              <a:gd name="f154" fmla="*/ 2296824 f118 1"/>
              <a:gd name="f155" fmla="*/ 570453 f118 1"/>
              <a:gd name="f156" fmla="*/ 1629310 f118 1"/>
              <a:gd name="f157" fmla="*/ 489408 f118 1"/>
              <a:gd name="f158" fmla="*/ 2829018 f118 1"/>
              <a:gd name="f159" fmla="*/ 2062787 f118 1"/>
              <a:gd name="f160" fmla="*/ 3146219 f118 1"/>
              <a:gd name="f161" fmla="*/ 3074271 f118 1"/>
              <a:gd name="f162" fmla="*/ 2105563 f118 1"/>
              <a:gd name="f163" fmla="*/ f119 1 f2"/>
              <a:gd name="f164" fmla="*/ f121 1 3960000"/>
              <a:gd name="f165" fmla="*/ f122 1 3960000"/>
              <a:gd name="f166" fmla="*/ f123 1 3960000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5 1 f120"/>
              <a:gd name="f207" fmla="*/ f6 1 f120"/>
              <a:gd name="f208" fmla="+- f163 0 f1"/>
              <a:gd name="f209" fmla="*/ f164 1 f120"/>
              <a:gd name="f210" fmla="*/ f165 1 f120"/>
              <a:gd name="f211" fmla="*/ f166 1 f120"/>
              <a:gd name="f212" fmla="*/ f167 1 f120"/>
              <a:gd name="f213" fmla="*/ f187 1 f120"/>
              <a:gd name="f214" fmla="*/ f188 1 f120"/>
              <a:gd name="f215" fmla="*/ f168 1 f120"/>
              <a:gd name="f216" fmla="*/ f186 1 f120"/>
              <a:gd name="f217" fmla="*/ f169 1 f120"/>
              <a:gd name="f218" fmla="*/ f170 1 f120"/>
              <a:gd name="f219" fmla="*/ f189 1 f120"/>
              <a:gd name="f220" fmla="*/ f190 1 f120"/>
              <a:gd name="f221" fmla="*/ f191 1 f120"/>
              <a:gd name="f222" fmla="*/ f192 1 f120"/>
              <a:gd name="f223" fmla="*/ f198 1 f120"/>
              <a:gd name="f224" fmla="*/ f199 1 f120"/>
              <a:gd name="f225" fmla="*/ f193 1 f120"/>
              <a:gd name="f226" fmla="*/ f171 1 f120"/>
              <a:gd name="f227" fmla="*/ f196 1 f120"/>
              <a:gd name="f228" fmla="*/ f197 1 f120"/>
              <a:gd name="f229" fmla="*/ f194 1 f120"/>
              <a:gd name="f230" fmla="*/ f195 1 f120"/>
              <a:gd name="f231" fmla="*/ f200 1 f120"/>
              <a:gd name="f232" fmla="*/ f201 1 f120"/>
              <a:gd name="f233" fmla="*/ f202 1 f120"/>
              <a:gd name="f234" fmla="*/ f203 1 f120"/>
              <a:gd name="f235" fmla="*/ f204 1 f120"/>
              <a:gd name="f236" fmla="*/ f205 1 f120"/>
              <a:gd name="f237" fmla="*/ f172 1 f120"/>
              <a:gd name="f238" fmla="*/ f173 1 f120"/>
              <a:gd name="f239" fmla="*/ f182 1 f120"/>
              <a:gd name="f240" fmla="*/ f183 1 f120"/>
              <a:gd name="f241" fmla="*/ f180 1 f120"/>
              <a:gd name="f242" fmla="*/ f181 1 f120"/>
              <a:gd name="f243" fmla="*/ f184 1 f120"/>
              <a:gd name="f244" fmla="*/ f185 1 f120"/>
              <a:gd name="f245" fmla="*/ f174 1 f120"/>
              <a:gd name="f246" fmla="*/ f175 1 f120"/>
              <a:gd name="f247" fmla="*/ f176 1 f120"/>
              <a:gd name="f248" fmla="*/ f177 1 f120"/>
              <a:gd name="f249" fmla="*/ f178 1 f120"/>
              <a:gd name="f250" fmla="*/ f179 1 f120"/>
              <a:gd name="f251" fmla="*/ f206 f116 1"/>
              <a:gd name="f252" fmla="*/ f207 f116 1"/>
              <a:gd name="f253" fmla="*/ f207 f117 1"/>
              <a:gd name="f254" fmla="*/ f206 f117 1"/>
              <a:gd name="f255" fmla="*/ f209 f116 1"/>
              <a:gd name="f256" fmla="*/ f210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6 1"/>
              <a:gd name="f297" fmla="*/ f247 f117 1"/>
              <a:gd name="f298" fmla="*/ f249 f117 1"/>
              <a:gd name="f299" fmla="*/ f250 f117 1"/>
              <a:gd name="f300" fmla="*/ f248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8">
                <a:pos x="f255" y="f256"/>
              </a:cxn>
              <a:cxn ang="f208">
                <a:pos x="f257" y="f258"/>
              </a:cxn>
              <a:cxn ang="f208">
                <a:pos x="f255" y="f256"/>
              </a:cxn>
              <a:cxn ang="f208">
                <a:pos x="f259" y="f260"/>
              </a:cxn>
              <a:cxn ang="f208">
                <a:pos x="f261" y="f262"/>
              </a:cxn>
              <a:cxn ang="f208">
                <a:pos x="f263" y="f264"/>
              </a:cxn>
              <a:cxn ang="f208">
                <a:pos x="f265" y="f266"/>
              </a:cxn>
              <a:cxn ang="f208">
                <a:pos x="f267" y="f268"/>
              </a:cxn>
              <a:cxn ang="f208">
                <a:pos x="f269" y="f270"/>
              </a:cxn>
              <a:cxn ang="f208">
                <a:pos x="f271" y="f272"/>
              </a:cxn>
              <a:cxn ang="f208">
                <a:pos x="f273" y="f274"/>
              </a:cxn>
              <a:cxn ang="f208">
                <a:pos x="f275" y="f276"/>
              </a:cxn>
              <a:cxn ang="f208">
                <a:pos x="f277" y="f278"/>
              </a:cxn>
              <a:cxn ang="f208">
                <a:pos x="f279" y="f280"/>
              </a:cxn>
              <a:cxn ang="f208">
                <a:pos x="f281" y="f282"/>
              </a:cxn>
              <a:cxn ang="f208">
                <a:pos x="f283" y="f284"/>
              </a:cxn>
              <a:cxn ang="f208">
                <a:pos x="f285" y="f286"/>
              </a:cxn>
              <a:cxn ang="f208">
                <a:pos x="f287" y="f288"/>
              </a:cxn>
              <a:cxn ang="f208">
                <a:pos x="f289" y="f290"/>
              </a:cxn>
              <a:cxn ang="f208">
                <a:pos x="f291" y="f292"/>
              </a:cxn>
              <a:cxn ang="f208">
                <a:pos x="f259" y="f260"/>
              </a:cxn>
              <a:cxn ang="f208">
                <a:pos x="f293" y="f294"/>
              </a:cxn>
              <a:cxn ang="f208">
                <a:pos x="f295" y="f294"/>
              </a:cxn>
              <a:cxn ang="f208">
                <a:pos x="f296" y="f297"/>
              </a:cxn>
              <a:cxn ang="f208">
                <a:pos x="f296" y="f298"/>
              </a:cxn>
              <a:cxn ang="f208">
                <a:pos x="f295" y="f299"/>
              </a:cxn>
              <a:cxn ang="f208">
                <a:pos x="f293" y="f299"/>
              </a:cxn>
              <a:cxn ang="f208">
                <a:pos x="f300" y="f298"/>
              </a:cxn>
              <a:cxn ang="f208">
                <a:pos x="f300" y="f297"/>
              </a:cxn>
              <a:cxn ang="f208">
                <a:pos x="f293" y="f294"/>
              </a:cxn>
            </a:cxnLst>
            <a:rect l="f251" t="f254" r="f252" b="f253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11872465-F8DF-4B1C-99B3-F412DF49225C}"/>
              </a:ext>
            </a:extLst>
          </p:cNvPr>
          <p:cNvSpPr/>
          <p:nvPr/>
        </p:nvSpPr>
        <p:spPr>
          <a:xfrm>
            <a:off x="4523600" y="4081351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+- f6 0 f5"/>
              <a:gd name="f50" fmla="*/ f46 f0 1"/>
              <a:gd name="f51" fmla="*/ f49 1 3960000"/>
              <a:gd name="f52" fmla="*/ 2841893 f49 1"/>
              <a:gd name="f53" fmla="*/ 181064 f49 1"/>
              <a:gd name="f54" fmla="*/ 2105790 f49 1"/>
              <a:gd name="f55" fmla="*/ 859562 f49 1"/>
              <a:gd name="f56" fmla="*/ 2106860 f49 1"/>
              <a:gd name="f57" fmla="*/ 863292 f49 1"/>
              <a:gd name="f58" fmla="*/ 1248172 f49 1"/>
              <a:gd name="f59" fmla="*/ 1691968 f49 1"/>
              <a:gd name="f60" fmla="*/ 1824236 f49 1"/>
              <a:gd name="f61" fmla="*/ 3779396 f49 1"/>
              <a:gd name="f62" fmla="*/ 2754932 f49 1"/>
              <a:gd name="f63" fmla="*/ 3305869 f49 1"/>
              <a:gd name="f64" fmla="*/ 1813665 f49 1"/>
              <a:gd name="f65" fmla="*/ 3348152 f49 1"/>
              <a:gd name="f66" fmla="*/ 907124 f49 1"/>
              <a:gd name="f67" fmla="*/ 3369037 f49 1"/>
              <a:gd name="f68" fmla="*/ 308009 f49 1"/>
              <a:gd name="f69" fmla="*/ 0 f49 1"/>
              <a:gd name="f70" fmla="*/ 3651991 f49 1"/>
              <a:gd name="f71" fmla="*/ 3960000 f49 1"/>
              <a:gd name="f72" fmla="*/ 704441 f49 1"/>
              <a:gd name="f73" fmla="*/ 3410216 f49 1"/>
              <a:gd name="f74" fmla="*/ 195189 f49 1"/>
              <a:gd name="f75" fmla="*/ f50 1 f2"/>
              <a:gd name="f76" fmla="*/ f52 1 3960000"/>
              <a:gd name="f77" fmla="*/ f53 1 3960000"/>
              <a:gd name="f78" fmla="*/ f54 1 3960000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5 1 f51"/>
              <a:gd name="f100" fmla="*/ f6 1 f51"/>
              <a:gd name="f101" fmla="+- f75 0 f1"/>
              <a:gd name="f102" fmla="*/ f76 1 f51"/>
              <a:gd name="f103" fmla="*/ f77 1 f51"/>
              <a:gd name="f104" fmla="*/ f78 1 f51"/>
              <a:gd name="f105" fmla="*/ f79 1 f51"/>
              <a:gd name="f106" fmla="*/ f80 1 f51"/>
              <a:gd name="f107" fmla="*/ f81 1 f51"/>
              <a:gd name="f108" fmla="*/ f82 1 f51"/>
              <a:gd name="f109" fmla="*/ f83 1 f51"/>
              <a:gd name="f110" fmla="*/ f84 1 f51"/>
              <a:gd name="f111" fmla="*/ f85 1 f51"/>
              <a:gd name="f112" fmla="*/ f86 1 f51"/>
              <a:gd name="f113" fmla="*/ f87 1 f51"/>
              <a:gd name="f114" fmla="*/ f88 1 f51"/>
              <a:gd name="f115" fmla="*/ f89 1 f51"/>
              <a:gd name="f116" fmla="*/ f90 1 f51"/>
              <a:gd name="f117" fmla="*/ f91 1 f51"/>
              <a:gd name="f118" fmla="*/ f96 1 f51"/>
              <a:gd name="f119" fmla="*/ f97 1 f51"/>
              <a:gd name="f120" fmla="*/ f98 1 f51"/>
              <a:gd name="f121" fmla="*/ f92 1 f51"/>
              <a:gd name="f122" fmla="*/ f93 1 f51"/>
              <a:gd name="f123" fmla="*/ f94 1 f51"/>
              <a:gd name="f124" fmla="*/ f95 1 f51"/>
              <a:gd name="f125" fmla="*/ f99 f47 1"/>
              <a:gd name="f126" fmla="*/ f100 f47 1"/>
              <a:gd name="f127" fmla="*/ f100 f48 1"/>
              <a:gd name="f128" fmla="*/ f99 f48 1"/>
              <a:gd name="f129" fmla="*/ f102 f47 1"/>
              <a:gd name="f130" fmla="*/ f103 f48 1"/>
              <a:gd name="f131" fmla="*/ f104 f47 1"/>
              <a:gd name="f132" fmla="*/ f105 f48 1"/>
              <a:gd name="f133" fmla="*/ f106 f47 1"/>
              <a:gd name="f134" fmla="*/ f107 f48 1"/>
              <a:gd name="f135" fmla="*/ f108 f48 1"/>
              <a:gd name="f136" fmla="*/ f109 f47 1"/>
              <a:gd name="f137" fmla="*/ f110 f48 1"/>
              <a:gd name="f138" fmla="*/ f111 f48 1"/>
              <a:gd name="f139" fmla="*/ f112 f47 1"/>
              <a:gd name="f140" fmla="*/ f113 f47 1"/>
              <a:gd name="f141" fmla="*/ f114 f48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7 1"/>
              <a:gd name="f152" fmla="*/ f121 f48 1"/>
              <a:gd name="f153" fmla="*/ f123 f48 1"/>
              <a:gd name="f154" fmla="*/ f124 f48 1"/>
              <a:gd name="f155" fmla="*/ f122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1">
                <a:pos x="f129" y="f130"/>
              </a:cxn>
              <a:cxn ang="f101">
                <a:pos x="f131" y="f132"/>
              </a:cxn>
              <a:cxn ang="f101">
                <a:pos x="f133" y="f134"/>
              </a:cxn>
              <a:cxn ang="f101">
                <a:pos x="f133" y="f135"/>
              </a:cxn>
              <a:cxn ang="f101">
                <a:pos x="f136" y="f135"/>
              </a:cxn>
              <a:cxn ang="f101">
                <a:pos x="f136" y="f137"/>
              </a:cxn>
              <a:cxn ang="f101">
                <a:pos x="f133" y="f137"/>
              </a:cxn>
              <a:cxn ang="f101">
                <a:pos x="f133" y="f138"/>
              </a:cxn>
              <a:cxn ang="f101">
                <a:pos x="f139" y="f138"/>
              </a:cxn>
              <a:cxn ang="f101">
                <a:pos x="f139" y="f137"/>
              </a:cxn>
              <a:cxn ang="f101">
                <a:pos x="f140" y="f141"/>
              </a:cxn>
              <a:cxn ang="f101">
                <a:pos x="f142" y="f135"/>
              </a:cxn>
              <a:cxn ang="f101">
                <a:pos x="f139" y="f135"/>
              </a:cxn>
              <a:cxn ang="f101">
                <a:pos x="f139" y="f143"/>
              </a:cxn>
              <a:cxn ang="f101">
                <a:pos x="f144" y="f145"/>
              </a:cxn>
              <a:cxn ang="f101">
                <a:pos x="f146" y="f147"/>
              </a:cxn>
              <a:cxn ang="f101">
                <a:pos x="f129" y="f130"/>
              </a:cxn>
              <a:cxn ang="f101">
                <a:pos x="f148" y="f149"/>
              </a:cxn>
              <a:cxn ang="f101">
                <a:pos x="f150" y="f149"/>
              </a:cxn>
              <a:cxn ang="f101">
                <a:pos x="f151" y="f152"/>
              </a:cxn>
              <a:cxn ang="f101">
                <a:pos x="f151" y="f153"/>
              </a:cxn>
              <a:cxn ang="f101">
                <a:pos x="f150" y="f154"/>
              </a:cxn>
              <a:cxn ang="f101">
                <a:pos x="f148" y="f154"/>
              </a:cxn>
              <a:cxn ang="f101">
                <a:pos x="f155" y="f153"/>
              </a:cxn>
              <a:cxn ang="f101">
                <a:pos x="f155" y="f152"/>
              </a:cxn>
              <a:cxn ang="f101">
                <a:pos x="f148" y="f149"/>
              </a:cxn>
            </a:cxnLst>
            <a:rect l="f125" t="f128" r="f126" b="f127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9EA563F4-C5C1-448F-9F81-5D2431FE1FCD}"/>
              </a:ext>
            </a:extLst>
          </p:cNvPr>
          <p:cNvSpPr/>
          <p:nvPr/>
        </p:nvSpPr>
        <p:spPr>
          <a:xfrm>
            <a:off x="5943481" y="4072051"/>
            <a:ext cx="431349" cy="467395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+- f4 0 f2"/>
              <a:gd name="f90" fmla="+- f3 0 f2"/>
              <a:gd name="f91" fmla="*/ f90 1 3186824"/>
              <a:gd name="f92" fmla="*/ f89 1 3240000"/>
              <a:gd name="f93" fmla="*/ f2 1 f91"/>
              <a:gd name="f94" fmla="*/ f3 1 f91"/>
              <a:gd name="f95" fmla="*/ f2 1 f92"/>
              <a:gd name="f96" fmla="*/ f4 1 f92"/>
              <a:gd name="f97" fmla="*/ f93 f87 1"/>
              <a:gd name="f98" fmla="*/ f94 f87 1"/>
              <a:gd name="f99" fmla="*/ f96 f88 1"/>
              <a:gd name="f100" fmla="*/ f95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7" t="f100" r="f98" b="f99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4" name="Block Arc 6">
            <a:extLst>
              <a:ext uri="{FF2B5EF4-FFF2-40B4-BE49-F238E27FC236}">
                <a16:creationId xmlns:a16="http://schemas.microsoft.com/office/drawing/2014/main" id="{10F0E4BD-EE16-4BF3-B644-7B3F7770CCC9}"/>
              </a:ext>
            </a:extLst>
          </p:cNvPr>
          <p:cNvSpPr/>
          <p:nvPr/>
        </p:nvSpPr>
        <p:spPr>
          <a:xfrm>
            <a:off x="6610938" y="4104238"/>
            <a:ext cx="404356" cy="4351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+- 0 0 162814"/>
              <a:gd name="f166" fmla="val 1890787"/>
              <a:gd name="f167" fmla="+- 0 0 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+- 0 0 9956"/>
              <a:gd name="f175" fmla="+- 0 0 -90"/>
              <a:gd name="f176" fmla="*/ f3 1 3189723"/>
              <a:gd name="f177" fmla="*/ f4 1 3221116"/>
              <a:gd name="f178" fmla="+- f7 0 f5"/>
              <a:gd name="f179" fmla="+- f6 0 f5"/>
              <a:gd name="f180" fmla="*/ f175 f0 1"/>
              <a:gd name="f181" fmla="*/ f179 1 3189723"/>
              <a:gd name="f182" fmla="*/ f178 1 3221116"/>
              <a:gd name="f183" fmla="*/ 2175617 f178 1"/>
              <a:gd name="f184" fmla="*/ 2178566 f178 1"/>
              <a:gd name="f185" fmla="*/ 1144372 f178 1"/>
              <a:gd name="f186" fmla="*/ 1159393 f178 1"/>
              <a:gd name="f187" fmla="*/ 1703728 f178 1"/>
              <a:gd name="f188" fmla="*/ 2152290 f178 1"/>
              <a:gd name="f189" fmla="*/ 1654259 f178 1"/>
              <a:gd name="f190" fmla="*/ 1515986 f178 1"/>
              <a:gd name="f191" fmla="*/ 501 f178 1"/>
              <a:gd name="f192" fmla="*/ 324821 f178 1"/>
              <a:gd name="f193" fmla="*/ 2588887 f178 1"/>
              <a:gd name="f194" fmla="*/ 2195096 f178 1"/>
              <a:gd name="f195" fmla="*/ 2527630 f178 1"/>
              <a:gd name="f196" fmla="*/ 1665044 f178 1"/>
              <a:gd name="f197" fmla="*/ 819983 f178 1"/>
              <a:gd name="f198" fmla="*/ 807930 f178 1"/>
              <a:gd name="f199" fmla="*/ 802457 f178 1"/>
              <a:gd name="f200" fmla="*/ 801708 f178 1"/>
              <a:gd name="f201" fmla="*/ 1110076 f178 1"/>
              <a:gd name="f202" fmla="*/ 875315 f178 1"/>
              <a:gd name="f203" fmla="*/ 2054049 f178 1"/>
              <a:gd name="f204" fmla="*/ 2179658 f178 1"/>
              <a:gd name="f205" fmla="*/ 2188689 f178 1"/>
              <a:gd name="f206" fmla="*/ 2175828 f178 1"/>
              <a:gd name="f207" fmla="*/ 653899 f178 1"/>
              <a:gd name="f208" fmla="*/ 749845 f178 1"/>
              <a:gd name="f209" fmla="*/ 2301392 f178 1"/>
              <a:gd name="f210" fmla="*/ 2684410 f178 1"/>
              <a:gd name="f211" fmla="*/ 3053856 f178 1"/>
              <a:gd name="f212" fmla="*/ 2539075 f178 1"/>
              <a:gd name="f213" fmla="*/ 453774 f178 1"/>
              <a:gd name="f214" fmla="*/ 2249544 f178 1"/>
              <a:gd name="f215" fmla="*/ 2664630 f179 1"/>
              <a:gd name="f216" fmla="*/ 2658205 f179 1"/>
              <a:gd name="f217" fmla="*/ 1477043 f179 1"/>
              <a:gd name="f218" fmla="*/ 1409070 f179 1"/>
              <a:gd name="f219" fmla="*/ 1152384 f179 1"/>
              <a:gd name="f220" fmla="*/ 1514013 f179 1"/>
              <a:gd name="f221" fmla="*/ 1850815 f179 1"/>
              <a:gd name="f222" fmla="*/ 1830467 f179 1"/>
              <a:gd name="f223" fmla="*/ 1651152 f179 1"/>
              <a:gd name="f224" fmla="*/ 2580395 f179 1"/>
              <a:gd name="f225" fmla="*/ 3030464 f179 1"/>
              <a:gd name="f226" fmla="*/ 2585849 f179 1"/>
              <a:gd name="f227" fmla="*/ 1973374 f179 1"/>
              <a:gd name="f228" fmla="*/ 1390827 f179 1"/>
              <a:gd name="f229" fmla="*/ 783896 f179 1"/>
              <a:gd name="f230" fmla="*/ 1268509 f179 1"/>
              <a:gd name="f231" fmla="*/ 1328805 f179 1"/>
              <a:gd name="f232" fmla="*/ 1462242 f179 1"/>
              <a:gd name="f233" fmla="*/ 1956122 f179 1"/>
              <a:gd name="f234" fmla="*/ 2333414 f179 1"/>
              <a:gd name="f235" fmla="*/ 2324788 f179 1"/>
              <a:gd name="f236" fmla="*/ 2661746 f179 1"/>
              <a:gd name="f237" fmla="*/ 2691046 f179 1"/>
              <a:gd name="f238" fmla="*/ 2667011 f179 1"/>
              <a:gd name="f239" fmla="*/ 2332141 f179 1"/>
              <a:gd name="f240" fmla="*/ 776764 f179 1"/>
              <a:gd name="f241" fmla="*/ 631487 f179 1"/>
              <a:gd name="f242" fmla="*/ 2142017 f179 1"/>
              <a:gd name="f243" fmla="*/ 2324866 f179 1"/>
              <a:gd name="f244" fmla="*/ 294693 f179 1"/>
              <a:gd name="f245" fmla="*/ 489947 f179 1"/>
              <a:gd name="f246" fmla="*/ f180 1 f2"/>
              <a:gd name="f247" fmla="*/ f183 1 3221116"/>
              <a:gd name="f248" fmla="*/ f184 1 3221116"/>
              <a:gd name="f249" fmla="*/ f185 1 3221116"/>
              <a:gd name="f250" fmla="*/ f186 1 3221116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189723"/>
              <a:gd name="f280" fmla="*/ f216 1 3189723"/>
              <a:gd name="f281" fmla="*/ f217 1 3189723"/>
              <a:gd name="f282" fmla="*/ f218 1 3189723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5 1 f181"/>
              <a:gd name="f311" fmla="*/ f6 1 f181"/>
              <a:gd name="f312" fmla="*/ f5 1 f182"/>
              <a:gd name="f313" fmla="*/ f7 1 f182"/>
              <a:gd name="f314" fmla="+- f246 0 f1"/>
              <a:gd name="f315" fmla="*/ f279 1 f181"/>
              <a:gd name="f316" fmla="*/ f247 1 f182"/>
              <a:gd name="f317" fmla="*/ f280 1 f181"/>
              <a:gd name="f318" fmla="*/ f248 1 f182"/>
              <a:gd name="f319" fmla="*/ f281 1 f181"/>
              <a:gd name="f320" fmla="*/ f249 1 f182"/>
              <a:gd name="f321" fmla="*/ f282 1 f181"/>
              <a:gd name="f322" fmla="*/ f250 1 f182"/>
              <a:gd name="f323" fmla="*/ f283 1 f181"/>
              <a:gd name="f324" fmla="*/ f251 1 f182"/>
              <a:gd name="f325" fmla="*/ f284 1 f181"/>
              <a:gd name="f326" fmla="*/ f252 1 f182"/>
              <a:gd name="f327" fmla="*/ f285 1 f181"/>
              <a:gd name="f328" fmla="*/ f253 1 f182"/>
              <a:gd name="f329" fmla="*/ f286 1 f181"/>
              <a:gd name="f330" fmla="*/ f254 1 f182"/>
              <a:gd name="f331" fmla="*/ f287 1 f181"/>
              <a:gd name="f332" fmla="*/ f255 1 f182"/>
              <a:gd name="f333" fmla="*/ f288 1 f181"/>
              <a:gd name="f334" fmla="*/ f256 1 f182"/>
              <a:gd name="f335" fmla="*/ f289 1 f181"/>
              <a:gd name="f336" fmla="*/ f278 1 f182"/>
              <a:gd name="f337" fmla="*/ f290 1 f181"/>
              <a:gd name="f338" fmla="*/ f257 1 f182"/>
              <a:gd name="f339" fmla="*/ f291 1 f181"/>
              <a:gd name="f340" fmla="*/ f258 1 f182"/>
              <a:gd name="f341" fmla="*/ f292 1 f181"/>
              <a:gd name="f342" fmla="*/ f259 1 f182"/>
              <a:gd name="f343" fmla="*/ f293 1 f181"/>
              <a:gd name="f344" fmla="*/ f260 1 f182"/>
              <a:gd name="f345" fmla="*/ f294 1 f181"/>
              <a:gd name="f346" fmla="*/ f261 1 f182"/>
              <a:gd name="f347" fmla="*/ f295 1 f181"/>
              <a:gd name="f348" fmla="*/ f262 1 f182"/>
              <a:gd name="f349" fmla="*/ f263 1 f182"/>
              <a:gd name="f350" fmla="*/ f296 1 f181"/>
              <a:gd name="f351" fmla="*/ f264 1 f182"/>
              <a:gd name="f352" fmla="*/ f297 1 f181"/>
              <a:gd name="f353" fmla="*/ f265 1 f182"/>
              <a:gd name="f354" fmla="*/ f266 1 f182"/>
              <a:gd name="f355" fmla="*/ f298 1 f181"/>
              <a:gd name="f356" fmla="*/ f299 1 f181"/>
              <a:gd name="f357" fmla="*/ f267 1 f182"/>
              <a:gd name="f358" fmla="*/ f300 1 f181"/>
              <a:gd name="f359" fmla="*/ f268 1 f182"/>
              <a:gd name="f360" fmla="*/ f301 1 f181"/>
              <a:gd name="f361" fmla="*/ f269 1 f182"/>
              <a:gd name="f362" fmla="*/ f302 1 f181"/>
              <a:gd name="f363" fmla="*/ f270 1 f182"/>
              <a:gd name="f364" fmla="*/ f303 1 f181"/>
              <a:gd name="f365" fmla="*/ f271 1 f182"/>
              <a:gd name="f366" fmla="*/ f304 1 f181"/>
              <a:gd name="f367" fmla="*/ f272 1 f182"/>
              <a:gd name="f368" fmla="*/ f305 1 f181"/>
              <a:gd name="f369" fmla="*/ f273 1 f182"/>
              <a:gd name="f370" fmla="*/ f306 1 f181"/>
              <a:gd name="f371" fmla="*/ f274 1 f182"/>
              <a:gd name="f372" fmla="*/ f307 1 f181"/>
              <a:gd name="f373" fmla="*/ f275 1 f182"/>
              <a:gd name="f374" fmla="*/ f308 1 f181"/>
              <a:gd name="f375" fmla="*/ f276 1 f182"/>
              <a:gd name="f376" fmla="*/ f309 1 f181"/>
              <a:gd name="f377" fmla="*/ f277 1 f182"/>
              <a:gd name="f378" fmla="*/ f310 f176 1"/>
              <a:gd name="f379" fmla="*/ f311 f176 1"/>
              <a:gd name="f380" fmla="*/ f313 f177 1"/>
              <a:gd name="f381" fmla="*/ f312 f177 1"/>
              <a:gd name="f382" fmla="*/ f315 f176 1"/>
              <a:gd name="f383" fmla="*/ f316 f177 1"/>
              <a:gd name="f384" fmla="*/ f317 f176 1"/>
              <a:gd name="f385" fmla="*/ f318 f177 1"/>
              <a:gd name="f386" fmla="*/ f319 f176 1"/>
              <a:gd name="f387" fmla="*/ f320 f177 1"/>
              <a:gd name="f388" fmla="*/ f321 f176 1"/>
              <a:gd name="f389" fmla="*/ f322 f177 1"/>
              <a:gd name="f390" fmla="*/ f323 f176 1"/>
              <a:gd name="f391" fmla="*/ f324 f177 1"/>
              <a:gd name="f392" fmla="*/ f325 f176 1"/>
              <a:gd name="f393" fmla="*/ f326 f177 1"/>
              <a:gd name="f394" fmla="*/ f327 f176 1"/>
              <a:gd name="f395" fmla="*/ f328 f177 1"/>
              <a:gd name="f396" fmla="*/ f329 f176 1"/>
              <a:gd name="f397" fmla="*/ f330 f177 1"/>
              <a:gd name="f398" fmla="*/ f331 f176 1"/>
              <a:gd name="f399" fmla="*/ f332 f177 1"/>
              <a:gd name="f400" fmla="*/ f333 f176 1"/>
              <a:gd name="f401" fmla="*/ f334 f177 1"/>
              <a:gd name="f402" fmla="*/ f335 f176 1"/>
              <a:gd name="f403" fmla="*/ f336 f177 1"/>
              <a:gd name="f404" fmla="*/ f337 f176 1"/>
              <a:gd name="f405" fmla="*/ f338 f177 1"/>
              <a:gd name="f406" fmla="*/ f339 f176 1"/>
              <a:gd name="f407" fmla="*/ f340 f177 1"/>
              <a:gd name="f408" fmla="*/ f341 f176 1"/>
              <a:gd name="f409" fmla="*/ f342 f177 1"/>
              <a:gd name="f410" fmla="*/ f343 f176 1"/>
              <a:gd name="f411" fmla="*/ f344 f177 1"/>
              <a:gd name="f412" fmla="*/ f345 f176 1"/>
              <a:gd name="f413" fmla="*/ f346 f177 1"/>
              <a:gd name="f414" fmla="*/ f347 f176 1"/>
              <a:gd name="f415" fmla="*/ f348 f177 1"/>
              <a:gd name="f416" fmla="*/ f349 f177 1"/>
              <a:gd name="f417" fmla="*/ f350 f176 1"/>
              <a:gd name="f418" fmla="*/ f351 f177 1"/>
              <a:gd name="f419" fmla="*/ f352 f176 1"/>
              <a:gd name="f420" fmla="*/ f353 f177 1"/>
              <a:gd name="f421" fmla="*/ f354 f177 1"/>
              <a:gd name="f422" fmla="*/ f355 f176 1"/>
              <a:gd name="f423" fmla="*/ f356 f176 1"/>
              <a:gd name="f424" fmla="*/ f357 f177 1"/>
              <a:gd name="f425" fmla="*/ f358 f176 1"/>
              <a:gd name="f426" fmla="*/ f359 f177 1"/>
              <a:gd name="f427" fmla="*/ f360 f176 1"/>
              <a:gd name="f428" fmla="*/ f361 f177 1"/>
              <a:gd name="f429" fmla="*/ f362 f176 1"/>
              <a:gd name="f430" fmla="*/ f363 f177 1"/>
              <a:gd name="f431" fmla="*/ f364 f176 1"/>
              <a:gd name="f432" fmla="*/ f365 f177 1"/>
              <a:gd name="f433" fmla="*/ f366 f176 1"/>
              <a:gd name="f434" fmla="*/ f367 f177 1"/>
              <a:gd name="f435" fmla="*/ f368 f176 1"/>
              <a:gd name="f436" fmla="*/ f369 f177 1"/>
              <a:gd name="f437" fmla="*/ f370 f176 1"/>
              <a:gd name="f438" fmla="*/ f371 f177 1"/>
              <a:gd name="f439" fmla="*/ f372 f176 1"/>
              <a:gd name="f440" fmla="*/ f373 f177 1"/>
              <a:gd name="f441" fmla="*/ f374 f176 1"/>
              <a:gd name="f442" fmla="*/ f375 f177 1"/>
              <a:gd name="f443" fmla="*/ f376 f176 1"/>
              <a:gd name="f444" fmla="*/ f377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4">
                <a:pos x="f382" y="f383"/>
              </a:cxn>
              <a:cxn ang="f314">
                <a:pos x="f384" y="f385"/>
              </a:cxn>
              <a:cxn ang="f314">
                <a:pos x="f382" y="f383"/>
              </a:cxn>
              <a:cxn ang="f314">
                <a:pos x="f386" y="f387"/>
              </a:cxn>
              <a:cxn ang="f314">
                <a:pos x="f388" y="f389"/>
              </a:cxn>
              <a:cxn ang="f314">
                <a:pos x="f390" y="f391"/>
              </a:cxn>
              <a:cxn ang="f314">
                <a:pos x="f392" y="f393"/>
              </a:cxn>
              <a:cxn ang="f314">
                <a:pos x="f394" y="f395"/>
              </a:cxn>
              <a:cxn ang="f314">
                <a:pos x="f396" y="f397"/>
              </a:cxn>
              <a:cxn ang="f314">
                <a:pos x="f386" y="f387"/>
              </a:cxn>
              <a:cxn ang="f314">
                <a:pos x="f398" y="f399"/>
              </a:cxn>
              <a:cxn ang="f314">
                <a:pos x="f400" y="f401"/>
              </a:cxn>
              <a:cxn ang="f314">
                <a:pos x="f402" y="f403"/>
              </a:cxn>
              <a:cxn ang="f314">
                <a:pos x="f404" y="f405"/>
              </a:cxn>
              <a:cxn ang="f314">
                <a:pos x="f406" y="f407"/>
              </a:cxn>
              <a:cxn ang="f314">
                <a:pos x="f408" y="f409"/>
              </a:cxn>
              <a:cxn ang="f314">
                <a:pos x="f410" y="f411"/>
              </a:cxn>
              <a:cxn ang="f314">
                <a:pos x="f412" y="f413"/>
              </a:cxn>
              <a:cxn ang="f314">
                <a:pos x="f414" y="f415"/>
              </a:cxn>
              <a:cxn ang="f314">
                <a:pos x="f408" y="f416"/>
              </a:cxn>
              <a:cxn ang="f314">
                <a:pos x="f417" y="f418"/>
              </a:cxn>
              <a:cxn ang="f314">
                <a:pos x="f419" y="f420"/>
              </a:cxn>
              <a:cxn ang="f314">
                <a:pos x="f406" y="f421"/>
              </a:cxn>
              <a:cxn ang="f314">
                <a:pos x="f422" y="f421"/>
              </a:cxn>
              <a:cxn ang="f314">
                <a:pos x="f423" y="f424"/>
              </a:cxn>
              <a:cxn ang="f314">
                <a:pos x="f425" y="f426"/>
              </a:cxn>
              <a:cxn ang="f314">
                <a:pos x="f427" y="f428"/>
              </a:cxn>
              <a:cxn ang="f314">
                <a:pos x="f429" y="f430"/>
              </a:cxn>
              <a:cxn ang="f314">
                <a:pos x="f431" y="f432"/>
              </a:cxn>
              <a:cxn ang="f314">
                <a:pos x="f433" y="f434"/>
              </a:cxn>
              <a:cxn ang="f314">
                <a:pos x="f435" y="f436"/>
              </a:cxn>
              <a:cxn ang="f314">
                <a:pos x="f437" y="f438"/>
              </a:cxn>
              <a:cxn ang="f314">
                <a:pos x="f439" y="f440"/>
              </a:cxn>
              <a:cxn ang="f314">
                <a:pos x="f441" y="f442"/>
              </a:cxn>
              <a:cxn ang="f314">
                <a:pos x="f443" y="f444"/>
              </a:cxn>
              <a:cxn ang="f314">
                <a:pos x="f398" y="f399"/>
              </a:cxn>
            </a:cxnLst>
            <a:rect l="f378" t="f381" r="f379" b="f380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15" name="Google Shape;10001;p74">
            <a:extLst>
              <a:ext uri="{FF2B5EF4-FFF2-40B4-BE49-F238E27FC236}">
                <a16:creationId xmlns:a16="http://schemas.microsoft.com/office/drawing/2014/main" id="{0506F310-5DE8-4D4E-8C63-8D9A03594E81}"/>
              </a:ext>
            </a:extLst>
          </p:cNvPr>
          <p:cNvGrpSpPr/>
          <p:nvPr/>
        </p:nvGrpSpPr>
        <p:grpSpPr>
          <a:xfrm>
            <a:off x="7851523" y="4063209"/>
            <a:ext cx="410848" cy="437879"/>
            <a:chOff x="7851523" y="4063209"/>
            <a:chExt cx="410848" cy="437879"/>
          </a:xfrm>
        </p:grpSpPr>
        <p:sp>
          <p:nvSpPr>
            <p:cNvPr id="16" name="Google Shape;10002;p74">
              <a:extLst>
                <a:ext uri="{FF2B5EF4-FFF2-40B4-BE49-F238E27FC236}">
                  <a16:creationId xmlns:a16="http://schemas.microsoft.com/office/drawing/2014/main" id="{02358447-063A-4D8F-BAB9-A578B2C31A9E}"/>
                </a:ext>
              </a:extLst>
            </p:cNvPr>
            <p:cNvSpPr/>
            <p:nvPr/>
          </p:nvSpPr>
          <p:spPr>
            <a:xfrm>
              <a:off x="7851523" y="4120771"/>
              <a:ext cx="356808" cy="380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+- f4 0 f2"/>
                <a:gd name="f22" fmla="+- f3 0 f2"/>
                <a:gd name="f23" fmla="*/ f22 1 11027"/>
                <a:gd name="f24" fmla="*/ f21 1 11028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0003;p74">
              <a:extLst>
                <a:ext uri="{FF2B5EF4-FFF2-40B4-BE49-F238E27FC236}">
                  <a16:creationId xmlns:a16="http://schemas.microsoft.com/office/drawing/2014/main" id="{6580675E-3492-4E1C-93A8-DB7F1DC383D9}"/>
                </a:ext>
              </a:extLst>
            </p:cNvPr>
            <p:cNvSpPr/>
            <p:nvPr/>
          </p:nvSpPr>
          <p:spPr>
            <a:xfrm>
              <a:off x="8069680" y="4063209"/>
              <a:ext cx="192691" cy="203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+- f4 0 f2"/>
                <a:gd name="f19" fmla="+- f3 0 f2"/>
                <a:gd name="f20" fmla="*/ f19 1 5955"/>
                <a:gd name="f21" fmla="*/ f18 1 5892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" name="Google Shape;10027;p74">
            <a:extLst>
              <a:ext uri="{FF2B5EF4-FFF2-40B4-BE49-F238E27FC236}">
                <a16:creationId xmlns:a16="http://schemas.microsoft.com/office/drawing/2014/main" id="{658AFC9F-1C26-4C34-A6AC-6613EFE91B8F}"/>
              </a:ext>
            </a:extLst>
          </p:cNvPr>
          <p:cNvGrpSpPr/>
          <p:nvPr/>
        </p:nvGrpSpPr>
        <p:grpSpPr>
          <a:xfrm>
            <a:off x="3983592" y="2777124"/>
            <a:ext cx="392753" cy="381085"/>
            <a:chOff x="3983592" y="2777124"/>
            <a:chExt cx="392753" cy="381085"/>
          </a:xfrm>
        </p:grpSpPr>
        <p:sp>
          <p:nvSpPr>
            <p:cNvPr id="19" name="Google Shape;10028;p74">
              <a:extLst>
                <a:ext uri="{FF2B5EF4-FFF2-40B4-BE49-F238E27FC236}">
                  <a16:creationId xmlns:a16="http://schemas.microsoft.com/office/drawing/2014/main" id="{0662710D-6435-498E-837A-94229BD13600}"/>
                </a:ext>
              </a:extLst>
            </p:cNvPr>
            <p:cNvSpPr/>
            <p:nvPr/>
          </p:nvSpPr>
          <p:spPr>
            <a:xfrm>
              <a:off x="4175068" y="2941597"/>
              <a:ext cx="5181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640"/>
                <a:gd name="f5" fmla="val 1671"/>
                <a:gd name="f6" fmla="val 820"/>
                <a:gd name="f7" fmla="val 1"/>
                <a:gd name="f8" fmla="val 379"/>
                <a:gd name="f9" fmla="val 348"/>
                <a:gd name="f10" fmla="val 1261"/>
                <a:gd name="f11" fmla="val 1639"/>
                <a:gd name="f12" fmla="val 1292"/>
                <a:gd name="f13" fmla="*/ f0 1 1670"/>
                <a:gd name="f14" fmla="*/ f1 1 1640"/>
                <a:gd name="f15" fmla="val f2"/>
                <a:gd name="f16" fmla="val f3"/>
                <a:gd name="f17" fmla="+- f4 0 f2"/>
                <a:gd name="f18" fmla="+- f5 0 f2"/>
                <a:gd name="f19" fmla="+- f16 0 f15"/>
                <a:gd name="f20" fmla="*/ f18 1 1671"/>
                <a:gd name="f21" fmla="*/ f17 1 1640"/>
                <a:gd name="f22" fmla="*/ f19 1 1670"/>
                <a:gd name="f23" fmla="*/ f19 1 1671"/>
                <a:gd name="f24" fmla="*/ f2 1 f20"/>
                <a:gd name="f25" fmla="*/ f5 1 f20"/>
                <a:gd name="f26" fmla="*/ f2 1 f21"/>
                <a:gd name="f27" fmla="*/ f4 1 f21"/>
                <a:gd name="f28" fmla="*/ f24 f23 1"/>
                <a:gd name="f29" fmla="*/ f25 f23 1"/>
                <a:gd name="f30" fmla="*/ f27 f14 1"/>
                <a:gd name="f31" fmla="*/ f26 f14 1"/>
                <a:gd name="f32" fmla="*/ f28 1 f22"/>
                <a:gd name="f33" fmla="*/ f29 1 f22"/>
                <a:gd name="f34" fmla="*/ f32 f13 1"/>
                <a:gd name="f35" fmla="*/ f3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1" r="f35" b="f30"/>
              <a:pathLst>
                <a:path w="1670" h="1640">
                  <a:moveTo>
                    <a:pt x="f6" y="f7"/>
                  </a:moveTo>
                  <a:cubicBezTo>
                    <a:pt x="f8" y="f7"/>
                    <a:pt x="f7" y="f9"/>
                    <a:pt x="f7" y="f6"/>
                  </a:cubicBezTo>
                  <a:cubicBezTo>
                    <a:pt x="f7" y="f10"/>
                    <a:pt x="f8" y="f11"/>
                    <a:pt x="f6" y="f11"/>
                  </a:cubicBezTo>
                  <a:cubicBezTo>
                    <a:pt x="f12" y="f11"/>
                    <a:pt x="f3" y="f10"/>
                    <a:pt x="f3" y="f6"/>
                  </a:cubicBezTo>
                  <a:cubicBezTo>
                    <a:pt x="f3" y="f9"/>
                    <a:pt x="f12" y="f7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0029;p74">
              <a:extLst>
                <a:ext uri="{FF2B5EF4-FFF2-40B4-BE49-F238E27FC236}">
                  <a16:creationId xmlns:a16="http://schemas.microsoft.com/office/drawing/2014/main" id="{D2D30AC0-AADF-4EF1-A90D-90C0071D74E2}"/>
                </a:ext>
              </a:extLst>
            </p:cNvPr>
            <p:cNvSpPr/>
            <p:nvPr/>
          </p:nvSpPr>
          <p:spPr>
            <a:xfrm>
              <a:off x="4059807" y="2859374"/>
              <a:ext cx="239353" cy="2186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8"/>
                <a:gd name="f4" fmla="val 6617"/>
                <a:gd name="f5" fmla="val 7719"/>
                <a:gd name="f6" fmla="val 6191"/>
                <a:gd name="f7" fmla="val 1260"/>
                <a:gd name="f8" fmla="val 6301"/>
                <a:gd name="f9" fmla="val 6411"/>
                <a:gd name="f10" fmla="val 1292"/>
                <a:gd name="f11" fmla="val 6490"/>
                <a:gd name="f12" fmla="val 1355"/>
                <a:gd name="f13" fmla="val 6648"/>
                <a:gd name="f14" fmla="val 1512"/>
                <a:gd name="f15" fmla="val 1796"/>
                <a:gd name="f16" fmla="val 1953"/>
                <a:gd name="f17" fmla="val 5954"/>
                <a:gd name="f18" fmla="val 2457"/>
                <a:gd name="f19" fmla="val 6112"/>
                <a:gd name="f20" fmla="val 2709"/>
                <a:gd name="f21" fmla="val 6207"/>
                <a:gd name="f22" fmla="val 3025"/>
                <a:gd name="f23" fmla="val 3308"/>
                <a:gd name="f24" fmla="val 3592"/>
                <a:gd name="f25" fmla="val 3907"/>
                <a:gd name="f26" fmla="val 4127"/>
                <a:gd name="f27" fmla="val 4631"/>
                <a:gd name="f28" fmla="val 4789"/>
                <a:gd name="f29" fmla="val 5072"/>
                <a:gd name="f30" fmla="val 5230"/>
                <a:gd name="f31" fmla="val 6396"/>
                <a:gd name="f32" fmla="val 5324"/>
                <a:gd name="f33" fmla="val 6270"/>
                <a:gd name="f34" fmla="val 5356"/>
                <a:gd name="f35" fmla="val 6080"/>
                <a:gd name="f36" fmla="val 6017"/>
                <a:gd name="f37" fmla="val 5923"/>
                <a:gd name="f38" fmla="val 5419"/>
                <a:gd name="f39" fmla="val 4726"/>
                <a:gd name="f40" fmla="val 5167"/>
                <a:gd name="f41" fmla="val 4883"/>
                <a:gd name="f42" fmla="val 4852"/>
                <a:gd name="f43" fmla="val 4946"/>
                <a:gd name="f44" fmla="val 4600"/>
                <a:gd name="f45" fmla="val 4316"/>
                <a:gd name="f46" fmla="val 4001"/>
                <a:gd name="f47" fmla="val 3749"/>
                <a:gd name="f48" fmla="val 3245"/>
                <a:gd name="f49" fmla="val 3182"/>
                <a:gd name="f50" fmla="val 3056"/>
                <a:gd name="f51" fmla="val 2961"/>
                <a:gd name="f52" fmla="val 2835"/>
                <a:gd name="f53" fmla="val 2772"/>
                <a:gd name="f54" fmla="val 2552"/>
                <a:gd name="f55" fmla="val 3214"/>
                <a:gd name="f56" fmla="val 2898"/>
                <a:gd name="f57" fmla="val 3623"/>
                <a:gd name="f58" fmla="val 2993"/>
                <a:gd name="f59" fmla="val 3119"/>
                <a:gd name="f60" fmla="val 2615"/>
                <a:gd name="f61" fmla="val 2694"/>
                <a:gd name="f62" fmla="val 2804"/>
                <a:gd name="f63" fmla="val 2914"/>
                <a:gd name="f64" fmla="val 3135"/>
                <a:gd name="f65" fmla="val 3718"/>
                <a:gd name="f66" fmla="val 1890"/>
                <a:gd name="f67" fmla="val 3970"/>
                <a:gd name="f68" fmla="val 1733"/>
                <a:gd name="f69" fmla="val 4253"/>
                <a:gd name="f70" fmla="val 1638"/>
                <a:gd name="f71" fmla="val 4537"/>
                <a:gd name="f72" fmla="val 4820"/>
                <a:gd name="f73" fmla="val 5135"/>
                <a:gd name="f74" fmla="val 5387"/>
                <a:gd name="f75" fmla="val 5891"/>
                <a:gd name="f76" fmla="val 5970"/>
                <a:gd name="f77" fmla="val 851"/>
                <a:gd name="f78" fmla="val 1071"/>
                <a:gd name="f79" fmla="val 1449"/>
                <a:gd name="f80" fmla="val 1859"/>
                <a:gd name="f81" fmla="val 2079"/>
                <a:gd name="f82" fmla="val 4568"/>
                <a:gd name="f83" fmla="val 4757"/>
                <a:gd name="f84" fmla="val 5198"/>
                <a:gd name="f85" fmla="val 6616"/>
                <a:gd name="f86" fmla="*/ f0 1 7718"/>
                <a:gd name="f87" fmla="*/ f1 1 6617"/>
                <a:gd name="f88" fmla="val f2"/>
                <a:gd name="f89" fmla="val f3"/>
                <a:gd name="f90" fmla="+- f4 0 f2"/>
                <a:gd name="f91" fmla="+- f5 0 f2"/>
                <a:gd name="f92" fmla="+- f89 0 f88"/>
                <a:gd name="f93" fmla="*/ f91 1 7719"/>
                <a:gd name="f94" fmla="*/ f90 1 6617"/>
                <a:gd name="f95" fmla="*/ f92 1 7718"/>
                <a:gd name="f96" fmla="*/ f92 1 7719"/>
                <a:gd name="f97" fmla="*/ f2 1 f93"/>
                <a:gd name="f98" fmla="*/ f5 1 f93"/>
                <a:gd name="f99" fmla="*/ f2 1 f94"/>
                <a:gd name="f100" fmla="*/ f4 1 f94"/>
                <a:gd name="f101" fmla="*/ f97 f96 1"/>
                <a:gd name="f102" fmla="*/ f98 f96 1"/>
                <a:gd name="f103" fmla="*/ f100 f87 1"/>
                <a:gd name="f104" fmla="*/ f99 f87 1"/>
                <a:gd name="f105" fmla="*/ f101 1 f95"/>
                <a:gd name="f106" fmla="*/ f102 1 f95"/>
                <a:gd name="f107" fmla="*/ f105 f86 1"/>
                <a:gd name="f108" fmla="*/ f106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7" t="f104" r="f108" b="f103"/>
              <a:pathLst>
                <a:path w="7718" h="6617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19" y="f25"/>
                    <a:pt x="f17" y="f26"/>
                  </a:cubicBezTo>
                  <a:lnTo>
                    <a:pt x="f11" y="f27"/>
                  </a:lnTo>
                  <a:cubicBezTo>
                    <a:pt x="f13" y="f28"/>
                    <a:pt x="f13" y="f29"/>
                    <a:pt x="f11" y="f30"/>
                  </a:cubicBezTo>
                  <a:cubicBezTo>
                    <a:pt x="f31" y="f32"/>
                    <a:pt x="f33" y="f34"/>
                    <a:pt x="f21" y="f34"/>
                  </a:cubicBezTo>
                  <a:cubicBezTo>
                    <a:pt x="f35" y="f34"/>
                    <a:pt x="f36" y="f32"/>
                    <a:pt x="f37" y="f30"/>
                  </a:cubicBezTo>
                  <a:lnTo>
                    <a:pt x="f38" y="f39"/>
                  </a:lnTo>
                  <a:cubicBezTo>
                    <a:pt x="f40" y="f41"/>
                    <a:pt x="f42" y="f43"/>
                    <a:pt x="f44" y="f43"/>
                  </a:cubicBezTo>
                  <a:cubicBezTo>
                    <a:pt x="f45" y="f43"/>
                    <a:pt x="f46" y="f41"/>
                    <a:pt x="f47" y="f39"/>
                  </a:cubicBezTo>
                  <a:lnTo>
                    <a:pt x="f48" y="f30"/>
                  </a:lnTo>
                  <a:cubicBezTo>
                    <a:pt x="f49" y="f32"/>
                    <a:pt x="f50" y="f34"/>
                    <a:pt x="f51" y="f34"/>
                  </a:cubicBezTo>
                  <a:cubicBezTo>
                    <a:pt x="f52" y="f34"/>
                    <a:pt x="f53" y="f32"/>
                    <a:pt x="f20" y="f30"/>
                  </a:cubicBezTo>
                  <a:cubicBezTo>
                    <a:pt x="f54" y="f29"/>
                    <a:pt x="f54" y="f28"/>
                    <a:pt x="f20" y="f27"/>
                  </a:cubicBezTo>
                  <a:lnTo>
                    <a:pt x="f55" y="f26"/>
                  </a:lnTo>
                  <a:cubicBezTo>
                    <a:pt x="f51" y="f25"/>
                    <a:pt x="f56" y="f57"/>
                    <a:pt x="f56" y="f23"/>
                  </a:cubicBezTo>
                  <a:cubicBezTo>
                    <a:pt x="f56" y="f58"/>
                    <a:pt x="f51" y="f20"/>
                    <a:pt x="f59" y="f18"/>
                  </a:cubicBezTo>
                  <a:lnTo>
                    <a:pt x="f60" y="f16"/>
                  </a:lnTo>
                  <a:cubicBezTo>
                    <a:pt x="f18" y="f15"/>
                    <a:pt x="f18" y="f14"/>
                    <a:pt x="f60" y="f12"/>
                  </a:cubicBezTo>
                  <a:cubicBezTo>
                    <a:pt x="f61" y="f10"/>
                    <a:pt x="f62" y="f7"/>
                    <a:pt x="f63" y="f7"/>
                  </a:cubicBezTo>
                  <a:cubicBezTo>
                    <a:pt x="f22" y="f7"/>
                    <a:pt x="f64" y="f10"/>
                    <a:pt x="f55" y="f12"/>
                  </a:cubicBez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68"/>
                    <a:pt x="f74" y="f66"/>
                  </a:cubicBezTo>
                  <a:lnTo>
                    <a:pt x="f75" y="f12"/>
                  </a:lnTo>
                  <a:cubicBezTo>
                    <a:pt x="f76" y="f10"/>
                    <a:pt x="f35" y="f7"/>
                    <a:pt x="f6" y="f7"/>
                  </a:cubicBezTo>
                  <a:close/>
                  <a:moveTo>
                    <a:pt x="f2" y="f2"/>
                  </a:moveTo>
                  <a:lnTo>
                    <a:pt x="f2" y="f7"/>
                  </a:lnTo>
                  <a:lnTo>
                    <a:pt x="f77" y="f7"/>
                  </a:lnTo>
                  <a:cubicBezTo>
                    <a:pt x="f78" y="f7"/>
                    <a:pt x="f7" y="f79"/>
                    <a:pt x="f7" y="f70"/>
                  </a:cubicBezTo>
                  <a:cubicBezTo>
                    <a:pt x="f7" y="f80"/>
                    <a:pt x="f78" y="f81"/>
                    <a:pt x="f77" y="f81"/>
                  </a:cubicBezTo>
                  <a:lnTo>
                    <a:pt x="f2" y="f81"/>
                  </a:lnTo>
                  <a:lnTo>
                    <a:pt x="f2" y="f82"/>
                  </a:lnTo>
                  <a:lnTo>
                    <a:pt x="f77" y="f82"/>
                  </a:lnTo>
                  <a:cubicBezTo>
                    <a:pt x="f78" y="f82"/>
                    <a:pt x="f7" y="f83"/>
                    <a:pt x="f7" y="f43"/>
                  </a:cubicBezTo>
                  <a:cubicBezTo>
                    <a:pt x="f7" y="f84"/>
                    <a:pt x="f78" y="f74"/>
                    <a:pt x="f77" y="f74"/>
                  </a:cubicBezTo>
                  <a:lnTo>
                    <a:pt x="f2" y="f74"/>
                  </a:lnTo>
                  <a:lnTo>
                    <a:pt x="f2" y="f85"/>
                  </a:lnTo>
                  <a:lnTo>
                    <a:pt x="f5" y="f85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030;p74">
              <a:extLst>
                <a:ext uri="{FF2B5EF4-FFF2-40B4-BE49-F238E27FC236}">
                  <a16:creationId xmlns:a16="http://schemas.microsoft.com/office/drawing/2014/main" id="{CC5543ED-072E-4533-AB0A-2A1FED960456}"/>
                </a:ext>
              </a:extLst>
            </p:cNvPr>
            <p:cNvSpPr/>
            <p:nvPr/>
          </p:nvSpPr>
          <p:spPr>
            <a:xfrm>
              <a:off x="3983592" y="2777124"/>
              <a:ext cx="392753" cy="381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+- f4 0 f2"/>
                <a:gd name="f33" fmla="+- f3 0 f2"/>
                <a:gd name="f34" fmla="*/ f33 1 12666"/>
                <a:gd name="f35" fmla="*/ f32 1 11531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2" name="Google Shape;10074;p74">
            <a:extLst>
              <a:ext uri="{FF2B5EF4-FFF2-40B4-BE49-F238E27FC236}">
                <a16:creationId xmlns:a16="http://schemas.microsoft.com/office/drawing/2014/main" id="{ED461118-49C0-4903-B49E-189AD74F3BA2}"/>
              </a:ext>
            </a:extLst>
          </p:cNvPr>
          <p:cNvGrpSpPr/>
          <p:nvPr/>
        </p:nvGrpSpPr>
        <p:grpSpPr>
          <a:xfrm>
            <a:off x="4578208" y="2751804"/>
            <a:ext cx="392753" cy="410263"/>
            <a:chOff x="4578208" y="2751804"/>
            <a:chExt cx="392753" cy="410263"/>
          </a:xfrm>
        </p:grpSpPr>
        <p:sp>
          <p:nvSpPr>
            <p:cNvPr id="23" name="Google Shape;10075;p74">
              <a:extLst>
                <a:ext uri="{FF2B5EF4-FFF2-40B4-BE49-F238E27FC236}">
                  <a16:creationId xmlns:a16="http://schemas.microsoft.com/office/drawing/2014/main" id="{FA39E0D6-C7CC-4D62-A356-5E924D3F4597}"/>
                </a:ext>
              </a:extLst>
            </p:cNvPr>
            <p:cNvSpPr/>
            <p:nvPr/>
          </p:nvSpPr>
          <p:spPr>
            <a:xfrm>
              <a:off x="4578208" y="2751804"/>
              <a:ext cx="385904" cy="410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+- f4 0 f2"/>
                <a:gd name="f62" fmla="+- f3 0 f2"/>
                <a:gd name="f63" fmla="*/ f62 1 12445"/>
                <a:gd name="f64" fmla="*/ f61 1 12414"/>
                <a:gd name="f65" fmla="*/ f2 1 f63"/>
                <a:gd name="f66" fmla="*/ f3 1 f63"/>
                <a:gd name="f67" fmla="*/ f2 1 f64"/>
                <a:gd name="f68" fmla="*/ f4 1 f64"/>
                <a:gd name="f69" fmla="*/ f65 f59 1"/>
                <a:gd name="f70" fmla="*/ f66 f59 1"/>
                <a:gd name="f71" fmla="*/ f68 f60 1"/>
                <a:gd name="f72" fmla="*/ f67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10076;p74">
              <a:extLst>
                <a:ext uri="{FF2B5EF4-FFF2-40B4-BE49-F238E27FC236}">
                  <a16:creationId xmlns:a16="http://schemas.microsoft.com/office/drawing/2014/main" id="{03069480-BC22-4493-A1DC-BD4D08FF435C}"/>
                </a:ext>
              </a:extLst>
            </p:cNvPr>
            <p:cNvSpPr/>
            <p:nvPr/>
          </p:nvSpPr>
          <p:spPr>
            <a:xfrm>
              <a:off x="4883984" y="2989191"/>
              <a:ext cx="85030" cy="72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+- f4 0 f2"/>
                <a:gd name="f22" fmla="+- f3 0 f2"/>
                <a:gd name="f23" fmla="*/ f22 1 2742"/>
                <a:gd name="f24" fmla="*/ f21 1 2207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0077;p74">
              <a:extLst>
                <a:ext uri="{FF2B5EF4-FFF2-40B4-BE49-F238E27FC236}">
                  <a16:creationId xmlns:a16="http://schemas.microsoft.com/office/drawing/2014/main" id="{B0CEBB75-86DC-4880-8474-F6B3582E50E4}"/>
                </a:ext>
              </a:extLst>
            </p:cNvPr>
            <p:cNvSpPr/>
            <p:nvPr/>
          </p:nvSpPr>
          <p:spPr>
            <a:xfrm>
              <a:off x="4885931" y="2752856"/>
              <a:ext cx="85030" cy="209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+- f4 0 f2"/>
                <a:gd name="f23" fmla="+- f3 0 f2"/>
                <a:gd name="f24" fmla="*/ f23 1 2742"/>
                <a:gd name="f25" fmla="*/ f22 1 6333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6" name="Google Shape;10084;p74">
            <a:extLst>
              <a:ext uri="{FF2B5EF4-FFF2-40B4-BE49-F238E27FC236}">
                <a16:creationId xmlns:a16="http://schemas.microsoft.com/office/drawing/2014/main" id="{FDCB497C-D64D-4C25-BB0F-97BF260EFAA7}"/>
              </a:ext>
            </a:extLst>
          </p:cNvPr>
          <p:cNvGrpSpPr/>
          <p:nvPr/>
        </p:nvGrpSpPr>
        <p:grpSpPr>
          <a:xfrm>
            <a:off x="7130125" y="2760820"/>
            <a:ext cx="359660" cy="371036"/>
            <a:chOff x="7130125" y="2760820"/>
            <a:chExt cx="359660" cy="371036"/>
          </a:xfrm>
        </p:grpSpPr>
        <p:sp>
          <p:nvSpPr>
            <p:cNvPr id="27" name="Google Shape;10085;p74">
              <a:extLst>
                <a:ext uri="{FF2B5EF4-FFF2-40B4-BE49-F238E27FC236}">
                  <a16:creationId xmlns:a16="http://schemas.microsoft.com/office/drawing/2014/main" id="{EC1473A9-2223-4B46-8022-040FA44DE78A}"/>
                </a:ext>
              </a:extLst>
            </p:cNvPr>
            <p:cNvSpPr/>
            <p:nvPr/>
          </p:nvSpPr>
          <p:spPr>
            <a:xfrm>
              <a:off x="7203835" y="3021095"/>
              <a:ext cx="89720" cy="35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+- f4 0 f2"/>
                <a:gd name="f17" fmla="+- f3 0 f2"/>
                <a:gd name="f18" fmla="*/ f17 1 3183"/>
                <a:gd name="f19" fmla="*/ f16 1 1198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10086;p74">
              <a:extLst>
                <a:ext uri="{FF2B5EF4-FFF2-40B4-BE49-F238E27FC236}">
                  <a16:creationId xmlns:a16="http://schemas.microsoft.com/office/drawing/2014/main" id="{1D88F47C-48ED-4B38-871A-60DFB26AD3E7}"/>
                </a:ext>
              </a:extLst>
            </p:cNvPr>
            <p:cNvSpPr/>
            <p:nvPr/>
          </p:nvSpPr>
          <p:spPr>
            <a:xfrm>
              <a:off x="7223366" y="2947522"/>
              <a:ext cx="48874" cy="49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1636"/>
                <a:gd name="f5" fmla="val 1734"/>
                <a:gd name="f6" fmla="val 858"/>
                <a:gd name="f7" fmla="val 784"/>
                <a:gd name="f8" fmla="val 707"/>
                <a:gd name="f9" fmla="val 8"/>
                <a:gd name="f10" fmla="val 631"/>
                <a:gd name="f11" fmla="val 23"/>
                <a:gd name="f12" fmla="val 347"/>
                <a:gd name="f13" fmla="val 118"/>
                <a:gd name="f14" fmla="val 127"/>
                <a:gd name="f15" fmla="val 307"/>
                <a:gd name="f16" fmla="val 95"/>
                <a:gd name="f17" fmla="val 590"/>
                <a:gd name="f18" fmla="val 1"/>
                <a:gd name="f19" fmla="val 906"/>
                <a:gd name="f20" fmla="val 1189"/>
                <a:gd name="f21" fmla="val 284"/>
                <a:gd name="f22" fmla="val 1410"/>
                <a:gd name="f23" fmla="val 446"/>
                <a:gd name="f24" fmla="val 1548"/>
                <a:gd name="f25" fmla="val 658"/>
                <a:gd name="f26" fmla="val 871"/>
                <a:gd name="f27" fmla="val 949"/>
                <a:gd name="f28" fmla="val 1027"/>
                <a:gd name="f29" fmla="val 1624"/>
                <a:gd name="f30" fmla="val 1103"/>
                <a:gd name="f31" fmla="val 1599"/>
                <a:gd name="f32" fmla="val 1387"/>
                <a:gd name="f33" fmla="val 1536"/>
                <a:gd name="f34" fmla="val 1607"/>
                <a:gd name="f35" fmla="val 1347"/>
                <a:gd name="f36" fmla="val 1670"/>
                <a:gd name="f37" fmla="val 106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3"/>
                <a:gd name="f46" fmla="*/ f1 1 1636"/>
                <a:gd name="f47" fmla="val f2"/>
                <a:gd name="f48" fmla="val f3"/>
                <a:gd name="f49" fmla="+- f4 0 f2"/>
                <a:gd name="f50" fmla="+- f5 0 f2"/>
                <a:gd name="f51" fmla="+- f48 0 f47"/>
                <a:gd name="f52" fmla="*/ f50 1 1734"/>
                <a:gd name="f53" fmla="*/ f49 1 1636"/>
                <a:gd name="f54" fmla="*/ f51 1 1733"/>
                <a:gd name="f55" fmla="*/ f51 1 1734"/>
                <a:gd name="f56" fmla="*/ f2 1 f52"/>
                <a:gd name="f57" fmla="*/ f5 1 f52"/>
                <a:gd name="f58" fmla="*/ f2 1 f53"/>
                <a:gd name="f59" fmla="*/ f4 1 f53"/>
                <a:gd name="f60" fmla="*/ f56 f55 1"/>
                <a:gd name="f61" fmla="*/ f57 f55 1"/>
                <a:gd name="f62" fmla="*/ f59 f46 1"/>
                <a:gd name="f63" fmla="*/ f58 f46 1"/>
                <a:gd name="f64" fmla="*/ f60 1 f54"/>
                <a:gd name="f65" fmla="*/ f61 1 f54"/>
                <a:gd name="f66" fmla="*/ f64 f45 1"/>
                <a:gd name="f67" fmla="*/ f6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3" r="f67" b="f62"/>
              <a:pathLst>
                <a:path w="1733" h="1636">
                  <a:moveTo>
                    <a:pt x="f6" y="f2"/>
                  </a:moveTo>
                  <a:cubicBezTo>
                    <a:pt x="f7" y="f2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16" y="f20"/>
                    <a:pt x="f21" y="f22"/>
                  </a:cubicBezTo>
                  <a:cubicBezTo>
                    <a:pt x="f23" y="f2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" y="f38"/>
                    <a:pt x="f36" y="f39"/>
                    <a:pt x="f40" y="f41"/>
                  </a:cubicBezTo>
                  <a:cubicBezTo>
                    <a:pt x="f42" y="f43"/>
                    <a:pt x="f44" y="f2"/>
                    <a:pt x="f6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0087;p74">
              <a:extLst>
                <a:ext uri="{FF2B5EF4-FFF2-40B4-BE49-F238E27FC236}">
                  <a16:creationId xmlns:a16="http://schemas.microsoft.com/office/drawing/2014/main" id="{A86C765A-CFB4-4F6F-B87F-2C48F60BCF90}"/>
                </a:ext>
              </a:extLst>
            </p:cNvPr>
            <p:cNvSpPr/>
            <p:nvPr/>
          </p:nvSpPr>
          <p:spPr>
            <a:xfrm>
              <a:off x="7130125" y="2760820"/>
              <a:ext cx="359660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59"/>
                <a:gd name="f4" fmla="val 12351"/>
                <a:gd name="f5" fmla="val 12760"/>
                <a:gd name="f6" fmla="val 6428"/>
                <a:gd name="f7" fmla="val 820"/>
                <a:gd name="f8" fmla="val 6900"/>
                <a:gd name="f9" fmla="val 7247"/>
                <a:gd name="f10" fmla="val 1166"/>
                <a:gd name="f11" fmla="val 1639"/>
                <a:gd name="f12" fmla="val 4128"/>
                <a:gd name="f13" fmla="val 5609"/>
                <a:gd name="f14" fmla="val 5955"/>
                <a:gd name="f15" fmla="val 10681"/>
                <a:gd name="f16" fmla="val 6616"/>
                <a:gd name="f17" fmla="val 10901"/>
                <a:gd name="f18" fmla="val 11059"/>
                <a:gd name="f19" fmla="val 6805"/>
                <a:gd name="f20" fmla="val 6994"/>
                <a:gd name="f21" fmla="val 11122"/>
                <a:gd name="f22" fmla="val 7436"/>
                <a:gd name="f23" fmla="val 8192"/>
                <a:gd name="f24" fmla="val 7971"/>
                <a:gd name="f25" fmla="val 7751"/>
                <a:gd name="f26" fmla="val 6742"/>
                <a:gd name="f27" fmla="val 8255"/>
                <a:gd name="f28" fmla="val 8444"/>
                <a:gd name="f29" fmla="val 8696"/>
                <a:gd name="f30" fmla="val 8885"/>
                <a:gd name="f31" fmla="val 9074"/>
                <a:gd name="f32" fmla="val 4233"/>
                <a:gd name="f33" fmla="val 5360"/>
                <a:gd name="f34" fmla="val 4671"/>
                <a:gd name="f35" fmla="val 5082"/>
                <a:gd name="f36" fmla="val 5531"/>
                <a:gd name="f37" fmla="val 5388"/>
                <a:gd name="f38" fmla="val 5860"/>
                <a:gd name="f39" fmla="val 5829"/>
                <a:gd name="f40" fmla="val 6301"/>
                <a:gd name="f41" fmla="val 5987"/>
                <a:gd name="f42" fmla="val 6868"/>
                <a:gd name="f43" fmla="val 7467"/>
                <a:gd name="f44" fmla="val 5766"/>
                <a:gd name="f45" fmla="val 5640"/>
                <a:gd name="f46" fmla="val 5451"/>
                <a:gd name="f47" fmla="val 6176"/>
                <a:gd name="f48" fmla="val 8601"/>
                <a:gd name="f49" fmla="val 6711"/>
                <a:gd name="f50" fmla="val 9389"/>
                <a:gd name="f51" fmla="val 10334"/>
                <a:gd name="f52" fmla="val 10555"/>
                <a:gd name="f53" fmla="val 6491"/>
                <a:gd name="f54" fmla="val 10744"/>
                <a:gd name="f55" fmla="val 6270"/>
                <a:gd name="f56" fmla="val 2143"/>
                <a:gd name="f57" fmla="val 1891"/>
                <a:gd name="f58" fmla="val 1733"/>
                <a:gd name="f59" fmla="val 10303"/>
                <a:gd name="f60" fmla="val 9357"/>
                <a:gd name="f61" fmla="val 2238"/>
                <a:gd name="f62" fmla="val 8570"/>
                <a:gd name="f63" fmla="val 3025"/>
                <a:gd name="f64" fmla="val 8129"/>
                <a:gd name="f65" fmla="val 2647"/>
                <a:gd name="f66" fmla="val 7688"/>
                <a:gd name="f67" fmla="val 2490"/>
                <a:gd name="f68" fmla="val 7121"/>
                <a:gd name="f69" fmla="val 6553"/>
                <a:gd name="f70" fmla="val 2805"/>
                <a:gd name="f71" fmla="val 6018"/>
                <a:gd name="f72" fmla="val 3246"/>
                <a:gd name="f73" fmla="val 5577"/>
                <a:gd name="f74" fmla="val 3781"/>
                <a:gd name="f75" fmla="val 5419"/>
                <a:gd name="f76" fmla="val 3933"/>
                <a:gd name="f77" fmla="val 5379"/>
                <a:gd name="f78" fmla="val 4084"/>
                <a:gd name="f79" fmla="val 9893"/>
                <a:gd name="f80" fmla="val 10113"/>
                <a:gd name="f81" fmla="val 10050"/>
                <a:gd name="f82" fmla="val 6396"/>
                <a:gd name="f83" fmla="val 5483"/>
                <a:gd name="f84" fmla="val 4726"/>
                <a:gd name="f85" fmla="val 725"/>
                <a:gd name="f86" fmla="val 2458"/>
                <a:gd name="f87" fmla="val 1261"/>
                <a:gd name="f88" fmla="val 599"/>
                <a:gd name="f89" fmla="val 1"/>
                <a:gd name="f90" fmla="val 3686"/>
                <a:gd name="f91" fmla="val 11815"/>
                <a:gd name="f92" fmla="val 568"/>
                <a:gd name="f93" fmla="val 12350"/>
                <a:gd name="f94" fmla="val 11468"/>
                <a:gd name="f95" fmla="val 12130"/>
                <a:gd name="f96" fmla="val 12697"/>
                <a:gd name="f97" fmla="val 12162"/>
                <a:gd name="f98" fmla="val 11500"/>
                <a:gd name="f99" fmla="val 8034"/>
                <a:gd name="f100" fmla="val 7278"/>
                <a:gd name="f101" fmla="*/ f0 1 12759"/>
                <a:gd name="f102" fmla="*/ f1 1 12351"/>
                <a:gd name="f103" fmla="val f2"/>
                <a:gd name="f104" fmla="val f3"/>
                <a:gd name="f105" fmla="+- f4 0 f2"/>
                <a:gd name="f106" fmla="+- f5 0 f2"/>
                <a:gd name="f107" fmla="+- f104 0 f103"/>
                <a:gd name="f108" fmla="*/ f106 1 12760"/>
                <a:gd name="f109" fmla="*/ f105 1 12351"/>
                <a:gd name="f110" fmla="*/ f107 1 12759"/>
                <a:gd name="f111" fmla="*/ f107 1 12760"/>
                <a:gd name="f112" fmla="*/ f2 1 f108"/>
                <a:gd name="f113" fmla="*/ f5 1 f108"/>
                <a:gd name="f114" fmla="*/ f2 1 f109"/>
                <a:gd name="f115" fmla="*/ f4 1 f109"/>
                <a:gd name="f116" fmla="*/ f112 f111 1"/>
                <a:gd name="f117" fmla="*/ f113 f111 1"/>
                <a:gd name="f118" fmla="*/ f115 f102 1"/>
                <a:gd name="f119" fmla="*/ f114 f102 1"/>
                <a:gd name="f120" fmla="*/ f116 1 f110"/>
                <a:gd name="f121" fmla="*/ f117 1 f110"/>
                <a:gd name="f122" fmla="*/ f120 f101 1"/>
                <a:gd name="f123" fmla="*/ f12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2" t="f119" r="f123" b="f118"/>
              <a:pathLst>
                <a:path w="12759" h="12351">
                  <a:moveTo>
                    <a:pt x="f6" y="f7"/>
                  </a:moveTo>
                  <a:cubicBezTo>
                    <a:pt x="f8" y="f7"/>
                    <a:pt x="f9" y="f10"/>
                    <a:pt x="f9" y="f11"/>
                  </a:cubicBezTo>
                  <a:lnTo>
                    <a:pt x="f9" y="f12"/>
                  </a:lnTo>
                  <a:lnTo>
                    <a:pt x="f13" y="f12"/>
                  </a:lnTo>
                  <a:lnTo>
                    <a:pt x="f13" y="f11"/>
                  </a:lnTo>
                  <a:cubicBezTo>
                    <a:pt x="f13" y="f10"/>
                    <a:pt x="f14" y="f7"/>
                    <a:pt x="f6" y="f7"/>
                  </a:cubicBezTo>
                  <a:close/>
                  <a:moveTo>
                    <a:pt x="f15" y="f16"/>
                  </a:moveTo>
                  <a:cubicBezTo>
                    <a:pt x="f17" y="f16"/>
                    <a:pt x="f18" y="f19"/>
                    <a:pt x="f18" y="f20"/>
                  </a:cubicBezTo>
                  <a:cubicBezTo>
                    <a:pt x="f21" y="f9"/>
                    <a:pt x="f17" y="f22"/>
                    <a:pt x="f15" y="f22"/>
                  </a:cubicBezTo>
                  <a:lnTo>
                    <a:pt x="f23" y="f22"/>
                  </a:lnTo>
                  <a:cubicBezTo>
                    <a:pt x="f24" y="f22"/>
                    <a:pt x="f25" y="f9"/>
                    <a:pt x="f25" y="f20"/>
                  </a:cubicBezTo>
                  <a:cubicBezTo>
                    <a:pt x="f25" y="f26"/>
                    <a:pt x="f24" y="f16"/>
                    <a:pt x="f23" y="f16"/>
                  </a:cubicBezTo>
                  <a:close/>
                  <a:moveTo>
                    <a:pt x="f15" y="f27"/>
                  </a:moveTo>
                  <a:cubicBezTo>
                    <a:pt x="f17" y="f27"/>
                    <a:pt x="f18" y="f28"/>
                    <a:pt x="f18" y="f29"/>
                  </a:cubicBezTo>
                  <a:cubicBezTo>
                    <a:pt x="f21" y="f30"/>
                    <a:pt x="f17" y="f31"/>
                    <a:pt x="f15" y="f31"/>
                  </a:cubicBezTo>
                  <a:lnTo>
                    <a:pt x="f23" y="f31"/>
                  </a:lnTo>
                  <a:cubicBezTo>
                    <a:pt x="f24" y="f31"/>
                    <a:pt x="f25" y="f30"/>
                    <a:pt x="f25" y="f29"/>
                  </a:cubicBezTo>
                  <a:cubicBezTo>
                    <a:pt x="f25" y="f28"/>
                    <a:pt x="f24" y="f27"/>
                    <a:pt x="f23" y="f27"/>
                  </a:cubicBezTo>
                  <a:close/>
                  <a:moveTo>
                    <a:pt x="f32" y="f33"/>
                  </a:moveTo>
                  <a:cubicBezTo>
                    <a:pt x="f34" y="f33"/>
                    <a:pt x="f35" y="f36"/>
                    <a:pt x="f37" y="f38"/>
                  </a:cubicBezTo>
                  <a:cubicBezTo>
                    <a:pt x="f39" y="f40"/>
                    <a:pt x="f41" y="f42"/>
                    <a:pt x="f39" y="f43"/>
                  </a:cubicBezTo>
                  <a:cubicBezTo>
                    <a:pt x="f44" y="f25"/>
                    <a:pt x="f45" y="f24"/>
                    <a:pt x="f46" y="f23"/>
                  </a:cubicBezTo>
                  <a:cubicBezTo>
                    <a:pt x="f47" y="f48"/>
                    <a:pt x="f49" y="f50"/>
                    <a:pt x="f49" y="f51"/>
                  </a:cubicBezTo>
                  <a:cubicBezTo>
                    <a:pt x="f49" y="f52"/>
                    <a:pt x="f53" y="f54"/>
                    <a:pt x="f55" y="f54"/>
                  </a:cubicBezTo>
                  <a:lnTo>
                    <a:pt x="f56" y="f54"/>
                  </a:lnTo>
                  <a:cubicBezTo>
                    <a:pt x="f57" y="f54"/>
                    <a:pt x="f58" y="f52"/>
                    <a:pt x="f58" y="f59"/>
                  </a:cubicBezTo>
                  <a:cubicBezTo>
                    <a:pt x="f58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5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33"/>
                    <a:pt x="f32" y="f33"/>
                  </a:cubicBezTo>
                  <a:close/>
                  <a:moveTo>
                    <a:pt x="f15" y="f79"/>
                  </a:moveTo>
                  <a:cubicBezTo>
                    <a:pt x="f17" y="f79"/>
                    <a:pt x="f18" y="f80"/>
                    <a:pt x="f18" y="f59"/>
                  </a:cubicBezTo>
                  <a:cubicBezTo>
                    <a:pt x="f21" y="f52"/>
                    <a:pt x="f17" y="f54"/>
                    <a:pt x="f15" y="f54"/>
                  </a:cubicBezTo>
                  <a:lnTo>
                    <a:pt x="f23" y="f54"/>
                  </a:lnTo>
                  <a:cubicBezTo>
                    <a:pt x="f24" y="f54"/>
                    <a:pt x="f25" y="f52"/>
                    <a:pt x="f25" y="f59"/>
                  </a:cubicBezTo>
                  <a:cubicBezTo>
                    <a:pt x="f25" y="f81"/>
                    <a:pt x="f24" y="f79"/>
                    <a:pt x="f23" y="f79"/>
                  </a:cubicBezTo>
                  <a:close/>
                  <a:moveTo>
                    <a:pt x="f82" y="f2"/>
                  </a:moveTo>
                  <a:cubicBezTo>
                    <a:pt x="f83" y="f2"/>
                    <a:pt x="f84" y="f85"/>
                    <a:pt x="f84" y="f11"/>
                  </a:cubicBezTo>
                  <a:lnTo>
                    <a:pt x="f84" y="f86"/>
                  </a:lnTo>
                  <a:lnTo>
                    <a:pt x="f87" y="f86"/>
                  </a:lnTo>
                  <a:cubicBezTo>
                    <a:pt x="f88" y="f86"/>
                    <a:pt x="f89" y="f63"/>
                    <a:pt x="f89" y="f90"/>
                  </a:cubicBezTo>
                  <a:lnTo>
                    <a:pt x="f89" y="f21"/>
                  </a:lnTo>
                  <a:cubicBezTo>
                    <a:pt x="f89" y="f91"/>
                    <a:pt x="f92" y="f93"/>
                    <a:pt x="f87" y="f93"/>
                  </a:cubicBezTo>
                  <a:lnTo>
                    <a:pt x="f94" y="f93"/>
                  </a:lnTo>
                  <a:cubicBezTo>
                    <a:pt x="f95" y="f93"/>
                    <a:pt x="f96" y="f91"/>
                    <a:pt x="f96" y="f21"/>
                  </a:cubicBezTo>
                  <a:lnTo>
                    <a:pt x="f96" y="f90"/>
                  </a:lnTo>
                  <a:cubicBezTo>
                    <a:pt x="f5" y="f63"/>
                    <a:pt x="f97" y="f86"/>
                    <a:pt x="f98" y="f86"/>
                  </a:cubicBezTo>
                  <a:lnTo>
                    <a:pt x="f99" y="f86"/>
                  </a:lnTo>
                  <a:lnTo>
                    <a:pt x="f99" y="f11"/>
                  </a:lnTo>
                  <a:cubicBezTo>
                    <a:pt x="f99" y="f85"/>
                    <a:pt x="f100" y="f2"/>
                    <a:pt x="f82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0088;p74">
              <a:extLst>
                <a:ext uri="{FF2B5EF4-FFF2-40B4-BE49-F238E27FC236}">
                  <a16:creationId xmlns:a16="http://schemas.microsoft.com/office/drawing/2014/main" id="{9C607FEF-FE3B-4131-B709-2C87BE9B5C97}"/>
                </a:ext>
              </a:extLst>
            </p:cNvPr>
            <p:cNvSpPr/>
            <p:nvPr/>
          </p:nvSpPr>
          <p:spPr>
            <a:xfrm>
              <a:off x="7303303" y="2801520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+- f4 0 f2"/>
                <a:gd name="f11" fmla="+- f3 0 f2"/>
                <a:gd name="f12" fmla="*/ f11 1 567"/>
                <a:gd name="f13" fmla="*/ f10 1 568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10089;p74">
            <a:extLst>
              <a:ext uri="{FF2B5EF4-FFF2-40B4-BE49-F238E27FC236}">
                <a16:creationId xmlns:a16="http://schemas.microsoft.com/office/drawing/2014/main" id="{3D423821-AE12-4430-8C73-B5452CE4824A}"/>
              </a:ext>
            </a:extLst>
          </p:cNvPr>
          <p:cNvGrpSpPr/>
          <p:nvPr/>
        </p:nvGrpSpPr>
        <p:grpSpPr>
          <a:xfrm>
            <a:off x="6403515" y="1179621"/>
            <a:ext cx="515511" cy="543510"/>
            <a:chOff x="6403515" y="1179621"/>
            <a:chExt cx="515511" cy="543510"/>
          </a:xfrm>
        </p:grpSpPr>
        <p:sp>
          <p:nvSpPr>
            <p:cNvPr id="32" name="Google Shape;10090;p74">
              <a:extLst>
                <a:ext uri="{FF2B5EF4-FFF2-40B4-BE49-F238E27FC236}">
                  <a16:creationId xmlns:a16="http://schemas.microsoft.com/office/drawing/2014/main" id="{CBF35B5D-3E98-4994-BFF7-BAFF04B37EE5}"/>
                </a:ext>
              </a:extLst>
            </p:cNvPr>
            <p:cNvSpPr/>
            <p:nvPr/>
          </p:nvSpPr>
          <p:spPr>
            <a:xfrm>
              <a:off x="6523439" y="1179621"/>
              <a:ext cx="275636" cy="343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+- f4 0 f2"/>
                <a:gd name="f77" fmla="+- f3 0 f2"/>
                <a:gd name="f78" fmla="*/ f77 1 6806"/>
                <a:gd name="f79" fmla="*/ f76 1 7961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10091;p74">
              <a:extLst>
                <a:ext uri="{FF2B5EF4-FFF2-40B4-BE49-F238E27FC236}">
                  <a16:creationId xmlns:a16="http://schemas.microsoft.com/office/drawing/2014/main" id="{E40E7AD7-FD06-4F74-A17B-58F181CEAB9D}"/>
                </a:ext>
              </a:extLst>
            </p:cNvPr>
            <p:cNvSpPr/>
            <p:nvPr/>
          </p:nvSpPr>
          <p:spPr>
            <a:xfrm>
              <a:off x="6403515" y="1519449"/>
              <a:ext cx="515511" cy="2036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+- f4 0 f2"/>
                <a:gd name="f87" fmla="+- f3 0 f2"/>
                <a:gd name="f88" fmla="*/ f87 1 12729"/>
                <a:gd name="f89" fmla="*/ f86 1 4719"/>
                <a:gd name="f90" fmla="*/ f2 1 f88"/>
                <a:gd name="f91" fmla="*/ f3 1 f88"/>
                <a:gd name="f92" fmla="*/ f2 1 f89"/>
                <a:gd name="f93" fmla="*/ f4 1 f89"/>
                <a:gd name="f94" fmla="*/ f90 f84 1"/>
                <a:gd name="f95" fmla="*/ f91 f84 1"/>
                <a:gd name="f96" fmla="*/ f93 f85 1"/>
                <a:gd name="f97" fmla="*/ f92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4" name="Google Shape;10113;p74">
            <a:extLst>
              <a:ext uri="{FF2B5EF4-FFF2-40B4-BE49-F238E27FC236}">
                <a16:creationId xmlns:a16="http://schemas.microsoft.com/office/drawing/2014/main" id="{E5982058-30ED-4DBF-8A2F-7F2B3AA81040}"/>
              </a:ext>
            </a:extLst>
          </p:cNvPr>
          <p:cNvSpPr/>
          <p:nvPr/>
        </p:nvSpPr>
        <p:spPr>
          <a:xfrm>
            <a:off x="5229481" y="2730663"/>
            <a:ext cx="395670" cy="417039"/>
          </a:xfrm>
          <a:custGeom>
            <a:avLst/>
            <a:gdLst>
              <a:gd name="f0" fmla="val w"/>
              <a:gd name="f1" fmla="val h"/>
              <a:gd name="f2" fmla="val 0"/>
              <a:gd name="f3" fmla="val 12759"/>
              <a:gd name="f4" fmla="val 12619"/>
              <a:gd name="f5" fmla="val 12760"/>
              <a:gd name="f6" fmla="val 10082"/>
              <a:gd name="f7" fmla="val 2190"/>
              <a:gd name="f8" fmla="val 11027"/>
              <a:gd name="f9" fmla="val 2726"/>
              <a:gd name="f10" fmla="val 8948"/>
              <a:gd name="f11" fmla="val 6317"/>
              <a:gd name="f12" fmla="val 8003"/>
              <a:gd name="f13" fmla="val 5781"/>
              <a:gd name="f14" fmla="val 8349"/>
              <a:gd name="f15" fmla="val 5151"/>
              <a:gd name="f16" fmla="val 9704"/>
              <a:gd name="f17" fmla="val 2820"/>
              <a:gd name="f18" fmla="val 7813"/>
              <a:gd name="f19" fmla="val 6601"/>
              <a:gd name="f20" fmla="val 8318"/>
              <a:gd name="f21" fmla="val 6916"/>
              <a:gd name="f22" fmla="val 7782"/>
              <a:gd name="f23" fmla="val 7262"/>
              <a:gd name="f24" fmla="val 10554"/>
              <a:gd name="f25" fmla="val 8522"/>
              <a:gd name="f26" fmla="val 10806"/>
              <a:gd name="f27" fmla="val 10964"/>
              <a:gd name="f28" fmla="val 8711"/>
              <a:gd name="f29" fmla="val 8900"/>
              <a:gd name="f30" fmla="val 9153"/>
              <a:gd name="f31" fmla="val 9342"/>
              <a:gd name="f32" fmla="val 5608"/>
              <a:gd name="f33" fmla="val 5356"/>
              <a:gd name="f34" fmla="val 5167"/>
              <a:gd name="f35" fmla="val 8680"/>
              <a:gd name="f36" fmla="val 3088"/>
              <a:gd name="f37" fmla="val 5592"/>
              <a:gd name="f38" fmla="val 3308"/>
              <a:gd name="f39" fmla="val 3497"/>
              <a:gd name="f40" fmla="val 5813"/>
              <a:gd name="f41" fmla="val 6002"/>
              <a:gd name="f42" fmla="val 6286"/>
              <a:gd name="f43" fmla="val 3970"/>
              <a:gd name="f44" fmla="val 6443"/>
              <a:gd name="f45" fmla="val 4348"/>
              <a:gd name="f46" fmla="val 7451"/>
              <a:gd name="f47" fmla="val 7703"/>
              <a:gd name="f48" fmla="val 4159"/>
              <a:gd name="f49" fmla="val 7861"/>
              <a:gd name="f50" fmla="val 3907"/>
              <a:gd name="f51" fmla="val 3655"/>
              <a:gd name="f52" fmla="val 7640"/>
              <a:gd name="f53" fmla="val 7231"/>
              <a:gd name="f54" fmla="val 7010"/>
              <a:gd name="f55" fmla="val 2836"/>
              <a:gd name="f56" fmla="val 2678"/>
              <a:gd name="f57" fmla="val 3025"/>
              <a:gd name="f58" fmla="val 7924"/>
              <a:gd name="f59" fmla="val 3340"/>
              <a:gd name="f60" fmla="val 8176"/>
              <a:gd name="f61" fmla="val 3781"/>
              <a:gd name="f62" fmla="val 8491"/>
              <a:gd name="f63" fmla="val 8869"/>
              <a:gd name="f64" fmla="val 9531"/>
              <a:gd name="f65" fmla="val 10098"/>
              <a:gd name="f66" fmla="val 10539"/>
              <a:gd name="f67" fmla="val 10728"/>
              <a:gd name="f68" fmla="val 11011"/>
              <a:gd name="f69" fmla="val 11232"/>
              <a:gd name="f70" fmla="val 11452"/>
              <a:gd name="f71" fmla="val 2206"/>
              <a:gd name="f72" fmla="val 10570"/>
              <a:gd name="f73" fmla="val 1859"/>
              <a:gd name="f74" fmla="val 9310"/>
              <a:gd name="f75" fmla="val 2048"/>
              <a:gd name="f76" fmla="val 9121"/>
              <a:gd name="f77" fmla="val 2300"/>
              <a:gd name="f78" fmla="val 2521"/>
              <a:gd name="f79" fmla="val 9783"/>
              <a:gd name="f80" fmla="val 2867"/>
              <a:gd name="f81" fmla="val 9940"/>
              <a:gd name="f82" fmla="val 9751"/>
              <a:gd name="f83" fmla="val 3182"/>
              <a:gd name="f84" fmla="val 9089"/>
              <a:gd name="f85" fmla="val 8837"/>
              <a:gd name="f86" fmla="val 2395"/>
              <a:gd name="f87" fmla="val 8113"/>
              <a:gd name="f88" fmla="val 6475"/>
              <a:gd name="f89" fmla="val 5750"/>
              <a:gd name="f90" fmla="val 11200"/>
              <a:gd name="f91" fmla="val 11641"/>
              <a:gd name="f92" fmla="val 11830"/>
              <a:gd name="f93" fmla="val 10933"/>
              <a:gd name="f94" fmla="val 1"/>
              <a:gd name="f95" fmla="val 10599"/>
              <a:gd name="f96" fmla="val 10280"/>
              <a:gd name="f97" fmla="val 176"/>
              <a:gd name="f98" fmla="val 10113"/>
              <a:gd name="f99" fmla="val 489"/>
              <a:gd name="f100" fmla="val 7877"/>
              <a:gd name="f101" fmla="val 4395"/>
              <a:gd name="f102" fmla="val 1229"/>
              <a:gd name="f103" fmla="val 567"/>
              <a:gd name="f104" fmla="val 4931"/>
              <a:gd name="f105" fmla="val 11389"/>
              <a:gd name="f106" fmla="val 12051"/>
              <a:gd name="f107" fmla="val 12618"/>
              <a:gd name="f108" fmla="val 11437"/>
              <a:gd name="f109" fmla="val 12098"/>
              <a:gd name="f110" fmla="val 12697"/>
              <a:gd name="f111" fmla="val 12082"/>
              <a:gd name="f112" fmla="val 12602"/>
              <a:gd name="f113" fmla="val 12067"/>
              <a:gd name="f114" fmla="val 11374"/>
              <a:gd name="f115" fmla="val 12476"/>
              <a:gd name="f116" fmla="val 1875"/>
              <a:gd name="f117" fmla="val 1402"/>
              <a:gd name="f118" fmla="val 804"/>
              <a:gd name="f119" fmla="val 12130"/>
              <a:gd name="f120" fmla="val 583"/>
              <a:gd name="f121" fmla="val 142"/>
              <a:gd name="f122" fmla="val 11277"/>
              <a:gd name="f123" fmla="val 46"/>
              <a:gd name="f124" fmla="val 11103"/>
              <a:gd name="f125" fmla="*/ f0 1 12759"/>
              <a:gd name="f126" fmla="*/ f1 1 12619"/>
              <a:gd name="f127" fmla="val f2"/>
              <a:gd name="f128" fmla="val f3"/>
              <a:gd name="f129" fmla="+- f4 0 f2"/>
              <a:gd name="f130" fmla="+- f5 0 f2"/>
              <a:gd name="f131" fmla="+- f128 0 f127"/>
              <a:gd name="f132" fmla="*/ f130 1 12760"/>
              <a:gd name="f133" fmla="*/ f129 1 12619"/>
              <a:gd name="f134" fmla="*/ f131 1 12759"/>
              <a:gd name="f135" fmla="*/ f131 1 12760"/>
              <a:gd name="f136" fmla="*/ f2 1 f132"/>
              <a:gd name="f137" fmla="*/ f5 1 f132"/>
              <a:gd name="f138" fmla="*/ f2 1 f133"/>
              <a:gd name="f139" fmla="*/ f4 1 f133"/>
              <a:gd name="f140" fmla="*/ f136 f135 1"/>
              <a:gd name="f141" fmla="*/ f137 f135 1"/>
              <a:gd name="f142" fmla="*/ f139 f126 1"/>
              <a:gd name="f143" fmla="*/ f138 f126 1"/>
              <a:gd name="f144" fmla="*/ f140 1 f134"/>
              <a:gd name="f145" fmla="*/ f141 1 f134"/>
              <a:gd name="f146" fmla="*/ f144 f125 1"/>
              <a:gd name="f147" fmla="*/ f145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3" r="f147" b="f142"/>
            <a:pathLst>
              <a:path w="12759" h="12619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17"/>
                  <a:pt x="f6" y="f7"/>
                </a:cubicBez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18" y="f19"/>
                </a:lnTo>
                <a:close/>
                <a:moveTo>
                  <a:pt x="f24" y="f25"/>
                </a:moveTo>
                <a:cubicBezTo>
                  <a:pt x="f26" y="f25"/>
                  <a:pt x="f27" y="f28"/>
                  <a:pt x="f27" y="f29"/>
                </a:cubicBezTo>
                <a:cubicBezTo>
                  <a:pt x="f27" y="f30"/>
                  <a:pt x="f26" y="f31"/>
                  <a:pt x="f24" y="f31"/>
                </a:cubicBezTo>
                <a:lnTo>
                  <a:pt x="f32" y="f31"/>
                </a:lnTo>
                <a:cubicBezTo>
                  <a:pt x="f33" y="f31"/>
                  <a:pt x="f34" y="f30"/>
                  <a:pt x="f34" y="f29"/>
                </a:cubicBezTo>
                <a:cubicBezTo>
                  <a:pt x="f34" y="f35"/>
                  <a:pt x="f33" y="f25"/>
                  <a:pt x="f32" y="f25"/>
                </a:cubicBezTo>
                <a:close/>
                <a:moveTo>
                  <a:pt x="f36" y="f37"/>
                </a:moveTo>
                <a:cubicBezTo>
                  <a:pt x="f38" y="f37"/>
                  <a:pt x="f39" y="f40"/>
                  <a:pt x="f39" y="f41"/>
                </a:cubicBezTo>
                <a:lnTo>
                  <a:pt x="f39" y="f42"/>
                </a:lnTo>
                <a:cubicBezTo>
                  <a:pt x="f43" y="f44"/>
                  <a:pt x="f45" y="f21"/>
                  <a:pt x="f45" y="f46"/>
                </a:cubicBezTo>
                <a:cubicBezTo>
                  <a:pt x="f45" y="f47"/>
                  <a:pt x="f48" y="f49"/>
                  <a:pt x="f50" y="f49"/>
                </a:cubicBezTo>
                <a:cubicBezTo>
                  <a:pt x="f51" y="f49"/>
                  <a:pt x="f39" y="f52"/>
                  <a:pt x="f39" y="f46"/>
                </a:cubicBezTo>
                <a:cubicBezTo>
                  <a:pt x="f39" y="f53"/>
                  <a:pt x="f38" y="f54"/>
                  <a:pt x="f36" y="f54"/>
                </a:cubicBezTo>
                <a:cubicBezTo>
                  <a:pt x="f55" y="f54"/>
                  <a:pt x="f56" y="f53"/>
                  <a:pt x="f56" y="f46"/>
                </a:cubicBezTo>
                <a:cubicBezTo>
                  <a:pt x="f56" y="f47"/>
                  <a:pt x="f57" y="f58"/>
                  <a:pt x="f59" y="f60"/>
                </a:cubicBezTo>
                <a:cubicBezTo>
                  <a:pt x="f61" y="f62"/>
                  <a:pt x="f45" y="f63"/>
                  <a:pt x="f45" y="f64"/>
                </a:cubicBezTo>
                <a:cubicBezTo>
                  <a:pt x="f45" y="f65"/>
                  <a:pt x="f43" y="f66"/>
                  <a:pt x="f39" y="f67"/>
                </a:cubicBezTo>
                <a:lnTo>
                  <a:pt x="f39" y="f68"/>
                </a:lnTo>
                <a:cubicBezTo>
                  <a:pt x="f39" y="f69"/>
                  <a:pt x="f38" y="f70"/>
                  <a:pt x="f36" y="f70"/>
                </a:cubicBezTo>
                <a:cubicBezTo>
                  <a:pt x="f55" y="f70"/>
                  <a:pt x="f56" y="f69"/>
                  <a:pt x="f56" y="f68"/>
                </a:cubicBezTo>
                <a:lnTo>
                  <a:pt x="f56" y="f67"/>
                </a:lnTo>
                <a:cubicBezTo>
                  <a:pt x="f71" y="f72"/>
                  <a:pt x="f73" y="f65"/>
                  <a:pt x="f73" y="f64"/>
                </a:cubicBezTo>
                <a:cubicBezTo>
                  <a:pt x="f73" y="f74"/>
                  <a:pt x="f75" y="f76"/>
                  <a:pt x="f77" y="f76"/>
                </a:cubicBezTo>
                <a:cubicBezTo>
                  <a:pt x="f78" y="f76"/>
                  <a:pt x="f56" y="f74"/>
                  <a:pt x="f56" y="f64"/>
                </a:cubicBezTo>
                <a:cubicBezTo>
                  <a:pt x="f56" y="f79"/>
                  <a:pt x="f80" y="f81"/>
                  <a:pt x="f36" y="f81"/>
                </a:cubicBezTo>
                <a:cubicBezTo>
                  <a:pt x="f38" y="f81"/>
                  <a:pt x="f39" y="f82"/>
                  <a:pt x="f39" y="f64"/>
                </a:cubicBezTo>
                <a:cubicBezTo>
                  <a:pt x="f39" y="f74"/>
                  <a:pt x="f83" y="f84"/>
                  <a:pt x="f55" y="f85"/>
                </a:cubicBezTo>
                <a:cubicBezTo>
                  <a:pt x="f86" y="f25"/>
                  <a:pt x="f73" y="f87"/>
                  <a:pt x="f73" y="f46"/>
                </a:cubicBezTo>
                <a:cubicBezTo>
                  <a:pt x="f73" y="f21"/>
                  <a:pt x="f71" y="f88"/>
                  <a:pt x="f56" y="f42"/>
                </a:cubicBezTo>
                <a:lnTo>
                  <a:pt x="f56" y="f41"/>
                </a:lnTo>
                <a:cubicBezTo>
                  <a:pt x="f56" y="f89"/>
                  <a:pt x="f80" y="f37"/>
                  <a:pt x="f36" y="f37"/>
                </a:cubicBezTo>
                <a:close/>
                <a:moveTo>
                  <a:pt x="f24" y="f68"/>
                </a:moveTo>
                <a:cubicBezTo>
                  <a:pt x="f26" y="f68"/>
                  <a:pt x="f27" y="f90"/>
                  <a:pt x="f27" y="f70"/>
                </a:cubicBezTo>
                <a:cubicBezTo>
                  <a:pt x="f27" y="f91"/>
                  <a:pt x="f26" y="f92"/>
                  <a:pt x="f24" y="f92"/>
                </a:cubicBezTo>
                <a:lnTo>
                  <a:pt x="f32" y="f92"/>
                </a:lnTo>
                <a:cubicBezTo>
                  <a:pt x="f33" y="f92"/>
                  <a:pt x="f34" y="f91"/>
                  <a:pt x="f34" y="f70"/>
                </a:cubicBezTo>
                <a:cubicBezTo>
                  <a:pt x="f34" y="f90"/>
                  <a:pt x="f33" y="f68"/>
                  <a:pt x="f32" y="f68"/>
                </a:cubicBezTo>
                <a:close/>
                <a:moveTo>
                  <a:pt x="f93" y="f94"/>
                </a:moveTo>
                <a:cubicBezTo>
                  <a:pt x="f95" y="f94"/>
                  <a:pt x="f96" y="f97"/>
                  <a:pt x="f98" y="f99"/>
                </a:cubicBezTo>
                <a:lnTo>
                  <a:pt x="f100" y="f101"/>
                </a:lnTo>
                <a:lnTo>
                  <a:pt x="f102" y="f101"/>
                </a:lnTo>
                <a:cubicBezTo>
                  <a:pt x="f103" y="f101"/>
                  <a:pt x="f2" y="f104"/>
                  <a:pt x="f2" y="f37"/>
                </a:cubicBezTo>
                <a:lnTo>
                  <a:pt x="f2" y="f105"/>
                </a:lnTo>
                <a:cubicBezTo>
                  <a:pt x="f2" y="f106"/>
                  <a:pt x="f103" y="f107"/>
                  <a:pt x="f102" y="f107"/>
                </a:cubicBezTo>
                <a:lnTo>
                  <a:pt x="f108" y="f107"/>
                </a:lnTo>
                <a:cubicBezTo>
                  <a:pt x="f109" y="f107"/>
                  <a:pt x="f110" y="f111"/>
                  <a:pt x="f110" y="f105"/>
                </a:cubicBezTo>
                <a:lnTo>
                  <a:pt x="f110" y="f37"/>
                </a:lnTo>
                <a:cubicBezTo>
                  <a:pt x="f112" y="f104"/>
                  <a:pt x="f113" y="f101"/>
                  <a:pt x="f114" y="f101"/>
                </a:cubicBezTo>
                <a:lnTo>
                  <a:pt x="f8" y="f101"/>
                </a:lnTo>
                <a:lnTo>
                  <a:pt x="f115" y="f116"/>
                </a:lnTo>
                <a:cubicBezTo>
                  <a:pt x="f5" y="f117"/>
                  <a:pt x="f112" y="f118"/>
                  <a:pt x="f119" y="f120"/>
                </a:cubicBezTo>
                <a:lnTo>
                  <a:pt x="f108" y="f121"/>
                </a:lnTo>
                <a:cubicBezTo>
                  <a:pt x="f122" y="f123"/>
                  <a:pt x="f124" y="f94"/>
                  <a:pt x="f93" y="f94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5" name="Google Shape;10118;p74">
            <a:extLst>
              <a:ext uri="{FF2B5EF4-FFF2-40B4-BE49-F238E27FC236}">
                <a16:creationId xmlns:a16="http://schemas.microsoft.com/office/drawing/2014/main" id="{F5993B53-9D7C-4E6C-997D-FB1E401D059C}"/>
              </a:ext>
            </a:extLst>
          </p:cNvPr>
          <p:cNvGrpSpPr/>
          <p:nvPr/>
        </p:nvGrpSpPr>
        <p:grpSpPr>
          <a:xfrm>
            <a:off x="8474320" y="2073136"/>
            <a:ext cx="350645" cy="379421"/>
            <a:chOff x="8474320" y="2073136"/>
            <a:chExt cx="350645" cy="379421"/>
          </a:xfrm>
        </p:grpSpPr>
        <p:sp>
          <p:nvSpPr>
            <p:cNvPr id="36" name="Google Shape;10119;p74">
              <a:extLst>
                <a:ext uri="{FF2B5EF4-FFF2-40B4-BE49-F238E27FC236}">
                  <a16:creationId xmlns:a16="http://schemas.microsoft.com/office/drawing/2014/main" id="{299DE724-95A9-4D25-96DB-CA1DECD2C69A}"/>
                </a:ext>
              </a:extLst>
            </p:cNvPr>
            <p:cNvSpPr/>
            <p:nvPr/>
          </p:nvSpPr>
          <p:spPr>
            <a:xfrm>
              <a:off x="8474320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+- f4 0 f2"/>
                <a:gd name="f27" fmla="+- f3 0 f2"/>
                <a:gd name="f28" fmla="*/ f27 1 3592"/>
                <a:gd name="f29" fmla="*/ f26 1 3309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10120;p74">
              <a:extLst>
                <a:ext uri="{FF2B5EF4-FFF2-40B4-BE49-F238E27FC236}">
                  <a16:creationId xmlns:a16="http://schemas.microsoft.com/office/drawing/2014/main" id="{385AF7EC-E49E-4EE5-BAEA-906E548C9FCF}"/>
                </a:ext>
              </a:extLst>
            </p:cNvPr>
            <p:cNvSpPr/>
            <p:nvPr/>
          </p:nvSpPr>
          <p:spPr>
            <a:xfrm>
              <a:off x="8475189" y="2073136"/>
              <a:ext cx="101233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+- f4 0 f2"/>
                <a:gd name="f31" fmla="+- f3 0 f2"/>
                <a:gd name="f32" fmla="*/ f31 1 3593"/>
                <a:gd name="f33" fmla="*/ f30 1 850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0121;p74">
              <a:extLst>
                <a:ext uri="{FF2B5EF4-FFF2-40B4-BE49-F238E27FC236}">
                  <a16:creationId xmlns:a16="http://schemas.microsoft.com/office/drawing/2014/main" id="{04EC2391-9530-4458-9057-5B8BBA31F9A8}"/>
                </a:ext>
              </a:extLst>
            </p:cNvPr>
            <p:cNvSpPr/>
            <p:nvPr/>
          </p:nvSpPr>
          <p:spPr>
            <a:xfrm>
              <a:off x="859859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+- f4 0 f2"/>
                <a:gd name="f27" fmla="+- f3 0 f2"/>
                <a:gd name="f28" fmla="*/ f27 1 3592"/>
                <a:gd name="f29" fmla="*/ f26 1 3309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0122;p74">
              <a:extLst>
                <a:ext uri="{FF2B5EF4-FFF2-40B4-BE49-F238E27FC236}">
                  <a16:creationId xmlns:a16="http://schemas.microsoft.com/office/drawing/2014/main" id="{3A70E6F4-CBC9-4C9B-854A-8CB26B333576}"/>
                </a:ext>
              </a:extLst>
            </p:cNvPr>
            <p:cNvSpPr/>
            <p:nvPr/>
          </p:nvSpPr>
          <p:spPr>
            <a:xfrm>
              <a:off x="8598596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+- f4 0 f2"/>
                <a:gd name="f29" fmla="+- f3 0 f2"/>
                <a:gd name="f30" fmla="*/ f29 1 3592"/>
                <a:gd name="f31" fmla="*/ f28 1 8508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0123;p74">
              <a:extLst>
                <a:ext uri="{FF2B5EF4-FFF2-40B4-BE49-F238E27FC236}">
                  <a16:creationId xmlns:a16="http://schemas.microsoft.com/office/drawing/2014/main" id="{D6CC3C14-C7AF-4E22-8A18-01F9634746BD}"/>
                </a:ext>
              </a:extLst>
            </p:cNvPr>
            <p:cNvSpPr/>
            <p:nvPr/>
          </p:nvSpPr>
          <p:spPr>
            <a:xfrm>
              <a:off x="8721995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+- f4 0 f2"/>
                <a:gd name="f28" fmla="+- f3 0 f2"/>
                <a:gd name="f29" fmla="*/ f28 1 3592"/>
                <a:gd name="f30" fmla="*/ f27 1 330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0124;p74">
              <a:extLst>
                <a:ext uri="{FF2B5EF4-FFF2-40B4-BE49-F238E27FC236}">
                  <a16:creationId xmlns:a16="http://schemas.microsoft.com/office/drawing/2014/main" id="{DC33395D-307A-41AD-AB5C-F46A001B72CD}"/>
                </a:ext>
              </a:extLst>
            </p:cNvPr>
            <p:cNvSpPr/>
            <p:nvPr/>
          </p:nvSpPr>
          <p:spPr>
            <a:xfrm>
              <a:off x="8723760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+- f4 0 f2"/>
                <a:gd name="f31" fmla="+- f3 0 f2"/>
                <a:gd name="f32" fmla="*/ f31 1 3592"/>
                <a:gd name="f33" fmla="*/ f30 1 850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10129;p74">
            <a:extLst>
              <a:ext uri="{FF2B5EF4-FFF2-40B4-BE49-F238E27FC236}">
                <a16:creationId xmlns:a16="http://schemas.microsoft.com/office/drawing/2014/main" id="{86982D15-B83F-42E6-9B8C-FEF40DB75F13}"/>
              </a:ext>
            </a:extLst>
          </p:cNvPr>
          <p:cNvGrpSpPr/>
          <p:nvPr/>
        </p:nvGrpSpPr>
        <p:grpSpPr>
          <a:xfrm>
            <a:off x="5866287" y="1210345"/>
            <a:ext cx="427692" cy="535545"/>
            <a:chOff x="5866287" y="1210345"/>
            <a:chExt cx="427692" cy="535545"/>
          </a:xfrm>
        </p:grpSpPr>
        <p:sp>
          <p:nvSpPr>
            <p:cNvPr id="43" name="Google Shape;10130;p74">
              <a:extLst>
                <a:ext uri="{FF2B5EF4-FFF2-40B4-BE49-F238E27FC236}">
                  <a16:creationId xmlns:a16="http://schemas.microsoft.com/office/drawing/2014/main" id="{D1AE2EEA-A536-40D8-9ECF-41D2ED846BA4}"/>
                </a:ext>
              </a:extLst>
            </p:cNvPr>
            <p:cNvSpPr/>
            <p:nvPr/>
          </p:nvSpPr>
          <p:spPr>
            <a:xfrm>
              <a:off x="5866287" y="1522594"/>
              <a:ext cx="427692" cy="152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3"/>
                <a:gd name="f5" fmla="val 3624"/>
                <a:gd name="f6" fmla="val 2111"/>
                <a:gd name="f7" fmla="val 1"/>
                <a:gd name="f8" fmla="val 945"/>
                <a:gd name="f9" fmla="val 946"/>
                <a:gd name="f10" fmla="val 2080"/>
                <a:gd name="f11" fmla="val 3183"/>
                <a:gd name="f12" fmla="val 3435"/>
                <a:gd name="f13" fmla="val 221"/>
                <a:gd name="f14" fmla="val 441"/>
                <a:gd name="f15" fmla="val 10365"/>
                <a:gd name="f16" fmla="val 10618"/>
                <a:gd name="f17" fmla="val 9861"/>
                <a:gd name="f18" fmla="val 8727"/>
                <a:gd name="f19" fmla="*/ f0 1 10807"/>
                <a:gd name="f20" fmla="*/ f1 1 3623"/>
                <a:gd name="f21" fmla="val f2"/>
                <a:gd name="f22" fmla="val f4"/>
                <a:gd name="f23" fmla="+- f5 0 f2"/>
                <a:gd name="f24" fmla="+- f3 0 f2"/>
                <a:gd name="f25" fmla="+- f22 0 f21"/>
                <a:gd name="f26" fmla="*/ f24 1 10807"/>
                <a:gd name="f27" fmla="*/ f23 1 3624"/>
                <a:gd name="f28" fmla="*/ f25 1 3623"/>
                <a:gd name="f29" fmla="*/ f25 1 3624"/>
                <a:gd name="f30" fmla="*/ f2 1 f26"/>
                <a:gd name="f31" fmla="*/ f3 1 f26"/>
                <a:gd name="f32" fmla="*/ f2 1 f27"/>
                <a:gd name="f33" fmla="*/ f5 1 f27"/>
                <a:gd name="f34" fmla="*/ f33 f29 1"/>
                <a:gd name="f35" fmla="*/ f32 f29 1"/>
                <a:gd name="f36" fmla="*/ f30 f19 1"/>
                <a:gd name="f37" fmla="*/ f31 f19 1"/>
                <a:gd name="f38" fmla="*/ f35 1 f28"/>
                <a:gd name="f39" fmla="*/ f34 1 f28"/>
                <a:gd name="f40" fmla="*/ f39 f20 1"/>
                <a:gd name="f41" fmla="*/ f38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41" r="f37" b="f40"/>
              <a:pathLst>
                <a:path w="10807" h="3623">
                  <a:moveTo>
                    <a:pt x="f6" y="f7"/>
                  </a:moveTo>
                  <a:cubicBezTo>
                    <a:pt x="f8" y="f7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7"/>
                    <a:pt x="f18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10131;p74">
              <a:extLst>
                <a:ext uri="{FF2B5EF4-FFF2-40B4-BE49-F238E27FC236}">
                  <a16:creationId xmlns:a16="http://schemas.microsoft.com/office/drawing/2014/main" id="{DCDCF53C-54B3-4956-BB5E-7CFA0CA74048}"/>
                </a:ext>
              </a:extLst>
            </p:cNvPr>
            <p:cNvSpPr/>
            <p:nvPr/>
          </p:nvSpPr>
          <p:spPr>
            <a:xfrm>
              <a:off x="5901190" y="1709955"/>
              <a:ext cx="360374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+- f4 0 f2"/>
                <a:gd name="f17" fmla="+- f3 0 f2"/>
                <a:gd name="f18" fmla="*/ f17 1 9106"/>
                <a:gd name="f19" fmla="*/ f16 1 852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0132;p74">
              <a:extLst>
                <a:ext uri="{FF2B5EF4-FFF2-40B4-BE49-F238E27FC236}">
                  <a16:creationId xmlns:a16="http://schemas.microsoft.com/office/drawing/2014/main" id="{BDDD2273-AE30-4A13-89DD-7514F9573DE6}"/>
                </a:ext>
              </a:extLst>
            </p:cNvPr>
            <p:cNvSpPr/>
            <p:nvPr/>
          </p:nvSpPr>
          <p:spPr>
            <a:xfrm>
              <a:off x="5964786" y="1210345"/>
              <a:ext cx="229422" cy="279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+- f4 0 f2"/>
                <a:gd name="f21" fmla="+- f3 0 f2"/>
                <a:gd name="f22" fmla="*/ f21 1 5797"/>
                <a:gd name="f23" fmla="*/ f20 1 6617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oogle Shape;10154;p74">
            <a:extLst>
              <a:ext uri="{FF2B5EF4-FFF2-40B4-BE49-F238E27FC236}">
                <a16:creationId xmlns:a16="http://schemas.microsoft.com/office/drawing/2014/main" id="{E1B16FD3-65D9-4CE0-BD25-2ADBE84F6E48}"/>
              </a:ext>
            </a:extLst>
          </p:cNvPr>
          <p:cNvGrpSpPr/>
          <p:nvPr/>
        </p:nvGrpSpPr>
        <p:grpSpPr>
          <a:xfrm>
            <a:off x="5943481" y="2730343"/>
            <a:ext cx="392752" cy="418456"/>
            <a:chOff x="5943481" y="2730343"/>
            <a:chExt cx="392752" cy="418456"/>
          </a:xfrm>
        </p:grpSpPr>
        <p:sp>
          <p:nvSpPr>
            <p:cNvPr id="47" name="Google Shape;10155;p74">
              <a:extLst>
                <a:ext uri="{FF2B5EF4-FFF2-40B4-BE49-F238E27FC236}">
                  <a16:creationId xmlns:a16="http://schemas.microsoft.com/office/drawing/2014/main" id="{F6AF6853-1D85-4B2C-825E-F9AD250F8F15}"/>
                </a:ext>
              </a:extLst>
            </p:cNvPr>
            <p:cNvSpPr/>
            <p:nvPr/>
          </p:nvSpPr>
          <p:spPr>
            <a:xfrm>
              <a:off x="5989402" y="2730343"/>
              <a:ext cx="292132" cy="418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+- f4 0 f2"/>
                <a:gd name="f99" fmla="+- f3 0 f2"/>
                <a:gd name="f100" fmla="*/ f99 1 9421"/>
                <a:gd name="f101" fmla="*/ f98 1 12662"/>
                <a:gd name="f102" fmla="*/ f2 1 f100"/>
                <a:gd name="f103" fmla="*/ f3 1 f100"/>
                <a:gd name="f104" fmla="*/ f2 1 f101"/>
                <a:gd name="f105" fmla="*/ f4 1 f101"/>
                <a:gd name="f106" fmla="*/ f102 f96 1"/>
                <a:gd name="f107" fmla="*/ f103 f96 1"/>
                <a:gd name="f108" fmla="*/ f105 f97 1"/>
                <a:gd name="f109" fmla="*/ f104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10156;p74">
              <a:extLst>
                <a:ext uri="{FF2B5EF4-FFF2-40B4-BE49-F238E27FC236}">
                  <a16:creationId xmlns:a16="http://schemas.microsoft.com/office/drawing/2014/main" id="{B3E95824-93C8-4A63-8F77-0AC95323BDCD}"/>
                </a:ext>
              </a:extLst>
            </p:cNvPr>
            <p:cNvSpPr/>
            <p:nvPr/>
          </p:nvSpPr>
          <p:spPr>
            <a:xfrm>
              <a:off x="5943481" y="2877013"/>
              <a:ext cx="43013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+- f4 0 f2"/>
                <a:gd name="f18" fmla="+- f3 0 f2"/>
                <a:gd name="f19" fmla="*/ f18 1 1387"/>
                <a:gd name="f20" fmla="*/ f17 1 82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0157;p74">
              <a:extLst>
                <a:ext uri="{FF2B5EF4-FFF2-40B4-BE49-F238E27FC236}">
                  <a16:creationId xmlns:a16="http://schemas.microsoft.com/office/drawing/2014/main" id="{2CD02019-65C3-4172-B25A-B909038EBD9C}"/>
                </a:ext>
              </a:extLst>
            </p:cNvPr>
            <p:cNvSpPr/>
            <p:nvPr/>
          </p:nvSpPr>
          <p:spPr>
            <a:xfrm>
              <a:off x="6292233" y="2877013"/>
              <a:ext cx="44000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+- f4 0 f2"/>
                <a:gd name="f19" fmla="+- f3 0 f2"/>
                <a:gd name="f20" fmla="*/ f19 1 1419"/>
                <a:gd name="f21" fmla="*/ f18 1 82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0158;p74">
              <a:extLst>
                <a:ext uri="{FF2B5EF4-FFF2-40B4-BE49-F238E27FC236}">
                  <a16:creationId xmlns:a16="http://schemas.microsoft.com/office/drawing/2014/main" id="{DB680F0A-13FF-4170-A5E5-0520F46910CF}"/>
                </a:ext>
              </a:extLst>
            </p:cNvPr>
            <p:cNvSpPr/>
            <p:nvPr/>
          </p:nvSpPr>
          <p:spPr>
            <a:xfrm>
              <a:off x="5996223" y="3002194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+- f4 0 f2"/>
                <a:gd name="f32" fmla="+- f3 0 f2"/>
                <a:gd name="f33" fmla="*/ f32 1 1293"/>
                <a:gd name="f34" fmla="*/ f31 1 1214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0159;p74">
              <a:extLst>
                <a:ext uri="{FF2B5EF4-FFF2-40B4-BE49-F238E27FC236}">
                  <a16:creationId xmlns:a16="http://schemas.microsoft.com/office/drawing/2014/main" id="{C9434C2D-E44D-4FDA-8B7B-EE4E8A8D067B}"/>
                </a:ext>
              </a:extLst>
            </p:cNvPr>
            <p:cNvSpPr/>
            <p:nvPr/>
          </p:nvSpPr>
          <p:spPr>
            <a:xfrm>
              <a:off x="6244382" y="2737741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+- f4 0 f2"/>
                <a:gd name="f32" fmla="+- f3 0 f2"/>
                <a:gd name="f33" fmla="*/ f32 1 1292"/>
                <a:gd name="f34" fmla="*/ f31 1 1214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0160;p74">
              <a:extLst>
                <a:ext uri="{FF2B5EF4-FFF2-40B4-BE49-F238E27FC236}">
                  <a16:creationId xmlns:a16="http://schemas.microsoft.com/office/drawing/2014/main" id="{0B29247A-D2F1-427A-BCF2-C9C1EF0A87B1}"/>
                </a:ext>
              </a:extLst>
            </p:cNvPr>
            <p:cNvSpPr/>
            <p:nvPr/>
          </p:nvSpPr>
          <p:spPr>
            <a:xfrm>
              <a:off x="6244382" y="3002194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+- f4 0 f2"/>
                <a:gd name="f31" fmla="+- f3 0 f2"/>
                <a:gd name="f32" fmla="*/ f31 1 1292"/>
                <a:gd name="f33" fmla="*/ f30 1 1214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0161;p74">
              <a:extLst>
                <a:ext uri="{FF2B5EF4-FFF2-40B4-BE49-F238E27FC236}">
                  <a16:creationId xmlns:a16="http://schemas.microsoft.com/office/drawing/2014/main" id="{97CEF261-9D4D-4909-BFD3-02A68B636BB3}"/>
                </a:ext>
              </a:extLst>
            </p:cNvPr>
            <p:cNvSpPr/>
            <p:nvPr/>
          </p:nvSpPr>
          <p:spPr>
            <a:xfrm>
              <a:off x="5996223" y="2737741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+- f4 0 f2"/>
                <a:gd name="f33" fmla="+- f3 0 f2"/>
                <a:gd name="f34" fmla="*/ f33 1 1293"/>
                <a:gd name="f35" fmla="*/ f32 1 1214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4" name="Google Shape;10172;p74">
            <a:extLst>
              <a:ext uri="{FF2B5EF4-FFF2-40B4-BE49-F238E27FC236}">
                <a16:creationId xmlns:a16="http://schemas.microsoft.com/office/drawing/2014/main" id="{CBF94D26-37D0-407D-ADC5-D8E77D20EA4C}"/>
              </a:ext>
            </a:extLst>
          </p:cNvPr>
          <p:cNvGrpSpPr/>
          <p:nvPr/>
        </p:nvGrpSpPr>
        <p:grpSpPr>
          <a:xfrm>
            <a:off x="7068723" y="1223851"/>
            <a:ext cx="512996" cy="541708"/>
            <a:chOff x="7068723" y="1223851"/>
            <a:chExt cx="512996" cy="541708"/>
          </a:xfrm>
        </p:grpSpPr>
        <p:sp>
          <p:nvSpPr>
            <p:cNvPr id="55" name="Google Shape;10173;p74">
              <a:extLst>
                <a:ext uri="{FF2B5EF4-FFF2-40B4-BE49-F238E27FC236}">
                  <a16:creationId xmlns:a16="http://schemas.microsoft.com/office/drawing/2014/main" id="{56A53B16-1F43-41AB-B806-68A95491F55D}"/>
                </a:ext>
              </a:extLst>
            </p:cNvPr>
            <p:cNvSpPr/>
            <p:nvPr/>
          </p:nvSpPr>
          <p:spPr>
            <a:xfrm>
              <a:off x="7203615" y="1223851"/>
              <a:ext cx="378104" cy="392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+- f4 0 f2"/>
                <a:gd name="f125" fmla="+- f3 0 f2"/>
                <a:gd name="f126" fmla="*/ f125 1 9452"/>
                <a:gd name="f127" fmla="*/ f124 1 9217"/>
                <a:gd name="f128" fmla="*/ f2 1 f126"/>
                <a:gd name="f129" fmla="*/ f3 1 f126"/>
                <a:gd name="f130" fmla="*/ f2 1 f127"/>
                <a:gd name="f131" fmla="*/ f4 1 f127"/>
                <a:gd name="f132" fmla="*/ f128 f122 1"/>
                <a:gd name="f133" fmla="*/ f129 f122 1"/>
                <a:gd name="f134" fmla="*/ f131 f123 1"/>
                <a:gd name="f135" fmla="*/ f130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2" t="f135" r="f133" b="f134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10174;p74">
              <a:extLst>
                <a:ext uri="{FF2B5EF4-FFF2-40B4-BE49-F238E27FC236}">
                  <a16:creationId xmlns:a16="http://schemas.microsoft.com/office/drawing/2014/main" id="{C5CE5E2D-6BD8-49A9-8106-5B9620402AA8}"/>
                </a:ext>
              </a:extLst>
            </p:cNvPr>
            <p:cNvSpPr/>
            <p:nvPr/>
          </p:nvSpPr>
          <p:spPr>
            <a:xfrm>
              <a:off x="7068723" y="1463277"/>
              <a:ext cx="283619" cy="3022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+- f3 0 f2"/>
                <a:gd name="f44" fmla="*/ f43 1 7090"/>
                <a:gd name="f45" fmla="*/ f2 1 f44"/>
                <a:gd name="f46" fmla="*/ f3 1 f44"/>
                <a:gd name="f47" fmla="*/ f45 f41 1"/>
                <a:gd name="f48" fmla="*/ f46 f41 1"/>
                <a:gd name="f49" fmla="*/ f46 f42 1"/>
                <a:gd name="f50" fmla="*/ f45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0175;p74">
              <a:extLst>
                <a:ext uri="{FF2B5EF4-FFF2-40B4-BE49-F238E27FC236}">
                  <a16:creationId xmlns:a16="http://schemas.microsoft.com/office/drawing/2014/main" id="{29E8728D-981C-432C-8A52-4324492C13A3}"/>
                </a:ext>
              </a:extLst>
            </p:cNvPr>
            <p:cNvSpPr/>
            <p:nvPr/>
          </p:nvSpPr>
          <p:spPr>
            <a:xfrm>
              <a:off x="7279218" y="1659398"/>
              <a:ext cx="297463" cy="106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+- f4 0 f2"/>
                <a:gd name="f27" fmla="+- f3 0 f2"/>
                <a:gd name="f28" fmla="*/ f27 1 7436"/>
                <a:gd name="f29" fmla="*/ f26 1 249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10184;p74">
            <a:extLst>
              <a:ext uri="{FF2B5EF4-FFF2-40B4-BE49-F238E27FC236}">
                <a16:creationId xmlns:a16="http://schemas.microsoft.com/office/drawing/2014/main" id="{CBF25534-30AE-4334-9FE9-A4E7D47B9E3C}"/>
              </a:ext>
            </a:extLst>
          </p:cNvPr>
          <p:cNvGrpSpPr/>
          <p:nvPr/>
        </p:nvGrpSpPr>
        <p:grpSpPr>
          <a:xfrm>
            <a:off x="3206883" y="2729063"/>
            <a:ext cx="392753" cy="419645"/>
            <a:chOff x="3206883" y="2729063"/>
            <a:chExt cx="392753" cy="419645"/>
          </a:xfrm>
        </p:grpSpPr>
        <p:sp>
          <p:nvSpPr>
            <p:cNvPr id="59" name="Google Shape;10185;p74">
              <a:extLst>
                <a:ext uri="{FF2B5EF4-FFF2-40B4-BE49-F238E27FC236}">
                  <a16:creationId xmlns:a16="http://schemas.microsoft.com/office/drawing/2014/main" id="{6464EB4D-7A0C-439D-9387-EDC393C22BD3}"/>
                </a:ext>
              </a:extLst>
            </p:cNvPr>
            <p:cNvSpPr/>
            <p:nvPr/>
          </p:nvSpPr>
          <p:spPr>
            <a:xfrm>
              <a:off x="3206883" y="2729063"/>
              <a:ext cx="392753" cy="419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+- f4 0 f2"/>
                <a:gd name="f22" fmla="+- f3 0 f2"/>
                <a:gd name="f23" fmla="*/ f22 1 12666"/>
                <a:gd name="f24" fmla="*/ f21 1 12698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10186;p74">
              <a:extLst>
                <a:ext uri="{FF2B5EF4-FFF2-40B4-BE49-F238E27FC236}">
                  <a16:creationId xmlns:a16="http://schemas.microsoft.com/office/drawing/2014/main" id="{55398391-EF37-43F3-9929-B2137832231C}"/>
                </a:ext>
              </a:extLst>
            </p:cNvPr>
            <p:cNvSpPr/>
            <p:nvPr/>
          </p:nvSpPr>
          <p:spPr>
            <a:xfrm>
              <a:off x="3261609" y="2847770"/>
              <a:ext cx="338026" cy="197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+- f4 0 f2"/>
                <a:gd name="f79" fmla="+- f3 0 f2"/>
                <a:gd name="f80" fmla="*/ f79 1 10901"/>
                <a:gd name="f81" fmla="*/ f78 1 5987"/>
                <a:gd name="f82" fmla="*/ f2 1 f80"/>
                <a:gd name="f83" fmla="*/ f3 1 f80"/>
                <a:gd name="f84" fmla="*/ f2 1 f81"/>
                <a:gd name="f85" fmla="*/ f4 1 f81"/>
                <a:gd name="f86" fmla="*/ f82 f76 1"/>
                <a:gd name="f87" fmla="*/ f83 f76 1"/>
                <a:gd name="f88" fmla="*/ f85 f77 1"/>
                <a:gd name="f89" fmla="*/ f84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1" name="Google Shape;10189;p74">
            <a:extLst>
              <a:ext uri="{FF2B5EF4-FFF2-40B4-BE49-F238E27FC236}">
                <a16:creationId xmlns:a16="http://schemas.microsoft.com/office/drawing/2014/main" id="{4A92666F-D04D-4B96-8C55-F3F10514791F}"/>
              </a:ext>
            </a:extLst>
          </p:cNvPr>
          <p:cNvSpPr/>
          <p:nvPr/>
        </p:nvSpPr>
        <p:spPr>
          <a:xfrm>
            <a:off x="6560966" y="2788206"/>
            <a:ext cx="394709" cy="328004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+- f4 0 f2"/>
              <a:gd name="f109" fmla="+- f3 0 f2"/>
              <a:gd name="f110" fmla="*/ f109 1 12729"/>
              <a:gd name="f111" fmla="*/ f108 1 9925"/>
              <a:gd name="f112" fmla="*/ f2 1 f110"/>
              <a:gd name="f113" fmla="*/ f3 1 f110"/>
              <a:gd name="f114" fmla="*/ f2 1 f111"/>
              <a:gd name="f115" fmla="*/ f4 1 f111"/>
              <a:gd name="f116" fmla="*/ f112 f106 1"/>
              <a:gd name="f117" fmla="*/ f113 f106 1"/>
              <a:gd name="f118" fmla="*/ f115 f107 1"/>
              <a:gd name="f119" fmla="*/ f114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6" t="f119" r="f117" b="f118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62" name="Google Shape;10190;p74">
            <a:extLst>
              <a:ext uri="{FF2B5EF4-FFF2-40B4-BE49-F238E27FC236}">
                <a16:creationId xmlns:a16="http://schemas.microsoft.com/office/drawing/2014/main" id="{DDCDE975-42B5-416F-B6C3-1CE730F3CCCD}"/>
              </a:ext>
            </a:extLst>
          </p:cNvPr>
          <p:cNvGrpSpPr/>
          <p:nvPr/>
        </p:nvGrpSpPr>
        <p:grpSpPr>
          <a:xfrm>
            <a:off x="7862157" y="2742733"/>
            <a:ext cx="359688" cy="378735"/>
            <a:chOff x="7862157" y="2742733"/>
            <a:chExt cx="359688" cy="378735"/>
          </a:xfrm>
        </p:grpSpPr>
        <p:sp>
          <p:nvSpPr>
            <p:cNvPr id="63" name="Google Shape;10191;p74">
              <a:extLst>
                <a:ext uri="{FF2B5EF4-FFF2-40B4-BE49-F238E27FC236}">
                  <a16:creationId xmlns:a16="http://schemas.microsoft.com/office/drawing/2014/main" id="{D10109A7-9D05-4EDC-AC66-915A10A8040D}"/>
                </a:ext>
              </a:extLst>
            </p:cNvPr>
            <p:cNvSpPr/>
            <p:nvPr/>
          </p:nvSpPr>
          <p:spPr>
            <a:xfrm>
              <a:off x="7862157" y="2742733"/>
              <a:ext cx="168752" cy="30861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+- f5 0 f3"/>
                <a:gd name="f57" fmla="+- f4 0 f3"/>
                <a:gd name="f58" fmla="*/ f57 1 5987"/>
                <a:gd name="f59" fmla="*/ f56 1 10273"/>
                <a:gd name="f60" fmla="*/ f3 1 f58"/>
                <a:gd name="f61" fmla="*/ f4 1 f58"/>
                <a:gd name="f62" fmla="*/ f3 1 f59"/>
                <a:gd name="f63" fmla="*/ f5 1 f59"/>
                <a:gd name="f64" fmla="*/ f60 f54 1"/>
                <a:gd name="f65" fmla="*/ f61 f54 1"/>
                <a:gd name="f66" fmla="*/ f63 f55 1"/>
                <a:gd name="f67" fmla="*/ f62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10192;p74">
              <a:extLst>
                <a:ext uri="{FF2B5EF4-FFF2-40B4-BE49-F238E27FC236}">
                  <a16:creationId xmlns:a16="http://schemas.microsoft.com/office/drawing/2014/main" id="{52A765B3-926E-4A0C-851F-9305AE0C7170}"/>
                </a:ext>
              </a:extLst>
            </p:cNvPr>
            <p:cNvSpPr/>
            <p:nvPr/>
          </p:nvSpPr>
          <p:spPr>
            <a:xfrm>
              <a:off x="7927884" y="3006922"/>
              <a:ext cx="227356" cy="114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2"/>
                <a:gd name="f5" fmla="val 3813"/>
                <a:gd name="f6" fmla="val 5758"/>
                <a:gd name="f7" fmla="val 5692"/>
                <a:gd name="f8" fmla="val 5629"/>
                <a:gd name="f9" fmla="val 11"/>
                <a:gd name="f10" fmla="val 5577"/>
                <a:gd name="f11" fmla="val 32"/>
                <a:gd name="f12" fmla="val 5091"/>
                <a:gd name="f13" fmla="val 339"/>
                <a:gd name="f14" fmla="val 4530"/>
                <a:gd name="f15" fmla="val 489"/>
                <a:gd name="f16" fmla="val 3972"/>
                <a:gd name="f17" fmla="val 3444"/>
                <a:gd name="f18" fmla="val 2917"/>
                <a:gd name="f19" fmla="val 355"/>
                <a:gd name="f20" fmla="val 2458"/>
                <a:gd name="f21" fmla="val 95"/>
                <a:gd name="f22" fmla="val 2389"/>
                <a:gd name="f23" fmla="val 53"/>
                <a:gd name="f24" fmla="val 2314"/>
                <a:gd name="f25" fmla="val 30"/>
                <a:gd name="f26" fmla="val 2239"/>
                <a:gd name="f27" fmla="val 2141"/>
                <a:gd name="f28" fmla="val 2042"/>
                <a:gd name="f29" fmla="val 69"/>
                <a:gd name="f30" fmla="val 1954"/>
                <a:gd name="f31" fmla="val 158"/>
                <a:gd name="f32" fmla="val 189"/>
                <a:gd name="f33" fmla="val 1922"/>
                <a:gd name="f34" fmla="val 2143"/>
                <a:gd name="f35" fmla="val 2395"/>
                <a:gd name="f36" fmla="val 221"/>
                <a:gd name="f37" fmla="val 2552"/>
                <a:gd name="f38" fmla="val 1324"/>
                <a:gd name="f39" fmla="val 3403"/>
                <a:gd name="f40" fmla="val 2615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2"/>
                <a:gd name="f58" fmla="val f2"/>
                <a:gd name="f59" fmla="val f4"/>
                <a:gd name="f60" fmla="+- f5 0 f2"/>
                <a:gd name="f61" fmla="+- f3 0 f2"/>
                <a:gd name="f62" fmla="+- f59 0 f58"/>
                <a:gd name="f63" fmla="*/ f61 1 8066"/>
                <a:gd name="f64" fmla="*/ f60 1 3813"/>
                <a:gd name="f65" fmla="*/ f62 1 3812"/>
                <a:gd name="f66" fmla="*/ f62 1 3813"/>
                <a:gd name="f67" fmla="*/ f2 1 f63"/>
                <a:gd name="f68" fmla="*/ f3 1 f63"/>
                <a:gd name="f69" fmla="*/ f2 1 f64"/>
                <a:gd name="f70" fmla="*/ f5 1 f64"/>
                <a:gd name="f71" fmla="*/ f70 f66 1"/>
                <a:gd name="f72" fmla="*/ f69 f66 1"/>
                <a:gd name="f73" fmla="*/ f67 f56 1"/>
                <a:gd name="f74" fmla="*/ f68 f56 1"/>
                <a:gd name="f75" fmla="*/ f72 1 f65"/>
                <a:gd name="f76" fmla="*/ f71 1 f65"/>
                <a:gd name="f77" fmla="*/ f76 f57 1"/>
                <a:gd name="f78" fmla="*/ f75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8" r="f74" b="f77"/>
              <a:pathLst>
                <a:path w="8066" h="3812">
                  <a:moveTo>
                    <a:pt x="f6" y="f2"/>
                  </a:moveTo>
                  <a:cubicBezTo>
                    <a:pt x="f7" y="f2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2" y="f34"/>
                    <a:pt x="f11" y="f35"/>
                    <a:pt x="f36" y="f37"/>
                  </a:cubicBezTo>
                  <a:cubicBezTo>
                    <a:pt x="f38" y="f39"/>
                    <a:pt x="f40" y="f4"/>
                    <a:pt x="f41" y="f4"/>
                  </a:cubicBezTo>
                  <a:cubicBezTo>
                    <a:pt x="f42" y="f4"/>
                    <a:pt x="f43" y="f39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6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0193;p74">
              <a:extLst>
                <a:ext uri="{FF2B5EF4-FFF2-40B4-BE49-F238E27FC236}">
                  <a16:creationId xmlns:a16="http://schemas.microsoft.com/office/drawing/2014/main" id="{776F2978-EF45-4EA9-B949-421CE37E6012}"/>
                </a:ext>
              </a:extLst>
            </p:cNvPr>
            <p:cNvSpPr/>
            <p:nvPr/>
          </p:nvSpPr>
          <p:spPr>
            <a:xfrm>
              <a:off x="8053093" y="2742733"/>
              <a:ext cx="168752" cy="30825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+- f5 0 f3"/>
                <a:gd name="f58" fmla="+- f4 0 f3"/>
                <a:gd name="f59" fmla="*/ f58 1 5987"/>
                <a:gd name="f60" fmla="*/ f57 1 10261"/>
                <a:gd name="f61" fmla="*/ f3 1 f59"/>
                <a:gd name="f62" fmla="*/ f4 1 f59"/>
                <a:gd name="f63" fmla="*/ f3 1 f60"/>
                <a:gd name="f64" fmla="*/ f5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0194;p74">
              <a:extLst>
                <a:ext uri="{FF2B5EF4-FFF2-40B4-BE49-F238E27FC236}">
                  <a16:creationId xmlns:a16="http://schemas.microsoft.com/office/drawing/2014/main" id="{4617F3CD-2301-464A-BC68-37D5CF14BA12}"/>
                </a:ext>
              </a:extLst>
            </p:cNvPr>
            <p:cNvSpPr/>
            <p:nvPr/>
          </p:nvSpPr>
          <p:spPr>
            <a:xfrm>
              <a:off x="8005142" y="2845055"/>
              <a:ext cx="71058" cy="174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+- f4 0 f2"/>
                <a:gd name="f69" fmla="+- f3 0 f2"/>
                <a:gd name="f70" fmla="*/ f69 1 2521"/>
                <a:gd name="f71" fmla="*/ f68 1 5798"/>
                <a:gd name="f72" fmla="*/ f2 1 f70"/>
                <a:gd name="f73" fmla="*/ f3 1 f70"/>
                <a:gd name="f74" fmla="*/ f2 1 f71"/>
                <a:gd name="f75" fmla="*/ f4 1 f71"/>
                <a:gd name="f76" fmla="*/ f72 f66 1"/>
                <a:gd name="f77" fmla="*/ f73 f66 1"/>
                <a:gd name="f78" fmla="*/ f75 f67 1"/>
                <a:gd name="f79" fmla="*/ f74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7" name="Google Shape;10221;p74">
            <a:extLst>
              <a:ext uri="{FF2B5EF4-FFF2-40B4-BE49-F238E27FC236}">
                <a16:creationId xmlns:a16="http://schemas.microsoft.com/office/drawing/2014/main" id="{30C996AF-FEAD-4C17-B40A-2FE6119AFFEE}"/>
              </a:ext>
            </a:extLst>
          </p:cNvPr>
          <p:cNvGrpSpPr/>
          <p:nvPr/>
        </p:nvGrpSpPr>
        <p:grpSpPr>
          <a:xfrm>
            <a:off x="3835469" y="3466947"/>
            <a:ext cx="316967" cy="383398"/>
            <a:chOff x="3835469" y="3466947"/>
            <a:chExt cx="316967" cy="383398"/>
          </a:xfrm>
        </p:grpSpPr>
        <p:sp>
          <p:nvSpPr>
            <p:cNvPr id="68" name="Google Shape;10222;p74">
              <a:extLst>
                <a:ext uri="{FF2B5EF4-FFF2-40B4-BE49-F238E27FC236}">
                  <a16:creationId xmlns:a16="http://schemas.microsoft.com/office/drawing/2014/main" id="{AD67F707-E15E-46C1-BBC0-BDC5DBA2F113}"/>
                </a:ext>
              </a:extLst>
            </p:cNvPr>
            <p:cNvSpPr/>
            <p:nvPr/>
          </p:nvSpPr>
          <p:spPr>
            <a:xfrm>
              <a:off x="3940158" y="3647651"/>
              <a:ext cx="105668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+- f4 0 f2"/>
                <a:gd name="f11" fmla="+- f3 0 f2"/>
                <a:gd name="f12" fmla="*/ f11 1 3466"/>
                <a:gd name="f13" fmla="*/ f10 1 208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10223;p74">
              <a:extLst>
                <a:ext uri="{FF2B5EF4-FFF2-40B4-BE49-F238E27FC236}">
                  <a16:creationId xmlns:a16="http://schemas.microsoft.com/office/drawing/2014/main" id="{1267A89F-B5BB-464C-9441-E451931B2583}"/>
                </a:ext>
              </a:extLst>
            </p:cNvPr>
            <p:cNvSpPr/>
            <p:nvPr/>
          </p:nvSpPr>
          <p:spPr>
            <a:xfrm>
              <a:off x="3970891" y="3580086"/>
              <a:ext cx="4326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+- f4 0 f2"/>
                <a:gd name="f12" fmla="+- f3 0 f2"/>
                <a:gd name="f13" fmla="*/ f12 1 1419"/>
                <a:gd name="f14" fmla="*/ f11 1 1418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0224;p74">
              <a:extLst>
                <a:ext uri="{FF2B5EF4-FFF2-40B4-BE49-F238E27FC236}">
                  <a16:creationId xmlns:a16="http://schemas.microsoft.com/office/drawing/2014/main" id="{AF811A39-6261-4187-BE2B-F8E86857B499}"/>
                </a:ext>
              </a:extLst>
            </p:cNvPr>
            <p:cNvSpPr/>
            <p:nvPr/>
          </p:nvSpPr>
          <p:spPr>
            <a:xfrm>
              <a:off x="3835469" y="3466947"/>
              <a:ext cx="316967" cy="3833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+- f4 0 f2"/>
                <a:gd name="f98" fmla="+- f3 0 f2"/>
                <a:gd name="f99" fmla="*/ f98 1 10397"/>
                <a:gd name="f100" fmla="*/ f97 1 11800"/>
                <a:gd name="f101" fmla="*/ f2 1 f99"/>
                <a:gd name="f102" fmla="*/ f3 1 f99"/>
                <a:gd name="f103" fmla="*/ f2 1 f100"/>
                <a:gd name="f104" fmla="*/ f4 1 f100"/>
                <a:gd name="f105" fmla="*/ f101 f95 1"/>
                <a:gd name="f106" fmla="*/ f102 f95 1"/>
                <a:gd name="f107" fmla="*/ f104 f96 1"/>
                <a:gd name="f108" fmla="*/ f103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5" t="f108" r="f106" b="f107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1" name="Google Shape;10240;p74">
            <a:extLst>
              <a:ext uri="{FF2B5EF4-FFF2-40B4-BE49-F238E27FC236}">
                <a16:creationId xmlns:a16="http://schemas.microsoft.com/office/drawing/2014/main" id="{43832B07-140C-45F0-A70F-A8BD20C9ACC6}"/>
              </a:ext>
            </a:extLst>
          </p:cNvPr>
          <p:cNvGrpSpPr/>
          <p:nvPr/>
        </p:nvGrpSpPr>
        <p:grpSpPr>
          <a:xfrm>
            <a:off x="5224150" y="3470614"/>
            <a:ext cx="365019" cy="360365"/>
            <a:chOff x="5224150" y="3470614"/>
            <a:chExt cx="365019" cy="360365"/>
          </a:xfrm>
        </p:grpSpPr>
        <p:sp>
          <p:nvSpPr>
            <p:cNvPr id="72" name="Google Shape;10241;p74">
              <a:extLst>
                <a:ext uri="{FF2B5EF4-FFF2-40B4-BE49-F238E27FC236}">
                  <a16:creationId xmlns:a16="http://schemas.microsoft.com/office/drawing/2014/main" id="{F323166C-8AAF-438F-8A0C-03BA7F5BCCC3}"/>
                </a:ext>
              </a:extLst>
            </p:cNvPr>
            <p:cNvSpPr/>
            <p:nvPr/>
          </p:nvSpPr>
          <p:spPr>
            <a:xfrm>
              <a:off x="5224150" y="3470614"/>
              <a:ext cx="365019" cy="29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+- f4 0 f2"/>
                <a:gd name="f128" fmla="+- f3 0 f2"/>
                <a:gd name="f129" fmla="*/ f128 1 11973"/>
                <a:gd name="f130" fmla="*/ f127 1 8980"/>
                <a:gd name="f131" fmla="*/ f2 1 f129"/>
                <a:gd name="f132" fmla="*/ f3 1 f129"/>
                <a:gd name="f133" fmla="*/ f2 1 f130"/>
                <a:gd name="f134" fmla="*/ f4 1 f130"/>
                <a:gd name="f135" fmla="*/ f131 f125 1"/>
                <a:gd name="f136" fmla="*/ f132 f125 1"/>
                <a:gd name="f137" fmla="*/ f134 f126 1"/>
                <a:gd name="f138" fmla="*/ f133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10242;p74">
              <a:extLst>
                <a:ext uri="{FF2B5EF4-FFF2-40B4-BE49-F238E27FC236}">
                  <a16:creationId xmlns:a16="http://schemas.microsoft.com/office/drawing/2014/main" id="{403233C1-E558-45A7-9CC6-762B4DFF5284}"/>
                </a:ext>
              </a:extLst>
            </p:cNvPr>
            <p:cNvSpPr/>
            <p:nvPr/>
          </p:nvSpPr>
          <p:spPr>
            <a:xfrm>
              <a:off x="5305787" y="3785881"/>
              <a:ext cx="192124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+- f4 0 f2"/>
                <a:gd name="f25" fmla="+- f3 0 f2"/>
                <a:gd name="f26" fmla="*/ f25 1 6302"/>
                <a:gd name="f27" fmla="*/ f24 1 1388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4" name="Google Shape;10303;p74">
            <a:extLst>
              <a:ext uri="{FF2B5EF4-FFF2-40B4-BE49-F238E27FC236}">
                <a16:creationId xmlns:a16="http://schemas.microsoft.com/office/drawing/2014/main" id="{7FE7C51D-D9C7-4E4C-9839-10A3A11EFEF9}"/>
              </a:ext>
            </a:extLst>
          </p:cNvPr>
          <p:cNvGrpSpPr/>
          <p:nvPr/>
        </p:nvGrpSpPr>
        <p:grpSpPr>
          <a:xfrm>
            <a:off x="5924589" y="3439222"/>
            <a:ext cx="360237" cy="383893"/>
            <a:chOff x="5924589" y="3439222"/>
            <a:chExt cx="360237" cy="383893"/>
          </a:xfrm>
        </p:grpSpPr>
        <p:sp>
          <p:nvSpPr>
            <p:cNvPr id="75" name="Google Shape;10304;p74">
              <a:extLst>
                <a:ext uri="{FF2B5EF4-FFF2-40B4-BE49-F238E27FC236}">
                  <a16:creationId xmlns:a16="http://schemas.microsoft.com/office/drawing/2014/main" id="{5201CE3A-7C97-401F-AB1A-2CBB32A3E9AD}"/>
                </a:ext>
              </a:extLst>
            </p:cNvPr>
            <p:cNvSpPr/>
            <p:nvPr/>
          </p:nvSpPr>
          <p:spPr>
            <a:xfrm>
              <a:off x="5987024" y="3551803"/>
              <a:ext cx="2115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+- f4 0 f2"/>
                <a:gd name="f10" fmla="+- f3 0 f2"/>
                <a:gd name="f11" fmla="*/ f10 1 694"/>
                <a:gd name="f12" fmla="*/ f9 1 346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10305;p74">
              <a:extLst>
                <a:ext uri="{FF2B5EF4-FFF2-40B4-BE49-F238E27FC236}">
                  <a16:creationId xmlns:a16="http://schemas.microsoft.com/office/drawing/2014/main" id="{E2A08AA7-C0D0-41CA-8C09-57420BCE86DF}"/>
                </a:ext>
              </a:extLst>
            </p:cNvPr>
            <p:cNvSpPr/>
            <p:nvPr/>
          </p:nvSpPr>
          <p:spPr>
            <a:xfrm>
              <a:off x="6200253" y="3551803"/>
              <a:ext cx="2212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+- f4 0 f2"/>
                <a:gd name="f11" fmla="+- f3 0 f2"/>
                <a:gd name="f12" fmla="*/ f11 1 726"/>
                <a:gd name="f13" fmla="*/ f10 1 3467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0306;p74">
              <a:extLst>
                <a:ext uri="{FF2B5EF4-FFF2-40B4-BE49-F238E27FC236}">
                  <a16:creationId xmlns:a16="http://schemas.microsoft.com/office/drawing/2014/main" id="{280C606B-F656-4963-AB47-583A57D86F67}"/>
                </a:ext>
              </a:extLst>
            </p:cNvPr>
            <p:cNvSpPr/>
            <p:nvPr/>
          </p:nvSpPr>
          <p:spPr>
            <a:xfrm>
              <a:off x="5987024" y="3686943"/>
              <a:ext cx="21159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+- f4 0 f2"/>
                <a:gd name="f9" fmla="+- f3 0 f2"/>
                <a:gd name="f10" fmla="*/ f9 1 694"/>
                <a:gd name="f11" fmla="*/ f8 1 416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0307;p74">
              <a:extLst>
                <a:ext uri="{FF2B5EF4-FFF2-40B4-BE49-F238E27FC236}">
                  <a16:creationId xmlns:a16="http://schemas.microsoft.com/office/drawing/2014/main" id="{1655BB9C-D5A4-4353-B522-2D858AFACB7A}"/>
                </a:ext>
              </a:extLst>
            </p:cNvPr>
            <p:cNvSpPr/>
            <p:nvPr/>
          </p:nvSpPr>
          <p:spPr>
            <a:xfrm>
              <a:off x="6200253" y="3686943"/>
              <a:ext cx="22128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+- f4 0 f2"/>
                <a:gd name="f11" fmla="+- f3 0 f2"/>
                <a:gd name="f12" fmla="*/ f11 1 726"/>
                <a:gd name="f13" fmla="*/ f10 1 416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0308;p74">
              <a:extLst>
                <a:ext uri="{FF2B5EF4-FFF2-40B4-BE49-F238E27FC236}">
                  <a16:creationId xmlns:a16="http://schemas.microsoft.com/office/drawing/2014/main" id="{6833532F-C809-4C12-9DFC-0398C7F2AD25}"/>
                </a:ext>
              </a:extLst>
            </p:cNvPr>
            <p:cNvSpPr/>
            <p:nvPr/>
          </p:nvSpPr>
          <p:spPr>
            <a:xfrm>
              <a:off x="5924589" y="3551803"/>
              <a:ext cx="42281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+- f4 0 f2"/>
                <a:gd name="f19" fmla="+- f3 0 f2"/>
                <a:gd name="f20" fmla="*/ f19 1 1387"/>
                <a:gd name="f21" fmla="*/ f18 1 3467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0309;p74">
              <a:extLst>
                <a:ext uri="{FF2B5EF4-FFF2-40B4-BE49-F238E27FC236}">
                  <a16:creationId xmlns:a16="http://schemas.microsoft.com/office/drawing/2014/main" id="{07C728EF-55AD-4AC8-AECA-25B18D96A59C}"/>
                </a:ext>
              </a:extLst>
            </p:cNvPr>
            <p:cNvSpPr/>
            <p:nvPr/>
          </p:nvSpPr>
          <p:spPr>
            <a:xfrm>
              <a:off x="6030257" y="3551803"/>
              <a:ext cx="148900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+- f4 0 f2"/>
                <a:gd name="f11" fmla="+- f3 0 f2"/>
                <a:gd name="f12" fmla="*/ f11 1 4884"/>
                <a:gd name="f13" fmla="*/ f10 1 3467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0310;p74">
              <a:extLst>
                <a:ext uri="{FF2B5EF4-FFF2-40B4-BE49-F238E27FC236}">
                  <a16:creationId xmlns:a16="http://schemas.microsoft.com/office/drawing/2014/main" id="{F1BC5235-D3C4-4DCE-B35F-58C4A59C1150}"/>
                </a:ext>
              </a:extLst>
            </p:cNvPr>
            <p:cNvSpPr/>
            <p:nvPr/>
          </p:nvSpPr>
          <p:spPr>
            <a:xfrm>
              <a:off x="6242508" y="3670566"/>
              <a:ext cx="42318" cy="15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+- f4 0 f2"/>
                <a:gd name="f18" fmla="+- f3 0 f2"/>
                <a:gd name="f19" fmla="*/ f18 1 1388"/>
                <a:gd name="f20" fmla="*/ f17 1 4695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0311;p74">
              <a:extLst>
                <a:ext uri="{FF2B5EF4-FFF2-40B4-BE49-F238E27FC236}">
                  <a16:creationId xmlns:a16="http://schemas.microsoft.com/office/drawing/2014/main" id="{C2A8BF21-8259-48E8-89EC-F34380CD9F5C}"/>
                </a:ext>
              </a:extLst>
            </p:cNvPr>
            <p:cNvSpPr/>
            <p:nvPr/>
          </p:nvSpPr>
          <p:spPr>
            <a:xfrm>
              <a:off x="5924589" y="3670566"/>
              <a:ext cx="42281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+- f4 0 f2"/>
                <a:gd name="f18" fmla="+- f3 0 f2"/>
                <a:gd name="f19" fmla="*/ f18 1 1387"/>
                <a:gd name="f20" fmla="*/ f17 1 4664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0312;p74">
              <a:extLst>
                <a:ext uri="{FF2B5EF4-FFF2-40B4-BE49-F238E27FC236}">
                  <a16:creationId xmlns:a16="http://schemas.microsoft.com/office/drawing/2014/main" id="{24915BE9-2C7F-4EE9-973D-8D02C9171406}"/>
                </a:ext>
              </a:extLst>
            </p:cNvPr>
            <p:cNvSpPr/>
            <p:nvPr/>
          </p:nvSpPr>
          <p:spPr>
            <a:xfrm>
              <a:off x="6093634" y="3686943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+- f4 0 f2"/>
                <a:gd name="f13" fmla="+- f3 0 f2"/>
                <a:gd name="f14" fmla="*/ f13 1 694"/>
                <a:gd name="f15" fmla="*/ f12 1 726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0313;p74">
              <a:extLst>
                <a:ext uri="{FF2B5EF4-FFF2-40B4-BE49-F238E27FC236}">
                  <a16:creationId xmlns:a16="http://schemas.microsoft.com/office/drawing/2014/main" id="{1E4E23F2-4E12-4F40-882C-DADA01083221}"/>
                </a:ext>
              </a:extLst>
            </p:cNvPr>
            <p:cNvSpPr/>
            <p:nvPr/>
          </p:nvSpPr>
          <p:spPr>
            <a:xfrm>
              <a:off x="6242508" y="3551803"/>
              <a:ext cx="4231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+- f4 0 f2"/>
                <a:gd name="f23" fmla="+- f3 0 f2"/>
                <a:gd name="f24" fmla="*/ f23 1 1388"/>
                <a:gd name="f25" fmla="*/ f22 1 3467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0314;p74">
              <a:extLst>
                <a:ext uri="{FF2B5EF4-FFF2-40B4-BE49-F238E27FC236}">
                  <a16:creationId xmlns:a16="http://schemas.microsoft.com/office/drawing/2014/main" id="{BBBFCEE9-DE2A-406A-86F7-C2AC9EBC5CEF}"/>
                </a:ext>
              </a:extLst>
            </p:cNvPr>
            <p:cNvSpPr/>
            <p:nvPr/>
          </p:nvSpPr>
          <p:spPr>
            <a:xfrm>
              <a:off x="6030257" y="3686943"/>
              <a:ext cx="148900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+- f4 0 f2"/>
                <a:gd name="f19" fmla="+- f3 0 f2"/>
                <a:gd name="f20" fmla="*/ f19 1 4884"/>
                <a:gd name="f21" fmla="*/ f18 1 416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0315;p74">
              <a:extLst>
                <a:ext uri="{FF2B5EF4-FFF2-40B4-BE49-F238E27FC236}">
                  <a16:creationId xmlns:a16="http://schemas.microsoft.com/office/drawing/2014/main" id="{F9FBC46B-E123-4DF2-88AB-45FD27523B3E}"/>
                </a:ext>
              </a:extLst>
            </p:cNvPr>
            <p:cNvSpPr/>
            <p:nvPr/>
          </p:nvSpPr>
          <p:spPr>
            <a:xfrm>
              <a:off x="6029279" y="3439222"/>
              <a:ext cx="148900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+- f4 0 f2"/>
                <a:gd name="f20" fmla="+- f3 0 f2"/>
                <a:gd name="f21" fmla="*/ f20 1 4884"/>
                <a:gd name="f22" fmla="*/ f19 1 2773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7" name="Google Shape;10341;p74">
            <a:extLst>
              <a:ext uri="{FF2B5EF4-FFF2-40B4-BE49-F238E27FC236}">
                <a16:creationId xmlns:a16="http://schemas.microsoft.com/office/drawing/2014/main" id="{5971D2D9-4CCE-4A2E-9012-B6F0571FA624}"/>
              </a:ext>
            </a:extLst>
          </p:cNvPr>
          <p:cNvGrpSpPr/>
          <p:nvPr/>
        </p:nvGrpSpPr>
        <p:grpSpPr>
          <a:xfrm>
            <a:off x="8527703" y="2749015"/>
            <a:ext cx="259506" cy="362605"/>
            <a:chOff x="8527703" y="2749015"/>
            <a:chExt cx="259506" cy="362605"/>
          </a:xfrm>
        </p:grpSpPr>
        <p:sp>
          <p:nvSpPr>
            <p:cNvPr id="88" name="Google Shape;10342;p74">
              <a:extLst>
                <a:ext uri="{FF2B5EF4-FFF2-40B4-BE49-F238E27FC236}">
                  <a16:creationId xmlns:a16="http://schemas.microsoft.com/office/drawing/2014/main" id="{1700F459-8094-4BC9-8A94-40AB606A1747}"/>
                </a:ext>
              </a:extLst>
            </p:cNvPr>
            <p:cNvSpPr/>
            <p:nvPr/>
          </p:nvSpPr>
          <p:spPr>
            <a:xfrm>
              <a:off x="8527703" y="2749015"/>
              <a:ext cx="259506" cy="2552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+- f4 0 f2"/>
                <a:gd name="f65" fmla="+- f3 0 f2"/>
                <a:gd name="f66" fmla="*/ f65 1 9012"/>
                <a:gd name="f67" fmla="*/ f64 1 8318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10343;p74">
              <a:extLst>
                <a:ext uri="{FF2B5EF4-FFF2-40B4-BE49-F238E27FC236}">
                  <a16:creationId xmlns:a16="http://schemas.microsoft.com/office/drawing/2014/main" id="{37AB10CC-C2C8-40C0-B57D-1924AFC28C92}"/>
                </a:ext>
              </a:extLst>
            </p:cNvPr>
            <p:cNvSpPr/>
            <p:nvPr/>
          </p:nvSpPr>
          <p:spPr>
            <a:xfrm>
              <a:off x="8637495" y="2811871"/>
              <a:ext cx="4082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+- f4 0 f2"/>
                <a:gd name="f11" fmla="+- f3 0 f2"/>
                <a:gd name="f12" fmla="*/ f11 1 1418"/>
                <a:gd name="f13" fmla="*/ f10 1 1419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0344;p74">
              <a:extLst>
                <a:ext uri="{FF2B5EF4-FFF2-40B4-BE49-F238E27FC236}">
                  <a16:creationId xmlns:a16="http://schemas.microsoft.com/office/drawing/2014/main" id="{1ED331AF-7D32-4EE3-A87F-608ED7EE6CDF}"/>
                </a:ext>
              </a:extLst>
            </p:cNvPr>
            <p:cNvSpPr/>
            <p:nvPr/>
          </p:nvSpPr>
          <p:spPr>
            <a:xfrm>
              <a:off x="8588483" y="3025539"/>
              <a:ext cx="13974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+- f4 0 f2"/>
                <a:gd name="f15" fmla="+- f3 0 f2"/>
                <a:gd name="f16" fmla="*/ f15 1 4853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0345;p74">
              <a:extLst>
                <a:ext uri="{FF2B5EF4-FFF2-40B4-BE49-F238E27FC236}">
                  <a16:creationId xmlns:a16="http://schemas.microsoft.com/office/drawing/2014/main" id="{F8B8944F-EFCA-4672-BF88-34C6475644F4}"/>
                </a:ext>
              </a:extLst>
            </p:cNvPr>
            <p:cNvSpPr/>
            <p:nvPr/>
          </p:nvSpPr>
          <p:spPr>
            <a:xfrm>
              <a:off x="8608445" y="2877607"/>
              <a:ext cx="99834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+- f4 0 f2"/>
                <a:gd name="f16" fmla="+- f3 0 f2"/>
                <a:gd name="f17" fmla="*/ f16 1 3467"/>
                <a:gd name="f18" fmla="*/ f15 1 2080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0346;p74">
              <a:extLst>
                <a:ext uri="{FF2B5EF4-FFF2-40B4-BE49-F238E27FC236}">
                  <a16:creationId xmlns:a16="http://schemas.microsoft.com/office/drawing/2014/main" id="{7C9143A3-4BC6-4099-ACF2-62192C68A6FF}"/>
                </a:ext>
              </a:extLst>
            </p:cNvPr>
            <p:cNvSpPr/>
            <p:nvPr/>
          </p:nvSpPr>
          <p:spPr>
            <a:xfrm>
              <a:off x="8608445" y="3090324"/>
              <a:ext cx="100730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+- f4 0 f2"/>
                <a:gd name="f14" fmla="+- f3 0 f2"/>
                <a:gd name="f15" fmla="*/ f14 1 3498"/>
                <a:gd name="f16" fmla="*/ f13 1 69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10359;p74">
            <a:extLst>
              <a:ext uri="{FF2B5EF4-FFF2-40B4-BE49-F238E27FC236}">
                <a16:creationId xmlns:a16="http://schemas.microsoft.com/office/drawing/2014/main" id="{88607B39-8E9C-4E66-9D6C-10BEC88DC036}"/>
              </a:ext>
            </a:extLst>
          </p:cNvPr>
          <p:cNvGrpSpPr/>
          <p:nvPr/>
        </p:nvGrpSpPr>
        <p:grpSpPr>
          <a:xfrm>
            <a:off x="6584749" y="3481321"/>
            <a:ext cx="361179" cy="338858"/>
            <a:chOff x="6584749" y="3481321"/>
            <a:chExt cx="361179" cy="338858"/>
          </a:xfrm>
        </p:grpSpPr>
        <p:sp>
          <p:nvSpPr>
            <p:cNvPr id="94" name="Google Shape;10360;p74">
              <a:extLst>
                <a:ext uri="{FF2B5EF4-FFF2-40B4-BE49-F238E27FC236}">
                  <a16:creationId xmlns:a16="http://schemas.microsoft.com/office/drawing/2014/main" id="{2E8B415A-0B30-4DC1-A540-A50654D634F9}"/>
                </a:ext>
              </a:extLst>
            </p:cNvPr>
            <p:cNvSpPr/>
            <p:nvPr/>
          </p:nvSpPr>
          <p:spPr>
            <a:xfrm>
              <a:off x="6679838" y="3638973"/>
              <a:ext cx="170023" cy="181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+- f3 0 f2"/>
                <a:gd name="f38" fmla="*/ f37 1 5577"/>
                <a:gd name="f39" fmla="*/ f2 1 f38"/>
                <a:gd name="f40" fmla="*/ f3 1 f38"/>
                <a:gd name="f41" fmla="*/ f39 f35 1"/>
                <a:gd name="f42" fmla="*/ f40 f35 1"/>
                <a:gd name="f43" fmla="*/ f40 f36 1"/>
                <a:gd name="f44" fmla="*/ f39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10361;p74">
              <a:extLst>
                <a:ext uri="{FF2B5EF4-FFF2-40B4-BE49-F238E27FC236}">
                  <a16:creationId xmlns:a16="http://schemas.microsoft.com/office/drawing/2014/main" id="{E2245CC0-0017-4EA5-A333-BCA3CED0B64C}"/>
                </a:ext>
              </a:extLst>
            </p:cNvPr>
            <p:cNvSpPr/>
            <p:nvPr/>
          </p:nvSpPr>
          <p:spPr>
            <a:xfrm>
              <a:off x="6839282" y="3481321"/>
              <a:ext cx="84536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+- f3 0 f2"/>
                <a:gd name="f12" fmla="*/ f11 1 2773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0362;p74">
              <a:extLst>
                <a:ext uri="{FF2B5EF4-FFF2-40B4-BE49-F238E27FC236}">
                  <a16:creationId xmlns:a16="http://schemas.microsoft.com/office/drawing/2014/main" id="{DAA8F73A-E79D-4A27-8054-49B21BFFC4F7}"/>
                </a:ext>
              </a:extLst>
            </p:cNvPr>
            <p:cNvSpPr/>
            <p:nvPr/>
          </p:nvSpPr>
          <p:spPr>
            <a:xfrm>
              <a:off x="6606850" y="3481321"/>
              <a:ext cx="83567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+- f4 0 f2"/>
                <a:gd name="f14" fmla="+- f3 0 f2"/>
                <a:gd name="f15" fmla="*/ f14 1 2741"/>
                <a:gd name="f16" fmla="*/ f13 1 2773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0363;p74">
              <a:extLst>
                <a:ext uri="{FF2B5EF4-FFF2-40B4-BE49-F238E27FC236}">
                  <a16:creationId xmlns:a16="http://schemas.microsoft.com/office/drawing/2014/main" id="{0DCDF1E3-8FAE-498E-9239-04BC0CDB5F2B}"/>
                </a:ext>
              </a:extLst>
            </p:cNvPr>
            <p:cNvSpPr/>
            <p:nvPr/>
          </p:nvSpPr>
          <p:spPr>
            <a:xfrm>
              <a:off x="6584749" y="3571390"/>
              <a:ext cx="127769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+- f4 0 f2"/>
                <a:gd name="f29" fmla="+- f3 0 f2"/>
                <a:gd name="f30" fmla="*/ f29 1 4191"/>
                <a:gd name="f31" fmla="*/ f28 1 2081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0364;p74">
              <a:extLst>
                <a:ext uri="{FF2B5EF4-FFF2-40B4-BE49-F238E27FC236}">
                  <a16:creationId xmlns:a16="http://schemas.microsoft.com/office/drawing/2014/main" id="{3D4B6101-FD56-4DFC-9493-57521C08B898}"/>
                </a:ext>
              </a:extLst>
            </p:cNvPr>
            <p:cNvSpPr/>
            <p:nvPr/>
          </p:nvSpPr>
          <p:spPr>
            <a:xfrm>
              <a:off x="6819101" y="3571390"/>
              <a:ext cx="126827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+- f4 0 f2"/>
                <a:gd name="f30" fmla="+- f3 0 f2"/>
                <a:gd name="f31" fmla="*/ f30 1 4160"/>
                <a:gd name="f32" fmla="*/ f29 1 2081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0365;p74">
              <a:extLst>
                <a:ext uri="{FF2B5EF4-FFF2-40B4-BE49-F238E27FC236}">
                  <a16:creationId xmlns:a16="http://schemas.microsoft.com/office/drawing/2014/main" id="{CFE8DCC8-2580-462A-94CD-B81A2BFC685A}"/>
                </a:ext>
              </a:extLst>
            </p:cNvPr>
            <p:cNvSpPr/>
            <p:nvPr/>
          </p:nvSpPr>
          <p:spPr>
            <a:xfrm>
              <a:off x="6823920" y="3661486"/>
              <a:ext cx="122008" cy="6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+- f4 0 f2"/>
                <a:gd name="f22" fmla="+- f3 0 f2"/>
                <a:gd name="f23" fmla="*/ f22 1 4002"/>
                <a:gd name="f24" fmla="*/ f21 1 2112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0366;p74">
              <a:extLst>
                <a:ext uri="{FF2B5EF4-FFF2-40B4-BE49-F238E27FC236}">
                  <a16:creationId xmlns:a16="http://schemas.microsoft.com/office/drawing/2014/main" id="{2BA8332D-B832-48DC-B429-7D6A84A3DB16}"/>
                </a:ext>
              </a:extLst>
            </p:cNvPr>
            <p:cNvSpPr/>
            <p:nvPr/>
          </p:nvSpPr>
          <p:spPr>
            <a:xfrm>
              <a:off x="6584749" y="3661486"/>
              <a:ext cx="122986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+- f4 0 f2"/>
                <a:gd name="f18" fmla="+- f3 0 f2"/>
                <a:gd name="f19" fmla="*/ f18 1 4034"/>
                <a:gd name="f20" fmla="*/ f17 1 208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1" name="Google Shape;10399;p74">
            <a:extLst>
              <a:ext uri="{FF2B5EF4-FFF2-40B4-BE49-F238E27FC236}">
                <a16:creationId xmlns:a16="http://schemas.microsoft.com/office/drawing/2014/main" id="{2726B359-A16B-4D98-BD66-51768D1A5F48}"/>
              </a:ext>
            </a:extLst>
          </p:cNvPr>
          <p:cNvGrpSpPr/>
          <p:nvPr/>
        </p:nvGrpSpPr>
        <p:grpSpPr>
          <a:xfrm>
            <a:off x="3132295" y="3410510"/>
            <a:ext cx="360200" cy="381844"/>
            <a:chOff x="3132295" y="3410510"/>
            <a:chExt cx="360200" cy="381844"/>
          </a:xfrm>
        </p:grpSpPr>
        <p:sp>
          <p:nvSpPr>
            <p:cNvPr id="102" name="Google Shape;10400;p74">
              <a:extLst>
                <a:ext uri="{FF2B5EF4-FFF2-40B4-BE49-F238E27FC236}">
                  <a16:creationId xmlns:a16="http://schemas.microsoft.com/office/drawing/2014/main" id="{D90A18C3-647D-4D20-BCA2-2683EE40EE74}"/>
                </a:ext>
              </a:extLst>
            </p:cNvPr>
            <p:cNvSpPr/>
            <p:nvPr/>
          </p:nvSpPr>
          <p:spPr>
            <a:xfrm>
              <a:off x="3292690" y="3582491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+- f4 0 f2"/>
                <a:gd name="f27" fmla="+- f3 0 f2"/>
                <a:gd name="f28" fmla="*/ f27 1 726"/>
                <a:gd name="f29" fmla="*/ f26 1 662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3" name="Google Shape;10401;p74">
              <a:extLst>
                <a:ext uri="{FF2B5EF4-FFF2-40B4-BE49-F238E27FC236}">
                  <a16:creationId xmlns:a16="http://schemas.microsoft.com/office/drawing/2014/main" id="{78B3B0C2-710D-4CD8-A0FF-C602C3B36309}"/>
                </a:ext>
              </a:extLst>
            </p:cNvPr>
            <p:cNvSpPr/>
            <p:nvPr/>
          </p:nvSpPr>
          <p:spPr>
            <a:xfrm>
              <a:off x="3245644" y="3537164"/>
              <a:ext cx="11526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+- f4 0 f2"/>
                <a:gd name="f44" fmla="+- f3 0 f2"/>
                <a:gd name="f45" fmla="*/ f44 1 3781"/>
                <a:gd name="f46" fmla="*/ f43 1 3467"/>
                <a:gd name="f47" fmla="*/ f2 1 f45"/>
                <a:gd name="f48" fmla="*/ f3 1 f45"/>
                <a:gd name="f49" fmla="*/ f2 1 f46"/>
                <a:gd name="f50" fmla="*/ f4 1 f46"/>
                <a:gd name="f51" fmla="*/ f47 f41 1"/>
                <a:gd name="f52" fmla="*/ f48 f41 1"/>
                <a:gd name="f53" fmla="*/ f50 f42 1"/>
                <a:gd name="f54" fmla="*/ f49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0402;p74">
              <a:extLst>
                <a:ext uri="{FF2B5EF4-FFF2-40B4-BE49-F238E27FC236}">
                  <a16:creationId xmlns:a16="http://schemas.microsoft.com/office/drawing/2014/main" id="{DF1C27C5-C460-4B02-9C87-C527C1F92E67}"/>
                </a:ext>
              </a:extLst>
            </p:cNvPr>
            <p:cNvSpPr/>
            <p:nvPr/>
          </p:nvSpPr>
          <p:spPr>
            <a:xfrm>
              <a:off x="3348413" y="3422791"/>
              <a:ext cx="144082" cy="154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+- f4 0 f2"/>
                <a:gd name="f30" fmla="+- f3 0 f2"/>
                <a:gd name="f31" fmla="*/ f30 1 4726"/>
                <a:gd name="f32" fmla="*/ f29 1 4758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0403;p74">
              <a:extLst>
                <a:ext uri="{FF2B5EF4-FFF2-40B4-BE49-F238E27FC236}">
                  <a16:creationId xmlns:a16="http://schemas.microsoft.com/office/drawing/2014/main" id="{F2FAF523-970F-415D-990F-E96353E8B730}"/>
                </a:ext>
              </a:extLst>
            </p:cNvPr>
            <p:cNvSpPr/>
            <p:nvPr/>
          </p:nvSpPr>
          <p:spPr>
            <a:xfrm>
              <a:off x="3295579" y="3647989"/>
              <a:ext cx="125848" cy="1330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+- f4 0 f2"/>
                <a:gd name="f40" fmla="+- f3 0 f2"/>
                <a:gd name="f41" fmla="*/ f40 1 4128"/>
                <a:gd name="f42" fmla="*/ f39 1 4096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0404;p74">
              <a:extLst>
                <a:ext uri="{FF2B5EF4-FFF2-40B4-BE49-F238E27FC236}">
                  <a16:creationId xmlns:a16="http://schemas.microsoft.com/office/drawing/2014/main" id="{0EE72E1A-5C72-4FFB-B65B-3BFCD0362C09}"/>
                </a:ext>
              </a:extLst>
            </p:cNvPr>
            <p:cNvSpPr/>
            <p:nvPr/>
          </p:nvSpPr>
          <p:spPr>
            <a:xfrm>
              <a:off x="3369545" y="3585545"/>
              <a:ext cx="109508" cy="115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+- f4 0 f2"/>
                <a:gd name="f42" fmla="+- f3 0 f2"/>
                <a:gd name="f43" fmla="*/ f42 1 3592"/>
                <a:gd name="f44" fmla="*/ f41 1 3562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0405;p74">
              <a:extLst>
                <a:ext uri="{FF2B5EF4-FFF2-40B4-BE49-F238E27FC236}">
                  <a16:creationId xmlns:a16="http://schemas.microsoft.com/office/drawing/2014/main" id="{9DE20BA0-3A9C-4129-B2F9-611681C7C02B}"/>
                </a:ext>
              </a:extLst>
            </p:cNvPr>
            <p:cNvSpPr/>
            <p:nvPr/>
          </p:nvSpPr>
          <p:spPr>
            <a:xfrm>
              <a:off x="3141896" y="3638763"/>
              <a:ext cx="146971" cy="15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+- f4 0 f2"/>
                <a:gd name="f30" fmla="+- f3 0 f2"/>
                <a:gd name="f31" fmla="*/ f30 1 4821"/>
                <a:gd name="f32" fmla="*/ f29 1 4727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0406;p74">
              <a:extLst>
                <a:ext uri="{FF2B5EF4-FFF2-40B4-BE49-F238E27FC236}">
                  <a16:creationId xmlns:a16="http://schemas.microsoft.com/office/drawing/2014/main" id="{D8BBED25-C9A8-48E9-B219-2533FDFB6664}"/>
                </a:ext>
              </a:extLst>
            </p:cNvPr>
            <p:cNvSpPr/>
            <p:nvPr/>
          </p:nvSpPr>
          <p:spPr>
            <a:xfrm>
              <a:off x="3295579" y="3410510"/>
              <a:ext cx="126827" cy="109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+- f4 0 f2"/>
                <a:gd name="f34" fmla="+- f3 0 f2"/>
                <a:gd name="f35" fmla="*/ f34 1 4160"/>
                <a:gd name="f36" fmla="*/ f33 1 3372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0407;p74">
              <a:extLst>
                <a:ext uri="{FF2B5EF4-FFF2-40B4-BE49-F238E27FC236}">
                  <a16:creationId xmlns:a16="http://schemas.microsoft.com/office/drawing/2014/main" id="{41BD6B3C-B292-4D40-9A14-9E415FC14C43}"/>
                </a:ext>
              </a:extLst>
            </p:cNvPr>
            <p:cNvSpPr/>
            <p:nvPr/>
          </p:nvSpPr>
          <p:spPr>
            <a:xfrm>
              <a:off x="3132295" y="3579400"/>
              <a:ext cx="102796" cy="139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+- f4 0 f2"/>
                <a:gd name="f25" fmla="+- f3 0 f2"/>
                <a:gd name="f26" fmla="*/ f25 1 3372"/>
                <a:gd name="f27" fmla="*/ f24 1 4286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10421;p74">
            <a:extLst>
              <a:ext uri="{FF2B5EF4-FFF2-40B4-BE49-F238E27FC236}">
                <a16:creationId xmlns:a16="http://schemas.microsoft.com/office/drawing/2014/main" id="{C88F780C-FF16-4DFB-926B-800221CE0604}"/>
              </a:ext>
            </a:extLst>
          </p:cNvPr>
          <p:cNvGrpSpPr/>
          <p:nvPr/>
        </p:nvGrpSpPr>
        <p:grpSpPr>
          <a:xfrm>
            <a:off x="7136517" y="3419289"/>
            <a:ext cx="362148" cy="386982"/>
            <a:chOff x="7136517" y="3419289"/>
            <a:chExt cx="362148" cy="386982"/>
          </a:xfrm>
        </p:grpSpPr>
        <p:sp>
          <p:nvSpPr>
            <p:cNvPr id="111" name="Google Shape;10422;p74">
              <a:extLst>
                <a:ext uri="{FF2B5EF4-FFF2-40B4-BE49-F238E27FC236}">
                  <a16:creationId xmlns:a16="http://schemas.microsoft.com/office/drawing/2014/main" id="{54F29069-F2E4-478B-818D-9935024C0D4A}"/>
                </a:ext>
              </a:extLst>
            </p:cNvPr>
            <p:cNvSpPr/>
            <p:nvPr/>
          </p:nvSpPr>
          <p:spPr>
            <a:xfrm>
              <a:off x="7136517" y="3555434"/>
              <a:ext cx="43260" cy="248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+- f4 0 f2"/>
                <a:gd name="f24" fmla="+- f3 0 f2"/>
                <a:gd name="f25" fmla="*/ f24 1 1419"/>
                <a:gd name="f26" fmla="*/ f23 1 7657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10423;p74">
              <a:extLst>
                <a:ext uri="{FF2B5EF4-FFF2-40B4-BE49-F238E27FC236}">
                  <a16:creationId xmlns:a16="http://schemas.microsoft.com/office/drawing/2014/main" id="{1594263C-7A7D-479D-8175-CAF3077D6AD9}"/>
                </a:ext>
              </a:extLst>
            </p:cNvPr>
            <p:cNvSpPr/>
            <p:nvPr/>
          </p:nvSpPr>
          <p:spPr>
            <a:xfrm>
              <a:off x="7177829" y="3646544"/>
              <a:ext cx="149870" cy="159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+- f3 0 f2"/>
                <a:gd name="f54" fmla="*/ f53 1 4916"/>
                <a:gd name="f55" fmla="*/ f2 1 f54"/>
                <a:gd name="f56" fmla="*/ f3 1 f54"/>
                <a:gd name="f57" fmla="*/ f55 f51 1"/>
                <a:gd name="f58" fmla="*/ f56 f51 1"/>
                <a:gd name="f59" fmla="*/ f56 f52 1"/>
                <a:gd name="f60" fmla="*/ f55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10424;p74">
              <a:extLst>
                <a:ext uri="{FF2B5EF4-FFF2-40B4-BE49-F238E27FC236}">
                  <a16:creationId xmlns:a16="http://schemas.microsoft.com/office/drawing/2014/main" id="{B0A5450C-EA30-4348-A302-2241095ECC59}"/>
                </a:ext>
              </a:extLst>
            </p:cNvPr>
            <p:cNvSpPr/>
            <p:nvPr/>
          </p:nvSpPr>
          <p:spPr>
            <a:xfrm>
              <a:off x="7346874" y="3419289"/>
              <a:ext cx="12871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+- f4 0 f2"/>
                <a:gd name="f18" fmla="+- f3 0 f2"/>
                <a:gd name="f19" fmla="*/ f18 1 4222"/>
                <a:gd name="f20" fmla="*/ f17 1 1418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0425;p74">
              <a:extLst>
                <a:ext uri="{FF2B5EF4-FFF2-40B4-BE49-F238E27FC236}">
                  <a16:creationId xmlns:a16="http://schemas.microsoft.com/office/drawing/2014/main" id="{78D0E9D6-B2F9-4C40-8B70-1362ED045EE5}"/>
                </a:ext>
              </a:extLst>
            </p:cNvPr>
            <p:cNvSpPr/>
            <p:nvPr/>
          </p:nvSpPr>
          <p:spPr>
            <a:xfrm>
              <a:off x="7368948" y="3488893"/>
              <a:ext cx="12779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+- f4 0 f2"/>
                <a:gd name="f20" fmla="+- f3 0 f2"/>
                <a:gd name="f21" fmla="*/ f20 1 4192"/>
                <a:gd name="f22" fmla="*/ f19 1 1419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0426;p74">
              <a:extLst>
                <a:ext uri="{FF2B5EF4-FFF2-40B4-BE49-F238E27FC236}">
                  <a16:creationId xmlns:a16="http://schemas.microsoft.com/office/drawing/2014/main" id="{BE04CBC1-0763-4F5B-9B6C-2146CDAFC4AA}"/>
                </a:ext>
              </a:extLst>
            </p:cNvPr>
            <p:cNvSpPr/>
            <p:nvPr/>
          </p:nvSpPr>
          <p:spPr>
            <a:xfrm>
              <a:off x="7348795" y="3622980"/>
              <a:ext cx="148891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+- f4 0 f2"/>
                <a:gd name="f18" fmla="+- f3 0 f2"/>
                <a:gd name="f19" fmla="*/ f18 1 4884"/>
                <a:gd name="f20" fmla="*/ f17 1 141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0427;p74">
              <a:extLst>
                <a:ext uri="{FF2B5EF4-FFF2-40B4-BE49-F238E27FC236}">
                  <a16:creationId xmlns:a16="http://schemas.microsoft.com/office/drawing/2014/main" id="{72188562-FA73-4CAB-ABFA-F6BC8AF30867}"/>
                </a:ext>
              </a:extLst>
            </p:cNvPr>
            <p:cNvSpPr/>
            <p:nvPr/>
          </p:nvSpPr>
          <p:spPr>
            <a:xfrm>
              <a:off x="7326694" y="3555434"/>
              <a:ext cx="170992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+- f4 0 f2"/>
                <a:gd name="f15" fmla="+- f3 0 f2"/>
                <a:gd name="f16" fmla="*/ f15 1 5609"/>
                <a:gd name="f17" fmla="*/ f14 1 135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0428;p74">
              <a:extLst>
                <a:ext uri="{FF2B5EF4-FFF2-40B4-BE49-F238E27FC236}">
                  <a16:creationId xmlns:a16="http://schemas.microsoft.com/office/drawing/2014/main" id="{C2C91C76-F0F6-4676-87F1-90DB09C3E7C3}"/>
                </a:ext>
              </a:extLst>
            </p:cNvPr>
            <p:cNvSpPr/>
            <p:nvPr/>
          </p:nvSpPr>
          <p:spPr>
            <a:xfrm>
              <a:off x="7348795" y="3692612"/>
              <a:ext cx="149870" cy="113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+- f4 0 f2"/>
                <a:gd name="f26" fmla="+- f3 0 f2"/>
                <a:gd name="f27" fmla="*/ f26 1 4916"/>
                <a:gd name="f28" fmla="*/ f25 1 3498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0429;p74">
              <a:extLst>
                <a:ext uri="{FF2B5EF4-FFF2-40B4-BE49-F238E27FC236}">
                  <a16:creationId xmlns:a16="http://schemas.microsoft.com/office/drawing/2014/main" id="{EAA22F97-88F6-4A1C-8221-AABFD5666AD8}"/>
                </a:ext>
              </a:extLst>
            </p:cNvPr>
            <p:cNvSpPr/>
            <p:nvPr/>
          </p:nvSpPr>
          <p:spPr>
            <a:xfrm>
              <a:off x="7200872" y="3487887"/>
              <a:ext cx="105695" cy="135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+- f4 0 f2"/>
                <a:gd name="f19" fmla="+- f3 0 f2"/>
                <a:gd name="f20" fmla="*/ f19 1 3467"/>
                <a:gd name="f21" fmla="*/ f18 1 415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9" name="Google Shape;10435;p74">
            <a:extLst>
              <a:ext uri="{FF2B5EF4-FFF2-40B4-BE49-F238E27FC236}">
                <a16:creationId xmlns:a16="http://schemas.microsoft.com/office/drawing/2014/main" id="{411AC664-5A11-4812-94A6-839104952E34}"/>
              </a:ext>
            </a:extLst>
          </p:cNvPr>
          <p:cNvGrpSpPr/>
          <p:nvPr/>
        </p:nvGrpSpPr>
        <p:grpSpPr>
          <a:xfrm>
            <a:off x="7115229" y="3964728"/>
            <a:ext cx="532236" cy="525935"/>
            <a:chOff x="7115229" y="3964728"/>
            <a:chExt cx="532236" cy="525935"/>
          </a:xfrm>
        </p:grpSpPr>
        <p:sp>
          <p:nvSpPr>
            <p:cNvPr id="120" name="Google Shape;10436;p74">
              <a:extLst>
                <a:ext uri="{FF2B5EF4-FFF2-40B4-BE49-F238E27FC236}">
                  <a16:creationId xmlns:a16="http://schemas.microsoft.com/office/drawing/2014/main" id="{23976987-E24E-499A-B74F-76B66E15B4D4}"/>
                </a:ext>
              </a:extLst>
            </p:cNvPr>
            <p:cNvSpPr/>
            <p:nvPr/>
          </p:nvSpPr>
          <p:spPr>
            <a:xfrm>
              <a:off x="7365107" y="3964728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3"/>
                <a:gd name="f5" fmla="val 1734"/>
                <a:gd name="f6" fmla="val 347"/>
                <a:gd name="f7" fmla="val 158"/>
                <a:gd name="f8" fmla="val 1355"/>
                <a:gd name="f9" fmla="val 1576"/>
                <a:gd name="f10" fmla="val 536"/>
                <a:gd name="f11" fmla="val 693"/>
                <a:gd name="f12" fmla="*/ f0 1 694"/>
                <a:gd name="f13" fmla="*/ f1 1 1733"/>
                <a:gd name="f14" fmla="val f2"/>
                <a:gd name="f15" fmla="val f4"/>
                <a:gd name="f16" fmla="+- f5 0 f2"/>
                <a:gd name="f17" fmla="+- f3 0 f2"/>
                <a:gd name="f18" fmla="+- f15 0 f14"/>
                <a:gd name="f19" fmla="*/ f17 1 694"/>
                <a:gd name="f20" fmla="*/ f16 1 1734"/>
                <a:gd name="f21" fmla="*/ f18 1 1733"/>
                <a:gd name="f22" fmla="*/ f18 1 1734"/>
                <a:gd name="f23" fmla="*/ f2 1 f19"/>
                <a:gd name="f24" fmla="*/ f3 1 f19"/>
                <a:gd name="f25" fmla="*/ f2 1 f20"/>
                <a:gd name="f26" fmla="*/ f5 1 f20"/>
                <a:gd name="f27" fmla="*/ f26 f22 1"/>
                <a:gd name="f28" fmla="*/ f25 f22 1"/>
                <a:gd name="f29" fmla="*/ f23 f12 1"/>
                <a:gd name="f30" fmla="*/ f24 f12 1"/>
                <a:gd name="f31" fmla="*/ f28 1 f21"/>
                <a:gd name="f32" fmla="*/ f27 1 f21"/>
                <a:gd name="f33" fmla="*/ f32 f13 1"/>
                <a:gd name="f34" fmla="*/ f31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4" r="f30" b="f33"/>
              <a:pathLst>
                <a:path w="694" h="1733">
                  <a:moveTo>
                    <a:pt x="f6" y="f2"/>
                  </a:moveTo>
                  <a:cubicBezTo>
                    <a:pt x="f7" y="f2"/>
                    <a:pt x="f2" y="f7"/>
                    <a:pt x="f2" y="f6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6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6"/>
                  </a:lnTo>
                  <a:cubicBezTo>
                    <a:pt x="f11" y="f7"/>
                    <a:pt x="f10" y="f2"/>
                    <a:pt x="f6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1" name="Google Shape;10437;p74">
              <a:extLst>
                <a:ext uri="{FF2B5EF4-FFF2-40B4-BE49-F238E27FC236}">
                  <a16:creationId xmlns:a16="http://schemas.microsoft.com/office/drawing/2014/main" id="{B9B35D39-7543-4D92-ADC5-870F92398DB6}"/>
                </a:ext>
              </a:extLst>
            </p:cNvPr>
            <p:cNvSpPr/>
            <p:nvPr/>
          </p:nvSpPr>
          <p:spPr>
            <a:xfrm>
              <a:off x="7240868" y="4029769"/>
              <a:ext cx="63578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+- f4 0 f2"/>
                <a:gd name="f35" fmla="+- f3 0 f2"/>
                <a:gd name="f36" fmla="*/ f35 1 1419"/>
                <a:gd name="f37" fmla="*/ f34 1 1388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0438;p74">
              <a:extLst>
                <a:ext uri="{FF2B5EF4-FFF2-40B4-BE49-F238E27FC236}">
                  <a16:creationId xmlns:a16="http://schemas.microsoft.com/office/drawing/2014/main" id="{17325CB3-2E62-4A21-8924-DD6C0AB651F7}"/>
                </a:ext>
              </a:extLst>
            </p:cNvPr>
            <p:cNvSpPr/>
            <p:nvPr/>
          </p:nvSpPr>
          <p:spPr>
            <a:xfrm>
              <a:off x="7456822" y="4030336"/>
              <a:ext cx="63578" cy="65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+- f4 0 f2"/>
                <a:gd name="f35" fmla="+- f3 0 f2"/>
                <a:gd name="f36" fmla="*/ f35 1 1419"/>
                <a:gd name="f37" fmla="*/ f34 1 1376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0439;p74">
              <a:extLst>
                <a:ext uri="{FF2B5EF4-FFF2-40B4-BE49-F238E27FC236}">
                  <a16:creationId xmlns:a16="http://schemas.microsoft.com/office/drawing/2014/main" id="{8E9706D4-C65E-44D5-9731-44A081321477}"/>
                </a:ext>
              </a:extLst>
            </p:cNvPr>
            <p:cNvSpPr/>
            <p:nvPr/>
          </p:nvSpPr>
          <p:spPr>
            <a:xfrm>
              <a:off x="7583887" y="4194892"/>
              <a:ext cx="63578" cy="231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+- f4 0 f2"/>
                <a:gd name="f19" fmla="+- f3 0 f2"/>
                <a:gd name="f20" fmla="*/ f19 1 1419"/>
                <a:gd name="f21" fmla="*/ f18 1 4853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0440;p74">
              <a:extLst>
                <a:ext uri="{FF2B5EF4-FFF2-40B4-BE49-F238E27FC236}">
                  <a16:creationId xmlns:a16="http://schemas.microsoft.com/office/drawing/2014/main" id="{B62EBA8E-014B-4B73-846D-CCCBD77A3931}"/>
                </a:ext>
              </a:extLst>
            </p:cNvPr>
            <p:cNvSpPr/>
            <p:nvPr/>
          </p:nvSpPr>
          <p:spPr>
            <a:xfrm>
              <a:off x="7115229" y="4196227"/>
              <a:ext cx="63578" cy="231882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+- f5 0 f3"/>
                <a:gd name="f21" fmla="+- f4 0 f3"/>
                <a:gd name="f22" fmla="*/ f21 1 1419"/>
                <a:gd name="f23" fmla="*/ f20 1 4856"/>
                <a:gd name="f24" fmla="*/ f3 1 f22"/>
                <a:gd name="f25" fmla="*/ f4 1 f22"/>
                <a:gd name="f26" fmla="*/ f3 1 f23"/>
                <a:gd name="f27" fmla="*/ f5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0441;p74">
              <a:extLst>
                <a:ext uri="{FF2B5EF4-FFF2-40B4-BE49-F238E27FC236}">
                  <a16:creationId xmlns:a16="http://schemas.microsoft.com/office/drawing/2014/main" id="{A6BF4B39-979B-411E-8E50-D3DFFE4D0FB3}"/>
                </a:ext>
              </a:extLst>
            </p:cNvPr>
            <p:cNvSpPr/>
            <p:nvPr/>
          </p:nvSpPr>
          <p:spPr>
            <a:xfrm>
              <a:off x="7293108" y="4212942"/>
              <a:ext cx="256955" cy="198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+- f4 0 f2"/>
                <a:gd name="f34" fmla="+- f3 0 f2"/>
                <a:gd name="f35" fmla="*/ f34 1 5735"/>
                <a:gd name="f36" fmla="*/ f33 1 4160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0442;p74">
              <a:extLst>
                <a:ext uri="{FF2B5EF4-FFF2-40B4-BE49-F238E27FC236}">
                  <a16:creationId xmlns:a16="http://schemas.microsoft.com/office/drawing/2014/main" id="{CD1BCDA0-F57E-4FBB-AE97-C36A95460DAC}"/>
                </a:ext>
              </a:extLst>
            </p:cNvPr>
            <p:cNvSpPr/>
            <p:nvPr/>
          </p:nvSpPr>
          <p:spPr>
            <a:xfrm>
              <a:off x="7206989" y="4130189"/>
              <a:ext cx="314837" cy="360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+- f4 0 f2"/>
                <a:gd name="f83" fmla="+- f3 0 f2"/>
                <a:gd name="f84" fmla="*/ f83 1 7027"/>
                <a:gd name="f85" fmla="*/ f82 1 7549"/>
                <a:gd name="f86" fmla="*/ f2 1 f84"/>
                <a:gd name="f87" fmla="*/ f3 1 f84"/>
                <a:gd name="f88" fmla="*/ f2 1 f85"/>
                <a:gd name="f89" fmla="*/ f4 1 f85"/>
                <a:gd name="f90" fmla="*/ f86 f80 1"/>
                <a:gd name="f91" fmla="*/ f87 f80 1"/>
                <a:gd name="f92" fmla="*/ f89 f81 1"/>
                <a:gd name="f93" fmla="*/ f88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7" name="Google Shape;10443;p74">
            <a:extLst>
              <a:ext uri="{FF2B5EF4-FFF2-40B4-BE49-F238E27FC236}">
                <a16:creationId xmlns:a16="http://schemas.microsoft.com/office/drawing/2014/main" id="{C3134E27-2F3C-42D4-90A4-A713588E1CDD}"/>
              </a:ext>
            </a:extLst>
          </p:cNvPr>
          <p:cNvGrpSpPr/>
          <p:nvPr/>
        </p:nvGrpSpPr>
        <p:grpSpPr>
          <a:xfrm>
            <a:off x="8485796" y="3337175"/>
            <a:ext cx="413345" cy="440549"/>
            <a:chOff x="8485796" y="3337175"/>
            <a:chExt cx="413345" cy="440549"/>
          </a:xfrm>
        </p:grpSpPr>
        <p:sp>
          <p:nvSpPr>
            <p:cNvPr id="128" name="Google Shape;10444;p74">
              <a:extLst>
                <a:ext uri="{FF2B5EF4-FFF2-40B4-BE49-F238E27FC236}">
                  <a16:creationId xmlns:a16="http://schemas.microsoft.com/office/drawing/2014/main" id="{9D57AB5F-98DC-4C10-9494-7CD3EC02108B}"/>
                </a:ext>
              </a:extLst>
            </p:cNvPr>
            <p:cNvSpPr/>
            <p:nvPr/>
          </p:nvSpPr>
          <p:spPr>
            <a:xfrm>
              <a:off x="8522079" y="3337175"/>
              <a:ext cx="120965" cy="128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+- f3 0 f2"/>
                <a:gd name="f13" fmla="*/ f12 1 3467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9" name="Google Shape;10445;p74">
              <a:extLst>
                <a:ext uri="{FF2B5EF4-FFF2-40B4-BE49-F238E27FC236}">
                  <a16:creationId xmlns:a16="http://schemas.microsoft.com/office/drawing/2014/main" id="{EBF06D59-CAEB-48E3-B7D5-6F9B1CC0954B}"/>
                </a:ext>
              </a:extLst>
            </p:cNvPr>
            <p:cNvSpPr/>
            <p:nvPr/>
          </p:nvSpPr>
          <p:spPr>
            <a:xfrm>
              <a:off x="8681459" y="3389909"/>
              <a:ext cx="145142" cy="10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+- f4 0 f2"/>
                <a:gd name="f55" fmla="+- f3 0 f2"/>
                <a:gd name="f56" fmla="*/ f55 1 4160"/>
                <a:gd name="f57" fmla="*/ f54 1 2718"/>
                <a:gd name="f58" fmla="*/ f2 1 f56"/>
                <a:gd name="f59" fmla="*/ f3 1 f56"/>
                <a:gd name="f60" fmla="*/ f2 1 f57"/>
                <a:gd name="f61" fmla="*/ f4 1 f57"/>
                <a:gd name="f62" fmla="*/ f58 f52 1"/>
                <a:gd name="f63" fmla="*/ f59 f52 1"/>
                <a:gd name="f64" fmla="*/ f61 f53 1"/>
                <a:gd name="f65" fmla="*/ f60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0446;p74">
              <a:extLst>
                <a:ext uri="{FF2B5EF4-FFF2-40B4-BE49-F238E27FC236}">
                  <a16:creationId xmlns:a16="http://schemas.microsoft.com/office/drawing/2014/main" id="{52B2D7E4-8C73-4D39-B46F-82620FE901B6}"/>
                </a:ext>
              </a:extLst>
            </p:cNvPr>
            <p:cNvSpPr/>
            <p:nvPr/>
          </p:nvSpPr>
          <p:spPr>
            <a:xfrm>
              <a:off x="8530876" y="3620054"/>
              <a:ext cx="148425" cy="102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+- f4 0 f2"/>
                <a:gd name="f65" fmla="+- f3 0 f2"/>
                <a:gd name="f66" fmla="*/ f65 1 4254"/>
                <a:gd name="f67" fmla="*/ f64 1 2763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10447;p74">
              <a:extLst>
                <a:ext uri="{FF2B5EF4-FFF2-40B4-BE49-F238E27FC236}">
                  <a16:creationId xmlns:a16="http://schemas.microsoft.com/office/drawing/2014/main" id="{2E2CE813-3B9E-488A-8CFB-2C1028F5BE01}"/>
                </a:ext>
              </a:extLst>
            </p:cNvPr>
            <p:cNvSpPr/>
            <p:nvPr/>
          </p:nvSpPr>
          <p:spPr>
            <a:xfrm>
              <a:off x="8739725" y="3517605"/>
              <a:ext cx="124248" cy="127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0"/>
                <a:gd name="f4" fmla="val 3435"/>
                <a:gd name="f5" fmla="val 3561"/>
                <a:gd name="f6" fmla="val 1796"/>
                <a:gd name="f7" fmla="val 788"/>
                <a:gd name="f8" fmla="val 1733"/>
                <a:gd name="f9" fmla="val 2647"/>
                <a:gd name="f10" fmla="val 3434"/>
                <a:gd name="f11" fmla="val 2741"/>
                <a:gd name="f12" fmla="val 2773"/>
                <a:gd name="f13" fmla="*/ f0 1 3560"/>
                <a:gd name="f14" fmla="*/ f1 1 3435"/>
                <a:gd name="f15" fmla="val f2"/>
                <a:gd name="f16" fmla="val f3"/>
                <a:gd name="f17" fmla="+- f4 0 f2"/>
                <a:gd name="f18" fmla="+- f5 0 f2"/>
                <a:gd name="f19" fmla="+- f16 0 f15"/>
                <a:gd name="f20" fmla="*/ f18 1 3561"/>
                <a:gd name="f21" fmla="*/ f17 1 3435"/>
                <a:gd name="f22" fmla="*/ f19 1 3560"/>
                <a:gd name="f23" fmla="*/ f19 1 3561"/>
                <a:gd name="f24" fmla="*/ f2 1 f20"/>
                <a:gd name="f25" fmla="*/ f5 1 f20"/>
                <a:gd name="f26" fmla="*/ f2 1 f21"/>
                <a:gd name="f27" fmla="*/ f4 1 f21"/>
                <a:gd name="f28" fmla="*/ f24 f23 1"/>
                <a:gd name="f29" fmla="*/ f25 f23 1"/>
                <a:gd name="f30" fmla="*/ f27 f14 1"/>
                <a:gd name="f31" fmla="*/ f26 f14 1"/>
                <a:gd name="f32" fmla="*/ f28 1 f22"/>
                <a:gd name="f33" fmla="*/ f29 1 f22"/>
                <a:gd name="f34" fmla="*/ f32 f13 1"/>
                <a:gd name="f35" fmla="*/ f3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1" r="f35" b="f30"/>
              <a:pathLst>
                <a:path w="3560" h="3435">
                  <a:moveTo>
                    <a:pt x="f6" y="f2"/>
                  </a:moveTo>
                  <a:cubicBezTo>
                    <a:pt x="f7" y="f2"/>
                    <a:pt x="f2" y="f7"/>
                    <a:pt x="f2" y="f8"/>
                  </a:cubicBezTo>
                  <a:cubicBezTo>
                    <a:pt x="f2" y="f9"/>
                    <a:pt x="f7" y="f10"/>
                    <a:pt x="f6" y="f10"/>
                  </a:cubicBezTo>
                  <a:cubicBezTo>
                    <a:pt x="f11" y="f10"/>
                    <a:pt x="f5" y="f9"/>
                    <a:pt x="f5" y="f8"/>
                  </a:cubicBezTo>
                  <a:cubicBezTo>
                    <a:pt x="f5" y="f7"/>
                    <a:pt x="f12" y="f2"/>
                    <a:pt x="f6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0448;p74">
              <a:extLst>
                <a:ext uri="{FF2B5EF4-FFF2-40B4-BE49-F238E27FC236}">
                  <a16:creationId xmlns:a16="http://schemas.microsoft.com/office/drawing/2014/main" id="{AC681B32-6E7D-4831-8C61-56C18362B597}"/>
                </a:ext>
              </a:extLst>
            </p:cNvPr>
            <p:cNvSpPr/>
            <p:nvPr/>
          </p:nvSpPr>
          <p:spPr>
            <a:xfrm>
              <a:off x="8485796" y="3463719"/>
              <a:ext cx="193505" cy="131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+- f4 0 f2"/>
                <a:gd name="f30" fmla="+- f3 0 f2"/>
                <a:gd name="f31" fmla="*/ f30 1 5546"/>
                <a:gd name="f32" fmla="*/ f29 1 3529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0449;p74">
              <a:extLst>
                <a:ext uri="{FF2B5EF4-FFF2-40B4-BE49-F238E27FC236}">
                  <a16:creationId xmlns:a16="http://schemas.microsoft.com/office/drawing/2014/main" id="{D1086142-C037-4AF8-84E3-C7362112A5A2}"/>
                </a:ext>
              </a:extLst>
            </p:cNvPr>
            <p:cNvSpPr/>
            <p:nvPr/>
          </p:nvSpPr>
          <p:spPr>
            <a:xfrm>
              <a:off x="8703442" y="3644112"/>
              <a:ext cx="195699" cy="133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+- f4 0 f2"/>
                <a:gd name="f31" fmla="+- f3 0 f2"/>
                <a:gd name="f32" fmla="*/ f31 1 5609"/>
                <a:gd name="f33" fmla="*/ f30 1 3593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" name="Google Shape;10468;p74">
            <a:extLst>
              <a:ext uri="{FF2B5EF4-FFF2-40B4-BE49-F238E27FC236}">
                <a16:creationId xmlns:a16="http://schemas.microsoft.com/office/drawing/2014/main" id="{1DB5CF92-49FD-4F60-B90C-2EE457D98888}"/>
              </a:ext>
            </a:extLst>
          </p:cNvPr>
          <p:cNvGrpSpPr/>
          <p:nvPr/>
        </p:nvGrpSpPr>
        <p:grpSpPr>
          <a:xfrm>
            <a:off x="4518516" y="3505370"/>
            <a:ext cx="362148" cy="384935"/>
            <a:chOff x="4518516" y="3505370"/>
            <a:chExt cx="362148" cy="384935"/>
          </a:xfrm>
        </p:grpSpPr>
        <p:sp>
          <p:nvSpPr>
            <p:cNvPr id="135" name="Google Shape;10469;p74">
              <a:extLst>
                <a:ext uri="{FF2B5EF4-FFF2-40B4-BE49-F238E27FC236}">
                  <a16:creationId xmlns:a16="http://schemas.microsoft.com/office/drawing/2014/main" id="{21C6AC29-007E-4369-8DE2-D7A8DEAC6AFE}"/>
                </a:ext>
              </a:extLst>
            </p:cNvPr>
            <p:cNvSpPr/>
            <p:nvPr/>
          </p:nvSpPr>
          <p:spPr>
            <a:xfrm>
              <a:off x="4731736" y="3731584"/>
              <a:ext cx="148928" cy="158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+- f3 0 f2"/>
                <a:gd name="f30" fmla="*/ f29 1 4885"/>
                <a:gd name="f31" fmla="*/ f2 1 f30"/>
                <a:gd name="f32" fmla="*/ f3 1 f30"/>
                <a:gd name="f33" fmla="*/ f31 f27 1"/>
                <a:gd name="f34" fmla="*/ f32 f27 1"/>
                <a:gd name="f35" fmla="*/ f32 f28 1"/>
                <a:gd name="f36" fmla="*/ f31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10470;p74">
              <a:extLst>
                <a:ext uri="{FF2B5EF4-FFF2-40B4-BE49-F238E27FC236}">
                  <a16:creationId xmlns:a16="http://schemas.microsoft.com/office/drawing/2014/main" id="{B44DC159-49DE-413A-82BB-5C224D16C2A7}"/>
                </a:ext>
              </a:extLst>
            </p:cNvPr>
            <p:cNvSpPr/>
            <p:nvPr/>
          </p:nvSpPr>
          <p:spPr>
            <a:xfrm>
              <a:off x="4519495" y="3618994"/>
              <a:ext cx="317946" cy="22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+- f4 0 f2"/>
                <a:gd name="f70" fmla="+- f3 0 f2"/>
                <a:gd name="f71" fmla="*/ f70 1 10429"/>
                <a:gd name="f72" fmla="*/ f69 1 6932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0471;p74">
              <a:extLst>
                <a:ext uri="{FF2B5EF4-FFF2-40B4-BE49-F238E27FC236}">
                  <a16:creationId xmlns:a16="http://schemas.microsoft.com/office/drawing/2014/main" id="{AEBDB86B-125A-4DF8-AC72-CD8E27BCDD24}"/>
                </a:ext>
              </a:extLst>
            </p:cNvPr>
            <p:cNvSpPr/>
            <p:nvPr/>
          </p:nvSpPr>
          <p:spPr>
            <a:xfrm>
              <a:off x="4518516" y="3505370"/>
              <a:ext cx="318924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+- f4 0 f2"/>
                <a:gd name="f41" fmla="+- f3 0 f2"/>
                <a:gd name="f42" fmla="*/ f41 1 10461"/>
                <a:gd name="f43" fmla="*/ f40 1 2836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8" name="Google Shape;10483;p74">
            <a:extLst>
              <a:ext uri="{FF2B5EF4-FFF2-40B4-BE49-F238E27FC236}">
                <a16:creationId xmlns:a16="http://schemas.microsoft.com/office/drawing/2014/main" id="{5A48D0C9-14B1-4CE7-8213-50148EADE3C8}"/>
              </a:ext>
            </a:extLst>
          </p:cNvPr>
          <p:cNvGrpSpPr/>
          <p:nvPr/>
        </p:nvGrpSpPr>
        <p:grpSpPr>
          <a:xfrm>
            <a:off x="7861508" y="3405280"/>
            <a:ext cx="340046" cy="360374"/>
            <a:chOff x="7861508" y="3405280"/>
            <a:chExt cx="340046" cy="360374"/>
          </a:xfrm>
        </p:grpSpPr>
        <p:sp>
          <p:nvSpPr>
            <p:cNvPr id="139" name="Google Shape;10484;p74">
              <a:extLst>
                <a:ext uri="{FF2B5EF4-FFF2-40B4-BE49-F238E27FC236}">
                  <a16:creationId xmlns:a16="http://schemas.microsoft.com/office/drawing/2014/main" id="{DB98F0B9-3B3A-4F07-8E42-9C78122E3BD2}"/>
                </a:ext>
              </a:extLst>
            </p:cNvPr>
            <p:cNvSpPr/>
            <p:nvPr/>
          </p:nvSpPr>
          <p:spPr>
            <a:xfrm>
              <a:off x="8052654" y="3607966"/>
              <a:ext cx="148900" cy="1576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+- f4 0 f2"/>
                <a:gd name="f29" fmla="+- f3 0 f2"/>
                <a:gd name="f30" fmla="*/ f29 1 4884"/>
                <a:gd name="f31" fmla="*/ f28 1 4853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0" name="Google Shape;10485;p74">
              <a:extLst>
                <a:ext uri="{FF2B5EF4-FFF2-40B4-BE49-F238E27FC236}">
                  <a16:creationId xmlns:a16="http://schemas.microsoft.com/office/drawing/2014/main" id="{18D4FEB7-D0B3-4221-A6EE-53EE79A0D85C}"/>
                </a:ext>
              </a:extLst>
            </p:cNvPr>
            <p:cNvSpPr/>
            <p:nvPr/>
          </p:nvSpPr>
          <p:spPr>
            <a:xfrm>
              <a:off x="7861508" y="3483068"/>
              <a:ext cx="43260" cy="28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+- f4 0 f2"/>
                <a:gd name="f19" fmla="+- f3 0 f2"/>
                <a:gd name="f20" fmla="*/ f19 1 1419"/>
                <a:gd name="f21" fmla="*/ f18 1 8665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0486;p74">
              <a:extLst>
                <a:ext uri="{FF2B5EF4-FFF2-40B4-BE49-F238E27FC236}">
                  <a16:creationId xmlns:a16="http://schemas.microsoft.com/office/drawing/2014/main" id="{CAA5007E-6A4B-46B5-89DE-660E943DC9A0}"/>
                </a:ext>
              </a:extLst>
            </p:cNvPr>
            <p:cNvSpPr/>
            <p:nvPr/>
          </p:nvSpPr>
          <p:spPr>
            <a:xfrm>
              <a:off x="7924885" y="3494343"/>
              <a:ext cx="213283" cy="270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+- f4 0 f2"/>
                <a:gd name="f48" fmla="+- f3 0 f2"/>
                <a:gd name="f49" fmla="*/ f48 1 6996"/>
                <a:gd name="f50" fmla="*/ f47 1 8318"/>
                <a:gd name="f51" fmla="*/ f2 1 f49"/>
                <a:gd name="f52" fmla="*/ f3 1 f49"/>
                <a:gd name="f53" fmla="*/ f2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0487;p74">
              <a:extLst>
                <a:ext uri="{FF2B5EF4-FFF2-40B4-BE49-F238E27FC236}">
                  <a16:creationId xmlns:a16="http://schemas.microsoft.com/office/drawing/2014/main" id="{22A5719E-BC6B-456A-9C8C-BCFFF3E989E1}"/>
                </a:ext>
              </a:extLst>
            </p:cNvPr>
            <p:cNvSpPr/>
            <p:nvPr/>
          </p:nvSpPr>
          <p:spPr>
            <a:xfrm>
              <a:off x="7968118" y="3629445"/>
              <a:ext cx="80732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+- f4 0 f2"/>
                <a:gd name="f15" fmla="+- f3 0 f2"/>
                <a:gd name="f16" fmla="*/ f15 1 2648"/>
                <a:gd name="f17" fmla="*/ f14 1 694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0488;p74">
              <a:extLst>
                <a:ext uri="{FF2B5EF4-FFF2-40B4-BE49-F238E27FC236}">
                  <a16:creationId xmlns:a16="http://schemas.microsoft.com/office/drawing/2014/main" id="{FD3F70FA-31CA-4506-9D6F-54B21D18044D}"/>
                </a:ext>
              </a:extLst>
            </p:cNvPr>
            <p:cNvSpPr/>
            <p:nvPr/>
          </p:nvSpPr>
          <p:spPr>
            <a:xfrm>
              <a:off x="7861508" y="3405280"/>
              <a:ext cx="275691" cy="66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+- f4 0 f2"/>
                <a:gd name="f19" fmla="+- f3 0 f2"/>
                <a:gd name="f20" fmla="*/ f19 1 9043"/>
                <a:gd name="f21" fmla="*/ f18 1 204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4" name="Google Shape;10497;p74">
            <a:extLst>
              <a:ext uri="{FF2B5EF4-FFF2-40B4-BE49-F238E27FC236}">
                <a16:creationId xmlns:a16="http://schemas.microsoft.com/office/drawing/2014/main" id="{F9230638-9A9B-4A84-8048-262B32A49465}"/>
              </a:ext>
            </a:extLst>
          </p:cNvPr>
          <p:cNvGrpSpPr/>
          <p:nvPr/>
        </p:nvGrpSpPr>
        <p:grpSpPr>
          <a:xfrm>
            <a:off x="7780583" y="1954575"/>
            <a:ext cx="472799" cy="502545"/>
            <a:chOff x="7780583" y="1954575"/>
            <a:chExt cx="472799" cy="502545"/>
          </a:xfrm>
        </p:grpSpPr>
        <p:sp>
          <p:nvSpPr>
            <p:cNvPr id="145" name="Google Shape;10498;p74">
              <a:extLst>
                <a:ext uri="{FF2B5EF4-FFF2-40B4-BE49-F238E27FC236}">
                  <a16:creationId xmlns:a16="http://schemas.microsoft.com/office/drawing/2014/main" id="{021A9310-C16B-40BF-B488-32AD92642186}"/>
                </a:ext>
              </a:extLst>
            </p:cNvPr>
            <p:cNvSpPr/>
            <p:nvPr/>
          </p:nvSpPr>
          <p:spPr>
            <a:xfrm>
              <a:off x="7946117" y="1954575"/>
              <a:ext cx="137955" cy="147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+- f3 0 f2"/>
                <a:gd name="f10" fmla="*/ f9 1 3466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10499;p74">
              <a:extLst>
                <a:ext uri="{FF2B5EF4-FFF2-40B4-BE49-F238E27FC236}">
                  <a16:creationId xmlns:a16="http://schemas.microsoft.com/office/drawing/2014/main" id="{91F43F53-2527-4AC7-A286-F108F50EADBD}"/>
                </a:ext>
              </a:extLst>
            </p:cNvPr>
            <p:cNvSpPr/>
            <p:nvPr/>
          </p:nvSpPr>
          <p:spPr>
            <a:xfrm>
              <a:off x="7780583" y="2248582"/>
              <a:ext cx="472799" cy="208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+- f4 0 f2"/>
                <a:gd name="f28" fmla="+- f3 0 f2"/>
                <a:gd name="f29" fmla="*/ f28 1 11879"/>
                <a:gd name="f30" fmla="*/ f27 1 4916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0500;p74">
              <a:extLst>
                <a:ext uri="{FF2B5EF4-FFF2-40B4-BE49-F238E27FC236}">
                  <a16:creationId xmlns:a16="http://schemas.microsoft.com/office/drawing/2014/main" id="{83306B9F-ACEF-4464-89CD-D7422239842E}"/>
                </a:ext>
              </a:extLst>
            </p:cNvPr>
            <p:cNvSpPr/>
            <p:nvPr/>
          </p:nvSpPr>
          <p:spPr>
            <a:xfrm>
              <a:off x="8102864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+- f4 0 f2"/>
                <a:gd name="f29" fmla="+- f3 0 f2"/>
                <a:gd name="f30" fmla="*/ f29 1 2994"/>
                <a:gd name="f31" fmla="*/ f28 1 4852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0501;p74">
              <a:extLst>
                <a:ext uri="{FF2B5EF4-FFF2-40B4-BE49-F238E27FC236}">
                  <a16:creationId xmlns:a16="http://schemas.microsoft.com/office/drawing/2014/main" id="{2C9762B2-1365-4538-A293-E98F622F786F}"/>
                </a:ext>
              </a:extLst>
            </p:cNvPr>
            <p:cNvSpPr/>
            <p:nvPr/>
          </p:nvSpPr>
          <p:spPr>
            <a:xfrm>
              <a:off x="7808180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+- f4 0 f2"/>
                <a:gd name="f30" fmla="+- f3 0 f2"/>
                <a:gd name="f31" fmla="*/ f30 1 2994"/>
                <a:gd name="f32" fmla="*/ f29 1 4852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10502;p74">
              <a:extLst>
                <a:ext uri="{FF2B5EF4-FFF2-40B4-BE49-F238E27FC236}">
                  <a16:creationId xmlns:a16="http://schemas.microsoft.com/office/drawing/2014/main" id="{E3B0FCE5-EB53-4CEB-A892-97E8E82BE0A6}"/>
                </a:ext>
              </a:extLst>
            </p:cNvPr>
            <p:cNvSpPr/>
            <p:nvPr/>
          </p:nvSpPr>
          <p:spPr>
            <a:xfrm>
              <a:off x="8026365" y="2096216"/>
              <a:ext cx="112919" cy="120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+- f3 0 f2"/>
                <a:gd name="f27" fmla="*/ f26 1 2837"/>
                <a:gd name="f28" fmla="*/ f2 1 f27"/>
                <a:gd name="f29" fmla="*/ f3 1 f27"/>
                <a:gd name="f30" fmla="*/ f28 f24 1"/>
                <a:gd name="f31" fmla="*/ f29 f24 1"/>
                <a:gd name="f32" fmla="*/ f29 f25 1"/>
                <a:gd name="f33" fmla="*/ f28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10503;p74">
              <a:extLst>
                <a:ext uri="{FF2B5EF4-FFF2-40B4-BE49-F238E27FC236}">
                  <a16:creationId xmlns:a16="http://schemas.microsoft.com/office/drawing/2014/main" id="{1D7D5F08-7DA2-4B63-9CFD-D2DF15CB637D}"/>
                </a:ext>
              </a:extLst>
            </p:cNvPr>
            <p:cNvSpPr/>
            <p:nvPr/>
          </p:nvSpPr>
          <p:spPr>
            <a:xfrm>
              <a:off x="7888446" y="2097578"/>
              <a:ext cx="112873" cy="124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+- f4 0 f2"/>
                <a:gd name="f27" fmla="+- f3 0 f2"/>
                <a:gd name="f28" fmla="*/ f27 1 2836"/>
                <a:gd name="f29" fmla="*/ f26 1 2931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1" name="Google Shape;10234;p74">
            <a:extLst>
              <a:ext uri="{FF2B5EF4-FFF2-40B4-BE49-F238E27FC236}">
                <a16:creationId xmlns:a16="http://schemas.microsoft.com/office/drawing/2014/main" id="{984133BA-9960-4E31-A0C8-34554A27975C}"/>
              </a:ext>
            </a:extLst>
          </p:cNvPr>
          <p:cNvGrpSpPr/>
          <p:nvPr/>
        </p:nvGrpSpPr>
        <p:grpSpPr>
          <a:xfrm>
            <a:off x="3786941" y="1990740"/>
            <a:ext cx="470294" cy="502554"/>
            <a:chOff x="3786941" y="1990740"/>
            <a:chExt cx="470294" cy="502554"/>
          </a:xfrm>
        </p:grpSpPr>
        <p:sp>
          <p:nvSpPr>
            <p:cNvPr id="152" name="Google Shape;10235;p74">
              <a:extLst>
                <a:ext uri="{FF2B5EF4-FFF2-40B4-BE49-F238E27FC236}">
                  <a16:creationId xmlns:a16="http://schemas.microsoft.com/office/drawing/2014/main" id="{1E637F29-0A8A-4DEB-B3B4-494209990CEB}"/>
                </a:ext>
              </a:extLst>
            </p:cNvPr>
            <p:cNvSpPr/>
            <p:nvPr/>
          </p:nvSpPr>
          <p:spPr>
            <a:xfrm>
              <a:off x="3993870" y="2255358"/>
              <a:ext cx="56436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+- f4 0 f2"/>
                <a:gd name="f15" fmla="+- f3 0 f2"/>
                <a:gd name="f16" fmla="*/ f15 1 1418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10236;p74">
              <a:extLst>
                <a:ext uri="{FF2B5EF4-FFF2-40B4-BE49-F238E27FC236}">
                  <a16:creationId xmlns:a16="http://schemas.microsoft.com/office/drawing/2014/main" id="{D389BCA1-1B9A-4C9B-9F7B-12D6183CE13B}"/>
                </a:ext>
              </a:extLst>
            </p:cNvPr>
            <p:cNvSpPr/>
            <p:nvPr/>
          </p:nvSpPr>
          <p:spPr>
            <a:xfrm>
              <a:off x="3967526" y="2344905"/>
              <a:ext cx="11163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+- f4 0 f2"/>
                <a:gd name="f12" fmla="+- f3 0 f2"/>
                <a:gd name="f13" fmla="*/ f12 1 2805"/>
                <a:gd name="f14" fmla="*/ f11 1 1387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0237;p74">
              <a:extLst>
                <a:ext uri="{FF2B5EF4-FFF2-40B4-BE49-F238E27FC236}">
                  <a16:creationId xmlns:a16="http://schemas.microsoft.com/office/drawing/2014/main" id="{F21B2981-D049-454D-BC0E-32AE429F39E8}"/>
                </a:ext>
              </a:extLst>
            </p:cNvPr>
            <p:cNvSpPr/>
            <p:nvPr/>
          </p:nvSpPr>
          <p:spPr>
            <a:xfrm>
              <a:off x="3898553" y="2197879"/>
              <a:ext cx="249594" cy="295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+- f4 0 f2"/>
                <a:gd name="f47" fmla="+- f3 0 f2"/>
                <a:gd name="f48" fmla="*/ f47 1 6271"/>
                <a:gd name="f49" fmla="*/ f46 1 6964"/>
                <a:gd name="f50" fmla="*/ f2 1 f48"/>
                <a:gd name="f51" fmla="*/ f3 1 f48"/>
                <a:gd name="f52" fmla="*/ f2 1 f49"/>
                <a:gd name="f53" fmla="*/ f4 1 f49"/>
                <a:gd name="f54" fmla="*/ f50 f44 1"/>
                <a:gd name="f55" fmla="*/ f51 f44 1"/>
                <a:gd name="f56" fmla="*/ f53 f45 1"/>
                <a:gd name="f57" fmla="*/ f52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10238;p74">
              <a:extLst>
                <a:ext uri="{FF2B5EF4-FFF2-40B4-BE49-F238E27FC236}">
                  <a16:creationId xmlns:a16="http://schemas.microsoft.com/office/drawing/2014/main" id="{CE49A3F0-1169-417E-AFA1-D1BA35FBADF6}"/>
                </a:ext>
              </a:extLst>
            </p:cNvPr>
            <p:cNvSpPr/>
            <p:nvPr/>
          </p:nvSpPr>
          <p:spPr>
            <a:xfrm>
              <a:off x="3870966" y="199074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+- f4 0 f2"/>
                <a:gd name="f16" fmla="+- f3 0 f2"/>
                <a:gd name="f17" fmla="*/ f16 1 7657"/>
                <a:gd name="f18" fmla="*/ f15 1 141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10239;p74">
              <a:extLst>
                <a:ext uri="{FF2B5EF4-FFF2-40B4-BE49-F238E27FC236}">
                  <a16:creationId xmlns:a16="http://schemas.microsoft.com/office/drawing/2014/main" id="{2221484A-DB3F-44FD-AB91-7B23C3352EE6}"/>
                </a:ext>
              </a:extLst>
            </p:cNvPr>
            <p:cNvSpPr/>
            <p:nvPr/>
          </p:nvSpPr>
          <p:spPr>
            <a:xfrm>
              <a:off x="3786941" y="2081604"/>
              <a:ext cx="470294" cy="233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+- f4 0 f2"/>
                <a:gd name="f40" fmla="+- f3 0 f2"/>
                <a:gd name="f41" fmla="*/ f40 1 11816"/>
                <a:gd name="f42" fmla="*/ f39 1 5515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7" name="Google Shape;10251;p74">
            <a:extLst>
              <a:ext uri="{FF2B5EF4-FFF2-40B4-BE49-F238E27FC236}">
                <a16:creationId xmlns:a16="http://schemas.microsoft.com/office/drawing/2014/main" id="{80B81C9D-E715-45C8-82D6-FEE701638C2A}"/>
              </a:ext>
            </a:extLst>
          </p:cNvPr>
          <p:cNvGrpSpPr/>
          <p:nvPr/>
        </p:nvGrpSpPr>
        <p:grpSpPr>
          <a:xfrm>
            <a:off x="7125388" y="1994909"/>
            <a:ext cx="304760" cy="502545"/>
            <a:chOff x="7125388" y="1994909"/>
            <a:chExt cx="304760" cy="502545"/>
          </a:xfrm>
        </p:grpSpPr>
        <p:sp>
          <p:nvSpPr>
            <p:cNvPr id="158" name="Google Shape;10252;p74">
              <a:extLst>
                <a:ext uri="{FF2B5EF4-FFF2-40B4-BE49-F238E27FC236}">
                  <a16:creationId xmlns:a16="http://schemas.microsoft.com/office/drawing/2014/main" id="{87F8C761-2416-4AAB-BB91-31B9F38D3986}"/>
                </a:ext>
              </a:extLst>
            </p:cNvPr>
            <p:cNvSpPr/>
            <p:nvPr/>
          </p:nvSpPr>
          <p:spPr>
            <a:xfrm>
              <a:off x="7292193" y="2266184"/>
              <a:ext cx="109097" cy="143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+- f4 0 f2"/>
                <a:gd name="f22" fmla="+- f3 0 f2"/>
                <a:gd name="f23" fmla="*/ f22 1 2741"/>
                <a:gd name="f24" fmla="*/ f21 1 3372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10253;p74">
              <a:extLst>
                <a:ext uri="{FF2B5EF4-FFF2-40B4-BE49-F238E27FC236}">
                  <a16:creationId xmlns:a16="http://schemas.microsoft.com/office/drawing/2014/main" id="{EE804366-48DA-4EF0-88F2-478841F3B02F}"/>
                </a:ext>
              </a:extLst>
            </p:cNvPr>
            <p:cNvSpPr/>
            <p:nvPr/>
          </p:nvSpPr>
          <p:spPr>
            <a:xfrm>
              <a:off x="7226960" y="2355732"/>
              <a:ext cx="99102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+- f4 0 f2"/>
                <a:gd name="f10" fmla="+- f3 0 f2"/>
                <a:gd name="f11" fmla="*/ f10 1 2490"/>
                <a:gd name="f12" fmla="*/ f9 1 123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10254;p74">
              <a:extLst>
                <a:ext uri="{FF2B5EF4-FFF2-40B4-BE49-F238E27FC236}">
                  <a16:creationId xmlns:a16="http://schemas.microsoft.com/office/drawing/2014/main" id="{2420501B-9A0A-497E-AF70-59BA7EB48E65}"/>
                </a:ext>
              </a:extLst>
            </p:cNvPr>
            <p:cNvSpPr/>
            <p:nvPr/>
          </p:nvSpPr>
          <p:spPr>
            <a:xfrm>
              <a:off x="7152967" y="2263514"/>
              <a:ext cx="110404" cy="144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+- f4 0 f2"/>
                <a:gd name="f22" fmla="+- f3 0 f2"/>
                <a:gd name="f23" fmla="*/ f22 1 2774"/>
                <a:gd name="f24" fmla="*/ f21 1 340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10255;p74">
              <a:extLst>
                <a:ext uri="{FF2B5EF4-FFF2-40B4-BE49-F238E27FC236}">
                  <a16:creationId xmlns:a16="http://schemas.microsoft.com/office/drawing/2014/main" id="{018E85FA-064D-4753-B86D-4124F3D2A616}"/>
                </a:ext>
              </a:extLst>
            </p:cNvPr>
            <p:cNvSpPr/>
            <p:nvPr/>
          </p:nvSpPr>
          <p:spPr>
            <a:xfrm>
              <a:off x="7125388" y="243726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+- f4 0 f2"/>
                <a:gd name="f17" fmla="+- f3 0 f2"/>
                <a:gd name="f18" fmla="*/ f17 1 7657"/>
                <a:gd name="f19" fmla="*/ f16 1 141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10256;p74">
              <a:extLst>
                <a:ext uri="{FF2B5EF4-FFF2-40B4-BE49-F238E27FC236}">
                  <a16:creationId xmlns:a16="http://schemas.microsoft.com/office/drawing/2014/main" id="{D8434A43-5067-4A52-A897-CE1B8201379C}"/>
                </a:ext>
              </a:extLst>
            </p:cNvPr>
            <p:cNvSpPr/>
            <p:nvPr/>
          </p:nvSpPr>
          <p:spPr>
            <a:xfrm>
              <a:off x="7125388" y="1994909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+- f4 0 f2"/>
                <a:gd name="f19" fmla="+- f3 0 f2"/>
                <a:gd name="f20" fmla="*/ f19 1 7657"/>
                <a:gd name="f21" fmla="*/ f18 1 141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10257;p74">
              <a:extLst>
                <a:ext uri="{FF2B5EF4-FFF2-40B4-BE49-F238E27FC236}">
                  <a16:creationId xmlns:a16="http://schemas.microsoft.com/office/drawing/2014/main" id="{6350B581-DF84-4B5F-A508-2DF400CFA92B}"/>
                </a:ext>
              </a:extLst>
            </p:cNvPr>
            <p:cNvSpPr/>
            <p:nvPr/>
          </p:nvSpPr>
          <p:spPr>
            <a:xfrm>
              <a:off x="7154238" y="2081787"/>
              <a:ext cx="247043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+- f4 0 f2"/>
                <a:gd name="f18" fmla="+- f3 0 f2"/>
                <a:gd name="f19" fmla="*/ f18 1 6207"/>
                <a:gd name="f20" fmla="*/ f17 1 142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0258;p74">
              <a:extLst>
                <a:ext uri="{FF2B5EF4-FFF2-40B4-BE49-F238E27FC236}">
                  <a16:creationId xmlns:a16="http://schemas.microsoft.com/office/drawing/2014/main" id="{34177B6A-08D1-476E-9796-B1AF2D042F21}"/>
                </a:ext>
              </a:extLst>
            </p:cNvPr>
            <p:cNvSpPr/>
            <p:nvPr/>
          </p:nvSpPr>
          <p:spPr>
            <a:xfrm>
              <a:off x="7151723" y="2135233"/>
              <a:ext cx="248323" cy="125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+- f4 0 f2"/>
                <a:gd name="f23" fmla="+- f3 0 f2"/>
                <a:gd name="f24" fmla="*/ f23 1 6239"/>
                <a:gd name="f25" fmla="*/ f22 1 2962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5" name="Google Shape;10297;p74">
            <a:extLst>
              <a:ext uri="{FF2B5EF4-FFF2-40B4-BE49-F238E27FC236}">
                <a16:creationId xmlns:a16="http://schemas.microsoft.com/office/drawing/2014/main" id="{EDEFA925-7D7A-478E-A48A-50297D128965}"/>
              </a:ext>
            </a:extLst>
          </p:cNvPr>
          <p:cNvGrpSpPr/>
          <p:nvPr/>
        </p:nvGrpSpPr>
        <p:grpSpPr>
          <a:xfrm>
            <a:off x="4513652" y="1981568"/>
            <a:ext cx="470257" cy="499874"/>
            <a:chOff x="4513652" y="1981568"/>
            <a:chExt cx="470257" cy="499874"/>
          </a:xfrm>
        </p:grpSpPr>
        <p:sp>
          <p:nvSpPr>
            <p:cNvPr id="166" name="Google Shape;10298;p74">
              <a:extLst>
                <a:ext uri="{FF2B5EF4-FFF2-40B4-BE49-F238E27FC236}">
                  <a16:creationId xmlns:a16="http://schemas.microsoft.com/office/drawing/2014/main" id="{85A0D53A-C87E-466F-BB51-491D1E33258C}"/>
                </a:ext>
              </a:extLst>
            </p:cNvPr>
            <p:cNvSpPr/>
            <p:nvPr/>
          </p:nvSpPr>
          <p:spPr>
            <a:xfrm>
              <a:off x="4621469" y="2246187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+- f3 0 f2"/>
                <a:gd name="f14" fmla="*/ f13 1 1419"/>
                <a:gd name="f15" fmla="*/ f2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7" name="Google Shape;10299;p74">
              <a:extLst>
                <a:ext uri="{FF2B5EF4-FFF2-40B4-BE49-F238E27FC236}">
                  <a16:creationId xmlns:a16="http://schemas.microsoft.com/office/drawing/2014/main" id="{E7C03527-C465-40D3-A2D4-53C36A573F2F}"/>
                </a:ext>
              </a:extLst>
            </p:cNvPr>
            <p:cNvSpPr/>
            <p:nvPr/>
          </p:nvSpPr>
          <p:spPr>
            <a:xfrm>
              <a:off x="4595125" y="2335743"/>
              <a:ext cx="110404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+- f4 0 f2"/>
                <a:gd name="f13" fmla="+- f3 0 f2"/>
                <a:gd name="f14" fmla="*/ f13 1 2774"/>
                <a:gd name="f15" fmla="*/ f12 1 138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10300;p74">
              <a:extLst>
                <a:ext uri="{FF2B5EF4-FFF2-40B4-BE49-F238E27FC236}">
                  <a16:creationId xmlns:a16="http://schemas.microsoft.com/office/drawing/2014/main" id="{EC11FF1E-D2D6-47A4-80CE-0B539A4A296E}"/>
                </a:ext>
              </a:extLst>
            </p:cNvPr>
            <p:cNvSpPr/>
            <p:nvPr/>
          </p:nvSpPr>
          <p:spPr>
            <a:xfrm>
              <a:off x="4513652" y="2159309"/>
              <a:ext cx="470257" cy="32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+- f4 0 f2"/>
                <a:gd name="f79" fmla="+- f3 0 f2"/>
                <a:gd name="f80" fmla="*/ f79 1 11815"/>
                <a:gd name="f81" fmla="*/ f78 1 7594"/>
                <a:gd name="f82" fmla="*/ f2 1 f80"/>
                <a:gd name="f83" fmla="*/ f3 1 f80"/>
                <a:gd name="f84" fmla="*/ f2 1 f81"/>
                <a:gd name="f85" fmla="*/ f4 1 f81"/>
                <a:gd name="f86" fmla="*/ f82 f76 1"/>
                <a:gd name="f87" fmla="*/ f83 f76 1"/>
                <a:gd name="f88" fmla="*/ f85 f77 1"/>
                <a:gd name="f89" fmla="*/ f84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10301;p74">
              <a:extLst>
                <a:ext uri="{FF2B5EF4-FFF2-40B4-BE49-F238E27FC236}">
                  <a16:creationId xmlns:a16="http://schemas.microsoft.com/office/drawing/2014/main" id="{E1D530F8-8A63-4B14-8C30-E29B16D918DA}"/>
                </a:ext>
              </a:extLst>
            </p:cNvPr>
            <p:cNvSpPr/>
            <p:nvPr/>
          </p:nvSpPr>
          <p:spPr>
            <a:xfrm>
              <a:off x="4650327" y="2069762"/>
              <a:ext cx="194392" cy="118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+- f4 0 f2"/>
                <a:gd name="f27" fmla="+- f3 0 f2"/>
                <a:gd name="f28" fmla="*/ f27 1 4884"/>
                <a:gd name="f29" fmla="*/ f26 1 2805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0302;p74">
              <a:extLst>
                <a:ext uri="{FF2B5EF4-FFF2-40B4-BE49-F238E27FC236}">
                  <a16:creationId xmlns:a16="http://schemas.microsoft.com/office/drawing/2014/main" id="{99EFC767-8959-4B4C-B41B-68E3C078718F}"/>
                </a:ext>
              </a:extLst>
            </p:cNvPr>
            <p:cNvSpPr/>
            <p:nvPr/>
          </p:nvSpPr>
          <p:spPr>
            <a:xfrm>
              <a:off x="4677914" y="1981568"/>
              <a:ext cx="137955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+- f4 0 f2"/>
                <a:gd name="f15" fmla="+- f3 0 f2"/>
                <a:gd name="f16" fmla="*/ f15 1 3466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1" name="Google Shape;10352;p74">
            <a:extLst>
              <a:ext uri="{FF2B5EF4-FFF2-40B4-BE49-F238E27FC236}">
                <a16:creationId xmlns:a16="http://schemas.microsoft.com/office/drawing/2014/main" id="{25F8ABE5-AFC1-4426-B9E5-FA70F4983198}"/>
              </a:ext>
            </a:extLst>
          </p:cNvPr>
          <p:cNvGrpSpPr/>
          <p:nvPr/>
        </p:nvGrpSpPr>
        <p:grpSpPr>
          <a:xfrm>
            <a:off x="5183294" y="1990045"/>
            <a:ext cx="471528" cy="504328"/>
            <a:chOff x="5183294" y="1990045"/>
            <a:chExt cx="471528" cy="504328"/>
          </a:xfrm>
        </p:grpSpPr>
        <p:sp>
          <p:nvSpPr>
            <p:cNvPr id="172" name="Google Shape;10353;p74">
              <a:extLst>
                <a:ext uri="{FF2B5EF4-FFF2-40B4-BE49-F238E27FC236}">
                  <a16:creationId xmlns:a16="http://schemas.microsoft.com/office/drawing/2014/main" id="{8D0AE940-FC6E-421B-ACFF-418D8A02B881}"/>
                </a:ext>
              </a:extLst>
            </p:cNvPr>
            <p:cNvSpPr/>
            <p:nvPr/>
          </p:nvSpPr>
          <p:spPr>
            <a:xfrm>
              <a:off x="5319970" y="2108313"/>
              <a:ext cx="194392" cy="1684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+- f4 0 f2"/>
                <a:gd name="f40" fmla="+- f3 0 f2"/>
                <a:gd name="f41" fmla="*/ f40 1 4884"/>
                <a:gd name="f42" fmla="*/ f39 1 3971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3" name="Google Shape;10354;p74">
              <a:extLst>
                <a:ext uri="{FF2B5EF4-FFF2-40B4-BE49-F238E27FC236}">
                  <a16:creationId xmlns:a16="http://schemas.microsoft.com/office/drawing/2014/main" id="{F92CBE4D-7FBF-41D7-9D86-464138075D5D}"/>
                </a:ext>
              </a:extLst>
            </p:cNvPr>
            <p:cNvSpPr/>
            <p:nvPr/>
          </p:nvSpPr>
          <p:spPr>
            <a:xfrm>
              <a:off x="5390177" y="2168463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+- f3 0 f2"/>
                <a:gd name="f13" fmla="*/ f12 1 141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0355;p74">
              <a:extLst>
                <a:ext uri="{FF2B5EF4-FFF2-40B4-BE49-F238E27FC236}">
                  <a16:creationId xmlns:a16="http://schemas.microsoft.com/office/drawing/2014/main" id="{833A92AF-F9D6-42BB-B31D-646C69321BE8}"/>
                </a:ext>
              </a:extLst>
            </p:cNvPr>
            <p:cNvSpPr/>
            <p:nvPr/>
          </p:nvSpPr>
          <p:spPr>
            <a:xfrm>
              <a:off x="5212144" y="1990045"/>
              <a:ext cx="412586" cy="44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+- f4 0 f2"/>
                <a:gd name="f116" fmla="+- f3 0 f2"/>
                <a:gd name="f117" fmla="*/ f116 1 10366"/>
                <a:gd name="f118" fmla="*/ f115 1 10445"/>
                <a:gd name="f119" fmla="*/ f2 1 f117"/>
                <a:gd name="f120" fmla="*/ f3 1 f117"/>
                <a:gd name="f121" fmla="*/ f2 1 f118"/>
                <a:gd name="f122" fmla="*/ f4 1 f118"/>
                <a:gd name="f123" fmla="*/ f119 f113 1"/>
                <a:gd name="f124" fmla="*/ f120 f113 1"/>
                <a:gd name="f125" fmla="*/ f122 f114 1"/>
                <a:gd name="f126" fmla="*/ f121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3" t="f126" r="f124" b="f125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0356;p74">
              <a:extLst>
                <a:ext uri="{FF2B5EF4-FFF2-40B4-BE49-F238E27FC236}">
                  <a16:creationId xmlns:a16="http://schemas.microsoft.com/office/drawing/2014/main" id="{AFBBCFE5-4857-4F0A-8055-ED6654964687}"/>
                </a:ext>
              </a:extLst>
            </p:cNvPr>
            <p:cNvSpPr/>
            <p:nvPr/>
          </p:nvSpPr>
          <p:spPr>
            <a:xfrm>
              <a:off x="5365104" y="2256702"/>
              <a:ext cx="106628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+- f4 0 f2"/>
                <a:gd name="f22" fmla="+- f3 0 f2"/>
                <a:gd name="f23" fmla="*/ f22 1 2679"/>
                <a:gd name="f24" fmla="*/ f21 1 1387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0357;p74">
              <a:extLst>
                <a:ext uri="{FF2B5EF4-FFF2-40B4-BE49-F238E27FC236}">
                  <a16:creationId xmlns:a16="http://schemas.microsoft.com/office/drawing/2014/main" id="{7DB6A985-CA54-4381-9A95-68AF0BA3C526}"/>
                </a:ext>
              </a:extLst>
            </p:cNvPr>
            <p:cNvSpPr/>
            <p:nvPr/>
          </p:nvSpPr>
          <p:spPr>
            <a:xfrm>
              <a:off x="5503060" y="2343534"/>
              <a:ext cx="151762" cy="14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79"/>
                <a:gd name="f5" fmla="val 3813"/>
                <a:gd name="f6" fmla="val 2867"/>
                <a:gd name="f7" fmla="val 1"/>
                <a:gd name="f8" fmla="val 2741"/>
                <a:gd name="f9" fmla="val 127"/>
                <a:gd name="f10" fmla="val 2647"/>
                <a:gd name="f11" fmla="val 221"/>
                <a:gd name="f12" fmla="val 2489"/>
                <a:gd name="f13" fmla="val 284"/>
                <a:gd name="f14" fmla="val 1607"/>
                <a:gd name="f15" fmla="val 631"/>
                <a:gd name="f16" fmla="val 1260"/>
                <a:gd name="f17" fmla="val 1482"/>
                <a:gd name="f18" fmla="val 1103"/>
                <a:gd name="f19" fmla="val 1891"/>
                <a:gd name="f20" fmla="val 693"/>
                <a:gd name="f21" fmla="val 2112"/>
                <a:gd name="f22" fmla="val 158"/>
                <a:gd name="f23" fmla="val 2080"/>
                <a:gd name="f24" fmla="val 1166"/>
                <a:gd name="f25" fmla="val 3372"/>
                <a:gd name="f26" fmla="val 1237"/>
                <a:gd name="f27" fmla="val 3443"/>
                <a:gd name="f28" fmla="val 1343"/>
                <a:gd name="f29" fmla="val 3478"/>
                <a:gd name="f30" fmla="val 1445"/>
                <a:gd name="f31" fmla="val 1479"/>
                <a:gd name="f32" fmla="val 1512"/>
                <a:gd name="f33" fmla="val 3474"/>
                <a:gd name="f34" fmla="val 1544"/>
                <a:gd name="f35" fmla="val 3466"/>
                <a:gd name="f36" fmla="val 1638"/>
                <a:gd name="f37" fmla="val 3403"/>
                <a:gd name="f38" fmla="val 1764"/>
                <a:gd name="f39" fmla="val 3340"/>
                <a:gd name="f40" fmla="val 3183"/>
                <a:gd name="f41" fmla="val 1639"/>
                <a:gd name="f42" fmla="val 3497"/>
                <a:gd name="f43" fmla="val 1324"/>
                <a:gd name="f44" fmla="val 3532"/>
                <a:gd name="f45" fmla="val 1338"/>
                <a:gd name="f46" fmla="val 3563"/>
                <a:gd name="f47" fmla="val 1344"/>
                <a:gd name="f48" fmla="val 3592"/>
                <a:gd name="f49" fmla="val 3693"/>
                <a:gd name="f50" fmla="val 3756"/>
                <a:gd name="f51" fmla="val 1265"/>
                <a:gd name="f52" fmla="val 3781"/>
                <a:gd name="f53" fmla="val 1167"/>
                <a:gd name="f54" fmla="val 1072"/>
                <a:gd name="f55" fmla="val 946"/>
                <a:gd name="f56" fmla="val 3686"/>
                <a:gd name="f57" fmla="val 820"/>
                <a:gd name="f58" fmla="*/ f0 1 3812"/>
                <a:gd name="f59" fmla="*/ f1 1 3479"/>
                <a:gd name="f60" fmla="val f2"/>
                <a:gd name="f61" fmla="val f3"/>
                <a:gd name="f62" fmla="+- f4 0 f2"/>
                <a:gd name="f63" fmla="+- f5 0 f2"/>
                <a:gd name="f64" fmla="+- f61 0 f60"/>
                <a:gd name="f65" fmla="*/ f63 1 3813"/>
                <a:gd name="f66" fmla="*/ f62 1 3479"/>
                <a:gd name="f67" fmla="*/ f64 1 3812"/>
                <a:gd name="f68" fmla="*/ f64 1 3813"/>
                <a:gd name="f69" fmla="*/ f2 1 f65"/>
                <a:gd name="f70" fmla="*/ f5 1 f65"/>
                <a:gd name="f71" fmla="*/ f2 1 f66"/>
                <a:gd name="f72" fmla="*/ f4 1 f66"/>
                <a:gd name="f73" fmla="*/ f69 f68 1"/>
                <a:gd name="f74" fmla="*/ f70 f68 1"/>
                <a:gd name="f75" fmla="*/ f72 f59 1"/>
                <a:gd name="f76" fmla="*/ f71 f59 1"/>
                <a:gd name="f77" fmla="*/ f73 1 f67"/>
                <a:gd name="f78" fmla="*/ f74 1 f67"/>
                <a:gd name="f79" fmla="*/ f77 f58 1"/>
                <a:gd name="f80" fmla="*/ f7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76" r="f80" b="f75"/>
              <a:pathLst>
                <a:path w="3812" h="3479">
                  <a:moveTo>
                    <a:pt x="f6" y="f7"/>
                  </a:moveTo>
                  <a:cubicBezTo>
                    <a:pt x="f8" y="f9"/>
                    <a:pt x="f10" y="f11"/>
                    <a:pt x="f12" y="f13"/>
                  </a:cubicBezTo>
                  <a:lnTo>
                    <a:pt x="f14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13" y="f21"/>
                  </a:cubicBezTo>
                  <a:lnTo>
                    <a:pt x="f22" y="f21"/>
                  </a:lnTo>
                  <a:lnTo>
                    <a:pt x="f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40"/>
                  </a:cubicBezTo>
                  <a:lnTo>
                    <a:pt x="f23" y="f41"/>
                  </a:lnTo>
                  <a:lnTo>
                    <a:pt x="f42" y="f43"/>
                  </a:ln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3" y="f54"/>
                    <a:pt x="f52" y="f55"/>
                    <a:pt x="f56" y="f57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10358;p74">
              <a:extLst>
                <a:ext uri="{FF2B5EF4-FFF2-40B4-BE49-F238E27FC236}">
                  <a16:creationId xmlns:a16="http://schemas.microsoft.com/office/drawing/2014/main" id="{B7EC09CE-2873-4A3F-8A19-3FBC7D0D4984}"/>
                </a:ext>
              </a:extLst>
            </p:cNvPr>
            <p:cNvSpPr/>
            <p:nvPr/>
          </p:nvSpPr>
          <p:spPr>
            <a:xfrm>
              <a:off x="5183294" y="2346204"/>
              <a:ext cx="151762" cy="148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92"/>
                <a:gd name="f5" fmla="val 3813"/>
                <a:gd name="f6" fmla="val 3493"/>
                <a:gd name="f7" fmla="val 946"/>
                <a:gd name="f8" fmla="val 1"/>
                <a:gd name="f9" fmla="val 126"/>
                <a:gd name="f10" fmla="val 851"/>
                <a:gd name="f11" fmla="val 1009"/>
                <a:gd name="f12" fmla="val 32"/>
                <a:gd name="f13" fmla="val 1104"/>
                <a:gd name="f14" fmla="val 95"/>
                <a:gd name="f15" fmla="val 1230"/>
                <a:gd name="f16" fmla="val 158"/>
                <a:gd name="f17" fmla="val 1324"/>
                <a:gd name="f18" fmla="val 315"/>
                <a:gd name="f19" fmla="val 1356"/>
                <a:gd name="f20" fmla="val 1733"/>
                <a:gd name="f21" fmla="val 1671"/>
                <a:gd name="f22" fmla="val 2048"/>
                <a:gd name="f23" fmla="val 3214"/>
                <a:gd name="f24" fmla="val 2080"/>
                <a:gd name="f25" fmla="val 3309"/>
                <a:gd name="f26" fmla="val 2174"/>
                <a:gd name="f27" fmla="val 3435"/>
                <a:gd name="f28" fmla="val 2300"/>
                <a:gd name="f29" fmla="val 3466"/>
                <a:gd name="f30" fmla="val 2328"/>
                <a:gd name="f31" fmla="val 3485"/>
                <a:gd name="f32" fmla="val 2361"/>
                <a:gd name="f33" fmla="val 2396"/>
                <a:gd name="f34" fmla="val 2482"/>
                <a:gd name="f35" fmla="val 2580"/>
                <a:gd name="f36" fmla="val 3448"/>
                <a:gd name="f37" fmla="val 2647"/>
                <a:gd name="f38" fmla="val 3403"/>
                <a:gd name="f39" fmla="val 2112"/>
                <a:gd name="f40" fmla="val 3624"/>
                <a:gd name="f41" fmla="val 2143"/>
                <a:gd name="f42" fmla="val 3561"/>
                <a:gd name="f43" fmla="val 3119"/>
                <a:gd name="f44" fmla="val 2773"/>
                <a:gd name="f45" fmla="val 1891"/>
                <a:gd name="f46" fmla="val 2552"/>
                <a:gd name="f47" fmla="val 1513"/>
                <a:gd name="f48" fmla="val 2206"/>
                <a:gd name="f49" fmla="val 631"/>
                <a:gd name="f50" fmla="val 1355"/>
                <a:gd name="f51" fmla="val 284"/>
                <a:gd name="f52" fmla="val 1198"/>
                <a:gd name="f53" fmla="val 221"/>
                <a:gd name="f54" fmla="val 1072"/>
                <a:gd name="f55" fmla="val 127"/>
                <a:gd name="f56" fmla="*/ f0 1 3812"/>
                <a:gd name="f57" fmla="*/ f1 1 3492"/>
                <a:gd name="f58" fmla="val f2"/>
                <a:gd name="f59" fmla="val f3"/>
                <a:gd name="f60" fmla="val f4"/>
                <a:gd name="f61" fmla="+- f6 0 f2"/>
                <a:gd name="f62" fmla="+- f5 0 f2"/>
                <a:gd name="f63" fmla="+- f60 0 f58"/>
                <a:gd name="f64" fmla="+- f59 0 f58"/>
                <a:gd name="f65" fmla="*/ f62 1 3813"/>
                <a:gd name="f66" fmla="*/ f61 1 3493"/>
                <a:gd name="f67" fmla="*/ f64 1 3812"/>
                <a:gd name="f68" fmla="*/ f63 1 3492"/>
                <a:gd name="f69" fmla="*/ f64 1 3813"/>
                <a:gd name="f70" fmla="*/ f63 1 3493"/>
                <a:gd name="f71" fmla="*/ f2 1 f65"/>
                <a:gd name="f72" fmla="*/ f5 1 f65"/>
                <a:gd name="f73" fmla="*/ f2 1 f66"/>
                <a:gd name="f74" fmla="*/ f6 1 f66"/>
                <a:gd name="f75" fmla="*/ f71 f69 1"/>
                <a:gd name="f76" fmla="*/ f72 f69 1"/>
                <a:gd name="f77" fmla="*/ f74 f70 1"/>
                <a:gd name="f78" fmla="*/ f73 f70 1"/>
                <a:gd name="f79" fmla="*/ f75 1 f67"/>
                <a:gd name="f80" fmla="*/ f76 1 f67"/>
                <a:gd name="f81" fmla="*/ f78 1 f68"/>
                <a:gd name="f82" fmla="*/ f77 1 f68"/>
                <a:gd name="f83" fmla="*/ f79 f56 1"/>
                <a:gd name="f84" fmla="*/ f80 f56 1"/>
                <a:gd name="f85" fmla="*/ f82 f57 1"/>
                <a:gd name="f86" fmla="*/ f81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3812" h="3492">
                  <a:moveTo>
                    <a:pt x="f7" y="f8"/>
                  </a:moveTo>
                  <a:lnTo>
                    <a:pt x="f9" y="f10"/>
                  </a:lnTo>
                  <a:cubicBezTo>
                    <a:pt x="f2" y="f10"/>
                    <a:pt x="f2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4"/>
                    <a:pt x="f33" y="f4"/>
                  </a:cubicBezTo>
                  <a:cubicBezTo>
                    <a:pt x="f34" y="f4"/>
                    <a:pt x="f35" y="f36"/>
                    <a:pt x="f37" y="f38"/>
                  </a:cubicBezTo>
                  <a:lnTo>
                    <a:pt x="f5" y="f39"/>
                  </a:lnTo>
                  <a:lnTo>
                    <a:pt x="f5" y="f39"/>
                  </a:lnTo>
                  <a:lnTo>
                    <a:pt x="f40" y="f41"/>
                  </a:lnTo>
                  <a:lnTo>
                    <a:pt x="f42" y="f41"/>
                  </a:lnTo>
                  <a:cubicBezTo>
                    <a:pt x="f43" y="f41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52" y="f53"/>
                    <a:pt x="f54" y="f55"/>
                    <a:pt x="f7" y="f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8" name="Google Shape;10390;p74">
            <a:extLst>
              <a:ext uri="{FF2B5EF4-FFF2-40B4-BE49-F238E27FC236}">
                <a16:creationId xmlns:a16="http://schemas.microsoft.com/office/drawing/2014/main" id="{151F987A-3E48-4BA5-A982-092216DB531E}"/>
              </a:ext>
            </a:extLst>
          </p:cNvPr>
          <p:cNvGrpSpPr/>
          <p:nvPr/>
        </p:nvGrpSpPr>
        <p:grpSpPr>
          <a:xfrm>
            <a:off x="3128884" y="2001694"/>
            <a:ext cx="471520" cy="502554"/>
            <a:chOff x="3128884" y="2001694"/>
            <a:chExt cx="471520" cy="502554"/>
          </a:xfrm>
        </p:grpSpPr>
        <p:sp>
          <p:nvSpPr>
            <p:cNvPr id="179" name="Google Shape;10391;p74">
              <a:extLst>
                <a:ext uri="{FF2B5EF4-FFF2-40B4-BE49-F238E27FC236}">
                  <a16:creationId xmlns:a16="http://schemas.microsoft.com/office/drawing/2014/main" id="{8C0906FE-0E43-49E5-8AD5-41EFEE6AC431}"/>
                </a:ext>
              </a:extLst>
            </p:cNvPr>
            <p:cNvSpPr/>
            <p:nvPr/>
          </p:nvSpPr>
          <p:spPr>
            <a:xfrm>
              <a:off x="3308180" y="2192795"/>
              <a:ext cx="110413" cy="1163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+- f4 0 f2"/>
                <a:gd name="f15" fmla="+- f3 0 f2"/>
                <a:gd name="f16" fmla="*/ f15 1 2774"/>
                <a:gd name="f17" fmla="*/ f14 1 2742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0" name="Google Shape;10392;p74">
              <a:extLst>
                <a:ext uri="{FF2B5EF4-FFF2-40B4-BE49-F238E27FC236}">
                  <a16:creationId xmlns:a16="http://schemas.microsoft.com/office/drawing/2014/main" id="{B6C32BE8-4787-4E9D-941F-6193D0B0274C}"/>
                </a:ext>
              </a:extLst>
            </p:cNvPr>
            <p:cNvSpPr/>
            <p:nvPr/>
          </p:nvSpPr>
          <p:spPr>
            <a:xfrm>
              <a:off x="3182806" y="2001694"/>
              <a:ext cx="137955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+- f4 0 f2"/>
                <a:gd name="f13" fmla="+- f3 0 f2"/>
                <a:gd name="f14" fmla="*/ f13 1 3466"/>
                <a:gd name="f15" fmla="*/ f12 1 346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0393;p74">
              <a:extLst>
                <a:ext uri="{FF2B5EF4-FFF2-40B4-BE49-F238E27FC236}">
                  <a16:creationId xmlns:a16="http://schemas.microsoft.com/office/drawing/2014/main" id="{EF436000-4184-4DEA-A3AB-06EE0C46063C}"/>
                </a:ext>
              </a:extLst>
            </p:cNvPr>
            <p:cNvSpPr/>
            <p:nvPr/>
          </p:nvSpPr>
          <p:spPr>
            <a:xfrm>
              <a:off x="3404740" y="2001694"/>
              <a:ext cx="137992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+- f3 0 f2"/>
                <a:gd name="f13" fmla="*/ f12 1 3467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10394;p74">
              <a:extLst>
                <a:ext uri="{FF2B5EF4-FFF2-40B4-BE49-F238E27FC236}">
                  <a16:creationId xmlns:a16="http://schemas.microsoft.com/office/drawing/2014/main" id="{F7D95860-BD1D-4105-8C40-E9433349068E}"/>
                </a:ext>
              </a:extLst>
            </p:cNvPr>
            <p:cNvSpPr/>
            <p:nvPr/>
          </p:nvSpPr>
          <p:spPr>
            <a:xfrm>
              <a:off x="3328242" y="2331811"/>
              <a:ext cx="66504" cy="42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009"/>
                <a:gd name="f5" fmla="val 1671"/>
                <a:gd name="f6" fmla="val 1"/>
                <a:gd name="f7" fmla="val 851"/>
                <a:gd name="f8" fmla="val 1008"/>
                <a:gd name="f9" fmla="val 1450"/>
                <a:gd name="f10" fmla="val 126"/>
                <a:gd name="f11" fmla="val 1167"/>
                <a:gd name="f12" fmla="val 158"/>
                <a:gd name="f13" fmla="val 568"/>
                <a:gd name="f14" fmla="val 284"/>
                <a:gd name="f15" fmla="val 95"/>
                <a:gd name="f16" fmla="*/ f0 1 1670"/>
                <a:gd name="f17" fmla="*/ f1 1 1009"/>
                <a:gd name="f18" fmla="val f2"/>
                <a:gd name="f19" fmla="val f3"/>
                <a:gd name="f20" fmla="+- f4 0 f2"/>
                <a:gd name="f21" fmla="+- f5 0 f2"/>
                <a:gd name="f22" fmla="+- f19 0 f18"/>
                <a:gd name="f23" fmla="*/ f21 1 1671"/>
                <a:gd name="f24" fmla="*/ f20 1 1009"/>
                <a:gd name="f25" fmla="*/ f22 1 1670"/>
                <a:gd name="f26" fmla="*/ f22 1 1671"/>
                <a:gd name="f27" fmla="*/ f2 1 f23"/>
                <a:gd name="f28" fmla="*/ f5 1 f23"/>
                <a:gd name="f29" fmla="*/ f2 1 f24"/>
                <a:gd name="f30" fmla="*/ f4 1 f24"/>
                <a:gd name="f31" fmla="*/ f27 f26 1"/>
                <a:gd name="f32" fmla="*/ f28 f26 1"/>
                <a:gd name="f33" fmla="*/ f30 f17 1"/>
                <a:gd name="f34" fmla="*/ f29 f17 1"/>
                <a:gd name="f35" fmla="*/ f31 1 f25"/>
                <a:gd name="f36" fmla="*/ f32 1 f25"/>
                <a:gd name="f37" fmla="*/ f35 f16 1"/>
                <a:gd name="f38" fmla="*/ f3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34" r="f38" b="f33"/>
              <a:pathLst>
                <a:path w="1670" h="1009">
                  <a:moveTo>
                    <a:pt x="f6" y="f2"/>
                  </a:moveTo>
                  <a:lnTo>
                    <a:pt x="f7" y="f8"/>
                  </a:lnTo>
                  <a:lnTo>
                    <a:pt x="f5" y="f2"/>
                  </a:lnTo>
                  <a:lnTo>
                    <a:pt x="f5" y="f2"/>
                  </a:lnTo>
                  <a:cubicBezTo>
                    <a:pt x="f9" y="f10"/>
                    <a:pt x="f11" y="f12"/>
                    <a:pt x="f7" y="f12"/>
                  </a:cubicBezTo>
                  <a:cubicBezTo>
                    <a:pt x="f13" y="f12"/>
                    <a:pt x="f14" y="f15"/>
                    <a:pt x="f6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10395;p74">
              <a:extLst>
                <a:ext uri="{FF2B5EF4-FFF2-40B4-BE49-F238E27FC236}">
                  <a16:creationId xmlns:a16="http://schemas.microsoft.com/office/drawing/2014/main" id="{083169A1-E915-4E35-9EA4-AF2C443F7D53}"/>
                </a:ext>
              </a:extLst>
            </p:cNvPr>
            <p:cNvSpPr/>
            <p:nvPr/>
          </p:nvSpPr>
          <p:spPr>
            <a:xfrm>
              <a:off x="3239216" y="2322429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+- f4 0 f2"/>
                <a:gd name="f19" fmla="+- f3 0 f2"/>
                <a:gd name="f20" fmla="*/ f19 1 2805"/>
                <a:gd name="f21" fmla="*/ f18 1 4254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10396;p74">
              <a:extLst>
                <a:ext uri="{FF2B5EF4-FFF2-40B4-BE49-F238E27FC236}">
                  <a16:creationId xmlns:a16="http://schemas.microsoft.com/office/drawing/2014/main" id="{711C39C7-7070-468E-8805-BF52CC3D3202}"/>
                </a:ext>
              </a:extLst>
            </p:cNvPr>
            <p:cNvSpPr/>
            <p:nvPr/>
          </p:nvSpPr>
          <p:spPr>
            <a:xfrm>
              <a:off x="3377153" y="2323792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+- f4 0 f2"/>
                <a:gd name="f22" fmla="+- f3 0 f2"/>
                <a:gd name="f23" fmla="*/ f22 1 2805"/>
                <a:gd name="f24" fmla="*/ f21 1 425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10397;p74">
              <a:extLst>
                <a:ext uri="{FF2B5EF4-FFF2-40B4-BE49-F238E27FC236}">
                  <a16:creationId xmlns:a16="http://schemas.microsoft.com/office/drawing/2014/main" id="{D07B6C0A-B818-4456-9821-79EE2E6E6C5F}"/>
                </a:ext>
              </a:extLst>
            </p:cNvPr>
            <p:cNvSpPr/>
            <p:nvPr/>
          </p:nvSpPr>
          <p:spPr>
            <a:xfrm>
              <a:off x="3380939" y="2143381"/>
              <a:ext cx="219465" cy="184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+- f4 0 f2"/>
                <a:gd name="f51" fmla="+- f3 0 f2"/>
                <a:gd name="f52" fmla="*/ f51 1 5514"/>
                <a:gd name="f53" fmla="*/ f50 1 4348"/>
                <a:gd name="f54" fmla="*/ f2 1 f52"/>
                <a:gd name="f55" fmla="*/ f3 1 f52"/>
                <a:gd name="f56" fmla="*/ f2 1 f53"/>
                <a:gd name="f57" fmla="*/ f4 1 f53"/>
                <a:gd name="f58" fmla="*/ f54 f48 1"/>
                <a:gd name="f59" fmla="*/ f55 f48 1"/>
                <a:gd name="f60" fmla="*/ f57 f49 1"/>
                <a:gd name="f61" fmla="*/ f5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0398;p74">
              <a:extLst>
                <a:ext uri="{FF2B5EF4-FFF2-40B4-BE49-F238E27FC236}">
                  <a16:creationId xmlns:a16="http://schemas.microsoft.com/office/drawing/2014/main" id="{CE6EC50A-DC22-466A-A36A-85668C75D73A}"/>
                </a:ext>
              </a:extLst>
            </p:cNvPr>
            <p:cNvSpPr/>
            <p:nvPr/>
          </p:nvSpPr>
          <p:spPr>
            <a:xfrm>
              <a:off x="3128884" y="2142018"/>
              <a:ext cx="216959" cy="184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+- f4 0 f2"/>
                <a:gd name="f54" fmla="+- f3 0 f2"/>
                <a:gd name="f55" fmla="*/ f54 1 5451"/>
                <a:gd name="f56" fmla="*/ f53 1 4349"/>
                <a:gd name="f57" fmla="*/ f2 1 f55"/>
                <a:gd name="f58" fmla="*/ f3 1 f55"/>
                <a:gd name="f59" fmla="*/ f2 1 f56"/>
                <a:gd name="f60" fmla="*/ f4 1 f56"/>
                <a:gd name="f61" fmla="*/ f57 f51 1"/>
                <a:gd name="f62" fmla="*/ f58 f51 1"/>
                <a:gd name="f63" fmla="*/ f60 f52 1"/>
                <a:gd name="f64" fmla="*/ f59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7" name="Google Shape;10412;p74">
            <a:extLst>
              <a:ext uri="{FF2B5EF4-FFF2-40B4-BE49-F238E27FC236}">
                <a16:creationId xmlns:a16="http://schemas.microsoft.com/office/drawing/2014/main" id="{A5EA84F1-321B-40D4-9BF7-A74CB452AC0C}"/>
              </a:ext>
            </a:extLst>
          </p:cNvPr>
          <p:cNvGrpSpPr/>
          <p:nvPr/>
        </p:nvGrpSpPr>
        <p:grpSpPr>
          <a:xfrm>
            <a:off x="5894798" y="1990411"/>
            <a:ext cx="441444" cy="500460"/>
            <a:chOff x="5894798" y="1990411"/>
            <a:chExt cx="441444" cy="500460"/>
          </a:xfrm>
        </p:grpSpPr>
        <p:sp>
          <p:nvSpPr>
            <p:cNvPr id="188" name="Google Shape;10413;p74">
              <a:extLst>
                <a:ext uri="{FF2B5EF4-FFF2-40B4-BE49-F238E27FC236}">
                  <a16:creationId xmlns:a16="http://schemas.microsoft.com/office/drawing/2014/main" id="{494A517B-C148-45DC-BFD5-04F165537F0E}"/>
                </a:ext>
              </a:extLst>
            </p:cNvPr>
            <p:cNvSpPr/>
            <p:nvPr/>
          </p:nvSpPr>
          <p:spPr>
            <a:xfrm>
              <a:off x="6114263" y="1990411"/>
              <a:ext cx="27624" cy="74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+- f4 0 f2"/>
                <a:gd name="f15" fmla="+- f3 0 f2"/>
                <a:gd name="f16" fmla="*/ f15 1 694"/>
                <a:gd name="f17" fmla="*/ f14 1 1765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9" name="Google Shape;10414;p74">
              <a:extLst>
                <a:ext uri="{FF2B5EF4-FFF2-40B4-BE49-F238E27FC236}">
                  <a16:creationId xmlns:a16="http://schemas.microsoft.com/office/drawing/2014/main" id="{CE824471-A666-46B4-8E51-9CFC582FC656}"/>
                </a:ext>
              </a:extLst>
            </p:cNvPr>
            <p:cNvSpPr/>
            <p:nvPr/>
          </p:nvSpPr>
          <p:spPr>
            <a:xfrm>
              <a:off x="6198287" y="2022131"/>
              <a:ext cx="56436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+- f4 0 f2"/>
                <a:gd name="f34" fmla="+- f3 0 f2"/>
                <a:gd name="f35" fmla="*/ f34 1 1418"/>
                <a:gd name="f36" fmla="*/ f33 1 1364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10415;p74">
              <a:extLst>
                <a:ext uri="{FF2B5EF4-FFF2-40B4-BE49-F238E27FC236}">
                  <a16:creationId xmlns:a16="http://schemas.microsoft.com/office/drawing/2014/main" id="{AD8FB780-8045-4DAC-8FB3-DC172C85C08F}"/>
                </a:ext>
              </a:extLst>
            </p:cNvPr>
            <p:cNvSpPr/>
            <p:nvPr/>
          </p:nvSpPr>
          <p:spPr>
            <a:xfrm>
              <a:off x="6279760" y="2197531"/>
              <a:ext cx="56482" cy="3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+- f4 0 f2"/>
                <a:gd name="f16" fmla="+- f3 0 f2"/>
                <a:gd name="f17" fmla="*/ f16 1 1419"/>
                <a:gd name="f18" fmla="*/ f15 1 726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0416;p74">
              <a:extLst>
                <a:ext uri="{FF2B5EF4-FFF2-40B4-BE49-F238E27FC236}">
                  <a16:creationId xmlns:a16="http://schemas.microsoft.com/office/drawing/2014/main" id="{F83E2FA2-5A38-434F-9694-44FAC0B0FA2C}"/>
                </a:ext>
              </a:extLst>
            </p:cNvPr>
            <p:cNvSpPr/>
            <p:nvPr/>
          </p:nvSpPr>
          <p:spPr>
            <a:xfrm>
              <a:off x="5894798" y="2197531"/>
              <a:ext cx="56482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+- f4 0 f2"/>
                <a:gd name="f14" fmla="+- f3 0 f2"/>
                <a:gd name="f15" fmla="*/ f14 1 1419"/>
                <a:gd name="f16" fmla="*/ f13 1 69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10417;p74">
              <a:extLst>
                <a:ext uri="{FF2B5EF4-FFF2-40B4-BE49-F238E27FC236}">
                  <a16:creationId xmlns:a16="http://schemas.microsoft.com/office/drawing/2014/main" id="{296D6229-D541-4472-B7C1-2D8EA28FB855}"/>
                </a:ext>
              </a:extLst>
            </p:cNvPr>
            <p:cNvSpPr/>
            <p:nvPr/>
          </p:nvSpPr>
          <p:spPr>
            <a:xfrm>
              <a:off x="6003895" y="2022131"/>
              <a:ext cx="56482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+- f4 0 f2"/>
                <a:gd name="f34" fmla="+- f3 0 f2"/>
                <a:gd name="f35" fmla="*/ f34 1 1419"/>
                <a:gd name="f36" fmla="*/ f33 1 1364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10418;p74">
              <a:extLst>
                <a:ext uri="{FF2B5EF4-FFF2-40B4-BE49-F238E27FC236}">
                  <a16:creationId xmlns:a16="http://schemas.microsoft.com/office/drawing/2014/main" id="{622D14D7-CB1F-4D93-95CC-1AE94A2D2FE1}"/>
                </a:ext>
              </a:extLst>
            </p:cNvPr>
            <p:cNvSpPr/>
            <p:nvPr/>
          </p:nvSpPr>
          <p:spPr>
            <a:xfrm>
              <a:off x="5919871" y="2079702"/>
              <a:ext cx="58987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+- f4 0 f2"/>
                <a:gd name="f39" fmla="+- f3 0 f2"/>
                <a:gd name="f40" fmla="*/ f39 1 1482"/>
                <a:gd name="f41" fmla="*/ f38 1 1039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10419;p74">
              <a:extLst>
                <a:ext uri="{FF2B5EF4-FFF2-40B4-BE49-F238E27FC236}">
                  <a16:creationId xmlns:a16="http://schemas.microsoft.com/office/drawing/2014/main" id="{63001F74-E469-4485-9733-D1EAA9CDC3BC}"/>
                </a:ext>
              </a:extLst>
            </p:cNvPr>
            <p:cNvSpPr/>
            <p:nvPr/>
          </p:nvSpPr>
          <p:spPr>
            <a:xfrm>
              <a:off x="6250938" y="2080214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+- f4 0 f2"/>
                <a:gd name="f36" fmla="+- f3 0 f2"/>
                <a:gd name="f37" fmla="*/ f36 1 1481"/>
                <a:gd name="f38" fmla="*/ f35 1 1072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10420;p74">
              <a:extLst>
                <a:ext uri="{FF2B5EF4-FFF2-40B4-BE49-F238E27FC236}">
                  <a16:creationId xmlns:a16="http://schemas.microsoft.com/office/drawing/2014/main" id="{039AA26C-162C-496D-9E36-7D98009DB7D2}"/>
                </a:ext>
              </a:extLst>
            </p:cNvPr>
            <p:cNvSpPr/>
            <p:nvPr/>
          </p:nvSpPr>
          <p:spPr>
            <a:xfrm>
              <a:off x="5970062" y="2077279"/>
              <a:ext cx="282156" cy="41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+- f4 0 f2"/>
                <a:gd name="f93" fmla="+- f3 0 f2"/>
                <a:gd name="f94" fmla="*/ f93 1 7089"/>
                <a:gd name="f95" fmla="*/ f92 1 975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6" name="Google Shape;10478;p74">
            <a:extLst>
              <a:ext uri="{FF2B5EF4-FFF2-40B4-BE49-F238E27FC236}">
                <a16:creationId xmlns:a16="http://schemas.microsoft.com/office/drawing/2014/main" id="{33400F3D-F84E-4712-B56E-7FBC2F02555C}"/>
              </a:ext>
            </a:extLst>
          </p:cNvPr>
          <p:cNvGrpSpPr/>
          <p:nvPr/>
        </p:nvGrpSpPr>
        <p:grpSpPr>
          <a:xfrm>
            <a:off x="6451850" y="1990246"/>
            <a:ext cx="479045" cy="501182"/>
            <a:chOff x="6451850" y="1990246"/>
            <a:chExt cx="479045" cy="501182"/>
          </a:xfrm>
        </p:grpSpPr>
        <p:sp>
          <p:nvSpPr>
            <p:cNvPr id="197" name="Google Shape;10479;p74">
              <a:extLst>
                <a:ext uri="{FF2B5EF4-FFF2-40B4-BE49-F238E27FC236}">
                  <a16:creationId xmlns:a16="http://schemas.microsoft.com/office/drawing/2014/main" id="{C08EE72D-DB2B-4166-8552-85EC623FE4F8}"/>
                </a:ext>
              </a:extLst>
            </p:cNvPr>
            <p:cNvSpPr/>
            <p:nvPr/>
          </p:nvSpPr>
          <p:spPr>
            <a:xfrm>
              <a:off x="6451850" y="2115848"/>
              <a:ext cx="218230" cy="24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+- f4 0 f2"/>
                <a:gd name="f58" fmla="+- f3 0 f2"/>
                <a:gd name="f59" fmla="*/ f58 1 5483"/>
                <a:gd name="f60" fmla="*/ f57 1 5861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8" name="Google Shape;10480;p74">
              <a:extLst>
                <a:ext uri="{FF2B5EF4-FFF2-40B4-BE49-F238E27FC236}">
                  <a16:creationId xmlns:a16="http://schemas.microsoft.com/office/drawing/2014/main" id="{E3CC3CD9-81AD-4118-95AA-CDD70587581A}"/>
                </a:ext>
              </a:extLst>
            </p:cNvPr>
            <p:cNvSpPr/>
            <p:nvPr/>
          </p:nvSpPr>
          <p:spPr>
            <a:xfrm>
              <a:off x="6574755" y="1990246"/>
              <a:ext cx="232001" cy="227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+- f4 0 f2"/>
                <a:gd name="f65" fmla="+- f3 0 f2"/>
                <a:gd name="f66" fmla="*/ f65 1 5829"/>
                <a:gd name="f67" fmla="*/ f64 1 5356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10481;p74">
              <a:extLst>
                <a:ext uri="{FF2B5EF4-FFF2-40B4-BE49-F238E27FC236}">
                  <a16:creationId xmlns:a16="http://schemas.microsoft.com/office/drawing/2014/main" id="{507CB4CA-B2E7-4DB2-A440-172F312E6912}"/>
                </a:ext>
              </a:extLst>
            </p:cNvPr>
            <p:cNvSpPr/>
            <p:nvPr/>
          </p:nvSpPr>
          <p:spPr>
            <a:xfrm>
              <a:off x="6712665" y="2115848"/>
              <a:ext cx="218230" cy="247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+- f4 0 f2"/>
                <a:gd name="f58" fmla="+- f3 0 f2"/>
                <a:gd name="f59" fmla="*/ f58 1 5483"/>
                <a:gd name="f60" fmla="*/ f57 1 5829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10482;p74">
              <a:extLst>
                <a:ext uri="{FF2B5EF4-FFF2-40B4-BE49-F238E27FC236}">
                  <a16:creationId xmlns:a16="http://schemas.microsoft.com/office/drawing/2014/main" id="{90B54096-2385-4381-811C-23D170D43789}"/>
                </a:ext>
              </a:extLst>
            </p:cNvPr>
            <p:cNvSpPr/>
            <p:nvPr/>
          </p:nvSpPr>
          <p:spPr>
            <a:xfrm>
              <a:off x="6574755" y="2262874"/>
              <a:ext cx="234507" cy="228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+- f4 0 f2"/>
                <a:gd name="f65" fmla="+- f3 0 f2"/>
                <a:gd name="f66" fmla="*/ f65 1 5892"/>
                <a:gd name="f67" fmla="*/ f64 1 5388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1" name="Google Shape;10101;p74">
            <a:extLst>
              <a:ext uri="{FF2B5EF4-FFF2-40B4-BE49-F238E27FC236}">
                <a16:creationId xmlns:a16="http://schemas.microsoft.com/office/drawing/2014/main" id="{939F2F85-1D49-45CE-AA09-42476772E14B}"/>
              </a:ext>
            </a:extLst>
          </p:cNvPr>
          <p:cNvGrpSpPr/>
          <p:nvPr/>
        </p:nvGrpSpPr>
        <p:grpSpPr>
          <a:xfrm>
            <a:off x="8538447" y="4166509"/>
            <a:ext cx="327922" cy="324154"/>
            <a:chOff x="8538447" y="4166509"/>
            <a:chExt cx="327922" cy="324154"/>
          </a:xfrm>
        </p:grpSpPr>
        <p:sp>
          <p:nvSpPr>
            <p:cNvPr id="202" name="Google Shape;10102;p74">
              <a:extLst>
                <a:ext uri="{FF2B5EF4-FFF2-40B4-BE49-F238E27FC236}">
                  <a16:creationId xmlns:a16="http://schemas.microsoft.com/office/drawing/2014/main" id="{BF455C1C-08C9-42EA-9910-B20DE061675E}"/>
                </a:ext>
              </a:extLst>
            </p:cNvPr>
            <p:cNvSpPr/>
            <p:nvPr/>
          </p:nvSpPr>
          <p:spPr>
            <a:xfrm>
              <a:off x="8643786" y="4252517"/>
              <a:ext cx="222583" cy="238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+- f4 0 f2"/>
                <a:gd name="f69" fmla="+- f3 0 f2"/>
                <a:gd name="f70" fmla="*/ f69 1 8255"/>
                <a:gd name="f71" fmla="*/ f68 1 8287"/>
                <a:gd name="f72" fmla="*/ f2 1 f70"/>
                <a:gd name="f73" fmla="*/ f3 1 f70"/>
                <a:gd name="f74" fmla="*/ f2 1 f71"/>
                <a:gd name="f75" fmla="*/ f4 1 f71"/>
                <a:gd name="f76" fmla="*/ f72 f66 1"/>
                <a:gd name="f77" fmla="*/ f73 f66 1"/>
                <a:gd name="f78" fmla="*/ f75 f67 1"/>
                <a:gd name="f79" fmla="*/ f74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3" name="Google Shape;10103;p74">
              <a:extLst>
                <a:ext uri="{FF2B5EF4-FFF2-40B4-BE49-F238E27FC236}">
                  <a16:creationId xmlns:a16="http://schemas.microsoft.com/office/drawing/2014/main" id="{5F65C59A-CFD3-4649-9693-6EA4C95EFE20}"/>
                </a:ext>
              </a:extLst>
            </p:cNvPr>
            <p:cNvSpPr/>
            <p:nvPr/>
          </p:nvSpPr>
          <p:spPr>
            <a:xfrm>
              <a:off x="8539307" y="4166509"/>
              <a:ext cx="172455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+- f4 0 f2"/>
                <a:gd name="f16" fmla="+- f3 0 f2"/>
                <a:gd name="f17" fmla="*/ f16 1 6396"/>
                <a:gd name="f18" fmla="*/ f15 1 2994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10104;p74">
              <a:extLst>
                <a:ext uri="{FF2B5EF4-FFF2-40B4-BE49-F238E27FC236}">
                  <a16:creationId xmlns:a16="http://schemas.microsoft.com/office/drawing/2014/main" id="{FCC83EE6-2E40-4F30-BEE9-76302BBBD33F}"/>
                </a:ext>
              </a:extLst>
            </p:cNvPr>
            <p:cNvSpPr/>
            <p:nvPr/>
          </p:nvSpPr>
          <p:spPr>
            <a:xfrm>
              <a:off x="8539307" y="4256138"/>
              <a:ext cx="118936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+- f4 0 f2"/>
                <a:gd name="f36" fmla="+- f3 0 f2"/>
                <a:gd name="f37" fmla="*/ f36 1 4411"/>
                <a:gd name="f38" fmla="*/ f35 1 2395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10105;p74">
              <a:extLst>
                <a:ext uri="{FF2B5EF4-FFF2-40B4-BE49-F238E27FC236}">
                  <a16:creationId xmlns:a16="http://schemas.microsoft.com/office/drawing/2014/main" id="{E608B251-979F-4447-A7F1-187F1EB981CD}"/>
                </a:ext>
              </a:extLst>
            </p:cNvPr>
            <p:cNvSpPr/>
            <p:nvPr/>
          </p:nvSpPr>
          <p:spPr>
            <a:xfrm>
              <a:off x="8539307" y="4397386"/>
              <a:ext cx="114702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+- f4 0 f2"/>
                <a:gd name="f28" fmla="+- f3 0 f2"/>
                <a:gd name="f29" fmla="*/ f28 1 4254"/>
                <a:gd name="f30" fmla="*/ f27 1 2395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10106;p74">
              <a:extLst>
                <a:ext uri="{FF2B5EF4-FFF2-40B4-BE49-F238E27FC236}">
                  <a16:creationId xmlns:a16="http://schemas.microsoft.com/office/drawing/2014/main" id="{B874097D-E453-436A-B290-40E9B22C14BB}"/>
                </a:ext>
              </a:extLst>
            </p:cNvPr>
            <p:cNvSpPr/>
            <p:nvPr/>
          </p:nvSpPr>
          <p:spPr>
            <a:xfrm>
              <a:off x="8538447" y="4326748"/>
              <a:ext cx="84124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+- f4 0 f2"/>
                <a:gd name="f37" fmla="+- f3 0 f2"/>
                <a:gd name="f38" fmla="*/ f37 1 3120"/>
                <a:gd name="f39" fmla="*/ f36 1 242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7" name="Google Shape;10125;p74">
            <a:extLst>
              <a:ext uri="{FF2B5EF4-FFF2-40B4-BE49-F238E27FC236}">
                <a16:creationId xmlns:a16="http://schemas.microsoft.com/office/drawing/2014/main" id="{82D4BE77-1903-4858-882F-016633565836}"/>
              </a:ext>
            </a:extLst>
          </p:cNvPr>
          <p:cNvGrpSpPr/>
          <p:nvPr/>
        </p:nvGrpSpPr>
        <p:grpSpPr>
          <a:xfrm>
            <a:off x="7810036" y="1314139"/>
            <a:ext cx="445504" cy="476017"/>
            <a:chOff x="7810036" y="1314139"/>
            <a:chExt cx="445504" cy="476017"/>
          </a:xfrm>
        </p:grpSpPr>
        <p:sp>
          <p:nvSpPr>
            <p:cNvPr id="208" name="Google Shape;10126;p74">
              <a:extLst>
                <a:ext uri="{FF2B5EF4-FFF2-40B4-BE49-F238E27FC236}">
                  <a16:creationId xmlns:a16="http://schemas.microsoft.com/office/drawing/2014/main" id="{C243CCD6-2B41-435C-8254-35314E1159E9}"/>
                </a:ext>
              </a:extLst>
            </p:cNvPr>
            <p:cNvSpPr/>
            <p:nvPr/>
          </p:nvSpPr>
          <p:spPr>
            <a:xfrm>
              <a:off x="7901120" y="1573453"/>
              <a:ext cx="262213" cy="21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+- f4 0 f2"/>
                <a:gd name="f29" fmla="+- f3 0 f2"/>
                <a:gd name="f30" fmla="*/ f29 1 7436"/>
                <a:gd name="f31" fmla="*/ f28 1 5766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9" name="Google Shape;10127;p74">
              <a:extLst>
                <a:ext uri="{FF2B5EF4-FFF2-40B4-BE49-F238E27FC236}">
                  <a16:creationId xmlns:a16="http://schemas.microsoft.com/office/drawing/2014/main" id="{9A1010B8-226E-431F-A84D-40A3434842E3}"/>
                </a:ext>
              </a:extLst>
            </p:cNvPr>
            <p:cNvSpPr/>
            <p:nvPr/>
          </p:nvSpPr>
          <p:spPr>
            <a:xfrm>
              <a:off x="7810036" y="1314139"/>
              <a:ext cx="445504" cy="229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+- f4 0 f2"/>
                <a:gd name="f46" fmla="+- f3 0 f2"/>
                <a:gd name="f47" fmla="*/ f46 1 12634"/>
                <a:gd name="f48" fmla="*/ f45 1 6113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Google Shape;10128;p74">
              <a:extLst>
                <a:ext uri="{FF2B5EF4-FFF2-40B4-BE49-F238E27FC236}">
                  <a16:creationId xmlns:a16="http://schemas.microsoft.com/office/drawing/2014/main" id="{F460782A-02B7-4EF8-A7F1-A36B723232FC}"/>
                </a:ext>
              </a:extLst>
            </p:cNvPr>
            <p:cNvSpPr/>
            <p:nvPr/>
          </p:nvSpPr>
          <p:spPr>
            <a:xfrm>
              <a:off x="7949994" y="1386367"/>
              <a:ext cx="165561" cy="155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+- f4 0 f2"/>
                <a:gd name="f31" fmla="+- f3 0 f2"/>
                <a:gd name="f32" fmla="*/ f31 1 4695"/>
                <a:gd name="f33" fmla="*/ f30 1 412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11" name="Text Placeholder 1">
            <a:extLst>
              <a:ext uri="{FF2B5EF4-FFF2-40B4-BE49-F238E27FC236}">
                <a16:creationId xmlns:a16="http://schemas.microsoft.com/office/drawing/2014/main" id="{16133EC9-96D8-4A8A-BD00-DA9F1ECB391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70018" y="122831"/>
            <a:ext cx="6509924" cy="407383"/>
          </a:xfrm>
        </p:spPr>
        <p:txBody>
          <a:bodyPr lIns="68580" tIns="34290" rIns="68580" bIns="34290" anchorCtr="1"/>
          <a:lstStyle/>
          <a:p>
            <a:pPr marL="0" lvl="0" indent="0" algn="ctr"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cs typeface="Arial" pitchFamily="34"/>
              </a:rPr>
              <a:t>Fully Editable Icon Sets: B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68">
            <a:extLst>
              <a:ext uri="{FF2B5EF4-FFF2-40B4-BE49-F238E27FC236}">
                <a16:creationId xmlns:a16="http://schemas.microsoft.com/office/drawing/2014/main" id="{E6F54253-9CDD-4E5E-95A1-96B34529666A}"/>
              </a:ext>
            </a:extLst>
          </p:cNvPr>
          <p:cNvSpPr/>
          <p:nvPr/>
        </p:nvSpPr>
        <p:spPr>
          <a:xfrm rot="10799991">
            <a:off x="6295506" y="3369527"/>
            <a:ext cx="187278" cy="583231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+- f4 0 f2"/>
              <a:gd name="f71" fmla="+- f3 0 f2"/>
              <a:gd name="f72" fmla="*/ f71 1 1040400"/>
              <a:gd name="f73" fmla="*/ f70 1 3240000"/>
              <a:gd name="f74" fmla="*/ f2 1 f72"/>
              <a:gd name="f75" fmla="*/ f3 1 f72"/>
              <a:gd name="f76" fmla="*/ f2 1 f73"/>
              <a:gd name="f77" fmla="*/ f4 1 f73"/>
              <a:gd name="f78" fmla="*/ f74 f68 1"/>
              <a:gd name="f79" fmla="*/ f75 f68 1"/>
              <a:gd name="f80" fmla="*/ f77 f69 1"/>
              <a:gd name="f81" fmla="*/ f76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8" t="f81" r="f79" b="f80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763EAAF0-DB12-4ED2-BAF2-F93DFFC021C6}"/>
              </a:ext>
            </a:extLst>
          </p:cNvPr>
          <p:cNvSpPr/>
          <p:nvPr/>
        </p:nvSpPr>
        <p:spPr>
          <a:xfrm>
            <a:off x="6773765" y="3436854"/>
            <a:ext cx="449290" cy="448549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+- f4 0 f2"/>
              <a:gd name="f37" fmla="+- f3 0 f2"/>
              <a:gd name="f38" fmla="*/ f37 1 3228210"/>
              <a:gd name="f39" fmla="*/ f36 1 3222968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6B2597FF-FA5E-4403-8B19-B45956851349}"/>
              </a:ext>
            </a:extLst>
          </p:cNvPr>
          <p:cNvSpPr/>
          <p:nvPr/>
        </p:nvSpPr>
        <p:spPr>
          <a:xfrm>
            <a:off x="8190372" y="3486049"/>
            <a:ext cx="433891" cy="350187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+- f4 0 f2"/>
              <a:gd name="f197" fmla="+- f3 0 f2"/>
              <a:gd name="f198" fmla="*/ f197 1 3307788"/>
              <a:gd name="f199" fmla="*/ f196 1 2669631"/>
              <a:gd name="f200" fmla="*/ f2 1 f198"/>
              <a:gd name="f201" fmla="*/ f3 1 f198"/>
              <a:gd name="f202" fmla="*/ f2 1 f199"/>
              <a:gd name="f203" fmla="*/ f4 1 f199"/>
              <a:gd name="f204" fmla="*/ f200 f194 1"/>
              <a:gd name="f205" fmla="*/ f201 f194 1"/>
              <a:gd name="f206" fmla="*/ f203 f195 1"/>
              <a:gd name="f207" fmla="*/ f202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4" t="f207" r="f205" b="f206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F611B0CC-FDF7-4EEB-B693-F000D99B0934}"/>
              </a:ext>
            </a:extLst>
          </p:cNvPr>
          <p:cNvSpPr/>
          <p:nvPr/>
        </p:nvSpPr>
        <p:spPr>
          <a:xfrm>
            <a:off x="8234290" y="4387108"/>
            <a:ext cx="498091" cy="365028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+- f4 0 f2"/>
              <a:gd name="f89" fmla="+- f3 0 f2"/>
              <a:gd name="f90" fmla="*/ f89 1 3248842"/>
              <a:gd name="f91" fmla="*/ f88 1 2380886"/>
              <a:gd name="f92" fmla="*/ f2 1 f90"/>
              <a:gd name="f93" fmla="*/ f3 1 f90"/>
              <a:gd name="f94" fmla="*/ f2 1 f91"/>
              <a:gd name="f95" fmla="*/ f4 1 f91"/>
              <a:gd name="f96" fmla="*/ f92 f86 1"/>
              <a:gd name="f97" fmla="*/ f93 f86 1"/>
              <a:gd name="f98" fmla="*/ f95 f87 1"/>
              <a:gd name="f99" fmla="*/ f94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9" r="f97" b="f98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6" name="Donut 39">
            <a:extLst>
              <a:ext uri="{FF2B5EF4-FFF2-40B4-BE49-F238E27FC236}">
                <a16:creationId xmlns:a16="http://schemas.microsoft.com/office/drawing/2014/main" id="{D7C8434D-1BF1-4BDE-A1F9-206D080D6AA1}"/>
              </a:ext>
            </a:extLst>
          </p:cNvPr>
          <p:cNvSpPr/>
          <p:nvPr/>
        </p:nvSpPr>
        <p:spPr>
          <a:xfrm>
            <a:off x="3138979" y="3416948"/>
            <a:ext cx="488381" cy="48838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+- f3 0 f2"/>
              <a:gd name="f18" fmla="*/ f17 1 3240000"/>
              <a:gd name="f19" fmla="*/ f2 1 f18"/>
              <a:gd name="f20" fmla="*/ f3 1 f18"/>
              <a:gd name="f21" fmla="*/ f19 f15 1"/>
              <a:gd name="f22" fmla="*/ f20 f15 1"/>
              <a:gd name="f23" fmla="*/ f20 f16 1"/>
              <a:gd name="f24" fmla="*/ f19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7" name="Chord 38">
            <a:extLst>
              <a:ext uri="{FF2B5EF4-FFF2-40B4-BE49-F238E27FC236}">
                <a16:creationId xmlns:a16="http://schemas.microsoft.com/office/drawing/2014/main" id="{1B0B1BE1-4A4B-4EEE-8779-9CDC114159FD}"/>
              </a:ext>
            </a:extLst>
          </p:cNvPr>
          <p:cNvSpPr/>
          <p:nvPr/>
        </p:nvSpPr>
        <p:spPr>
          <a:xfrm>
            <a:off x="5003404" y="4227353"/>
            <a:ext cx="411498" cy="529154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+- f4 0 f2"/>
              <a:gd name="f116" fmla="+- f3 0 f2"/>
              <a:gd name="f117" fmla="*/ f116 1 2519554"/>
              <a:gd name="f118" fmla="*/ f115 1 3240000"/>
              <a:gd name="f119" fmla="*/ f2 1 f117"/>
              <a:gd name="f120" fmla="*/ f3 1 f117"/>
              <a:gd name="f121" fmla="*/ f2 1 f118"/>
              <a:gd name="f122" fmla="*/ f4 1 f118"/>
              <a:gd name="f123" fmla="*/ f119 f113 1"/>
              <a:gd name="f124" fmla="*/ f120 f113 1"/>
              <a:gd name="f125" fmla="*/ f122 f114 1"/>
              <a:gd name="f126" fmla="*/ f121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3" t="f126" r="f124" b="f125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26F0E745-2B06-4E2D-8FF5-B3918209D596}"/>
              </a:ext>
            </a:extLst>
          </p:cNvPr>
          <p:cNvSpPr/>
          <p:nvPr/>
        </p:nvSpPr>
        <p:spPr>
          <a:xfrm>
            <a:off x="5631487" y="4355131"/>
            <a:ext cx="431039" cy="426521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+- f4 0 f2"/>
              <a:gd name="f135" fmla="+- f3 0 f2"/>
              <a:gd name="f136" fmla="*/ f135 1 3220460"/>
              <a:gd name="f137" fmla="*/ f134 1 3186731"/>
              <a:gd name="f138" fmla="*/ f2 1 f136"/>
              <a:gd name="f139" fmla="*/ f3 1 f136"/>
              <a:gd name="f140" fmla="*/ f2 1 f137"/>
              <a:gd name="f141" fmla="*/ f4 1 f137"/>
              <a:gd name="f142" fmla="*/ f138 f132 1"/>
              <a:gd name="f143" fmla="*/ f139 f132 1"/>
              <a:gd name="f144" fmla="*/ f141 f133 1"/>
              <a:gd name="f145" fmla="*/ f140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2" t="f145" r="f143" b="f144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9" name="Block Arc 25">
            <a:extLst>
              <a:ext uri="{FF2B5EF4-FFF2-40B4-BE49-F238E27FC236}">
                <a16:creationId xmlns:a16="http://schemas.microsoft.com/office/drawing/2014/main" id="{3E294021-0096-4D00-AF5F-C611A70F0895}"/>
              </a:ext>
            </a:extLst>
          </p:cNvPr>
          <p:cNvSpPr/>
          <p:nvPr/>
        </p:nvSpPr>
        <p:spPr>
          <a:xfrm>
            <a:off x="3847658" y="4275688"/>
            <a:ext cx="296549" cy="428432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+- 0 0 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+- f4 0 f2"/>
              <a:gd name="f69" fmla="+- f3 0 f2"/>
              <a:gd name="f70" fmla="*/ f69 1 2215656"/>
              <a:gd name="f71" fmla="*/ f68 1 3200962"/>
              <a:gd name="f72" fmla="*/ f2 1 f70"/>
              <a:gd name="f73" fmla="*/ f3 1 f70"/>
              <a:gd name="f74" fmla="*/ f2 1 f71"/>
              <a:gd name="f75" fmla="*/ f4 1 f71"/>
              <a:gd name="f76" fmla="*/ f72 f66 1"/>
              <a:gd name="f77" fmla="*/ f73 f66 1"/>
              <a:gd name="f78" fmla="*/ f75 f67 1"/>
              <a:gd name="f79" fmla="*/ f7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0" name="Block Arc 31">
            <a:extLst>
              <a:ext uri="{FF2B5EF4-FFF2-40B4-BE49-F238E27FC236}">
                <a16:creationId xmlns:a16="http://schemas.microsoft.com/office/drawing/2014/main" id="{4EFDFE1B-6E6C-4E15-BD8F-75872A179B64}"/>
              </a:ext>
            </a:extLst>
          </p:cNvPr>
          <p:cNvSpPr/>
          <p:nvPr/>
        </p:nvSpPr>
        <p:spPr>
          <a:xfrm>
            <a:off x="6265999" y="4307390"/>
            <a:ext cx="386910" cy="428432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+- 0 0 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+- f4 0 f2"/>
              <a:gd name="f69" fmla="+- f3 0 f2"/>
              <a:gd name="f70" fmla="*/ f69 1 2890784"/>
              <a:gd name="f71" fmla="*/ f68 1 3200962"/>
              <a:gd name="f72" fmla="*/ f2 1 f70"/>
              <a:gd name="f73" fmla="*/ f3 1 f70"/>
              <a:gd name="f74" fmla="*/ f2 1 f71"/>
              <a:gd name="f75" fmla="*/ f4 1 f71"/>
              <a:gd name="f76" fmla="*/ f72 f66 1"/>
              <a:gd name="f77" fmla="*/ f73 f66 1"/>
              <a:gd name="f78" fmla="*/ f75 f67 1"/>
              <a:gd name="f79" fmla="*/ f7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1" name="Freeform 53">
            <a:extLst>
              <a:ext uri="{FF2B5EF4-FFF2-40B4-BE49-F238E27FC236}">
                <a16:creationId xmlns:a16="http://schemas.microsoft.com/office/drawing/2014/main" id="{AD0B17D7-974A-4D35-B24C-70DCF358ABD2}"/>
              </a:ext>
            </a:extLst>
          </p:cNvPr>
          <p:cNvSpPr/>
          <p:nvPr/>
        </p:nvSpPr>
        <p:spPr>
          <a:xfrm>
            <a:off x="7561146" y="4333716"/>
            <a:ext cx="423998" cy="4347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+- 0 0 71458"/>
              <a:gd name="f40" fmla="val 102202"/>
              <a:gd name="f41" fmla="val 11167"/>
              <a:gd name="f42" fmla="val 5505"/>
              <a:gd name="f43" fmla="val 111065"/>
              <a:gd name="f44" fmla="+- 0 0 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+- f7 0 f5"/>
              <a:gd name="f64" fmla="+- f6 0 f5"/>
              <a:gd name="f65" fmla="*/ f60 f0 1"/>
              <a:gd name="f66" fmla="*/ f64 1 2296406"/>
              <a:gd name="f67" fmla="*/ f63 1 2354521"/>
              <a:gd name="f68" fmla="*/ 1495542 f64 1"/>
              <a:gd name="f69" fmla="*/ 909489 f64 1"/>
              <a:gd name="f70" fmla="*/ 414951 f64 1"/>
              <a:gd name="f71" fmla="*/ 293184 f64 1"/>
              <a:gd name="f72" fmla="*/ 520411 f64 1"/>
              <a:gd name="f73" fmla="*/ 11167 f64 1"/>
              <a:gd name="f74" fmla="*/ 771719 f64 1"/>
              <a:gd name="f75" fmla="*/ 2041440 f64 1"/>
              <a:gd name="f76" fmla="*/ 2296406 f64 1"/>
              <a:gd name="f77" fmla="*/ 1124906 f64 1"/>
              <a:gd name="f78" fmla="*/ 1676517 f64 1"/>
              <a:gd name="f79" fmla="*/ 2279640 f64 1"/>
              <a:gd name="f80" fmla="*/ 2094931 f64 1"/>
              <a:gd name="f81" fmla="*/ 1380482 f64 1"/>
              <a:gd name="f82" fmla="*/ 1747818 f63 1"/>
              <a:gd name="f83" fmla="*/ 1528613 f64 1"/>
              <a:gd name="f84" fmla="*/ 2354521 f63 1"/>
              <a:gd name="f85" fmla="*/ 2120816 f63 1"/>
              <a:gd name="f86" fmla="*/ 1788127 f63 1"/>
              <a:gd name="f87" fmla="*/ 1225390 f63 1"/>
              <a:gd name="f88" fmla="*/ 2322212 f63 1"/>
              <a:gd name="f89" fmla="*/ 2052845 f63 1"/>
              <a:gd name="f90" fmla="*/ 767428 f63 1"/>
              <a:gd name="f91" fmla="*/ 5505 f63 1"/>
              <a:gd name="f92" fmla="*/ 578452 f63 1"/>
              <a:gd name="f93" fmla="*/ 514597 f63 1"/>
              <a:gd name="f94" fmla="*/ 662729 f63 1"/>
              <a:gd name="f95" fmla="*/ 1004182 f63 1"/>
              <a:gd name="f96" fmla="*/ 1608523 f63 1"/>
              <a:gd name="f97" fmla="*/ 1557316 f63 1"/>
              <a:gd name="f98" fmla="*/ 1682537 f64 1"/>
              <a:gd name="f99" fmla="*/ 1962549 f63 1"/>
              <a:gd name="f100" fmla="*/ 1955104 f64 1"/>
              <a:gd name="f101" fmla="*/ 2095900 f63 1"/>
              <a:gd name="f102" fmla="*/ 1827546 f64 1"/>
              <a:gd name="f103" fmla="*/ 1826304 f63 1"/>
              <a:gd name="f104" fmla="*/ f65 1 f2"/>
              <a:gd name="f105" fmla="*/ f68 1 2296406"/>
              <a:gd name="f106" fmla="*/ f69 1 2296406"/>
              <a:gd name="f107" fmla="*/ f70 1 2296406"/>
              <a:gd name="f108" fmla="*/ f71 1 2296406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354521"/>
              <a:gd name="f120" fmla="*/ f83 1 2296406"/>
              <a:gd name="f121" fmla="*/ f84 1 2354521"/>
              <a:gd name="f122" fmla="*/ f85 1 2354521"/>
              <a:gd name="f123" fmla="*/ f86 1 2354521"/>
              <a:gd name="f124" fmla="*/ f87 1 2354521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296406"/>
              <a:gd name="f136" fmla="*/ f99 1 2354521"/>
              <a:gd name="f137" fmla="*/ f100 1 2296406"/>
              <a:gd name="f138" fmla="*/ f101 1 2354521"/>
              <a:gd name="f139" fmla="*/ f102 1 2296406"/>
              <a:gd name="f140" fmla="*/ f103 1 2354521"/>
              <a:gd name="f141" fmla="*/ f5 1 f66"/>
              <a:gd name="f142" fmla="*/ f6 1 f66"/>
              <a:gd name="f143" fmla="*/ f5 1 f67"/>
              <a:gd name="f144" fmla="*/ f7 1 f67"/>
              <a:gd name="f145" fmla="+- f104 0 f1"/>
              <a:gd name="f146" fmla="*/ f116 1 f66"/>
              <a:gd name="f147" fmla="*/ f119 1 f67"/>
              <a:gd name="f148" fmla="*/ f139 1 f66"/>
              <a:gd name="f149" fmla="*/ f140 1 f67"/>
              <a:gd name="f150" fmla="*/ f137 1 f66"/>
              <a:gd name="f151" fmla="*/ f138 1 f67"/>
              <a:gd name="f152" fmla="*/ f135 1 f66"/>
              <a:gd name="f153" fmla="*/ f136 1 f67"/>
              <a:gd name="f154" fmla="*/ f120 1 f66"/>
              <a:gd name="f155" fmla="*/ f121 1 f67"/>
              <a:gd name="f156" fmla="*/ f118 1 f66"/>
              <a:gd name="f157" fmla="*/ f122 1 f67"/>
              <a:gd name="f158" fmla="*/ f105 1 f66"/>
              <a:gd name="f159" fmla="*/ f123 1 f67"/>
              <a:gd name="f160" fmla="*/ f106 1 f66"/>
              <a:gd name="f161" fmla="*/ f124 1 f67"/>
              <a:gd name="f162" fmla="*/ f107 1 f66"/>
              <a:gd name="f163" fmla="*/ f125 1 f67"/>
              <a:gd name="f164" fmla="*/ f108 1 f66"/>
              <a:gd name="f165" fmla="*/ f126 1 f67"/>
              <a:gd name="f166" fmla="*/ f109 1 f66"/>
              <a:gd name="f167" fmla="*/ f127 1 f67"/>
              <a:gd name="f168" fmla="*/ f110 1 f66"/>
              <a:gd name="f169" fmla="*/ f128 1 f67"/>
              <a:gd name="f170" fmla="*/ f111 1 f66"/>
              <a:gd name="f171" fmla="*/ f129 1 f67"/>
              <a:gd name="f172" fmla="*/ f112 1 f66"/>
              <a:gd name="f173" fmla="*/ f130 1 f67"/>
              <a:gd name="f174" fmla="*/ f113 1 f66"/>
              <a:gd name="f175" fmla="*/ f131 1 f67"/>
              <a:gd name="f176" fmla="*/ f114 1 f66"/>
              <a:gd name="f177" fmla="*/ f132 1 f67"/>
              <a:gd name="f178" fmla="*/ f115 1 f66"/>
              <a:gd name="f179" fmla="*/ f133 1 f67"/>
              <a:gd name="f180" fmla="*/ f117 1 f66"/>
              <a:gd name="f181" fmla="*/ f134 1 f67"/>
              <a:gd name="f182" fmla="*/ f141 f61 1"/>
              <a:gd name="f183" fmla="*/ f142 f61 1"/>
              <a:gd name="f184" fmla="*/ f144 f62 1"/>
              <a:gd name="f185" fmla="*/ f143 f62 1"/>
              <a:gd name="f186" fmla="*/ f146 f61 1"/>
              <a:gd name="f187" fmla="*/ f147 f62 1"/>
              <a:gd name="f188" fmla="*/ f148 f61 1"/>
              <a:gd name="f189" fmla="*/ f149 f62 1"/>
              <a:gd name="f190" fmla="*/ f150 f61 1"/>
              <a:gd name="f191" fmla="*/ f151 f62 1"/>
              <a:gd name="f192" fmla="*/ f152 f61 1"/>
              <a:gd name="f193" fmla="*/ f153 f62 1"/>
              <a:gd name="f194" fmla="*/ f154 f61 1"/>
              <a:gd name="f195" fmla="*/ f155 f62 1"/>
              <a:gd name="f196" fmla="*/ f156 f61 1"/>
              <a:gd name="f197" fmla="*/ f157 f62 1"/>
              <a:gd name="f198" fmla="*/ f158 f61 1"/>
              <a:gd name="f199" fmla="*/ f159 f62 1"/>
              <a:gd name="f200" fmla="*/ f160 f61 1"/>
              <a:gd name="f201" fmla="*/ f161 f62 1"/>
              <a:gd name="f202" fmla="*/ f162 f61 1"/>
              <a:gd name="f203" fmla="*/ f163 f62 1"/>
              <a:gd name="f204" fmla="*/ f164 f61 1"/>
              <a:gd name="f205" fmla="*/ f165 f62 1"/>
              <a:gd name="f206" fmla="*/ f166 f61 1"/>
              <a:gd name="f207" fmla="*/ f167 f62 1"/>
              <a:gd name="f208" fmla="*/ f168 f61 1"/>
              <a:gd name="f209" fmla="*/ f169 f62 1"/>
              <a:gd name="f210" fmla="*/ f170 f61 1"/>
              <a:gd name="f211" fmla="*/ f171 f62 1"/>
              <a:gd name="f212" fmla="*/ f172 f61 1"/>
              <a:gd name="f213" fmla="*/ f173 f62 1"/>
              <a:gd name="f214" fmla="*/ f174 f61 1"/>
              <a:gd name="f215" fmla="*/ f175 f62 1"/>
              <a:gd name="f216" fmla="*/ f176 f61 1"/>
              <a:gd name="f217" fmla="*/ f177 f62 1"/>
              <a:gd name="f218" fmla="*/ f178 f61 1"/>
              <a:gd name="f219" fmla="*/ f179 f62 1"/>
              <a:gd name="f220" fmla="*/ f180 f61 1"/>
              <a:gd name="f221" fmla="*/ f181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5">
                <a:pos x="f186" y="f187"/>
              </a:cxn>
              <a:cxn ang="f145">
                <a:pos x="f188" y="f189"/>
              </a:cxn>
              <a:cxn ang="f145">
                <a:pos x="f190" y="f191"/>
              </a:cxn>
              <a:cxn ang="f145">
                <a:pos x="f192" y="f193"/>
              </a:cxn>
              <a:cxn ang="f145">
                <a:pos x="f194" y="f195"/>
              </a:cxn>
              <a:cxn ang="f145">
                <a:pos x="f196" y="f197"/>
              </a:cxn>
              <a:cxn ang="f145">
                <a:pos x="f198" y="f199"/>
              </a:cxn>
              <a:cxn ang="f145">
                <a:pos x="f200" y="f201"/>
              </a:cxn>
              <a:cxn ang="f145">
                <a:pos x="f202" y="f203"/>
              </a:cxn>
              <a:cxn ang="f145">
                <a:pos x="f204" y="f205"/>
              </a:cxn>
              <a:cxn ang="f145">
                <a:pos x="f206" y="f207"/>
              </a:cxn>
              <a:cxn ang="f145">
                <a:pos x="f208" y="f209"/>
              </a:cxn>
              <a:cxn ang="f145">
                <a:pos x="f210" y="f211"/>
              </a:cxn>
              <a:cxn ang="f145">
                <a:pos x="f212" y="f213"/>
              </a:cxn>
              <a:cxn ang="f145">
                <a:pos x="f214" y="f215"/>
              </a:cxn>
              <a:cxn ang="f145">
                <a:pos x="f216" y="f217"/>
              </a:cxn>
              <a:cxn ang="f145">
                <a:pos x="f218" y="f219"/>
              </a:cxn>
              <a:cxn ang="f145">
                <a:pos x="f220" y="f221"/>
              </a:cxn>
            </a:cxnLst>
            <a:rect l="f182" t="f185" r="f183" b="f184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F4DDF391-AEA4-45DE-B9C7-AE8D672A6473}"/>
              </a:ext>
            </a:extLst>
          </p:cNvPr>
          <p:cNvSpPr/>
          <p:nvPr/>
        </p:nvSpPr>
        <p:spPr>
          <a:xfrm>
            <a:off x="3746680" y="3514834"/>
            <a:ext cx="521464" cy="353214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+- 0 0 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+- 0 0 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+- f4 0 f2"/>
              <a:gd name="f190" fmla="+- f3 0 f2"/>
              <a:gd name="f191" fmla="*/ f190 1 3219104"/>
              <a:gd name="f192" fmla="*/ f189 1 2180445"/>
              <a:gd name="f193" fmla="*/ f2 1 f191"/>
              <a:gd name="f194" fmla="*/ f3 1 f191"/>
              <a:gd name="f195" fmla="*/ f2 1 f192"/>
              <a:gd name="f196" fmla="*/ f4 1 f192"/>
              <a:gd name="f197" fmla="*/ f193 f187 1"/>
              <a:gd name="f198" fmla="*/ f194 f187 1"/>
              <a:gd name="f199" fmla="*/ f196 f188 1"/>
              <a:gd name="f200" fmla="*/ f195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3" name="Freeform 55">
            <a:extLst>
              <a:ext uri="{FF2B5EF4-FFF2-40B4-BE49-F238E27FC236}">
                <a16:creationId xmlns:a16="http://schemas.microsoft.com/office/drawing/2014/main" id="{D3E15C82-4A3F-4FEC-B55A-432AE0E78D04}"/>
              </a:ext>
            </a:extLst>
          </p:cNvPr>
          <p:cNvSpPr/>
          <p:nvPr/>
        </p:nvSpPr>
        <p:spPr>
          <a:xfrm>
            <a:off x="3288877" y="4161205"/>
            <a:ext cx="268284" cy="657389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+- f4 0 f2"/>
              <a:gd name="f153" fmla="+- f3 0 f2"/>
              <a:gd name="f154" fmla="*/ f153 1 1060423"/>
              <a:gd name="f155" fmla="*/ f152 1 2598393"/>
              <a:gd name="f156" fmla="*/ f2 1 f154"/>
              <a:gd name="f157" fmla="*/ f3 1 f154"/>
              <a:gd name="f158" fmla="*/ f2 1 f155"/>
              <a:gd name="f159" fmla="*/ f4 1 f155"/>
              <a:gd name="f160" fmla="*/ f156 f150 1"/>
              <a:gd name="f161" fmla="*/ f157 f150 1"/>
              <a:gd name="f162" fmla="*/ f159 f151 1"/>
              <a:gd name="f163" fmla="*/ f158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0" t="f163" r="f161" b="f162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82042874-211B-4A34-92AC-C4AB2C062BE0}"/>
              </a:ext>
            </a:extLst>
          </p:cNvPr>
          <p:cNvSpPr/>
          <p:nvPr/>
        </p:nvSpPr>
        <p:spPr>
          <a:xfrm>
            <a:off x="6820436" y="4333707"/>
            <a:ext cx="491581" cy="388647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+- f4 0 f2"/>
              <a:gd name="f38" fmla="+- f3 0 f2"/>
              <a:gd name="f39" fmla="*/ f38 1 3219104"/>
              <a:gd name="f40" fmla="*/ f37 1 2545072"/>
              <a:gd name="f41" fmla="*/ f2 1 f39"/>
              <a:gd name="f42" fmla="*/ f3 1 f39"/>
              <a:gd name="f43" fmla="*/ f2 1 f40"/>
              <a:gd name="f44" fmla="*/ f4 1 f40"/>
              <a:gd name="f45" fmla="*/ f41 f35 1"/>
              <a:gd name="f46" fmla="*/ f42 f35 1"/>
              <a:gd name="f47" fmla="*/ f44 f36 1"/>
              <a:gd name="f48" fmla="*/ f43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5" t="f48" r="f46" b="f47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F6F0AAB3-92EE-44F0-B471-7E139EFC557E}"/>
              </a:ext>
            </a:extLst>
          </p:cNvPr>
          <p:cNvSpPr/>
          <p:nvPr/>
        </p:nvSpPr>
        <p:spPr>
          <a:xfrm>
            <a:off x="4424333" y="4314276"/>
            <a:ext cx="404704" cy="408087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+- f4 0 f2"/>
              <a:gd name="f187" fmla="+- f3 0 f2"/>
              <a:gd name="f188" fmla="*/ f187 1 1652142"/>
              <a:gd name="f189" fmla="*/ f186 1 1665940"/>
              <a:gd name="f190" fmla="*/ f2 1 f188"/>
              <a:gd name="f191" fmla="*/ f3 1 f188"/>
              <a:gd name="f192" fmla="*/ f2 1 f189"/>
              <a:gd name="f193" fmla="*/ f4 1 f189"/>
              <a:gd name="f194" fmla="*/ f190 f184 1"/>
              <a:gd name="f195" fmla="*/ f191 f184 1"/>
              <a:gd name="f196" fmla="*/ f193 f185 1"/>
              <a:gd name="f197" fmla="*/ f192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4" t="f197" r="f195" b="f196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40EBC283-4239-4E80-9E59-C25C6FC0406D}"/>
              </a:ext>
            </a:extLst>
          </p:cNvPr>
          <p:cNvSpPr/>
          <p:nvPr/>
        </p:nvSpPr>
        <p:spPr>
          <a:xfrm>
            <a:off x="7514036" y="3429347"/>
            <a:ext cx="385355" cy="463591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+- f4 0 f2"/>
              <a:gd name="f136" fmla="+- f3 0 f2"/>
              <a:gd name="f137" fmla="*/ f136 1 2671236"/>
              <a:gd name="f138" fmla="*/ f135 1 3213546"/>
              <a:gd name="f139" fmla="*/ f2 1 f137"/>
              <a:gd name="f140" fmla="*/ f3 1 f137"/>
              <a:gd name="f141" fmla="*/ f2 1 f138"/>
              <a:gd name="f142" fmla="*/ f4 1 f138"/>
              <a:gd name="f143" fmla="*/ f139 f133 1"/>
              <a:gd name="f144" fmla="*/ f140 f133 1"/>
              <a:gd name="f145" fmla="*/ f142 f134 1"/>
              <a:gd name="f146" fmla="*/ f141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3" t="f146" r="f144" b="f145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  <a:cs typeface="Arial"/>
            </a:endParaRPr>
          </a:p>
        </p:txBody>
      </p:sp>
      <p:grpSp>
        <p:nvGrpSpPr>
          <p:cNvPr id="17" name="Google Shape;6783;p88">
            <a:extLst>
              <a:ext uri="{FF2B5EF4-FFF2-40B4-BE49-F238E27FC236}">
                <a16:creationId xmlns:a16="http://schemas.microsoft.com/office/drawing/2014/main" id="{5A8CA605-DF73-4FF8-9054-260A55551EED}"/>
              </a:ext>
            </a:extLst>
          </p:cNvPr>
          <p:cNvGrpSpPr/>
          <p:nvPr/>
        </p:nvGrpSpPr>
        <p:grpSpPr>
          <a:xfrm>
            <a:off x="8211055" y="926488"/>
            <a:ext cx="425132" cy="424839"/>
            <a:chOff x="8211055" y="926488"/>
            <a:chExt cx="425132" cy="424839"/>
          </a:xfrm>
        </p:grpSpPr>
        <p:sp>
          <p:nvSpPr>
            <p:cNvPr id="18" name="Google Shape;6784;p88">
              <a:extLst>
                <a:ext uri="{FF2B5EF4-FFF2-40B4-BE49-F238E27FC236}">
                  <a16:creationId xmlns:a16="http://schemas.microsoft.com/office/drawing/2014/main" id="{2D895097-2D68-4A1A-8D8E-007EABBC19D9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+- f4 0 f2"/>
                <a:gd name="f66" fmla="+- f3 0 f2"/>
                <a:gd name="f67" fmla="*/ f66 1 4128"/>
                <a:gd name="f68" fmla="*/ f65 1 6168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6785;p88">
              <a:extLst>
                <a:ext uri="{FF2B5EF4-FFF2-40B4-BE49-F238E27FC236}">
                  <a16:creationId xmlns:a16="http://schemas.microsoft.com/office/drawing/2014/main" id="{160F5D0A-6C8F-452A-B090-A38716B44ED7}"/>
                </a:ext>
              </a:extLst>
            </p:cNvPr>
            <p:cNvSpPr/>
            <p:nvPr/>
          </p:nvSpPr>
          <p:spPr>
            <a:xfrm>
              <a:off x="8211055" y="1078580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+- f4 0 f2"/>
                <a:gd name="f28" fmla="+- f3 0 f2"/>
                <a:gd name="f29" fmla="*/ f28 1 6207"/>
                <a:gd name="f30" fmla="*/ f27 1 749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786;p88">
              <a:extLst>
                <a:ext uri="{FF2B5EF4-FFF2-40B4-BE49-F238E27FC236}">
                  <a16:creationId xmlns:a16="http://schemas.microsoft.com/office/drawing/2014/main" id="{4F668621-A714-4D44-9376-7F98CFF88F5B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+- f4 0 f2"/>
                <a:gd name="f14" fmla="+- f3 0 f2"/>
                <a:gd name="f15" fmla="*/ f14 1 2048"/>
                <a:gd name="f16" fmla="*/ f13 1 2049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6787;p88">
              <a:extLst>
                <a:ext uri="{FF2B5EF4-FFF2-40B4-BE49-F238E27FC236}">
                  <a16:creationId xmlns:a16="http://schemas.microsoft.com/office/drawing/2014/main" id="{67C566D6-0F32-484B-B6AD-C4B41819C8B1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+- f4 0 f2"/>
                <a:gd name="f63" fmla="+- f3 0 f2"/>
                <a:gd name="f64" fmla="*/ f63 1 6239"/>
                <a:gd name="f65" fmla="*/ f62 1 7478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6788;p88">
              <a:extLst>
                <a:ext uri="{FF2B5EF4-FFF2-40B4-BE49-F238E27FC236}">
                  <a16:creationId xmlns:a16="http://schemas.microsoft.com/office/drawing/2014/main" id="{F4B5FD54-00C9-4F27-B851-677CF1D63CCA}"/>
                </a:ext>
              </a:extLst>
            </p:cNvPr>
            <p:cNvSpPr/>
            <p:nvPr/>
          </p:nvSpPr>
          <p:spPr>
            <a:xfrm>
              <a:off x="8436766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+- f4 0 f2"/>
                <a:gd name="f21" fmla="+- f3 0 f2"/>
                <a:gd name="f22" fmla="*/ f21 1 5483"/>
                <a:gd name="f23" fmla="*/ f20 1 1324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6800;p88">
            <a:extLst>
              <a:ext uri="{FF2B5EF4-FFF2-40B4-BE49-F238E27FC236}">
                <a16:creationId xmlns:a16="http://schemas.microsoft.com/office/drawing/2014/main" id="{89723276-9C01-4F51-AB61-291EF9AD1249}"/>
              </a:ext>
            </a:extLst>
          </p:cNvPr>
          <p:cNvGrpSpPr/>
          <p:nvPr/>
        </p:nvGrpSpPr>
        <p:grpSpPr>
          <a:xfrm>
            <a:off x="7495163" y="1728545"/>
            <a:ext cx="414066" cy="412970"/>
            <a:chOff x="7495163" y="1728545"/>
            <a:chExt cx="414066" cy="412970"/>
          </a:xfrm>
        </p:grpSpPr>
        <p:sp>
          <p:nvSpPr>
            <p:cNvPr id="24" name="Google Shape;6801;p88">
              <a:extLst>
                <a:ext uri="{FF2B5EF4-FFF2-40B4-BE49-F238E27FC236}">
                  <a16:creationId xmlns:a16="http://schemas.microsoft.com/office/drawing/2014/main" id="{DC30EA90-87CF-4784-AD34-A519B8EE22A8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+- f4 0 f2"/>
                <a:gd name="f49" fmla="+- f3 0 f2"/>
                <a:gd name="f50" fmla="*/ f49 1 10335"/>
                <a:gd name="f51" fmla="*/ f48 1 4838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6802;p88">
              <a:extLst>
                <a:ext uri="{FF2B5EF4-FFF2-40B4-BE49-F238E27FC236}">
                  <a16:creationId xmlns:a16="http://schemas.microsoft.com/office/drawing/2014/main" id="{19AD2782-B73A-4C93-95B0-CFE8B968211F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+- f4 0 f2"/>
                <a:gd name="f14" fmla="+- f3 0 f2"/>
                <a:gd name="f15" fmla="*/ f14 1 2742"/>
                <a:gd name="f16" fmla="*/ f13 1 277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6803;p88">
              <a:extLst>
                <a:ext uri="{FF2B5EF4-FFF2-40B4-BE49-F238E27FC236}">
                  <a16:creationId xmlns:a16="http://schemas.microsoft.com/office/drawing/2014/main" id="{8F4476BA-427A-45AA-B61C-49085C823EDD}"/>
                </a:ext>
              </a:extLst>
            </p:cNvPr>
            <p:cNvSpPr/>
            <p:nvPr/>
          </p:nvSpPr>
          <p:spPr>
            <a:xfrm>
              <a:off x="7495163" y="2045485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+- f4 0 f2"/>
                <a:gd name="f25" fmla="+- f3 0 f2"/>
                <a:gd name="f26" fmla="*/ f25 1 5483"/>
                <a:gd name="f27" fmla="*/ f24 1 2711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804;p88">
              <a:extLst>
                <a:ext uri="{FF2B5EF4-FFF2-40B4-BE49-F238E27FC236}">
                  <a16:creationId xmlns:a16="http://schemas.microsoft.com/office/drawing/2014/main" id="{5FBD2D00-34B3-45ED-9BE0-5A488BE906D1}"/>
                </a:ext>
              </a:extLst>
            </p:cNvPr>
            <p:cNvSpPr/>
            <p:nvPr/>
          </p:nvSpPr>
          <p:spPr>
            <a:xfrm>
              <a:off x="776299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+- f4 0 f2"/>
                <a:gd name="f14" fmla="+- f3 0 f2"/>
                <a:gd name="f15" fmla="*/ f14 1 2742"/>
                <a:gd name="f16" fmla="*/ f13 1 277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805;p88">
              <a:extLst>
                <a:ext uri="{FF2B5EF4-FFF2-40B4-BE49-F238E27FC236}">
                  <a16:creationId xmlns:a16="http://schemas.microsoft.com/office/drawing/2014/main" id="{E109F27D-6832-4FC3-8B08-F9C70D398E34}"/>
                </a:ext>
              </a:extLst>
            </p:cNvPr>
            <p:cNvSpPr/>
            <p:nvPr/>
          </p:nvSpPr>
          <p:spPr>
            <a:xfrm>
              <a:off x="7713905" y="2045485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+- f4 0 f2"/>
                <a:gd name="f24" fmla="+- f3 0 f2"/>
                <a:gd name="f25" fmla="*/ f24 1 5514"/>
                <a:gd name="f26" fmla="*/ f23 1 2711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9" name="Google Shape;6866;p88">
            <a:extLst>
              <a:ext uri="{FF2B5EF4-FFF2-40B4-BE49-F238E27FC236}">
                <a16:creationId xmlns:a16="http://schemas.microsoft.com/office/drawing/2014/main" id="{C6CDB32C-9A7E-4ABE-9394-46BD94F9EC07}"/>
              </a:ext>
            </a:extLst>
          </p:cNvPr>
          <p:cNvGrpSpPr/>
          <p:nvPr/>
        </p:nvGrpSpPr>
        <p:grpSpPr>
          <a:xfrm>
            <a:off x="4435187" y="3483022"/>
            <a:ext cx="381642" cy="422306"/>
            <a:chOff x="4435187" y="3483022"/>
            <a:chExt cx="381642" cy="422306"/>
          </a:xfrm>
        </p:grpSpPr>
        <p:sp>
          <p:nvSpPr>
            <p:cNvPr id="30" name="Google Shape;6867;p88">
              <a:extLst>
                <a:ext uri="{FF2B5EF4-FFF2-40B4-BE49-F238E27FC236}">
                  <a16:creationId xmlns:a16="http://schemas.microsoft.com/office/drawing/2014/main" id="{776EF176-0E8B-48EA-A027-8FC315118111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+- f4 0 f2"/>
                <a:gd name="f83" fmla="+- f3 0 f2"/>
                <a:gd name="f84" fmla="*/ f83 1 5515"/>
                <a:gd name="f85" fmla="*/ f82 1 10240"/>
                <a:gd name="f86" fmla="*/ f2 1 f84"/>
                <a:gd name="f87" fmla="*/ f3 1 f84"/>
                <a:gd name="f88" fmla="*/ f2 1 f85"/>
                <a:gd name="f89" fmla="*/ f4 1 f85"/>
                <a:gd name="f90" fmla="*/ f86 f80 1"/>
                <a:gd name="f91" fmla="*/ f87 f80 1"/>
                <a:gd name="f92" fmla="*/ f89 f81 1"/>
                <a:gd name="f93" fmla="*/ f88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6868;p88">
              <a:extLst>
                <a:ext uri="{FF2B5EF4-FFF2-40B4-BE49-F238E27FC236}">
                  <a16:creationId xmlns:a16="http://schemas.microsoft.com/office/drawing/2014/main" id="{F1291623-A854-4DD9-B862-29C3A6600CD2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+- f4 0 f2"/>
                <a:gd name="f74" fmla="+- f3 0 f2"/>
                <a:gd name="f75" fmla="*/ f74 1 5483"/>
                <a:gd name="f76" fmla="*/ f73 1 10271"/>
                <a:gd name="f77" fmla="*/ f2 1 f75"/>
                <a:gd name="f78" fmla="*/ f3 1 f75"/>
                <a:gd name="f79" fmla="*/ f2 1 f76"/>
                <a:gd name="f80" fmla="*/ f4 1 f76"/>
                <a:gd name="f81" fmla="*/ f77 f71 1"/>
                <a:gd name="f82" fmla="*/ f78 f71 1"/>
                <a:gd name="f83" fmla="*/ f80 f72 1"/>
                <a:gd name="f84" fmla="*/ f79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869;p88">
              <a:extLst>
                <a:ext uri="{FF2B5EF4-FFF2-40B4-BE49-F238E27FC236}">
                  <a16:creationId xmlns:a16="http://schemas.microsoft.com/office/drawing/2014/main" id="{B4E30C14-921B-41F6-AFAB-83BD602C3DA2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+- f4 0 f2"/>
                <a:gd name="f22" fmla="+- f3 0 f2"/>
                <a:gd name="f23" fmla="*/ f22 1 1040"/>
                <a:gd name="f24" fmla="*/ f21 1 1513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870;p88">
              <a:extLst>
                <a:ext uri="{FF2B5EF4-FFF2-40B4-BE49-F238E27FC236}">
                  <a16:creationId xmlns:a16="http://schemas.microsoft.com/office/drawing/2014/main" id="{05EAAE60-B32D-4889-A04D-2D3D0066D871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+- f4 0 f2"/>
                <a:gd name="f29" fmla="+- f3 0 f2"/>
                <a:gd name="f30" fmla="*/ f29 1 1009"/>
                <a:gd name="f31" fmla="*/ f28 1 1460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6871;p88">
              <a:extLst>
                <a:ext uri="{FF2B5EF4-FFF2-40B4-BE49-F238E27FC236}">
                  <a16:creationId xmlns:a16="http://schemas.microsoft.com/office/drawing/2014/main" id="{C06C5625-1B20-4934-B98A-12813A9E0A20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+- f4 0 f2"/>
                <a:gd name="f15" fmla="+- f3 0 f2"/>
                <a:gd name="f16" fmla="*/ f15 1 2741"/>
                <a:gd name="f17" fmla="*/ f14 1 2742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6872;p88">
              <a:extLst>
                <a:ext uri="{FF2B5EF4-FFF2-40B4-BE49-F238E27FC236}">
                  <a16:creationId xmlns:a16="http://schemas.microsoft.com/office/drawing/2014/main" id="{5186F17F-3EF2-4FC8-BF28-8A530F0E5FC1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+- f4 0 f2"/>
                <a:gd name="f27" fmla="+- f3 0 f2"/>
                <a:gd name="f28" fmla="*/ f27 1 4317"/>
                <a:gd name="f29" fmla="*/ f26 1 2742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6" name="Google Shape;6957;p88">
            <a:extLst>
              <a:ext uri="{FF2B5EF4-FFF2-40B4-BE49-F238E27FC236}">
                <a16:creationId xmlns:a16="http://schemas.microsoft.com/office/drawing/2014/main" id="{1B73B9A2-0B56-40BC-887C-D46A3E386691}"/>
              </a:ext>
            </a:extLst>
          </p:cNvPr>
          <p:cNvGrpSpPr/>
          <p:nvPr/>
        </p:nvGrpSpPr>
        <p:grpSpPr>
          <a:xfrm>
            <a:off x="3730944" y="986052"/>
            <a:ext cx="373559" cy="372837"/>
            <a:chOff x="3730944" y="986052"/>
            <a:chExt cx="373559" cy="372837"/>
          </a:xfrm>
        </p:grpSpPr>
        <p:sp>
          <p:nvSpPr>
            <p:cNvPr id="37" name="Google Shape;6958;p88">
              <a:extLst>
                <a:ext uri="{FF2B5EF4-FFF2-40B4-BE49-F238E27FC236}">
                  <a16:creationId xmlns:a16="http://schemas.microsoft.com/office/drawing/2014/main" id="{5315943A-85B7-4C51-B467-9A1BBCE9F34C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+- f4 0 f2"/>
                <a:gd name="f28" fmla="+- f3 0 f2"/>
                <a:gd name="f29" fmla="*/ f28 1 4128"/>
                <a:gd name="f30" fmla="*/ f27 1 1364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6959;p88">
              <a:extLst>
                <a:ext uri="{FF2B5EF4-FFF2-40B4-BE49-F238E27FC236}">
                  <a16:creationId xmlns:a16="http://schemas.microsoft.com/office/drawing/2014/main" id="{367BBAAF-820B-436A-BE47-A7C54662BCCE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+- f4 0 f2"/>
                <a:gd name="f10" fmla="+- f3 0 f2"/>
                <a:gd name="f11" fmla="*/ f10 1 662"/>
                <a:gd name="f12" fmla="*/ f9 1 726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6960;p88">
              <a:extLst>
                <a:ext uri="{FF2B5EF4-FFF2-40B4-BE49-F238E27FC236}">
                  <a16:creationId xmlns:a16="http://schemas.microsoft.com/office/drawing/2014/main" id="{C6FCC683-BBA9-4CEA-963C-215DF1FEC492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+- f3 0 f2"/>
                <a:gd name="f8" fmla="*/ f7 1 662"/>
                <a:gd name="f9" fmla="*/ f2 1 f8"/>
                <a:gd name="f10" fmla="*/ f3 1 f8"/>
                <a:gd name="f11" fmla="*/ f9 f5 1"/>
                <a:gd name="f12" fmla="*/ f10 f5 1"/>
                <a:gd name="f13" fmla="*/ f10 f6 1"/>
                <a:gd name="f14" fmla="*/ f9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" t="f14" r="f12" b="f13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6961;p88">
              <a:extLst>
                <a:ext uri="{FF2B5EF4-FFF2-40B4-BE49-F238E27FC236}">
                  <a16:creationId xmlns:a16="http://schemas.microsoft.com/office/drawing/2014/main" id="{6D507C3B-A5D2-4A74-8FCF-775CE918C026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+- f4 0 f2"/>
                <a:gd name="f9" fmla="+- f3 0 f2"/>
                <a:gd name="f10" fmla="*/ f9 1 662"/>
                <a:gd name="f11" fmla="*/ f8 1 663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6962;p88">
              <a:extLst>
                <a:ext uri="{FF2B5EF4-FFF2-40B4-BE49-F238E27FC236}">
                  <a16:creationId xmlns:a16="http://schemas.microsoft.com/office/drawing/2014/main" id="{DD508F67-A90F-4A62-B9F9-2561DA8AF3FD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+- f4 0 f2"/>
                <a:gd name="f77" fmla="+- f3 0 f2"/>
                <a:gd name="f78" fmla="*/ f77 1 8916"/>
                <a:gd name="f79" fmla="*/ f76 1 10997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6963;p88">
              <a:extLst>
                <a:ext uri="{FF2B5EF4-FFF2-40B4-BE49-F238E27FC236}">
                  <a16:creationId xmlns:a16="http://schemas.microsoft.com/office/drawing/2014/main" id="{1DFDDF96-F7CA-400E-8896-56ADC624D1C5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+- f4 0 f2"/>
                <a:gd name="f9" fmla="+- f3 0 f2"/>
                <a:gd name="f10" fmla="*/ f9 1 2049"/>
                <a:gd name="f11" fmla="*/ f8 1 416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964;p88">
              <a:extLst>
                <a:ext uri="{FF2B5EF4-FFF2-40B4-BE49-F238E27FC236}">
                  <a16:creationId xmlns:a16="http://schemas.microsoft.com/office/drawing/2014/main" id="{E5A8EEC3-E454-47D2-AFAE-CD5902FC3499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+- f3 0 f2"/>
                <a:gd name="f13" fmla="*/ f12 1 204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965;p88">
              <a:extLst>
                <a:ext uri="{FF2B5EF4-FFF2-40B4-BE49-F238E27FC236}">
                  <a16:creationId xmlns:a16="http://schemas.microsoft.com/office/drawing/2014/main" id="{D79BE097-9DC6-4BFF-B989-2A71370FBC91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+- f4 0 f2"/>
                <a:gd name="f19" fmla="+- f3 0 f2"/>
                <a:gd name="f20" fmla="*/ f19 1 1860"/>
                <a:gd name="f21" fmla="*/ f18 1 204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5" name="Google Shape;6966;p88">
            <a:extLst>
              <a:ext uri="{FF2B5EF4-FFF2-40B4-BE49-F238E27FC236}">
                <a16:creationId xmlns:a16="http://schemas.microsoft.com/office/drawing/2014/main" id="{2F85EDCF-1979-4582-A3BA-0C7640CB2E53}"/>
              </a:ext>
            </a:extLst>
          </p:cNvPr>
          <p:cNvGrpSpPr/>
          <p:nvPr/>
        </p:nvGrpSpPr>
        <p:grpSpPr>
          <a:xfrm>
            <a:off x="8189640" y="2558381"/>
            <a:ext cx="453661" cy="454365"/>
            <a:chOff x="8189640" y="2558381"/>
            <a:chExt cx="453661" cy="454365"/>
          </a:xfrm>
        </p:grpSpPr>
        <p:sp>
          <p:nvSpPr>
            <p:cNvPr id="46" name="Google Shape;6967;p88">
              <a:extLst>
                <a:ext uri="{FF2B5EF4-FFF2-40B4-BE49-F238E27FC236}">
                  <a16:creationId xmlns:a16="http://schemas.microsoft.com/office/drawing/2014/main" id="{EFFB6B22-D083-4BD8-BA17-E3260A3E244E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+- f4 0 f2"/>
                <a:gd name="f11" fmla="+- f3 0 f2"/>
                <a:gd name="f12" fmla="*/ f11 1 316"/>
                <a:gd name="f13" fmla="*/ f10 1 505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968;p88">
              <a:extLst>
                <a:ext uri="{FF2B5EF4-FFF2-40B4-BE49-F238E27FC236}">
                  <a16:creationId xmlns:a16="http://schemas.microsoft.com/office/drawing/2014/main" id="{E534CEAD-1F05-41D3-9FBC-D02C40218F97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918"/>
                <a:gd name="f5" fmla="val 6869"/>
                <a:gd name="f6" fmla="val 3427"/>
                <a:gd name="f7" fmla="val 1449"/>
                <a:gd name="f8" fmla="val 3569"/>
                <a:gd name="f9" fmla="val 3718"/>
                <a:gd name="f10" fmla="val 1512"/>
                <a:gd name="f11" fmla="val 3781"/>
                <a:gd name="f12" fmla="val 1638"/>
                <a:gd name="f13" fmla="val 4317"/>
                <a:gd name="f14" fmla="val 3466"/>
                <a:gd name="f15" fmla="val 4474"/>
                <a:gd name="f16" fmla="val 4695"/>
                <a:gd name="f17" fmla="val 4852"/>
                <a:gd name="f18" fmla="val 3623"/>
                <a:gd name="f19" fmla="val 3812"/>
                <a:gd name="f20" fmla="val 3970"/>
                <a:gd name="f21" fmla="val 4726"/>
                <a:gd name="f22" fmla="val 4127"/>
                <a:gd name="f23" fmla="val 4537"/>
                <a:gd name="f24" fmla="val 4789"/>
                <a:gd name="f25" fmla="val 5072"/>
                <a:gd name="f26" fmla="val 5262"/>
                <a:gd name="f27" fmla="val 4758"/>
                <a:gd name="f28" fmla="val 5419"/>
                <a:gd name="f29" fmla="val 4569"/>
                <a:gd name="f30" fmla="val 5514"/>
                <a:gd name="f31" fmla="val 4545"/>
                <a:gd name="f32" fmla="val 5518"/>
                <a:gd name="f33" fmla="val 4521"/>
                <a:gd name="f34" fmla="val 5520"/>
                <a:gd name="f35" fmla="val 4498"/>
                <a:gd name="f36" fmla="val 4341"/>
                <a:gd name="f37" fmla="val 4210"/>
                <a:gd name="f38" fmla="val 5427"/>
                <a:gd name="f39" fmla="val 4128"/>
                <a:gd name="f40" fmla="val 3057"/>
                <a:gd name="f41" fmla="val 2710"/>
                <a:gd name="f42" fmla="val 2683"/>
                <a:gd name="f43" fmla="val 2535"/>
                <a:gd name="f44" fmla="val 2351"/>
                <a:gd name="f45" fmla="val 2325"/>
                <a:gd name="f46" fmla="val 2297"/>
                <a:gd name="f47" fmla="val 2269"/>
                <a:gd name="f48" fmla="val 2080"/>
                <a:gd name="f49" fmla="val 5451"/>
                <a:gd name="f50" fmla="val 2017"/>
                <a:gd name="f51" fmla="val 2049"/>
                <a:gd name="f52" fmla="val 2332"/>
                <a:gd name="f53" fmla="val 2175"/>
                <a:gd name="f54" fmla="val 4096"/>
                <a:gd name="f55" fmla="val 2206"/>
                <a:gd name="f56" fmla="val 2395"/>
                <a:gd name="f57" fmla="val 2553"/>
                <a:gd name="f58" fmla="val 3120"/>
                <a:gd name="f59" fmla="val 3151"/>
                <a:gd name="f60" fmla="val 3285"/>
                <a:gd name="f61" fmla="val 3435"/>
                <a:gd name="f62" fmla="val 1544"/>
                <a:gd name="f63" fmla="val 1"/>
                <a:gd name="f64" fmla="val 3434"/>
                <a:gd name="f65" fmla="val 5356"/>
                <a:gd name="f66" fmla="val 6900"/>
                <a:gd name="f67" fmla="val 4065"/>
                <a:gd name="f68" fmla="val 4632"/>
                <a:gd name="f69" fmla="val 6742"/>
                <a:gd name="f70" fmla="val 5168"/>
                <a:gd name="f71" fmla="val 6427"/>
                <a:gd name="f72" fmla="val 6365"/>
                <a:gd name="f73" fmla="val 6407"/>
                <a:gd name="f74" fmla="val 6910"/>
                <a:gd name="f75" fmla="val 6449"/>
                <a:gd name="f76" fmla="val 6917"/>
                <a:gd name="f77" fmla="val 6491"/>
                <a:gd name="f78" fmla="val 6575"/>
                <a:gd name="f79" fmla="val 6659"/>
                <a:gd name="f80" fmla="val 6889"/>
                <a:gd name="f81" fmla="val 6743"/>
                <a:gd name="f82" fmla="val 6805"/>
                <a:gd name="f83" fmla="val 6806"/>
                <a:gd name="f84" fmla="val 6616"/>
                <a:gd name="f85" fmla="val 6459"/>
                <a:gd name="f86" fmla="val 5009"/>
                <a:gd name="f87" fmla="val 4001"/>
                <a:gd name="f88" fmla="val 3119"/>
                <a:gd name="f89" fmla="val 6774"/>
                <a:gd name="f90" fmla="val 2804"/>
                <a:gd name="f91" fmla="val 6711"/>
                <a:gd name="f92" fmla="val 2489"/>
                <a:gd name="f93" fmla="val 6617"/>
                <a:gd name="f94" fmla="val 2426"/>
                <a:gd name="f95" fmla="val 6428"/>
                <a:gd name="f96" fmla="val 2363"/>
                <a:gd name="f97" fmla="val 5389"/>
                <a:gd name="f98" fmla="val 2755"/>
                <a:gd name="f99" fmla="val 5256"/>
                <a:gd name="f100" fmla="val 2780"/>
                <a:gd name="f101" fmla="val 5125"/>
                <a:gd name="f102" fmla="val 4892"/>
                <a:gd name="f103" fmla="val 4667"/>
                <a:gd name="f104" fmla="val 2702"/>
                <a:gd name="f105" fmla="val 4506"/>
                <a:gd name="f106" fmla="val 2521"/>
                <a:gd name="f107" fmla="val 4222"/>
                <a:gd name="f108" fmla="val 1891"/>
                <a:gd name="f109" fmla="val 4159"/>
                <a:gd name="f110" fmla="val 1481"/>
                <a:gd name="f111" fmla="val 4443"/>
                <a:gd name="f112" fmla="val 221"/>
                <a:gd name="f113" fmla="val 189"/>
                <a:gd name="f114" fmla="val 4411"/>
                <a:gd name="f115" fmla="val 158"/>
                <a:gd name="f116" fmla="val 63"/>
                <a:gd name="f117" fmla="*/ f0 1 6868"/>
                <a:gd name="f118" fmla="*/ f1 1 6918"/>
                <a:gd name="f119" fmla="val f2"/>
                <a:gd name="f120" fmla="val f3"/>
                <a:gd name="f121" fmla="+- f4 0 f2"/>
                <a:gd name="f122" fmla="+- f5 0 f2"/>
                <a:gd name="f123" fmla="+- f120 0 f119"/>
                <a:gd name="f124" fmla="*/ f122 1 6869"/>
                <a:gd name="f125" fmla="*/ f121 1 6918"/>
                <a:gd name="f126" fmla="*/ f123 1 6868"/>
                <a:gd name="f127" fmla="*/ f123 1 6869"/>
                <a:gd name="f128" fmla="*/ f2 1 f124"/>
                <a:gd name="f129" fmla="*/ f5 1 f124"/>
                <a:gd name="f130" fmla="*/ f2 1 f125"/>
                <a:gd name="f131" fmla="*/ f4 1 f125"/>
                <a:gd name="f132" fmla="*/ f128 f127 1"/>
                <a:gd name="f133" fmla="*/ f129 f127 1"/>
                <a:gd name="f134" fmla="*/ f131 f118 1"/>
                <a:gd name="f135" fmla="*/ f130 f118 1"/>
                <a:gd name="f136" fmla="*/ f132 1 f126"/>
                <a:gd name="f137" fmla="*/ f133 1 f126"/>
                <a:gd name="f138" fmla="*/ f136 f117 1"/>
                <a:gd name="f139" fmla="*/ f137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35" r="f139" b="f134"/>
              <a:pathLst>
                <a:path w="6868" h="6918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5"/>
                  </a:lnTo>
                  <a:cubicBezTo>
                    <a:pt x="f17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26"/>
                  </a:cubicBezTo>
                  <a:lnTo>
                    <a:pt x="f11" y="f22"/>
                  </a:lnTo>
                  <a:lnTo>
                    <a:pt x="f40" y="f22"/>
                  </a:lnTo>
                  <a:lnTo>
                    <a:pt x="f41" y="f26"/>
                  </a:lnTo>
                  <a:cubicBezTo>
                    <a:pt x="f42" y="f38"/>
                    <a:pt x="f43" y="f34"/>
                    <a:pt x="f44" y="f34"/>
                  </a:cubicBezTo>
                  <a:cubicBezTo>
                    <a:pt x="f45" y="f34"/>
                    <a:pt x="f46" y="f32"/>
                    <a:pt x="f47" y="f30"/>
                  </a:cubicBezTo>
                  <a:cubicBezTo>
                    <a:pt x="f48" y="f49"/>
                    <a:pt x="f50" y="f26"/>
                    <a:pt x="f51" y="f25"/>
                  </a:cubicBezTo>
                  <a:lnTo>
                    <a:pt x="f52" y="f22"/>
                  </a:lnTo>
                  <a:cubicBezTo>
                    <a:pt x="f53" y="f54"/>
                    <a:pt x="f50" y="f20"/>
                    <a:pt x="f50" y="f19"/>
                  </a:cubicBezTo>
                  <a:cubicBezTo>
                    <a:pt x="f51" y="f18"/>
                    <a:pt x="f55" y="f14"/>
                    <a:pt x="f56" y="f14"/>
                  </a:cubicBezTo>
                  <a:lnTo>
                    <a:pt x="f57" y="f14"/>
                  </a:lnTo>
                  <a:lnTo>
                    <a:pt x="f58" y="f12"/>
                  </a:lnTo>
                  <a:cubicBezTo>
                    <a:pt x="f59" y="f10"/>
                    <a:pt x="f60" y="f7"/>
                    <a:pt x="f6" y="f7"/>
                  </a:cubicBezTo>
                  <a:close/>
                  <a:moveTo>
                    <a:pt x="f61" y="f2"/>
                  </a:moveTo>
                  <a:cubicBezTo>
                    <a:pt x="f62" y="f2"/>
                    <a:pt x="f63" y="f62"/>
                    <a:pt x="f63" y="f64"/>
                  </a:cubicBezTo>
                  <a:cubicBezTo>
                    <a:pt x="f63" y="f65"/>
                    <a:pt x="f62" y="f66"/>
                    <a:pt x="f61" y="f66"/>
                  </a:cubicBezTo>
                  <a:cubicBezTo>
                    <a:pt x="f67" y="f66"/>
                    <a:pt x="f68" y="f69"/>
                    <a:pt x="f70" y="f71"/>
                  </a:cubicBezTo>
                  <a:lnTo>
                    <a:pt x="f72" y="f66"/>
                  </a:ln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cubicBezTo>
                    <a:pt x="f83" y="f69"/>
                    <a:pt x="f5" y="f84"/>
                    <a:pt x="f5" y="f85"/>
                  </a:cubicBezTo>
                  <a:lnTo>
                    <a:pt x="f77" y="f86"/>
                  </a:lnTo>
                  <a:cubicBezTo>
                    <a:pt x="f81" y="f23"/>
                    <a:pt x="f5" y="f87"/>
                    <a:pt x="f5" y="f14"/>
                  </a:cubicBezTo>
                  <a:cubicBezTo>
                    <a:pt x="f5" y="f88"/>
                    <a:pt x="f89" y="f90"/>
                    <a:pt x="f91" y="f92"/>
                  </a:cubicBezTo>
                  <a:cubicBezTo>
                    <a:pt x="f93" y="f94"/>
                    <a:pt x="f77" y="f56"/>
                    <a:pt x="f95" y="f96"/>
                  </a:cubicBezTo>
                  <a:lnTo>
                    <a:pt x="f30" y="f41"/>
                  </a:lnTo>
                  <a:cubicBezTo>
                    <a:pt x="f97" y="f98"/>
                    <a:pt x="f99" y="f100"/>
                    <a:pt x="f101" y="f100"/>
                  </a:cubicBezTo>
                  <a:cubicBezTo>
                    <a:pt x="f102" y="f100"/>
                    <a:pt x="f103" y="f104"/>
                    <a:pt x="f105" y="f106"/>
                  </a:cubicBezTo>
                  <a:cubicBezTo>
                    <a:pt x="f107" y="f47"/>
                    <a:pt x="f54" y="f108"/>
                    <a:pt x="f109" y="f110"/>
                  </a:cubicBezTo>
                  <a:lnTo>
                    <a:pt x="f111" y="f112"/>
                  </a:lnTo>
                  <a:cubicBezTo>
                    <a:pt x="f111" y="f113"/>
                    <a:pt x="f111" y="f113"/>
                    <a:pt x="f114" y="f115"/>
                  </a:cubicBezTo>
                  <a:cubicBezTo>
                    <a:pt x="f54" y="f116"/>
                    <a:pt x="f11" y="f2"/>
                    <a:pt x="f61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969;p88">
              <a:extLst>
                <a:ext uri="{FF2B5EF4-FFF2-40B4-BE49-F238E27FC236}">
                  <a16:creationId xmlns:a16="http://schemas.microsoft.com/office/drawing/2014/main" id="{2897A7B4-0264-453C-B5C3-8C4001F3ADDA}"/>
                </a:ext>
              </a:extLst>
            </p:cNvPr>
            <p:cNvSpPr/>
            <p:nvPr/>
          </p:nvSpPr>
          <p:spPr>
            <a:xfrm>
              <a:off x="8497372" y="2665046"/>
              <a:ext cx="24551" cy="404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+- f4 0 f2"/>
                <a:gd name="f17" fmla="+- f3 0 f2"/>
                <a:gd name="f18" fmla="*/ f17 1 631"/>
                <a:gd name="f19" fmla="*/ f16 1 1041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970;p88">
              <a:extLst>
                <a:ext uri="{FF2B5EF4-FFF2-40B4-BE49-F238E27FC236}">
                  <a16:creationId xmlns:a16="http://schemas.microsoft.com/office/drawing/2014/main" id="{31BF76E2-77CA-4EC2-BC47-073F2B4FD630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+- f4 0 f2"/>
                <a:gd name="f92" fmla="+- f3 0 f2"/>
                <a:gd name="f93" fmla="*/ f92 1 6901"/>
                <a:gd name="f94" fmla="*/ f91 1 6896"/>
                <a:gd name="f95" fmla="*/ f2 1 f93"/>
                <a:gd name="f96" fmla="*/ f3 1 f93"/>
                <a:gd name="f97" fmla="*/ f2 1 f94"/>
                <a:gd name="f98" fmla="*/ f4 1 f94"/>
                <a:gd name="f99" fmla="*/ f95 f89 1"/>
                <a:gd name="f100" fmla="*/ f96 f89 1"/>
                <a:gd name="f101" fmla="*/ f98 f90 1"/>
                <a:gd name="f102" fmla="*/ f97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0" name="Google Shape;6760;p88">
            <a:extLst>
              <a:ext uri="{FF2B5EF4-FFF2-40B4-BE49-F238E27FC236}">
                <a16:creationId xmlns:a16="http://schemas.microsoft.com/office/drawing/2014/main" id="{3B20B07F-753E-4E03-98F8-19EA028B23AE}"/>
              </a:ext>
            </a:extLst>
          </p:cNvPr>
          <p:cNvGrpSpPr/>
          <p:nvPr/>
        </p:nvGrpSpPr>
        <p:grpSpPr>
          <a:xfrm>
            <a:off x="3152165" y="935257"/>
            <a:ext cx="374968" cy="450424"/>
            <a:chOff x="3152165" y="935257"/>
            <a:chExt cx="374968" cy="450424"/>
          </a:xfrm>
        </p:grpSpPr>
        <p:sp>
          <p:nvSpPr>
            <p:cNvPr id="51" name="Google Shape;6761;p88">
              <a:extLst>
                <a:ext uri="{FF2B5EF4-FFF2-40B4-BE49-F238E27FC236}">
                  <a16:creationId xmlns:a16="http://schemas.microsoft.com/office/drawing/2014/main" id="{7C229E9F-F4D9-4D13-A7DB-0491212446B5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7"/>
                <a:gd name="f5" fmla="val 8098"/>
                <a:gd name="f6" fmla="val 1702"/>
                <a:gd name="f7" fmla="val 757"/>
                <a:gd name="f8" fmla="val 1"/>
                <a:gd name="f9" fmla="val 788"/>
                <a:gd name="f10" fmla="val 1733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7"/>
                <a:gd name="f18" fmla="val f2"/>
                <a:gd name="f19" fmla="val f4"/>
                <a:gd name="f20" fmla="+- f5 0 f2"/>
                <a:gd name="f21" fmla="+- f3 0 f2"/>
                <a:gd name="f22" fmla="+- f19 0 f18"/>
                <a:gd name="f23" fmla="*/ f21 1 2049"/>
                <a:gd name="f24" fmla="*/ f20 1 8098"/>
                <a:gd name="f25" fmla="*/ f22 1 8097"/>
                <a:gd name="f26" fmla="*/ f22 1 8098"/>
                <a:gd name="f27" fmla="*/ f2 1 f23"/>
                <a:gd name="f28" fmla="*/ f3 1 f23"/>
                <a:gd name="f29" fmla="*/ f2 1 f24"/>
                <a:gd name="f30" fmla="*/ f5 1 f24"/>
                <a:gd name="f31" fmla="*/ f30 f26 1"/>
                <a:gd name="f32" fmla="*/ f29 f26 1"/>
                <a:gd name="f33" fmla="*/ f27 f16 1"/>
                <a:gd name="f34" fmla="*/ f28 f16 1"/>
                <a:gd name="f35" fmla="*/ f32 1 f25"/>
                <a:gd name="f36" fmla="*/ f31 1 f25"/>
                <a:gd name="f37" fmla="*/ f36 f17 1"/>
                <a:gd name="f38" fmla="*/ f35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8" r="f34" b="f37"/>
              <a:pathLst>
                <a:path w="2049" h="8097">
                  <a:moveTo>
                    <a:pt x="f6" y="f2"/>
                  </a:moveTo>
                  <a:cubicBezTo>
                    <a:pt x="f7" y="f2"/>
                    <a:pt x="f8" y="f9"/>
                    <a:pt x="f8" y="f10"/>
                  </a:cubicBezTo>
                  <a:lnTo>
                    <a:pt x="f8" y="f4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762;p88">
              <a:extLst>
                <a:ext uri="{FF2B5EF4-FFF2-40B4-BE49-F238E27FC236}">
                  <a16:creationId xmlns:a16="http://schemas.microsoft.com/office/drawing/2014/main" id="{4D37F708-2486-4B44-B4E3-6B4CB6FDCD02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+- f4 0 f2"/>
                <a:gd name="f35" fmla="+- f3 0 f2"/>
                <a:gd name="f36" fmla="*/ f35 1 9705"/>
                <a:gd name="f37" fmla="*/ f34 1 2742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6763;p88">
              <a:extLst>
                <a:ext uri="{FF2B5EF4-FFF2-40B4-BE49-F238E27FC236}">
                  <a16:creationId xmlns:a16="http://schemas.microsoft.com/office/drawing/2014/main" id="{2F054169-2345-4B50-A7F6-7B1DC3C74C89}"/>
                </a:ext>
              </a:extLst>
            </p:cNvPr>
            <p:cNvSpPr/>
            <p:nvPr/>
          </p:nvSpPr>
          <p:spPr>
            <a:xfrm>
              <a:off x="3441893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+- f4 0 f2"/>
                <a:gd name="f19" fmla="+- f3 0 f2"/>
                <a:gd name="f20" fmla="*/ f19 1 2206"/>
                <a:gd name="f21" fmla="*/ f18 1 101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6764;p88">
              <a:extLst>
                <a:ext uri="{FF2B5EF4-FFF2-40B4-BE49-F238E27FC236}">
                  <a16:creationId xmlns:a16="http://schemas.microsoft.com/office/drawing/2014/main" id="{FD8658E0-D378-4522-9FFD-D4E7C70C34A4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+- f4 0 f2"/>
                <a:gd name="f15" fmla="+- f3 0 f2"/>
                <a:gd name="f16" fmla="*/ f15 1 3372"/>
                <a:gd name="f17" fmla="*/ f14 1 1387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765;p88">
              <a:extLst>
                <a:ext uri="{FF2B5EF4-FFF2-40B4-BE49-F238E27FC236}">
                  <a16:creationId xmlns:a16="http://schemas.microsoft.com/office/drawing/2014/main" id="{2C7952FC-0709-4F13-996F-F3CAE044A545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+- f3 0 f2"/>
                <a:gd name="f12" fmla="*/ f11 1 1324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766;p88">
              <a:extLst>
                <a:ext uri="{FF2B5EF4-FFF2-40B4-BE49-F238E27FC236}">
                  <a16:creationId xmlns:a16="http://schemas.microsoft.com/office/drawing/2014/main" id="{525DA87B-0350-4259-BECC-1BD78D998972}"/>
                </a:ext>
              </a:extLst>
            </p:cNvPr>
            <p:cNvSpPr/>
            <p:nvPr/>
          </p:nvSpPr>
          <p:spPr>
            <a:xfrm>
              <a:off x="3256864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7562"/>
                <a:gd name="f5" fmla="val 6869"/>
                <a:gd name="f6" fmla="val 3434"/>
                <a:gd name="f7" fmla="val 1355"/>
                <a:gd name="f8" fmla="val 4191"/>
                <a:gd name="f9" fmla="val 4821"/>
                <a:gd name="f10" fmla="val 1985"/>
                <a:gd name="f11" fmla="val 2741"/>
                <a:gd name="f12" fmla="val 3088"/>
                <a:gd name="f13" fmla="val 4663"/>
                <a:gd name="f14" fmla="val 3403"/>
                <a:gd name="f15" fmla="val 4474"/>
                <a:gd name="f16" fmla="val 3655"/>
                <a:gd name="f17" fmla="val 5293"/>
                <a:gd name="f18" fmla="val 4033"/>
                <a:gd name="f19" fmla="val 5829"/>
                <a:gd name="f20" fmla="val 4852"/>
                <a:gd name="f21" fmla="val 6018"/>
                <a:gd name="f22" fmla="val 5671"/>
                <a:gd name="f23" fmla="val 6175"/>
                <a:gd name="f24" fmla="val 5482"/>
                <a:gd name="f25" fmla="val 1387"/>
                <a:gd name="f26" fmla="val 1198"/>
                <a:gd name="f27" fmla="val 1040"/>
                <a:gd name="f28" fmla="val 1576"/>
                <a:gd name="f29" fmla="val 2426"/>
                <a:gd name="f30" fmla="val 2174"/>
                <a:gd name="f31" fmla="val 2048"/>
                <a:gd name="f32" fmla="val 2678"/>
                <a:gd name="f33" fmla="val 1009"/>
                <a:gd name="f34" fmla="val 473"/>
                <a:gd name="f35" fmla="val 6396"/>
                <a:gd name="f36" fmla="*/ f0 1 6868"/>
                <a:gd name="f37" fmla="*/ f1 1 7562"/>
                <a:gd name="f38" fmla="val f2"/>
                <a:gd name="f39" fmla="val f3"/>
                <a:gd name="f40" fmla="+- f4 0 f2"/>
                <a:gd name="f41" fmla="+- f5 0 f2"/>
                <a:gd name="f42" fmla="+- f39 0 f38"/>
                <a:gd name="f43" fmla="*/ f41 1 6869"/>
                <a:gd name="f44" fmla="*/ f40 1 7562"/>
                <a:gd name="f45" fmla="*/ f42 1 6868"/>
                <a:gd name="f46" fmla="*/ f42 1 6869"/>
                <a:gd name="f47" fmla="*/ f2 1 f43"/>
                <a:gd name="f48" fmla="*/ f5 1 f43"/>
                <a:gd name="f49" fmla="*/ f2 1 f44"/>
                <a:gd name="f50" fmla="*/ f4 1 f44"/>
                <a:gd name="f51" fmla="*/ f47 f46 1"/>
                <a:gd name="f52" fmla="*/ f48 f46 1"/>
                <a:gd name="f53" fmla="*/ f50 f37 1"/>
                <a:gd name="f54" fmla="*/ f49 f37 1"/>
                <a:gd name="f55" fmla="*/ f51 1 f45"/>
                <a:gd name="f56" fmla="*/ f52 1 f45"/>
                <a:gd name="f57" fmla="*/ f55 f36 1"/>
                <a:gd name="f58" fmla="*/ f5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4" r="f58" b="f53"/>
              <a:pathLst>
                <a:path w="6868" h="7562">
                  <a:moveTo>
                    <a:pt x="f6" y="f7"/>
                  </a:moveTo>
                  <a:cubicBezTo>
                    <a:pt x="f8" y="f7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19" y="f19"/>
                  </a:cubicBez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1"/>
                    <a:pt x="f27" y="f19"/>
                  </a:cubicBezTo>
                  <a:cubicBezTo>
                    <a:pt x="f27" y="f20"/>
                    <a:pt x="f28" y="f18"/>
                    <a:pt x="f29" y="f16"/>
                  </a:cubicBezTo>
                  <a:cubicBezTo>
                    <a:pt x="f30" y="f14"/>
                    <a:pt x="f31" y="f12"/>
                    <a:pt x="f31" y="f11"/>
                  </a:cubicBezTo>
                  <a:cubicBezTo>
                    <a:pt x="f31" y="f10"/>
                    <a:pt x="f32" y="f7"/>
                    <a:pt x="f6" y="f7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33"/>
                  </a:lnTo>
                  <a:cubicBezTo>
                    <a:pt x="f3" y="f34"/>
                    <a:pt x="f35" y="f2"/>
                    <a:pt x="f19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767;p88">
              <a:extLst>
                <a:ext uri="{FF2B5EF4-FFF2-40B4-BE49-F238E27FC236}">
                  <a16:creationId xmlns:a16="http://schemas.microsoft.com/office/drawing/2014/main" id="{A45C4808-BAE6-4C3A-A98C-0AEB46648B45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+- f4 0 f2"/>
                <a:gd name="f24" fmla="+- f3 0 f2"/>
                <a:gd name="f25" fmla="*/ f24 1 1387"/>
                <a:gd name="f26" fmla="*/ f23 1 1703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6777;p88">
            <a:extLst>
              <a:ext uri="{FF2B5EF4-FFF2-40B4-BE49-F238E27FC236}">
                <a16:creationId xmlns:a16="http://schemas.microsoft.com/office/drawing/2014/main" id="{B9F43DAE-6F13-4F45-A84F-884A726C3D78}"/>
              </a:ext>
            </a:extLst>
          </p:cNvPr>
          <p:cNvGrpSpPr/>
          <p:nvPr/>
        </p:nvGrpSpPr>
        <p:grpSpPr>
          <a:xfrm>
            <a:off x="6127723" y="908465"/>
            <a:ext cx="450424" cy="450423"/>
            <a:chOff x="6127723" y="908465"/>
            <a:chExt cx="450424" cy="450423"/>
          </a:xfrm>
        </p:grpSpPr>
        <p:sp>
          <p:nvSpPr>
            <p:cNvPr id="59" name="Google Shape;6778;p88">
              <a:extLst>
                <a:ext uri="{FF2B5EF4-FFF2-40B4-BE49-F238E27FC236}">
                  <a16:creationId xmlns:a16="http://schemas.microsoft.com/office/drawing/2014/main" id="{E78942B3-904F-4082-9774-B29056C05EBD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+- f4 0 f2"/>
                <a:gd name="f19" fmla="+- f3 0 f2"/>
                <a:gd name="f20" fmla="*/ f19 1 5137"/>
                <a:gd name="f21" fmla="*/ f18 1 1985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779;p88">
              <a:extLst>
                <a:ext uri="{FF2B5EF4-FFF2-40B4-BE49-F238E27FC236}">
                  <a16:creationId xmlns:a16="http://schemas.microsoft.com/office/drawing/2014/main" id="{42B9D251-6A14-432D-8802-56852CB5C73C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+- f4 0 f2"/>
                <a:gd name="f32" fmla="+- f3 0 f2"/>
                <a:gd name="f33" fmla="*/ f32 1 6144"/>
                <a:gd name="f34" fmla="*/ f31 1 4128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780;p88">
              <a:extLst>
                <a:ext uri="{FF2B5EF4-FFF2-40B4-BE49-F238E27FC236}">
                  <a16:creationId xmlns:a16="http://schemas.microsoft.com/office/drawing/2014/main" id="{7113B1EA-5907-4115-AAD3-2A6D880F6BCF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+- f4 0 f2"/>
                <a:gd name="f43" fmla="+- f3 0 f2"/>
                <a:gd name="f44" fmla="*/ f43 1 7562"/>
                <a:gd name="f45" fmla="*/ f42 1 7531"/>
                <a:gd name="f46" fmla="*/ f2 1 f44"/>
                <a:gd name="f47" fmla="*/ f3 1 f44"/>
                <a:gd name="f48" fmla="*/ f2 1 f45"/>
                <a:gd name="f49" fmla="*/ f4 1 f45"/>
                <a:gd name="f50" fmla="*/ f46 f40 1"/>
                <a:gd name="f51" fmla="*/ f47 f40 1"/>
                <a:gd name="f52" fmla="*/ f49 f41 1"/>
                <a:gd name="f53" fmla="*/ f48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781;p88">
              <a:extLst>
                <a:ext uri="{FF2B5EF4-FFF2-40B4-BE49-F238E27FC236}">
                  <a16:creationId xmlns:a16="http://schemas.microsoft.com/office/drawing/2014/main" id="{CE84F0F9-58EB-4C61-B43C-DDD573597BF3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+- f4 0 f2"/>
                <a:gd name="f14" fmla="+- f3 0 f2"/>
                <a:gd name="f15" fmla="*/ f14 1 7562"/>
                <a:gd name="f16" fmla="*/ f13 1 138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782;p88">
              <a:extLst>
                <a:ext uri="{FF2B5EF4-FFF2-40B4-BE49-F238E27FC236}">
                  <a16:creationId xmlns:a16="http://schemas.microsoft.com/office/drawing/2014/main" id="{35A908B6-381D-4DAE-A0A0-03B7A6CD2C4C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+- f4 0 f2"/>
                <a:gd name="f17" fmla="+- f3 0 f2"/>
                <a:gd name="f18" fmla="*/ f17 1 7562"/>
                <a:gd name="f19" fmla="*/ f16 1 1387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4" name="Google Shape;6827;p88">
            <a:extLst>
              <a:ext uri="{FF2B5EF4-FFF2-40B4-BE49-F238E27FC236}">
                <a16:creationId xmlns:a16="http://schemas.microsoft.com/office/drawing/2014/main" id="{5916E725-1BF1-4EFD-9E1F-EC43FA8880E5}"/>
              </a:ext>
            </a:extLst>
          </p:cNvPr>
          <p:cNvGrpSpPr/>
          <p:nvPr/>
        </p:nvGrpSpPr>
        <p:grpSpPr>
          <a:xfrm>
            <a:off x="6694944" y="916356"/>
            <a:ext cx="455278" cy="449190"/>
            <a:chOff x="6694944" y="916356"/>
            <a:chExt cx="455278" cy="449190"/>
          </a:xfrm>
        </p:grpSpPr>
        <p:sp>
          <p:nvSpPr>
            <p:cNvPr id="65" name="Google Shape;6828;p88">
              <a:extLst>
                <a:ext uri="{FF2B5EF4-FFF2-40B4-BE49-F238E27FC236}">
                  <a16:creationId xmlns:a16="http://schemas.microsoft.com/office/drawing/2014/main" id="{E1DC24E0-2C94-460B-873D-EB65E44389E1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+- f4 0 f2"/>
                <a:gd name="f49" fmla="+- f3 0 f2"/>
                <a:gd name="f50" fmla="*/ f49 1 3372"/>
                <a:gd name="f51" fmla="*/ f48 1 3404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6829;p88">
              <a:extLst>
                <a:ext uri="{FF2B5EF4-FFF2-40B4-BE49-F238E27FC236}">
                  <a16:creationId xmlns:a16="http://schemas.microsoft.com/office/drawing/2014/main" id="{FA16FA87-42C9-4792-A564-BBEADC13D590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+- f4 0 f2"/>
                <a:gd name="f51" fmla="+- f3 0 f2"/>
                <a:gd name="f52" fmla="*/ f51 1 3403"/>
                <a:gd name="f53" fmla="*/ f50 1 3404"/>
                <a:gd name="f54" fmla="*/ f2 1 f52"/>
                <a:gd name="f55" fmla="*/ f3 1 f52"/>
                <a:gd name="f56" fmla="*/ f2 1 f53"/>
                <a:gd name="f57" fmla="*/ f4 1 f53"/>
                <a:gd name="f58" fmla="*/ f54 f48 1"/>
                <a:gd name="f59" fmla="*/ f55 f48 1"/>
                <a:gd name="f60" fmla="*/ f57 f49 1"/>
                <a:gd name="f61" fmla="*/ f5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830;p88">
              <a:extLst>
                <a:ext uri="{FF2B5EF4-FFF2-40B4-BE49-F238E27FC236}">
                  <a16:creationId xmlns:a16="http://schemas.microsoft.com/office/drawing/2014/main" id="{91AC088E-07D3-4041-8F86-78238F9D288E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+- f4 0 f2"/>
                <a:gd name="f45" fmla="+- f3 0 f2"/>
                <a:gd name="f46" fmla="*/ f45 1 8255"/>
                <a:gd name="f47" fmla="*/ f44 1 6144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831;p88">
              <a:extLst>
                <a:ext uri="{FF2B5EF4-FFF2-40B4-BE49-F238E27FC236}">
                  <a16:creationId xmlns:a16="http://schemas.microsoft.com/office/drawing/2014/main" id="{3BE99D87-31AF-4E8C-BB41-724FCFF503C3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+- f4 0 f2"/>
                <a:gd name="f40" fmla="+- f3 0 f2"/>
                <a:gd name="f41" fmla="*/ f40 1 4191"/>
                <a:gd name="f42" fmla="*/ f39 1 2091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6832;p88">
              <a:extLst>
                <a:ext uri="{FF2B5EF4-FFF2-40B4-BE49-F238E27FC236}">
                  <a16:creationId xmlns:a16="http://schemas.microsoft.com/office/drawing/2014/main" id="{5C307C8F-D48D-4E52-9B9D-1EFD0D76B2B4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+- f4 0 f2"/>
                <a:gd name="f24" fmla="+- f3 0 f2"/>
                <a:gd name="f25" fmla="*/ f24 1 4191"/>
                <a:gd name="f26" fmla="*/ f23 1 2963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6833;p88">
              <a:extLst>
                <a:ext uri="{FF2B5EF4-FFF2-40B4-BE49-F238E27FC236}">
                  <a16:creationId xmlns:a16="http://schemas.microsoft.com/office/drawing/2014/main" id="{7C733E01-64E2-42FF-B06D-074659C4CEC0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+- f4 0 f2"/>
                <a:gd name="f39" fmla="+- f3 0 f2"/>
                <a:gd name="f40" fmla="*/ f39 1 4191"/>
                <a:gd name="f41" fmla="*/ f38 1 2090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834;p88">
              <a:extLst>
                <a:ext uri="{FF2B5EF4-FFF2-40B4-BE49-F238E27FC236}">
                  <a16:creationId xmlns:a16="http://schemas.microsoft.com/office/drawing/2014/main" id="{9EEFC5DF-5BFB-4C54-8E75-C2055D543E75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+- f4 0 f2"/>
                <a:gd name="f24" fmla="+- f3 0 f2"/>
                <a:gd name="f25" fmla="*/ f24 1 4097"/>
                <a:gd name="f26" fmla="*/ f23 1 2994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" name="Google Shape;6873;p88">
            <a:extLst>
              <a:ext uri="{FF2B5EF4-FFF2-40B4-BE49-F238E27FC236}">
                <a16:creationId xmlns:a16="http://schemas.microsoft.com/office/drawing/2014/main" id="{CD4E9E1A-B768-4FB6-8EA8-993BAB1805B1}"/>
              </a:ext>
            </a:extLst>
          </p:cNvPr>
          <p:cNvGrpSpPr/>
          <p:nvPr/>
        </p:nvGrpSpPr>
        <p:grpSpPr>
          <a:xfrm>
            <a:off x="4395118" y="916887"/>
            <a:ext cx="435784" cy="450423"/>
            <a:chOff x="4395118" y="916887"/>
            <a:chExt cx="435784" cy="450423"/>
          </a:xfrm>
        </p:grpSpPr>
        <p:sp>
          <p:nvSpPr>
            <p:cNvPr id="73" name="Google Shape;6874;p88">
              <a:extLst>
                <a:ext uri="{FF2B5EF4-FFF2-40B4-BE49-F238E27FC236}">
                  <a16:creationId xmlns:a16="http://schemas.microsoft.com/office/drawing/2014/main" id="{F8D648FD-2C72-48DF-A7D9-DB1EB2C756CE}"/>
                </a:ext>
              </a:extLst>
            </p:cNvPr>
            <p:cNvSpPr/>
            <p:nvPr/>
          </p:nvSpPr>
          <p:spPr>
            <a:xfrm>
              <a:off x="4565553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7"/>
                <a:gd name="f4" fmla="val 6850"/>
                <a:gd name="f5" fmla="val 6868"/>
                <a:gd name="f6" fmla="val 3466"/>
                <a:gd name="f7" fmla="val 1355"/>
                <a:gd name="f8" fmla="val 4222"/>
                <a:gd name="f9" fmla="val 4852"/>
                <a:gd name="f10" fmla="val 1985"/>
                <a:gd name="f11" fmla="val 2741"/>
                <a:gd name="f12" fmla="val 4127"/>
                <a:gd name="f13" fmla="val 4348"/>
                <a:gd name="f14" fmla="val 4757"/>
                <a:gd name="f15" fmla="val 4600"/>
                <a:gd name="f16" fmla="val 4631"/>
                <a:gd name="f17" fmla="val 4821"/>
                <a:gd name="f18" fmla="val 4726"/>
                <a:gd name="f19" fmla="val 4915"/>
                <a:gd name="f20" fmla="val 5041"/>
                <a:gd name="f21" fmla="val 5262"/>
                <a:gd name="f22" fmla="val 5388"/>
                <a:gd name="f23" fmla="val 4663"/>
                <a:gd name="f24" fmla="val 5451"/>
                <a:gd name="f25" fmla="val 4576"/>
                <a:gd name="f26" fmla="val 5482"/>
                <a:gd name="f27" fmla="val 4489"/>
                <a:gd name="f28" fmla="val 4403"/>
                <a:gd name="f29" fmla="val 4316"/>
                <a:gd name="f30" fmla="val 4253"/>
                <a:gd name="f31" fmla="val 4190"/>
                <a:gd name="f32" fmla="val 5293"/>
                <a:gd name="f33" fmla="val 3970"/>
                <a:gd name="f34" fmla="val 5419"/>
                <a:gd name="f35" fmla="val 3749"/>
                <a:gd name="f36" fmla="val 5514"/>
                <a:gd name="f37" fmla="val 2709"/>
                <a:gd name="f38" fmla="val 2079"/>
                <a:gd name="f39" fmla="val 4884"/>
                <a:gd name="f40" fmla="val 1575"/>
                <a:gd name="f41" fmla="val 32"/>
                <a:gd name="f42" fmla="val 1576"/>
                <a:gd name="f43" fmla="val 3403"/>
                <a:gd name="f44" fmla="val 4001"/>
                <a:gd name="f45" fmla="val 189"/>
                <a:gd name="f46" fmla="val 4569"/>
                <a:gd name="f47" fmla="val 473"/>
                <a:gd name="f48" fmla="val 5104"/>
                <a:gd name="f49" fmla="val 6396"/>
                <a:gd name="f50" fmla="val 6522"/>
                <a:gd name="f51" fmla="val 6679"/>
                <a:gd name="f52" fmla="val 126"/>
                <a:gd name="f53" fmla="val 6774"/>
                <a:gd name="f54" fmla="val 172"/>
                <a:gd name="f55" fmla="val 6820"/>
                <a:gd name="f56" fmla="val 269"/>
                <a:gd name="f57" fmla="val 6849"/>
                <a:gd name="f58" fmla="val 367"/>
                <a:gd name="f59" fmla="val 403"/>
                <a:gd name="f60" fmla="val 439"/>
                <a:gd name="f61" fmla="val 6845"/>
                <a:gd name="f62" fmla="val 6837"/>
                <a:gd name="f63" fmla="val 1764"/>
                <a:gd name="f64" fmla="val 2300"/>
                <a:gd name="f65" fmla="val 2867"/>
                <a:gd name="f66" fmla="val 5356"/>
                <a:gd name="f67" fmla="val 1513"/>
                <a:gd name="f68" fmla="*/ f0 1 6867"/>
                <a:gd name="f69" fmla="*/ f1 1 6850"/>
                <a:gd name="f70" fmla="val f2"/>
                <a:gd name="f71" fmla="val f3"/>
                <a:gd name="f72" fmla="+- f4 0 f2"/>
                <a:gd name="f73" fmla="+- f5 0 f2"/>
                <a:gd name="f74" fmla="+- f71 0 f70"/>
                <a:gd name="f75" fmla="*/ f73 1 6868"/>
                <a:gd name="f76" fmla="*/ f72 1 6850"/>
                <a:gd name="f77" fmla="*/ f74 1 6867"/>
                <a:gd name="f78" fmla="*/ f74 1 6868"/>
                <a:gd name="f79" fmla="*/ f2 1 f75"/>
                <a:gd name="f80" fmla="*/ f5 1 f75"/>
                <a:gd name="f81" fmla="*/ f2 1 f76"/>
                <a:gd name="f82" fmla="*/ f4 1 f76"/>
                <a:gd name="f83" fmla="*/ f79 f78 1"/>
                <a:gd name="f84" fmla="*/ f80 f78 1"/>
                <a:gd name="f85" fmla="*/ f82 f69 1"/>
                <a:gd name="f86" fmla="*/ f81 f69 1"/>
                <a:gd name="f87" fmla="*/ f83 1 f77"/>
                <a:gd name="f88" fmla="*/ f84 1 f77"/>
                <a:gd name="f89" fmla="*/ f87 f68 1"/>
                <a:gd name="f90" fmla="*/ f8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86" r="f90" b="f85"/>
              <a:pathLst>
                <a:path w="6867" h="6850">
                  <a:moveTo>
                    <a:pt x="f6" y="f7"/>
                  </a:moveTo>
                  <a:cubicBezTo>
                    <a:pt x="f8" y="f7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9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9" y="f20"/>
                    <a:pt x="f9" y="f21"/>
                    <a:pt x="f18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6" y="f36"/>
                  </a:cubicBezTo>
                  <a:cubicBezTo>
                    <a:pt x="f37" y="f36"/>
                    <a:pt x="f38" y="f39"/>
                    <a:pt x="f38" y="f12"/>
                  </a:cubicBezTo>
                  <a:lnTo>
                    <a:pt x="f38" y="f11"/>
                  </a:lnTo>
                  <a:cubicBezTo>
                    <a:pt x="f38" y="f10"/>
                    <a:pt x="f37" y="f7"/>
                    <a:pt x="f6" y="f7"/>
                  </a:cubicBezTo>
                  <a:close/>
                  <a:moveTo>
                    <a:pt x="f6" y="f2"/>
                  </a:moveTo>
                  <a:cubicBezTo>
                    <a:pt x="f40" y="f2"/>
                    <a:pt x="f41" y="f42"/>
                    <a:pt x="f41" y="f43"/>
                  </a:cubicBezTo>
                  <a:cubicBezTo>
                    <a:pt x="f41" y="f44"/>
                    <a:pt x="f45" y="f46"/>
                    <a:pt x="f47" y="f48"/>
                  </a:cubicBezTo>
                  <a:lnTo>
                    <a:pt x="f41" y="f49"/>
                  </a:lnTo>
                  <a:cubicBezTo>
                    <a:pt x="f2" y="f50"/>
                    <a:pt x="f41" y="f51"/>
                    <a:pt x="f52" y="f53"/>
                  </a:cubicBez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61"/>
                    <a:pt x="f47" y="f62"/>
                  </a:cubicBezTo>
                  <a:lnTo>
                    <a:pt x="f63" y="f49"/>
                  </a:lnTo>
                  <a:cubicBezTo>
                    <a:pt x="f64" y="f51"/>
                    <a:pt x="f65" y="f62"/>
                    <a:pt x="f6" y="f62"/>
                  </a:cubicBezTo>
                  <a:cubicBezTo>
                    <a:pt x="f66" y="f62"/>
                    <a:pt x="f5" y="f32"/>
                    <a:pt x="f5" y="f43"/>
                  </a:cubicBezTo>
                  <a:cubicBezTo>
                    <a:pt x="f5" y="f67"/>
                    <a:pt x="f66" y="f2"/>
                    <a:pt x="f6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6875;p88">
              <a:extLst>
                <a:ext uri="{FF2B5EF4-FFF2-40B4-BE49-F238E27FC236}">
                  <a16:creationId xmlns:a16="http://schemas.microsoft.com/office/drawing/2014/main" id="{9537799A-ABA8-4A08-9096-4EF94E5FF5C4}"/>
                </a:ext>
              </a:extLst>
            </p:cNvPr>
            <p:cNvSpPr/>
            <p:nvPr/>
          </p:nvSpPr>
          <p:spPr>
            <a:xfrm>
              <a:off x="4673845" y="997226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+- f4 0 f2"/>
                <a:gd name="f41" fmla="+- f3 0 f2"/>
                <a:gd name="f42" fmla="*/ f41 1 1325"/>
                <a:gd name="f43" fmla="*/ f40 1 2711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6876;p88">
              <a:extLst>
                <a:ext uri="{FF2B5EF4-FFF2-40B4-BE49-F238E27FC236}">
                  <a16:creationId xmlns:a16="http://schemas.microsoft.com/office/drawing/2014/main" id="{EB95F27D-F508-4EEC-85AD-4E1913A3D763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+- f4 0 f2"/>
                <a:gd name="f13" fmla="+- f3 0 f2"/>
                <a:gd name="f14" fmla="*/ f13 1 2773"/>
                <a:gd name="f15" fmla="*/ f12 1 2774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877;p88">
              <a:extLst>
                <a:ext uri="{FF2B5EF4-FFF2-40B4-BE49-F238E27FC236}">
                  <a16:creationId xmlns:a16="http://schemas.microsoft.com/office/drawing/2014/main" id="{219F3DD9-4E57-48F2-B399-493B1BCC36C0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+- f4 0 f2"/>
                <a:gd name="f24" fmla="+- f3 0 f2"/>
                <a:gd name="f25" fmla="*/ f24 1 5483"/>
                <a:gd name="f26" fmla="*/ f23 1 2774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7" name="Google Shape;6884;p88">
            <a:extLst>
              <a:ext uri="{FF2B5EF4-FFF2-40B4-BE49-F238E27FC236}">
                <a16:creationId xmlns:a16="http://schemas.microsoft.com/office/drawing/2014/main" id="{5B601346-4B7B-486E-B99A-F0A271A57700}"/>
              </a:ext>
            </a:extLst>
          </p:cNvPr>
          <p:cNvGrpSpPr/>
          <p:nvPr/>
        </p:nvGrpSpPr>
        <p:grpSpPr>
          <a:xfrm>
            <a:off x="7495163" y="916356"/>
            <a:ext cx="428515" cy="451036"/>
            <a:chOff x="7495163" y="916356"/>
            <a:chExt cx="428515" cy="451036"/>
          </a:xfrm>
        </p:grpSpPr>
        <p:sp>
          <p:nvSpPr>
            <p:cNvPr id="78" name="Google Shape;6885;p88">
              <a:extLst>
                <a:ext uri="{FF2B5EF4-FFF2-40B4-BE49-F238E27FC236}">
                  <a16:creationId xmlns:a16="http://schemas.microsoft.com/office/drawing/2014/main" id="{07AFD070-2FE4-4AD8-8058-14CC296CBBDA}"/>
                </a:ext>
              </a:extLst>
            </p:cNvPr>
            <p:cNvSpPr/>
            <p:nvPr/>
          </p:nvSpPr>
          <p:spPr>
            <a:xfrm>
              <a:off x="7814078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+- f4 0 f2"/>
                <a:gd name="f15" fmla="+- f3 0 f2"/>
                <a:gd name="f16" fmla="*/ f15 1 1324"/>
                <a:gd name="f17" fmla="*/ f14 1 135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6886;p88">
              <a:extLst>
                <a:ext uri="{FF2B5EF4-FFF2-40B4-BE49-F238E27FC236}">
                  <a16:creationId xmlns:a16="http://schemas.microsoft.com/office/drawing/2014/main" id="{E7DAF64D-FEC7-4538-B410-BF54988A93A4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+- f4 0 f2"/>
                <a:gd name="f18" fmla="+- f3 0 f2"/>
                <a:gd name="f19" fmla="*/ f18 1 694"/>
                <a:gd name="f20" fmla="*/ f17 1 4128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887;p88">
              <a:extLst>
                <a:ext uri="{FF2B5EF4-FFF2-40B4-BE49-F238E27FC236}">
                  <a16:creationId xmlns:a16="http://schemas.microsoft.com/office/drawing/2014/main" id="{10129952-474F-4B8B-95E2-524BF1024744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+- f4 0 f2"/>
                <a:gd name="f22" fmla="+- f3 0 f2"/>
                <a:gd name="f23" fmla="*/ f22 1 2048"/>
                <a:gd name="f24" fmla="*/ f21 1 205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888;p88">
              <a:extLst>
                <a:ext uri="{FF2B5EF4-FFF2-40B4-BE49-F238E27FC236}">
                  <a16:creationId xmlns:a16="http://schemas.microsoft.com/office/drawing/2014/main" id="{F98E5C36-440A-49A0-8B9F-5D150D810BFE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+- f4 0 f2"/>
                <a:gd name="f41" fmla="+- f3 0 f2"/>
                <a:gd name="f42" fmla="*/ f41 1 6396"/>
                <a:gd name="f43" fmla="*/ f40 1 4569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889;p88">
              <a:extLst>
                <a:ext uri="{FF2B5EF4-FFF2-40B4-BE49-F238E27FC236}">
                  <a16:creationId xmlns:a16="http://schemas.microsoft.com/office/drawing/2014/main" id="{4D631BEF-E64C-47A4-B7AD-DBDCCFA57818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+- f4 0 f2"/>
                <a:gd name="f46" fmla="+- f3 0 f2"/>
                <a:gd name="f47" fmla="*/ f46 1 5105"/>
                <a:gd name="f48" fmla="*/ f45 1 5545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890;p88">
              <a:extLst>
                <a:ext uri="{FF2B5EF4-FFF2-40B4-BE49-F238E27FC236}">
                  <a16:creationId xmlns:a16="http://schemas.microsoft.com/office/drawing/2014/main" id="{4FAB3925-4ED2-4E60-9EC6-DC4BA02DAEAE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+- f4 0 f2"/>
                <a:gd name="f27" fmla="+- f3 0 f2"/>
                <a:gd name="f28" fmla="*/ f27 1 4885"/>
                <a:gd name="f29" fmla="*/ f26 1 3357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891;p88">
              <a:extLst>
                <a:ext uri="{FF2B5EF4-FFF2-40B4-BE49-F238E27FC236}">
                  <a16:creationId xmlns:a16="http://schemas.microsoft.com/office/drawing/2014/main" id="{59EB941A-B857-4E75-B029-E5E71091758B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+- f4 0 f2"/>
                <a:gd name="f27" fmla="+- f3 0 f2"/>
                <a:gd name="f28" fmla="*/ f27 1 4096"/>
                <a:gd name="f29" fmla="*/ f26 1 794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5" name="Google Shape;6922;p88">
            <a:extLst>
              <a:ext uri="{FF2B5EF4-FFF2-40B4-BE49-F238E27FC236}">
                <a16:creationId xmlns:a16="http://schemas.microsoft.com/office/drawing/2014/main" id="{AD1E01D9-6130-4BB1-BFBA-C49D4173A956}"/>
              </a:ext>
            </a:extLst>
          </p:cNvPr>
          <p:cNvGrpSpPr/>
          <p:nvPr/>
        </p:nvGrpSpPr>
        <p:grpSpPr>
          <a:xfrm>
            <a:off x="4970687" y="916887"/>
            <a:ext cx="423596" cy="450424"/>
            <a:chOff x="4970687" y="916887"/>
            <a:chExt cx="423596" cy="450424"/>
          </a:xfrm>
        </p:grpSpPr>
        <p:sp>
          <p:nvSpPr>
            <p:cNvPr id="86" name="Google Shape;6923;p88">
              <a:extLst>
                <a:ext uri="{FF2B5EF4-FFF2-40B4-BE49-F238E27FC236}">
                  <a16:creationId xmlns:a16="http://schemas.microsoft.com/office/drawing/2014/main" id="{681DD242-5B45-43ED-A3F5-12B091B3A505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+- f4 0 f2"/>
                <a:gd name="f16" fmla="+- f3 0 f2"/>
                <a:gd name="f17" fmla="*/ f16 1 3372"/>
                <a:gd name="f18" fmla="*/ f15 1 1387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6924;p88">
              <a:extLst>
                <a:ext uri="{FF2B5EF4-FFF2-40B4-BE49-F238E27FC236}">
                  <a16:creationId xmlns:a16="http://schemas.microsoft.com/office/drawing/2014/main" id="{F1A2C35B-BB53-435A-A6C2-48830C676D15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+- f4 0 f2"/>
                <a:gd name="f34" fmla="+- f3 0 f2"/>
                <a:gd name="f35" fmla="*/ f34 1 2773"/>
                <a:gd name="f36" fmla="*/ f33 1 3025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6925;p88">
              <a:extLst>
                <a:ext uri="{FF2B5EF4-FFF2-40B4-BE49-F238E27FC236}">
                  <a16:creationId xmlns:a16="http://schemas.microsoft.com/office/drawing/2014/main" id="{A5100046-BD27-488F-87DD-D276BFB1F391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+- f4 0 f2"/>
                <a:gd name="f42" fmla="+- f3 0 f2"/>
                <a:gd name="f43" fmla="*/ f42 1 5042"/>
                <a:gd name="f44" fmla="*/ f41 1 6837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926;p88">
              <a:extLst>
                <a:ext uri="{FF2B5EF4-FFF2-40B4-BE49-F238E27FC236}">
                  <a16:creationId xmlns:a16="http://schemas.microsoft.com/office/drawing/2014/main" id="{13275315-F58D-41D1-B978-A43CACAA3098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+- f4 0 f2"/>
                <a:gd name="f14" fmla="+- f3 0 f2"/>
                <a:gd name="f15" fmla="*/ f14 1 1355"/>
                <a:gd name="f16" fmla="*/ f13 1 1356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927;p88">
              <a:extLst>
                <a:ext uri="{FF2B5EF4-FFF2-40B4-BE49-F238E27FC236}">
                  <a16:creationId xmlns:a16="http://schemas.microsoft.com/office/drawing/2014/main" id="{532C054A-7C5E-46D3-9A7B-9C91B97FB2C8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+- f4 0 f2"/>
                <a:gd name="f66" fmla="+- f3 0 f2"/>
                <a:gd name="f67" fmla="*/ f66 1 5483"/>
                <a:gd name="f68" fmla="*/ f65 1 5434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928;p88">
              <a:extLst>
                <a:ext uri="{FF2B5EF4-FFF2-40B4-BE49-F238E27FC236}">
                  <a16:creationId xmlns:a16="http://schemas.microsoft.com/office/drawing/2014/main" id="{96B7D47F-C9E4-4E9E-A87F-B15EF1A9CAF8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+- f4 0 f2"/>
                <a:gd name="f16" fmla="+- f3 0 f2"/>
                <a:gd name="f17" fmla="*/ f16 1 7530"/>
                <a:gd name="f18" fmla="*/ f15 1 2112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929;p88">
              <a:extLst>
                <a:ext uri="{FF2B5EF4-FFF2-40B4-BE49-F238E27FC236}">
                  <a16:creationId xmlns:a16="http://schemas.microsoft.com/office/drawing/2014/main" id="{AE0318EF-DF47-4FD1-9B25-4985919BE3C2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+- f4 0 f2"/>
                <a:gd name="f18" fmla="+- f3 0 f2"/>
                <a:gd name="f19" fmla="*/ f18 1 6144"/>
                <a:gd name="f20" fmla="*/ f17 1 135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6981;p88">
            <a:extLst>
              <a:ext uri="{FF2B5EF4-FFF2-40B4-BE49-F238E27FC236}">
                <a16:creationId xmlns:a16="http://schemas.microsoft.com/office/drawing/2014/main" id="{22A9D5C9-E2EC-47A9-B21F-DD7111AB82EE}"/>
              </a:ext>
            </a:extLst>
          </p:cNvPr>
          <p:cNvGrpSpPr/>
          <p:nvPr/>
        </p:nvGrpSpPr>
        <p:grpSpPr>
          <a:xfrm>
            <a:off x="5515285" y="916567"/>
            <a:ext cx="456477" cy="451082"/>
            <a:chOff x="5515285" y="916567"/>
            <a:chExt cx="456477" cy="451082"/>
          </a:xfrm>
        </p:grpSpPr>
        <p:sp>
          <p:nvSpPr>
            <p:cNvPr id="94" name="Google Shape;6982;p88">
              <a:extLst>
                <a:ext uri="{FF2B5EF4-FFF2-40B4-BE49-F238E27FC236}">
                  <a16:creationId xmlns:a16="http://schemas.microsoft.com/office/drawing/2014/main" id="{CB80830A-F130-4D36-AC2D-BD26A1BE06A3}"/>
                </a:ext>
              </a:extLst>
            </p:cNvPr>
            <p:cNvSpPr/>
            <p:nvPr/>
          </p:nvSpPr>
          <p:spPr>
            <a:xfrm>
              <a:off x="5722214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+- f3 0 f2"/>
                <a:gd name="f68" fmla="*/ f67 1 6459"/>
                <a:gd name="f69" fmla="*/ f2 1 f68"/>
                <a:gd name="f70" fmla="*/ f3 1 f68"/>
                <a:gd name="f71" fmla="*/ f69 f65 1"/>
                <a:gd name="f72" fmla="*/ f70 f65 1"/>
                <a:gd name="f73" fmla="*/ f70 f66 1"/>
                <a:gd name="f74" fmla="*/ f69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983;p88">
              <a:extLst>
                <a:ext uri="{FF2B5EF4-FFF2-40B4-BE49-F238E27FC236}">
                  <a16:creationId xmlns:a16="http://schemas.microsoft.com/office/drawing/2014/main" id="{51A11B52-6258-4244-961D-B46429B1C504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+- f4 0 f2"/>
                <a:gd name="f27" fmla="+- f3 0 f2"/>
                <a:gd name="f28" fmla="*/ f27 1 3057"/>
                <a:gd name="f29" fmla="*/ f26 1 2944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984;p88">
              <a:extLst>
                <a:ext uri="{FF2B5EF4-FFF2-40B4-BE49-F238E27FC236}">
                  <a16:creationId xmlns:a16="http://schemas.microsoft.com/office/drawing/2014/main" id="{078F0732-CC4D-49F4-BB50-1B7F58F78A6E}"/>
                </a:ext>
              </a:extLst>
            </p:cNvPr>
            <p:cNvSpPr/>
            <p:nvPr/>
          </p:nvSpPr>
          <p:spPr>
            <a:xfrm>
              <a:off x="5759933" y="1210546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+- f4 0 f2"/>
                <a:gd name="f32" fmla="+- f3 0 f2"/>
                <a:gd name="f33" fmla="*/ f32 1 3089"/>
                <a:gd name="f34" fmla="*/ f31 1 2977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985;p88">
              <a:extLst>
                <a:ext uri="{FF2B5EF4-FFF2-40B4-BE49-F238E27FC236}">
                  <a16:creationId xmlns:a16="http://schemas.microsoft.com/office/drawing/2014/main" id="{CABD0E4F-89FF-4803-86D0-72EAAA097EAF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+- f4 0 f2"/>
                <a:gd name="f28" fmla="+- f3 0 f2"/>
                <a:gd name="f29" fmla="*/ f28 1 8286"/>
                <a:gd name="f30" fmla="*/ f27 1 8147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8" name="Google Shape;7015;p88">
            <a:extLst>
              <a:ext uri="{FF2B5EF4-FFF2-40B4-BE49-F238E27FC236}">
                <a16:creationId xmlns:a16="http://schemas.microsoft.com/office/drawing/2014/main" id="{8D68ACD9-9FE5-4587-8F1C-F3FF2761C857}"/>
              </a:ext>
            </a:extLst>
          </p:cNvPr>
          <p:cNvGrpSpPr/>
          <p:nvPr/>
        </p:nvGrpSpPr>
        <p:grpSpPr>
          <a:xfrm>
            <a:off x="8170804" y="1679597"/>
            <a:ext cx="498603" cy="496391"/>
            <a:chOff x="8170804" y="1679597"/>
            <a:chExt cx="498603" cy="496391"/>
          </a:xfrm>
        </p:grpSpPr>
        <p:sp>
          <p:nvSpPr>
            <p:cNvPr id="99" name="Google Shape;7016;p88">
              <a:extLst>
                <a:ext uri="{FF2B5EF4-FFF2-40B4-BE49-F238E27FC236}">
                  <a16:creationId xmlns:a16="http://schemas.microsoft.com/office/drawing/2014/main" id="{CB2FDE21-1018-43B5-AF65-763ADF561F50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8"/>
                <a:gd name="f5" fmla="val 7509"/>
                <a:gd name="f6" fmla="val 5120"/>
                <a:gd name="f7" fmla="val 2079"/>
                <a:gd name="f8" fmla="val 5206"/>
                <a:gd name="f9" fmla="val 5293"/>
                <a:gd name="f10" fmla="val 2111"/>
                <a:gd name="f11" fmla="val 5356"/>
                <a:gd name="f12" fmla="val 2174"/>
                <a:gd name="f13" fmla="val 5451"/>
                <a:gd name="f14" fmla="val 2268"/>
                <a:gd name="f15" fmla="val 2458"/>
                <a:gd name="f16" fmla="val 2647"/>
                <a:gd name="f17" fmla="val 3308"/>
                <a:gd name="f18" fmla="val 4694"/>
                <a:gd name="f19" fmla="val 3214"/>
                <a:gd name="f20" fmla="val 4757"/>
                <a:gd name="f21" fmla="val 3151"/>
                <a:gd name="f22" fmla="val 4789"/>
                <a:gd name="f23" fmla="val 3056"/>
                <a:gd name="f24" fmla="val 2993"/>
                <a:gd name="f25" fmla="val 2899"/>
                <a:gd name="f26" fmla="val 2836"/>
                <a:gd name="f27" fmla="val 4001"/>
                <a:gd name="f28" fmla="val 2048"/>
                <a:gd name="f29" fmla="val 3907"/>
                <a:gd name="f30" fmla="val 3655"/>
                <a:gd name="f31" fmla="val 3529"/>
                <a:gd name="f32" fmla="val 2221"/>
                <a:gd name="f33" fmla="val 3481"/>
                <a:gd name="f34" fmla="val 2308"/>
                <a:gd name="f35" fmla="val 3458"/>
                <a:gd name="f36" fmla="val 2399"/>
                <a:gd name="f37" fmla="val 2489"/>
                <a:gd name="f38" fmla="val 2584"/>
                <a:gd name="f39" fmla="val 3970"/>
                <a:gd name="f40" fmla="val 4883"/>
                <a:gd name="f41" fmla="val 4946"/>
                <a:gd name="f42" fmla="val 5033"/>
                <a:gd name="f43" fmla="val 1701"/>
                <a:gd name="f44" fmla="val 725"/>
                <a:gd name="f45" fmla="val 756"/>
                <a:gd name="f46" fmla="val 4411"/>
                <a:gd name="f47" fmla="val 6112"/>
                <a:gd name="f48" fmla="val 7152"/>
                <a:gd name="f49" fmla="val 7309"/>
                <a:gd name="f50" fmla="val 7435"/>
                <a:gd name="f51" fmla="val 2237"/>
                <a:gd name="f52" fmla="val 7467"/>
                <a:gd name="f53" fmla="val 2289"/>
                <a:gd name="f54" fmla="val 7493"/>
                <a:gd name="f55" fmla="val 2347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8"/>
                <a:gd name="f69" fmla="val f2"/>
                <a:gd name="f70" fmla="val f4"/>
                <a:gd name="f71" fmla="+- f5 0 f2"/>
                <a:gd name="f72" fmla="+- f3 0 f2"/>
                <a:gd name="f73" fmla="+- f70 0 f69"/>
                <a:gd name="f74" fmla="*/ f72 1 6837"/>
                <a:gd name="f75" fmla="*/ f71 1 7509"/>
                <a:gd name="f76" fmla="*/ f73 1 7508"/>
                <a:gd name="f77" fmla="*/ f73 1 7509"/>
                <a:gd name="f78" fmla="*/ f2 1 f74"/>
                <a:gd name="f79" fmla="*/ f3 1 f74"/>
                <a:gd name="f80" fmla="*/ f2 1 f75"/>
                <a:gd name="f81" fmla="*/ f5 1 f75"/>
                <a:gd name="f82" fmla="*/ f81 f77 1"/>
                <a:gd name="f83" fmla="*/ f80 f77 1"/>
                <a:gd name="f84" fmla="*/ f78 f67 1"/>
                <a:gd name="f85" fmla="*/ f79 f67 1"/>
                <a:gd name="f86" fmla="*/ f83 1 f76"/>
                <a:gd name="f87" fmla="*/ f82 1 f76"/>
                <a:gd name="f88" fmla="*/ f87 f68 1"/>
                <a:gd name="f89" fmla="*/ f86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9" r="f85" b="f88"/>
              <a:pathLst>
                <a:path w="6837" h="7508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lnTo>
                    <a:pt x="f12" y="f27"/>
                  </a:lnTo>
                  <a:cubicBezTo>
                    <a:pt x="f28" y="f29"/>
                    <a:pt x="f28" y="f30"/>
                    <a:pt x="f12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16" y="f31"/>
                  </a:cubicBezTo>
                  <a:lnTo>
                    <a:pt x="f23" y="f39"/>
                  </a:lnTo>
                  <a:lnTo>
                    <a:pt x="f40" y="f12"/>
                  </a:lnTo>
                  <a:cubicBezTo>
                    <a:pt x="f41" y="f10"/>
                    <a:pt x="f42" y="f7"/>
                    <a:pt x="f6" y="f7"/>
                  </a:cubicBezTo>
                  <a:close/>
                  <a:moveTo>
                    <a:pt x="f43" y="f2"/>
                  </a:moveTo>
                  <a:cubicBezTo>
                    <a:pt x="f44" y="f2"/>
                    <a:pt x="f2" y="f45"/>
                    <a:pt x="f2" y="f43"/>
                  </a:cubicBezTo>
                  <a:lnTo>
                    <a:pt x="f2" y="f46"/>
                  </a:lnTo>
                  <a:cubicBezTo>
                    <a:pt x="f2" y="f11"/>
                    <a:pt x="f44" y="f47"/>
                    <a:pt x="f43" y="f47"/>
                  </a:cubicBezTo>
                  <a:lnTo>
                    <a:pt x="f28" y="f47"/>
                  </a:lnTo>
                  <a:lnTo>
                    <a:pt x="f28" y="f48"/>
                  </a:lnTo>
                  <a:cubicBezTo>
                    <a:pt x="f28" y="f49"/>
                    <a:pt x="f10" y="f50"/>
                    <a:pt x="f51" y="f52"/>
                  </a:cubicBezTo>
                  <a:cubicBezTo>
                    <a:pt x="f53" y="f54"/>
                    <a:pt x="f55" y="f4"/>
                    <a:pt x="f56" y="f4"/>
                  </a:cubicBezTo>
                  <a:cubicBezTo>
                    <a:pt x="f57" y="f4"/>
                    <a:pt x="f58" y="f59"/>
                    <a:pt x="f38" y="f60"/>
                  </a:cubicBezTo>
                  <a:lnTo>
                    <a:pt x="f61" y="f47"/>
                  </a:lnTo>
                  <a:lnTo>
                    <a:pt x="f62" y="f47"/>
                  </a:lnTo>
                  <a:cubicBezTo>
                    <a:pt x="f63" y="f47"/>
                    <a:pt x="f64" y="f11"/>
                    <a:pt x="f64" y="f46"/>
                  </a:cubicBezTo>
                  <a:lnTo>
                    <a:pt x="f64" y="f43"/>
                  </a:lnTo>
                  <a:cubicBezTo>
                    <a:pt x="f3" y="f45"/>
                    <a:pt x="f65" y="f2"/>
                    <a:pt x="f66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7017;p88">
              <a:extLst>
                <a:ext uri="{FF2B5EF4-FFF2-40B4-BE49-F238E27FC236}">
                  <a16:creationId xmlns:a16="http://schemas.microsoft.com/office/drawing/2014/main" id="{8C063102-21BA-464F-ABBA-CA263F585837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+- f4 0 f2"/>
                <a:gd name="f86" fmla="+- f3 0 f2"/>
                <a:gd name="f87" fmla="*/ f86 1 7531"/>
                <a:gd name="f88" fmla="*/ f85 1 8203"/>
                <a:gd name="f89" fmla="*/ f2 1 f87"/>
                <a:gd name="f90" fmla="*/ f3 1 f87"/>
                <a:gd name="f91" fmla="*/ f2 1 f88"/>
                <a:gd name="f92" fmla="*/ f4 1 f88"/>
                <a:gd name="f93" fmla="*/ f89 f83 1"/>
                <a:gd name="f94" fmla="*/ f90 f83 1"/>
                <a:gd name="f95" fmla="*/ f92 f84 1"/>
                <a:gd name="f96" fmla="*/ f91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1" name="Google Shape;6799;p88">
            <a:extLst>
              <a:ext uri="{FF2B5EF4-FFF2-40B4-BE49-F238E27FC236}">
                <a16:creationId xmlns:a16="http://schemas.microsoft.com/office/drawing/2014/main" id="{1C831096-3FD9-409B-B8D3-6DBB0B708940}"/>
              </a:ext>
            </a:extLst>
          </p:cNvPr>
          <p:cNvSpPr/>
          <p:nvPr/>
        </p:nvSpPr>
        <p:spPr>
          <a:xfrm>
            <a:off x="4346600" y="1707907"/>
            <a:ext cx="445212" cy="446400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+- f4 0 f2"/>
              <a:gd name="f134" fmla="+- f3 0 f2"/>
              <a:gd name="f135" fmla="*/ f134 1 11658"/>
              <a:gd name="f136" fmla="*/ f133 1 11689"/>
              <a:gd name="f137" fmla="*/ f2 1 f135"/>
              <a:gd name="f138" fmla="*/ f3 1 f135"/>
              <a:gd name="f139" fmla="*/ f2 1 f136"/>
              <a:gd name="f140" fmla="*/ f4 1 f136"/>
              <a:gd name="f141" fmla="*/ f137 f131 1"/>
              <a:gd name="f142" fmla="*/ f138 f131 1"/>
              <a:gd name="f143" fmla="*/ f140 f132 1"/>
              <a:gd name="f144" fmla="*/ f139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1" t="f144" r="f142" b="f143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02" name="Google Shape;6862;p88">
            <a:extLst>
              <a:ext uri="{FF2B5EF4-FFF2-40B4-BE49-F238E27FC236}">
                <a16:creationId xmlns:a16="http://schemas.microsoft.com/office/drawing/2014/main" id="{A0B60341-CC4F-4456-BA96-C5E6C790C56C}"/>
              </a:ext>
            </a:extLst>
          </p:cNvPr>
          <p:cNvGrpSpPr/>
          <p:nvPr/>
        </p:nvGrpSpPr>
        <p:grpSpPr>
          <a:xfrm>
            <a:off x="4907685" y="1706389"/>
            <a:ext cx="460830" cy="449225"/>
            <a:chOff x="4907685" y="1706389"/>
            <a:chExt cx="460830" cy="449225"/>
          </a:xfrm>
        </p:grpSpPr>
        <p:sp>
          <p:nvSpPr>
            <p:cNvPr id="103" name="Google Shape;6863;p88">
              <a:extLst>
                <a:ext uri="{FF2B5EF4-FFF2-40B4-BE49-F238E27FC236}">
                  <a16:creationId xmlns:a16="http://schemas.microsoft.com/office/drawing/2014/main" id="{3EE05FBA-3103-4939-94F6-3FC98AF376B4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+- f4 0 f2"/>
                <a:gd name="f153" fmla="+- f3 0 f2"/>
                <a:gd name="f154" fmla="*/ f153 1 12067"/>
                <a:gd name="f155" fmla="*/ f152 1 11702"/>
                <a:gd name="f156" fmla="*/ f2 1 f154"/>
                <a:gd name="f157" fmla="*/ f3 1 f154"/>
                <a:gd name="f158" fmla="*/ f2 1 f155"/>
                <a:gd name="f159" fmla="*/ f4 1 f155"/>
                <a:gd name="f160" fmla="*/ f156 f150 1"/>
                <a:gd name="f161" fmla="*/ f157 f150 1"/>
                <a:gd name="f162" fmla="*/ f159 f151 1"/>
                <a:gd name="f163" fmla="*/ f158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0" t="f163" r="f161" b="f162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6864;p88">
              <a:extLst>
                <a:ext uri="{FF2B5EF4-FFF2-40B4-BE49-F238E27FC236}">
                  <a16:creationId xmlns:a16="http://schemas.microsoft.com/office/drawing/2014/main" id="{34934142-51C9-4571-9D26-7B026C2C24A8}"/>
                </a:ext>
              </a:extLst>
            </p:cNvPr>
            <p:cNvSpPr/>
            <p:nvPr/>
          </p:nvSpPr>
          <p:spPr>
            <a:xfrm>
              <a:off x="4908901" y="1940009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+- f4 0 f2"/>
                <a:gd name="f47" fmla="+- f3 0 f2"/>
                <a:gd name="f48" fmla="*/ f47 1 5766"/>
                <a:gd name="f49" fmla="*/ f46 1 5624"/>
                <a:gd name="f50" fmla="*/ f2 1 f48"/>
                <a:gd name="f51" fmla="*/ f3 1 f48"/>
                <a:gd name="f52" fmla="*/ f2 1 f49"/>
                <a:gd name="f53" fmla="*/ f4 1 f49"/>
                <a:gd name="f54" fmla="*/ f50 f44 1"/>
                <a:gd name="f55" fmla="*/ f51 f44 1"/>
                <a:gd name="f56" fmla="*/ f53 f45 1"/>
                <a:gd name="f57" fmla="*/ f52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6865;p88">
              <a:extLst>
                <a:ext uri="{FF2B5EF4-FFF2-40B4-BE49-F238E27FC236}">
                  <a16:creationId xmlns:a16="http://schemas.microsoft.com/office/drawing/2014/main" id="{EECF95C2-CC3E-4523-A3D6-B72E9B861EF2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+- f4 0 f2"/>
                <a:gd name="f52" fmla="+- f3 0 f2"/>
                <a:gd name="f53" fmla="*/ f52 1 5167"/>
                <a:gd name="f54" fmla="*/ f51 1 5109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6" name="Google Shape;6913;p88">
            <a:extLst>
              <a:ext uri="{FF2B5EF4-FFF2-40B4-BE49-F238E27FC236}">
                <a16:creationId xmlns:a16="http://schemas.microsoft.com/office/drawing/2014/main" id="{0CD22745-2B4B-46EE-8522-BE238841293B}"/>
              </a:ext>
            </a:extLst>
          </p:cNvPr>
          <p:cNvGrpSpPr/>
          <p:nvPr/>
        </p:nvGrpSpPr>
        <p:grpSpPr>
          <a:xfrm>
            <a:off x="5475372" y="1706599"/>
            <a:ext cx="450021" cy="448805"/>
            <a:chOff x="5475372" y="1706599"/>
            <a:chExt cx="450021" cy="448805"/>
          </a:xfrm>
        </p:grpSpPr>
        <p:sp>
          <p:nvSpPr>
            <p:cNvPr id="107" name="Google Shape;6914;p88">
              <a:extLst>
                <a:ext uri="{FF2B5EF4-FFF2-40B4-BE49-F238E27FC236}">
                  <a16:creationId xmlns:a16="http://schemas.microsoft.com/office/drawing/2014/main" id="{B56D70D6-B28C-4A79-B042-46A52223333A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+- f4 0 f2"/>
                <a:gd name="f142" fmla="+- f3 0 f2"/>
                <a:gd name="f143" fmla="*/ f142 1 11784"/>
                <a:gd name="f144" fmla="*/ f141 1 11752"/>
                <a:gd name="f145" fmla="*/ f2 1 f143"/>
                <a:gd name="f146" fmla="*/ f3 1 f143"/>
                <a:gd name="f147" fmla="*/ f2 1 f144"/>
                <a:gd name="f148" fmla="*/ f4 1 f144"/>
                <a:gd name="f149" fmla="*/ f145 f139 1"/>
                <a:gd name="f150" fmla="*/ f146 f139 1"/>
                <a:gd name="f151" fmla="*/ f148 f140 1"/>
                <a:gd name="f152" fmla="*/ f147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9" t="f152" r="f150" b="f151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6915;p88">
              <a:extLst>
                <a:ext uri="{FF2B5EF4-FFF2-40B4-BE49-F238E27FC236}">
                  <a16:creationId xmlns:a16="http://schemas.microsoft.com/office/drawing/2014/main" id="{6B83E5BF-A74C-405F-B1D5-2752267B4909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+- f4 0 f2"/>
                <a:gd name="f93" fmla="+- f3 0 f2"/>
                <a:gd name="f94" fmla="*/ f93 1 8602"/>
                <a:gd name="f95" fmla="*/ f92 1 8201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9" name="Google Shape;6947;p88">
            <a:extLst>
              <a:ext uri="{FF2B5EF4-FFF2-40B4-BE49-F238E27FC236}">
                <a16:creationId xmlns:a16="http://schemas.microsoft.com/office/drawing/2014/main" id="{1CAEABF9-0FA3-4031-9783-21CADE4AD09B}"/>
              </a:ext>
            </a:extLst>
          </p:cNvPr>
          <p:cNvGrpSpPr/>
          <p:nvPr/>
        </p:nvGrpSpPr>
        <p:grpSpPr>
          <a:xfrm>
            <a:off x="3147849" y="1725783"/>
            <a:ext cx="446391" cy="447617"/>
            <a:chOff x="3147849" y="1725783"/>
            <a:chExt cx="446391" cy="447617"/>
          </a:xfrm>
        </p:grpSpPr>
        <p:sp>
          <p:nvSpPr>
            <p:cNvPr id="110" name="Google Shape;6948;p88">
              <a:extLst>
                <a:ext uri="{FF2B5EF4-FFF2-40B4-BE49-F238E27FC236}">
                  <a16:creationId xmlns:a16="http://schemas.microsoft.com/office/drawing/2014/main" id="{088A44A5-4B3E-4522-A979-89B3A3C2FB12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+- f4 0 f2"/>
                <a:gd name="f34" fmla="+- f3 0 f2"/>
                <a:gd name="f35" fmla="*/ f34 1 2773"/>
                <a:gd name="f36" fmla="*/ f33 1 11689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1" name="Google Shape;6949;p88">
              <a:extLst>
                <a:ext uri="{FF2B5EF4-FFF2-40B4-BE49-F238E27FC236}">
                  <a16:creationId xmlns:a16="http://schemas.microsoft.com/office/drawing/2014/main" id="{F9DEE58C-46B8-43AF-8C7A-F6CE7805B497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+- f4 0 f2"/>
                <a:gd name="f15" fmla="+- f3 0 f2"/>
                <a:gd name="f16" fmla="*/ f15 1 3403"/>
                <a:gd name="f17" fmla="*/ f14 1 100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6950;p88">
              <a:extLst>
                <a:ext uri="{FF2B5EF4-FFF2-40B4-BE49-F238E27FC236}">
                  <a16:creationId xmlns:a16="http://schemas.microsoft.com/office/drawing/2014/main" id="{0F72FA07-8315-4088-B74E-23F4BB3AEBF8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+- f4 0 f2"/>
                <a:gd name="f14" fmla="+- f3 0 f2"/>
                <a:gd name="f15" fmla="*/ f14 1 3403"/>
                <a:gd name="f16" fmla="*/ f13 1 1009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6951;p88">
              <a:extLst>
                <a:ext uri="{FF2B5EF4-FFF2-40B4-BE49-F238E27FC236}">
                  <a16:creationId xmlns:a16="http://schemas.microsoft.com/office/drawing/2014/main" id="{22ABD1FA-F14D-496C-A8AA-ECE8DEEFC530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+- f4 0 f2"/>
                <a:gd name="f18" fmla="+- f3 0 f2"/>
                <a:gd name="f19" fmla="*/ f18 1 2710"/>
                <a:gd name="f20" fmla="*/ f17 1 1041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6952;p88">
              <a:extLst>
                <a:ext uri="{FF2B5EF4-FFF2-40B4-BE49-F238E27FC236}">
                  <a16:creationId xmlns:a16="http://schemas.microsoft.com/office/drawing/2014/main" id="{7588669D-B7EE-49F8-AA1A-D3BE1638B0CA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+- f4 0 f2"/>
                <a:gd name="f13" fmla="+- f3 0 f2"/>
                <a:gd name="f14" fmla="*/ f13 1 2049"/>
                <a:gd name="f15" fmla="*/ f12 1 2080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953;p88">
              <a:extLst>
                <a:ext uri="{FF2B5EF4-FFF2-40B4-BE49-F238E27FC236}">
                  <a16:creationId xmlns:a16="http://schemas.microsoft.com/office/drawing/2014/main" id="{8A1CB86D-BC21-4D8E-A389-AB59030DA92C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+- f4 0 f2"/>
                <a:gd name="f18" fmla="+- f3 0 f2"/>
                <a:gd name="f19" fmla="*/ f18 1 1387"/>
                <a:gd name="f20" fmla="*/ f17 1 220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954;p88">
              <a:extLst>
                <a:ext uri="{FF2B5EF4-FFF2-40B4-BE49-F238E27FC236}">
                  <a16:creationId xmlns:a16="http://schemas.microsoft.com/office/drawing/2014/main" id="{1EB4CCA0-8566-4168-B2A4-C2CA09594B9D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+- f4 0 f2"/>
                <a:gd name="f56" fmla="+- f3 0 f2"/>
                <a:gd name="f57" fmla="*/ f56 1 8286"/>
                <a:gd name="f58" fmla="*/ f55 1 6145"/>
                <a:gd name="f59" fmla="*/ f2 1 f57"/>
                <a:gd name="f60" fmla="*/ f3 1 f57"/>
                <a:gd name="f61" fmla="*/ f2 1 f58"/>
                <a:gd name="f62" fmla="*/ f4 1 f58"/>
                <a:gd name="f63" fmla="*/ f59 f53 1"/>
                <a:gd name="f64" fmla="*/ f60 f53 1"/>
                <a:gd name="f65" fmla="*/ f62 f54 1"/>
                <a:gd name="f66" fmla="*/ f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6955;p88">
              <a:extLst>
                <a:ext uri="{FF2B5EF4-FFF2-40B4-BE49-F238E27FC236}">
                  <a16:creationId xmlns:a16="http://schemas.microsoft.com/office/drawing/2014/main" id="{71BFAC3E-18FC-432D-9B51-2C8C664CC718}"/>
                </a:ext>
              </a:extLst>
            </p:cNvPr>
            <p:cNvSpPr/>
            <p:nvPr/>
          </p:nvSpPr>
          <p:spPr>
            <a:xfrm>
              <a:off x="3411361" y="1895432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6"/>
                <a:gd name="f5" fmla="val 7247"/>
                <a:gd name="f6" fmla="val 1"/>
                <a:gd name="f7" fmla="val 64"/>
                <a:gd name="f8" fmla="val 5514"/>
                <a:gd name="f9" fmla="val 6459"/>
                <a:gd name="f10" fmla="val 756"/>
                <a:gd name="f11" fmla="val 1701"/>
                <a:gd name="f12" fmla="val 5167"/>
                <a:gd name="f13" fmla="val 1891"/>
                <a:gd name="f14" fmla="val 1229"/>
                <a:gd name="f15" fmla="val 725"/>
                <a:gd name="f16" fmla="val 4632"/>
                <a:gd name="f17" fmla="val 4002"/>
                <a:gd name="f18" fmla="val 3624"/>
                <a:gd name="f19" fmla="val 882"/>
                <a:gd name="f20" fmla="val 3372"/>
                <a:gd name="f21" fmla="val 1071"/>
                <a:gd name="f22" fmla="val 3120"/>
                <a:gd name="f23" fmla="val 819"/>
                <a:gd name="f24" fmla="val 2899"/>
                <a:gd name="f25" fmla="val 2615"/>
                <a:gd name="f26" fmla="val 2269"/>
                <a:gd name="f27" fmla="val 1922"/>
                <a:gd name="f28" fmla="val 1639"/>
                <a:gd name="f29" fmla="val 1387"/>
                <a:gd name="f30" fmla="val 1166"/>
                <a:gd name="f31" fmla="val 883"/>
                <a:gd name="f32" fmla="val 536"/>
                <a:gd name="f33" fmla="val 316"/>
                <a:gd name="f34" fmla="val 190"/>
                <a:gd name="f35" fmla="*/ f0 1 2048"/>
                <a:gd name="f36" fmla="*/ f1 1 7246"/>
                <a:gd name="f37" fmla="val f2"/>
                <a:gd name="f38" fmla="val f4"/>
                <a:gd name="f39" fmla="+- f5 0 f2"/>
                <a:gd name="f40" fmla="+- f3 0 f2"/>
                <a:gd name="f41" fmla="+- f38 0 f37"/>
                <a:gd name="f42" fmla="*/ f40 1 2048"/>
                <a:gd name="f43" fmla="*/ f39 1 7247"/>
                <a:gd name="f44" fmla="*/ f41 1 7246"/>
                <a:gd name="f45" fmla="*/ f41 1 7247"/>
                <a:gd name="f46" fmla="*/ f2 1 f42"/>
                <a:gd name="f47" fmla="*/ f3 1 f42"/>
                <a:gd name="f48" fmla="*/ f2 1 f43"/>
                <a:gd name="f49" fmla="*/ f5 1 f43"/>
                <a:gd name="f50" fmla="*/ f49 f45 1"/>
                <a:gd name="f51" fmla="*/ f48 f45 1"/>
                <a:gd name="f52" fmla="*/ f46 f35 1"/>
                <a:gd name="f53" fmla="*/ f47 f35 1"/>
                <a:gd name="f54" fmla="*/ f51 1 f44"/>
                <a:gd name="f55" fmla="*/ f50 1 f44"/>
                <a:gd name="f56" fmla="*/ f55 f36 1"/>
                <a:gd name="f57" fmla="*/ f54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7" r="f53" b="f56"/>
              <a:pathLst>
                <a:path w="2048" h="7246">
                  <a:moveTo>
                    <a:pt x="f2" y="f6"/>
                  </a:moveTo>
                  <a:lnTo>
                    <a:pt x="f2" y="f7"/>
                  </a:lnTo>
                  <a:lnTo>
                    <a:pt x="f2" y="f8"/>
                  </a:lnTo>
                  <a:cubicBezTo>
                    <a:pt x="f2" y="f9"/>
                    <a:pt x="f10" y="f5"/>
                    <a:pt x="f11" y="f5"/>
                  </a:cubicBezTo>
                  <a:lnTo>
                    <a:pt x="f3" y="f5"/>
                  </a:lnTo>
                  <a:lnTo>
                    <a:pt x="f3" y="f12"/>
                  </a:lnTo>
                  <a:lnTo>
                    <a:pt x="f13" y="f12"/>
                  </a:lnTo>
                  <a:cubicBezTo>
                    <a:pt x="f14" y="f12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2"/>
                  </a:cubicBezTo>
                  <a:cubicBezTo>
                    <a:pt x="f23" y="f24"/>
                    <a:pt x="f15" y="f25"/>
                    <a:pt x="f15" y="f26"/>
                  </a:cubicBezTo>
                  <a:cubicBezTo>
                    <a:pt x="f15" y="f27"/>
                    <a:pt x="f19" y="f28"/>
                    <a:pt x="f21" y="f29"/>
                  </a:cubicBezTo>
                  <a:cubicBezTo>
                    <a:pt x="f23" y="f30"/>
                    <a:pt x="f15" y="f31"/>
                    <a:pt x="f15" y="f32"/>
                  </a:cubicBezTo>
                  <a:cubicBezTo>
                    <a:pt x="f15" y="f33"/>
                    <a:pt x="f10" y="f34"/>
                    <a:pt x="f23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6956;p88">
              <a:extLst>
                <a:ext uri="{FF2B5EF4-FFF2-40B4-BE49-F238E27FC236}">
                  <a16:creationId xmlns:a16="http://schemas.microsoft.com/office/drawing/2014/main" id="{FFC74215-D0A4-474F-A131-E99FEA429FA9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+- f4 0 f2"/>
                <a:gd name="f20" fmla="+- f3 0 f2"/>
                <a:gd name="f21" fmla="*/ f20 1 1387"/>
                <a:gd name="f22" fmla="*/ f19 1 2207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9" name="Google Shape;6971;p88">
            <a:extLst>
              <a:ext uri="{FF2B5EF4-FFF2-40B4-BE49-F238E27FC236}">
                <a16:creationId xmlns:a16="http://schemas.microsoft.com/office/drawing/2014/main" id="{F3E6C2A7-63B5-4313-BDC6-83B8D4F2105B}"/>
              </a:ext>
            </a:extLst>
          </p:cNvPr>
          <p:cNvGrpSpPr/>
          <p:nvPr/>
        </p:nvGrpSpPr>
        <p:grpSpPr>
          <a:xfrm>
            <a:off x="6107753" y="1700226"/>
            <a:ext cx="445212" cy="445175"/>
            <a:chOff x="6107753" y="1700226"/>
            <a:chExt cx="445212" cy="445175"/>
          </a:xfrm>
        </p:grpSpPr>
        <p:sp>
          <p:nvSpPr>
            <p:cNvPr id="120" name="Google Shape;6972;p88">
              <a:extLst>
                <a:ext uri="{FF2B5EF4-FFF2-40B4-BE49-F238E27FC236}">
                  <a16:creationId xmlns:a16="http://schemas.microsoft.com/office/drawing/2014/main" id="{779A81A4-F24F-464C-BF3B-760E73346F47}"/>
                </a:ext>
              </a:extLst>
            </p:cNvPr>
            <p:cNvSpPr/>
            <p:nvPr/>
          </p:nvSpPr>
          <p:spPr>
            <a:xfrm>
              <a:off x="6107753" y="1700226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+- f4 0 f2"/>
                <a:gd name="f73" fmla="+- f3 0 f2"/>
                <a:gd name="f74" fmla="*/ f73 1 11658"/>
                <a:gd name="f75" fmla="*/ f72 1 11657"/>
                <a:gd name="f76" fmla="*/ f2 1 f74"/>
                <a:gd name="f77" fmla="*/ f3 1 f74"/>
                <a:gd name="f78" fmla="*/ f2 1 f75"/>
                <a:gd name="f79" fmla="*/ f4 1 f75"/>
                <a:gd name="f80" fmla="*/ f76 f70 1"/>
                <a:gd name="f81" fmla="*/ f77 f70 1"/>
                <a:gd name="f82" fmla="*/ f79 f71 1"/>
                <a:gd name="f83" fmla="*/ f78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1" name="Google Shape;6973;p88">
              <a:extLst>
                <a:ext uri="{FF2B5EF4-FFF2-40B4-BE49-F238E27FC236}">
                  <a16:creationId xmlns:a16="http://schemas.microsoft.com/office/drawing/2014/main" id="{7A7E7FD9-49B7-4BE6-9E0A-A823ACF47C74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+- f4 0 f2"/>
                <a:gd name="f52" fmla="+- f3 0 f2"/>
                <a:gd name="f53" fmla="*/ f52 1 6270"/>
                <a:gd name="f54" fmla="*/ f51 1 6170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2" name="Google Shape;7004;p88">
            <a:extLst>
              <a:ext uri="{FF2B5EF4-FFF2-40B4-BE49-F238E27FC236}">
                <a16:creationId xmlns:a16="http://schemas.microsoft.com/office/drawing/2014/main" id="{D8D4F6BD-D358-4B02-AA03-DC12223FC431}"/>
              </a:ext>
            </a:extLst>
          </p:cNvPr>
          <p:cNvGrpSpPr/>
          <p:nvPr/>
        </p:nvGrpSpPr>
        <p:grpSpPr>
          <a:xfrm>
            <a:off x="3781528" y="1707952"/>
            <a:ext cx="469279" cy="446099"/>
            <a:chOff x="3781528" y="1707952"/>
            <a:chExt cx="469279" cy="446099"/>
          </a:xfrm>
        </p:grpSpPr>
        <p:sp>
          <p:nvSpPr>
            <p:cNvPr id="123" name="Google Shape;7005;p88">
              <a:extLst>
                <a:ext uri="{FF2B5EF4-FFF2-40B4-BE49-F238E27FC236}">
                  <a16:creationId xmlns:a16="http://schemas.microsoft.com/office/drawing/2014/main" id="{F9996B92-36B7-47D9-BEC6-AE3F313D44CB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+- f4 0 f2"/>
                <a:gd name="f75" fmla="+- f3 0 f2"/>
                <a:gd name="f76" fmla="*/ f75 1 8539"/>
                <a:gd name="f77" fmla="*/ f74 1 8586"/>
                <a:gd name="f78" fmla="*/ f2 1 f76"/>
                <a:gd name="f79" fmla="*/ f3 1 f76"/>
                <a:gd name="f80" fmla="*/ f2 1 f77"/>
                <a:gd name="f81" fmla="*/ f4 1 f77"/>
                <a:gd name="f82" fmla="*/ f78 f72 1"/>
                <a:gd name="f83" fmla="*/ f79 f72 1"/>
                <a:gd name="f84" fmla="*/ f81 f73 1"/>
                <a:gd name="f85" fmla="*/ f80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2" t="f85" r="f83" b="f84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7006;p88">
              <a:extLst>
                <a:ext uri="{FF2B5EF4-FFF2-40B4-BE49-F238E27FC236}">
                  <a16:creationId xmlns:a16="http://schemas.microsoft.com/office/drawing/2014/main" id="{75474D05-F2E1-47A0-BFE4-5D6A67149881}"/>
                </a:ext>
              </a:extLst>
            </p:cNvPr>
            <p:cNvSpPr/>
            <p:nvPr/>
          </p:nvSpPr>
          <p:spPr>
            <a:xfrm>
              <a:off x="3781528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+- f4 0 f2"/>
                <a:gd name="f78" fmla="+- f3 0 f2"/>
                <a:gd name="f79" fmla="*/ f78 1 8634"/>
                <a:gd name="f80" fmla="*/ f77 1 8657"/>
                <a:gd name="f81" fmla="*/ f2 1 f79"/>
                <a:gd name="f82" fmla="*/ f3 1 f79"/>
                <a:gd name="f83" fmla="*/ f2 1 f80"/>
                <a:gd name="f84" fmla="*/ f4 1 f80"/>
                <a:gd name="f85" fmla="*/ f81 f75 1"/>
                <a:gd name="f86" fmla="*/ f82 f75 1"/>
                <a:gd name="f87" fmla="*/ f84 f76 1"/>
                <a:gd name="f88" fmla="*/ f83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5" name="Google Shape;7018;p88">
            <a:extLst>
              <a:ext uri="{FF2B5EF4-FFF2-40B4-BE49-F238E27FC236}">
                <a16:creationId xmlns:a16="http://schemas.microsoft.com/office/drawing/2014/main" id="{82A46B0C-3022-419D-865E-0340D713DBF6}"/>
              </a:ext>
            </a:extLst>
          </p:cNvPr>
          <p:cNvGrpSpPr/>
          <p:nvPr/>
        </p:nvGrpSpPr>
        <p:grpSpPr>
          <a:xfrm>
            <a:off x="6730349" y="1707239"/>
            <a:ext cx="446400" cy="445212"/>
            <a:chOff x="6730349" y="1707239"/>
            <a:chExt cx="446400" cy="445212"/>
          </a:xfrm>
        </p:grpSpPr>
        <p:sp>
          <p:nvSpPr>
            <p:cNvPr id="126" name="Google Shape;7019;p88">
              <a:extLst>
                <a:ext uri="{FF2B5EF4-FFF2-40B4-BE49-F238E27FC236}">
                  <a16:creationId xmlns:a16="http://schemas.microsoft.com/office/drawing/2014/main" id="{E1D1CA30-8C9F-4E44-ABCD-BC523667921F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+- f4 0 f2"/>
                <a:gd name="f42" fmla="+- f3 0 f2"/>
                <a:gd name="f43" fmla="*/ f42 1 7531"/>
                <a:gd name="f44" fmla="*/ f41 1 7468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7020;p88">
              <a:extLst>
                <a:ext uri="{FF2B5EF4-FFF2-40B4-BE49-F238E27FC236}">
                  <a16:creationId xmlns:a16="http://schemas.microsoft.com/office/drawing/2014/main" id="{BE5DAB9B-DAA6-4803-A211-F540ABEFAC67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+- f4 0 f2"/>
                <a:gd name="f24" fmla="+- f3 0 f2"/>
                <a:gd name="f25" fmla="*/ f24 1 11689"/>
                <a:gd name="f26" fmla="*/ f23 1 11658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8" name="Google Shape;5917;p86">
            <a:extLst>
              <a:ext uri="{FF2B5EF4-FFF2-40B4-BE49-F238E27FC236}">
                <a16:creationId xmlns:a16="http://schemas.microsoft.com/office/drawing/2014/main" id="{0E75542F-A5E2-47F8-B4F7-2D8720BECD3A}"/>
              </a:ext>
            </a:extLst>
          </p:cNvPr>
          <p:cNvSpPr/>
          <p:nvPr/>
        </p:nvSpPr>
        <p:spPr>
          <a:xfrm>
            <a:off x="4339778" y="2577099"/>
            <a:ext cx="451036" cy="463171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+- f4 0 f2"/>
              <a:gd name="f77" fmla="+- f3 0 f2"/>
              <a:gd name="f78" fmla="*/ f77 1 12446"/>
              <a:gd name="f79" fmla="*/ f76 1 12698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9" name="Google Shape;5955;p86">
            <a:extLst>
              <a:ext uri="{FF2B5EF4-FFF2-40B4-BE49-F238E27FC236}">
                <a16:creationId xmlns:a16="http://schemas.microsoft.com/office/drawing/2014/main" id="{62C78395-72FD-45EC-9C49-664B5B76C11E}"/>
              </a:ext>
            </a:extLst>
          </p:cNvPr>
          <p:cNvSpPr/>
          <p:nvPr/>
        </p:nvSpPr>
        <p:spPr>
          <a:xfrm>
            <a:off x="4879375" y="2649492"/>
            <a:ext cx="459001" cy="390768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+- f4 0 f2"/>
              <a:gd name="f53" fmla="+- f3 0 f2"/>
              <a:gd name="f54" fmla="*/ f53 1 12666"/>
              <a:gd name="f55" fmla="*/ f52 1 10713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marL="0" marR="0" lvl="0" indent="0" algn="l" defTabSz="91435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30" name="Google Shape;5983;p86">
            <a:extLst>
              <a:ext uri="{FF2B5EF4-FFF2-40B4-BE49-F238E27FC236}">
                <a16:creationId xmlns:a16="http://schemas.microsoft.com/office/drawing/2014/main" id="{00D2D9C6-1AF3-4EF4-A32B-3C39A7300282}"/>
              </a:ext>
            </a:extLst>
          </p:cNvPr>
          <p:cNvGrpSpPr/>
          <p:nvPr/>
        </p:nvGrpSpPr>
        <p:grpSpPr>
          <a:xfrm>
            <a:off x="5526834" y="2589233"/>
            <a:ext cx="461278" cy="462009"/>
            <a:chOff x="5526834" y="2589233"/>
            <a:chExt cx="461278" cy="462009"/>
          </a:xfrm>
        </p:grpSpPr>
        <p:sp>
          <p:nvSpPr>
            <p:cNvPr id="131" name="Google Shape;5984;p86">
              <a:extLst>
                <a:ext uri="{FF2B5EF4-FFF2-40B4-BE49-F238E27FC236}">
                  <a16:creationId xmlns:a16="http://schemas.microsoft.com/office/drawing/2014/main" id="{7D619953-C8D0-4C12-BC58-9CB136D211C5}"/>
                </a:ext>
              </a:extLst>
            </p:cNvPr>
            <p:cNvSpPr/>
            <p:nvPr/>
          </p:nvSpPr>
          <p:spPr>
            <a:xfrm>
              <a:off x="5526834" y="2589233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+- f4 0 f2"/>
                <a:gd name="f25" fmla="+- f3 0 f2"/>
                <a:gd name="f26" fmla="*/ f25 1 10177"/>
                <a:gd name="f27" fmla="*/ f24 1 10145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5985;p86">
              <a:extLst>
                <a:ext uri="{FF2B5EF4-FFF2-40B4-BE49-F238E27FC236}">
                  <a16:creationId xmlns:a16="http://schemas.microsoft.com/office/drawing/2014/main" id="{CF6103A4-2FA2-4CE0-824E-A881D95CB589}"/>
                </a:ext>
              </a:extLst>
            </p:cNvPr>
            <p:cNvSpPr/>
            <p:nvPr/>
          </p:nvSpPr>
          <p:spPr>
            <a:xfrm>
              <a:off x="5588474" y="2775231"/>
              <a:ext cx="399638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7567"/>
                <a:gd name="f6" fmla="val 9774"/>
                <a:gd name="f7" fmla="val 9040"/>
                <a:gd name="f8" fmla="val 8444"/>
                <a:gd name="f9" fmla="val 548"/>
                <a:gd name="f10" fmla="val 1265"/>
                <a:gd name="f11" fmla="val 1801"/>
                <a:gd name="f12" fmla="val 8790"/>
                <a:gd name="f13" fmla="val 2305"/>
                <a:gd name="f14" fmla="val 9295"/>
                <a:gd name="f15" fmla="val 2463"/>
                <a:gd name="f16" fmla="val 2967"/>
                <a:gd name="f17" fmla="val 4416"/>
                <a:gd name="f18" fmla="val 8192"/>
                <a:gd name="f19" fmla="val 5645"/>
                <a:gd name="f20" fmla="val 6774"/>
                <a:gd name="f21" fmla="val 5834"/>
                <a:gd name="f22" fmla="val 4825"/>
                <a:gd name="f23" fmla="val 5829"/>
                <a:gd name="f24" fmla="val 5487"/>
                <a:gd name="f25" fmla="val 4663"/>
                <a:gd name="f26" fmla="val 5865"/>
                <a:gd name="f27" fmla="val 3403"/>
                <a:gd name="f28" fmla="val 2143"/>
                <a:gd name="f29" fmla="val 977"/>
                <a:gd name="f30" fmla="val 1"/>
                <a:gd name="f31" fmla="val 6306"/>
                <a:gd name="f32" fmla="val 7031"/>
                <a:gd name="f33" fmla="val 568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6"/>
                <a:gd name="f65" fmla="val f2"/>
                <a:gd name="f66" fmla="val f4"/>
                <a:gd name="f67" fmla="+- f5 0 f2"/>
                <a:gd name="f68" fmla="+- f3 0 f2"/>
                <a:gd name="f69" fmla="+- f66 0 f65"/>
                <a:gd name="f70" fmla="*/ f68 1 11028"/>
                <a:gd name="f71" fmla="*/ f67 1 7567"/>
                <a:gd name="f72" fmla="*/ f69 1 7566"/>
                <a:gd name="f73" fmla="*/ f69 1 7567"/>
                <a:gd name="f74" fmla="*/ f2 1 f70"/>
                <a:gd name="f75" fmla="*/ f3 1 f70"/>
                <a:gd name="f76" fmla="*/ f2 1 f71"/>
                <a:gd name="f77" fmla="*/ f5 1 f71"/>
                <a:gd name="f78" fmla="*/ f77 f73 1"/>
                <a:gd name="f79" fmla="*/ f76 f73 1"/>
                <a:gd name="f80" fmla="*/ f74 f63 1"/>
                <a:gd name="f81" fmla="*/ f75 f63 1"/>
                <a:gd name="f82" fmla="*/ f79 1 f72"/>
                <a:gd name="f83" fmla="*/ f78 1 f72"/>
                <a:gd name="f84" fmla="*/ f83 f64 1"/>
                <a:gd name="f85" fmla="*/ f82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5" r="f81" b="f84"/>
              <a:pathLst>
                <a:path w="11028" h="7566">
                  <a:moveTo>
                    <a:pt x="f6" y="f2"/>
                  </a:moveTo>
                  <a:cubicBezTo>
                    <a:pt x="f7" y="f2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lnTo>
                    <a:pt x="f14" y="f16"/>
                  </a:lnTo>
                  <a:cubicBezTo>
                    <a:pt x="f14" y="f17"/>
                    <a:pt x="f18" y="f19"/>
                    <a:pt x="f20" y="f21"/>
                  </a:cubicBezTo>
                  <a:lnTo>
                    <a:pt x="f20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0" y="f31"/>
                  </a:lnTo>
                  <a:cubicBezTo>
                    <a:pt x="f30" y="f32"/>
                    <a:pt x="f33" y="f4"/>
                    <a:pt x="f34" y="f4"/>
                  </a:cubicBezTo>
                  <a:lnTo>
                    <a:pt x="f35" y="f4"/>
                  </a:lnTo>
                  <a:cubicBezTo>
                    <a:pt x="f36" y="f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6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3" name="Google Shape;5986;p86">
            <a:extLst>
              <a:ext uri="{FF2B5EF4-FFF2-40B4-BE49-F238E27FC236}">
                <a16:creationId xmlns:a16="http://schemas.microsoft.com/office/drawing/2014/main" id="{8A7C9437-511B-48D7-960E-B373A097C8C7}"/>
              </a:ext>
            </a:extLst>
          </p:cNvPr>
          <p:cNvGrpSpPr/>
          <p:nvPr/>
        </p:nvGrpSpPr>
        <p:grpSpPr>
          <a:xfrm>
            <a:off x="7353851" y="2571603"/>
            <a:ext cx="465823" cy="464304"/>
            <a:chOff x="7353851" y="2571603"/>
            <a:chExt cx="465823" cy="464304"/>
          </a:xfrm>
        </p:grpSpPr>
        <p:sp>
          <p:nvSpPr>
            <p:cNvPr id="134" name="Google Shape;5987;p86">
              <a:extLst>
                <a:ext uri="{FF2B5EF4-FFF2-40B4-BE49-F238E27FC236}">
                  <a16:creationId xmlns:a16="http://schemas.microsoft.com/office/drawing/2014/main" id="{3EC977F2-E5F2-4DB3-B108-448DD876BE61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+- f4 0 f2"/>
                <a:gd name="f28" fmla="+- f3 0 f2"/>
                <a:gd name="f29" fmla="*/ f28 1 5073"/>
                <a:gd name="f30" fmla="*/ f27 1 4916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5" name="Google Shape;5988;p86">
              <a:extLst>
                <a:ext uri="{FF2B5EF4-FFF2-40B4-BE49-F238E27FC236}">
                  <a16:creationId xmlns:a16="http://schemas.microsoft.com/office/drawing/2014/main" id="{353FA6A1-F10A-43EA-8CF6-729ECFACC9D3}"/>
                </a:ext>
              </a:extLst>
            </p:cNvPr>
            <p:cNvSpPr/>
            <p:nvPr/>
          </p:nvSpPr>
          <p:spPr>
            <a:xfrm>
              <a:off x="7353851" y="2571603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+- f4 0 f2"/>
                <a:gd name="f46" fmla="+- f3 0 f2"/>
                <a:gd name="f47" fmla="*/ f46 1 9925"/>
                <a:gd name="f48" fmla="*/ f45 1 9958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6" name="Google Shape;6005;p86">
            <a:extLst>
              <a:ext uri="{FF2B5EF4-FFF2-40B4-BE49-F238E27FC236}">
                <a16:creationId xmlns:a16="http://schemas.microsoft.com/office/drawing/2014/main" id="{EFDC6DDE-8519-4CD9-B471-7AE9D3E03C39}"/>
              </a:ext>
            </a:extLst>
          </p:cNvPr>
          <p:cNvGrpSpPr/>
          <p:nvPr/>
        </p:nvGrpSpPr>
        <p:grpSpPr>
          <a:xfrm>
            <a:off x="4901348" y="3495294"/>
            <a:ext cx="406286" cy="408900"/>
            <a:chOff x="4901348" y="3495294"/>
            <a:chExt cx="406286" cy="408900"/>
          </a:xfrm>
        </p:grpSpPr>
        <p:sp>
          <p:nvSpPr>
            <p:cNvPr id="137" name="Google Shape;6006;p86">
              <a:extLst>
                <a:ext uri="{FF2B5EF4-FFF2-40B4-BE49-F238E27FC236}">
                  <a16:creationId xmlns:a16="http://schemas.microsoft.com/office/drawing/2014/main" id="{51D9596E-BDCA-4771-B235-E28C21A838BF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+- f4 0 f2"/>
                <a:gd name="f96" fmla="+- f3 0 f2"/>
                <a:gd name="f97" fmla="*/ f96 1 12666"/>
                <a:gd name="f98" fmla="*/ f95 1 9294"/>
                <a:gd name="f99" fmla="*/ f2 1 f97"/>
                <a:gd name="f100" fmla="*/ f3 1 f97"/>
                <a:gd name="f101" fmla="*/ f2 1 f98"/>
                <a:gd name="f102" fmla="*/ f4 1 f98"/>
                <a:gd name="f103" fmla="*/ f99 f93 1"/>
                <a:gd name="f104" fmla="*/ f100 f93 1"/>
                <a:gd name="f105" fmla="*/ f102 f94 1"/>
                <a:gd name="f106" fmla="*/ f101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6007;p86">
              <a:extLst>
                <a:ext uri="{FF2B5EF4-FFF2-40B4-BE49-F238E27FC236}">
                  <a16:creationId xmlns:a16="http://schemas.microsoft.com/office/drawing/2014/main" id="{069117D1-D43F-4C1C-B458-85DF3D2A9182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+- f4 0 f2"/>
                <a:gd name="f20" fmla="+- f3 0 f2"/>
                <a:gd name="f21" fmla="*/ f20 1 7783"/>
                <a:gd name="f22" fmla="*/ f19 1 2521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9" name="Google Shape;6020;p86">
            <a:extLst>
              <a:ext uri="{FF2B5EF4-FFF2-40B4-BE49-F238E27FC236}">
                <a16:creationId xmlns:a16="http://schemas.microsoft.com/office/drawing/2014/main" id="{3738C4B7-B0BE-43AB-A0CD-155493EA785A}"/>
              </a:ext>
            </a:extLst>
          </p:cNvPr>
          <p:cNvGrpSpPr/>
          <p:nvPr/>
        </p:nvGrpSpPr>
        <p:grpSpPr>
          <a:xfrm>
            <a:off x="6148315" y="2583015"/>
            <a:ext cx="272920" cy="462000"/>
            <a:chOff x="6148315" y="2583015"/>
            <a:chExt cx="272920" cy="462000"/>
          </a:xfrm>
        </p:grpSpPr>
        <p:sp>
          <p:nvSpPr>
            <p:cNvPr id="140" name="Google Shape;6021;p86">
              <a:extLst>
                <a:ext uri="{FF2B5EF4-FFF2-40B4-BE49-F238E27FC236}">
                  <a16:creationId xmlns:a16="http://schemas.microsoft.com/office/drawing/2014/main" id="{9C184091-B721-4190-A8BC-BE50022EB48E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+- f4 0 f2"/>
                <a:gd name="f36" fmla="+- f3 0 f2"/>
                <a:gd name="f37" fmla="*/ f36 1 7531"/>
                <a:gd name="f38" fmla="*/ f35 1 8823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6022;p86">
              <a:extLst>
                <a:ext uri="{FF2B5EF4-FFF2-40B4-BE49-F238E27FC236}">
                  <a16:creationId xmlns:a16="http://schemas.microsoft.com/office/drawing/2014/main" id="{D8CCF0CE-92FC-4251-9087-1F87B96E0924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+- f4 0 f2"/>
                <a:gd name="f16" fmla="+- f3 0 f2"/>
                <a:gd name="f17" fmla="*/ f16 1 4191"/>
                <a:gd name="f18" fmla="*/ f15 1 3025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2" name="Google Shape;6038;p86">
            <a:extLst>
              <a:ext uri="{FF2B5EF4-FFF2-40B4-BE49-F238E27FC236}">
                <a16:creationId xmlns:a16="http://schemas.microsoft.com/office/drawing/2014/main" id="{357FFB52-7052-4BE8-AA0B-BFD817B406B5}"/>
              </a:ext>
            </a:extLst>
          </p:cNvPr>
          <p:cNvGrpSpPr/>
          <p:nvPr/>
        </p:nvGrpSpPr>
        <p:grpSpPr>
          <a:xfrm>
            <a:off x="3796058" y="2604494"/>
            <a:ext cx="454438" cy="462595"/>
            <a:chOff x="3796058" y="2604494"/>
            <a:chExt cx="454438" cy="462595"/>
          </a:xfrm>
        </p:grpSpPr>
        <p:sp>
          <p:nvSpPr>
            <p:cNvPr id="143" name="Google Shape;6039;p86">
              <a:extLst>
                <a:ext uri="{FF2B5EF4-FFF2-40B4-BE49-F238E27FC236}">
                  <a16:creationId xmlns:a16="http://schemas.microsoft.com/office/drawing/2014/main" id="{456418C6-4C4F-4FE8-ADCB-548B37AB6B54}"/>
                </a:ext>
              </a:extLst>
            </p:cNvPr>
            <p:cNvSpPr/>
            <p:nvPr/>
          </p:nvSpPr>
          <p:spPr>
            <a:xfrm>
              <a:off x="3796058" y="2604494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6159"/>
                <a:gd name="f5" fmla="val 3813"/>
                <a:gd name="f6" fmla="val 1698"/>
                <a:gd name="f7" fmla="val 1"/>
                <a:gd name="f8" fmla="val 1520"/>
                <a:gd name="f9" fmla="val 1373"/>
                <a:gd name="f10" fmla="val 138"/>
                <a:gd name="f11" fmla="val 1293"/>
                <a:gd name="f12" fmla="val 299"/>
                <a:gd name="f13" fmla="val 5119"/>
                <a:gd name="f14" fmla="val 5308"/>
                <a:gd name="f15" fmla="val 127"/>
                <a:gd name="f16" fmla="val 5528"/>
                <a:gd name="f17" fmla="val 316"/>
                <a:gd name="f18" fmla="val 5623"/>
                <a:gd name="f19" fmla="val 2332"/>
                <a:gd name="f20" fmla="val 6158"/>
                <a:gd name="f21" fmla="val 3277"/>
                <a:gd name="f22" fmla="val 2630"/>
                <a:gd name="f23" fmla="val 2868"/>
                <a:gd name="f24" fmla="val 4111"/>
                <a:gd name="f25" fmla="val 582"/>
                <a:gd name="f26" fmla="val 1797"/>
                <a:gd name="f27" fmla="val 15"/>
                <a:gd name="f28" fmla="val 1763"/>
                <a:gd name="f29" fmla="val 5"/>
                <a:gd name="f30" fmla="val 1730"/>
                <a:gd name="f31" fmla="*/ f0 1 3812"/>
                <a:gd name="f32" fmla="*/ f1 1 6159"/>
                <a:gd name="f33" fmla="val f2"/>
                <a:gd name="f34" fmla="val f3"/>
                <a:gd name="f35" fmla="+- f4 0 f2"/>
                <a:gd name="f36" fmla="+- f5 0 f2"/>
                <a:gd name="f37" fmla="+- f34 0 f33"/>
                <a:gd name="f38" fmla="*/ f36 1 3813"/>
                <a:gd name="f39" fmla="*/ f35 1 6159"/>
                <a:gd name="f40" fmla="*/ f37 1 3812"/>
                <a:gd name="f41" fmla="*/ f37 1 3813"/>
                <a:gd name="f42" fmla="*/ f2 1 f38"/>
                <a:gd name="f43" fmla="*/ f5 1 f38"/>
                <a:gd name="f44" fmla="*/ f2 1 f39"/>
                <a:gd name="f45" fmla="*/ f4 1 f39"/>
                <a:gd name="f46" fmla="*/ f42 f41 1"/>
                <a:gd name="f47" fmla="*/ f43 f41 1"/>
                <a:gd name="f48" fmla="*/ f45 f32 1"/>
                <a:gd name="f49" fmla="*/ f44 f32 1"/>
                <a:gd name="f50" fmla="*/ f46 1 f40"/>
                <a:gd name="f51" fmla="*/ f47 1 f40"/>
                <a:gd name="f52" fmla="*/ f50 f31 1"/>
                <a:gd name="f53" fmla="*/ f5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49" r="f53" b="f48"/>
              <a:pathLst>
                <a:path w="3812" h="6159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lnTo>
                    <a:pt x="f7" y="f13"/>
                  </a:lnTo>
                  <a:cubicBezTo>
                    <a:pt x="f7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5" y="f25"/>
                  </a:cubicBezTo>
                  <a:lnTo>
                    <a:pt x="f26" y="f27"/>
                  </a:lnTo>
                  <a:cubicBezTo>
                    <a:pt x="f28" y="f29"/>
                    <a:pt x="f30" y="f7"/>
                    <a:pt x="f6" y="f7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6040;p86">
              <a:extLst>
                <a:ext uri="{FF2B5EF4-FFF2-40B4-BE49-F238E27FC236}">
                  <a16:creationId xmlns:a16="http://schemas.microsoft.com/office/drawing/2014/main" id="{286AF5E8-6EB6-4168-93A8-9DA989B2597B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+- f4 0 f2"/>
                <a:gd name="f84" fmla="+- f3 0 f2"/>
                <a:gd name="f85" fmla="*/ f84 1 8664"/>
                <a:gd name="f86" fmla="*/ f83 1 11092"/>
                <a:gd name="f87" fmla="*/ f2 1 f85"/>
                <a:gd name="f88" fmla="*/ f3 1 f85"/>
                <a:gd name="f89" fmla="*/ f2 1 f86"/>
                <a:gd name="f90" fmla="*/ f4 1 f86"/>
                <a:gd name="f91" fmla="*/ f87 f81 1"/>
                <a:gd name="f92" fmla="*/ f88 f81 1"/>
                <a:gd name="f93" fmla="*/ f90 f82 1"/>
                <a:gd name="f94" fmla="*/ f89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1" t="f94" r="f92" b="f93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6041;p86">
              <a:extLst>
                <a:ext uri="{FF2B5EF4-FFF2-40B4-BE49-F238E27FC236}">
                  <a16:creationId xmlns:a16="http://schemas.microsoft.com/office/drawing/2014/main" id="{B4CBA650-282F-424D-BFB7-0BE0A7D38E6F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+- f4 0 f2"/>
                <a:gd name="f30" fmla="+- f3 0 f2"/>
                <a:gd name="f31" fmla="*/ f30 1 2584"/>
                <a:gd name="f32" fmla="*/ f29 1 2864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6" name="Google Shape;6048;p86">
            <a:extLst>
              <a:ext uri="{FF2B5EF4-FFF2-40B4-BE49-F238E27FC236}">
                <a16:creationId xmlns:a16="http://schemas.microsoft.com/office/drawing/2014/main" id="{2E4018CE-621D-4E43-AE57-98B3062DFF57}"/>
              </a:ext>
            </a:extLst>
          </p:cNvPr>
          <p:cNvGrpSpPr/>
          <p:nvPr/>
        </p:nvGrpSpPr>
        <p:grpSpPr>
          <a:xfrm>
            <a:off x="6705286" y="2576276"/>
            <a:ext cx="456723" cy="464304"/>
            <a:chOff x="6705286" y="2576276"/>
            <a:chExt cx="456723" cy="464304"/>
          </a:xfrm>
        </p:grpSpPr>
        <p:sp>
          <p:nvSpPr>
            <p:cNvPr id="147" name="Google Shape;6049;p86">
              <a:extLst>
                <a:ext uri="{FF2B5EF4-FFF2-40B4-BE49-F238E27FC236}">
                  <a16:creationId xmlns:a16="http://schemas.microsoft.com/office/drawing/2014/main" id="{836B1E77-6BB9-4948-8113-D5D280A45CFA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+- f4 0 f2"/>
                <a:gd name="f42" fmla="+- f3 0 f2"/>
                <a:gd name="f43" fmla="*/ f42 1 4978"/>
                <a:gd name="f44" fmla="*/ f41 1 7448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6050;p86">
              <a:extLst>
                <a:ext uri="{FF2B5EF4-FFF2-40B4-BE49-F238E27FC236}">
                  <a16:creationId xmlns:a16="http://schemas.microsoft.com/office/drawing/2014/main" id="{0A0645DE-ADE0-4E94-965D-83DD504F65B4}"/>
                </a:ext>
              </a:extLst>
            </p:cNvPr>
            <p:cNvSpPr/>
            <p:nvPr/>
          </p:nvSpPr>
          <p:spPr>
            <a:xfrm>
              <a:off x="6768096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+- f4 0 f2"/>
                <a:gd name="f18" fmla="+- f3 0 f2"/>
                <a:gd name="f19" fmla="*/ f18 1 10807"/>
                <a:gd name="f20" fmla="*/ f17 1 163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6051;p86">
              <a:extLst>
                <a:ext uri="{FF2B5EF4-FFF2-40B4-BE49-F238E27FC236}">
                  <a16:creationId xmlns:a16="http://schemas.microsoft.com/office/drawing/2014/main" id="{35376FF8-04A6-4C73-9D7E-49680ACB365C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+- f4 0 f2"/>
                <a:gd name="f58" fmla="+- f3 0 f2"/>
                <a:gd name="f59" fmla="*/ f58 1 10965"/>
                <a:gd name="f60" fmla="*/ f57 1 11827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0" name="Google Shape;5717;p85">
            <a:extLst>
              <a:ext uri="{FF2B5EF4-FFF2-40B4-BE49-F238E27FC236}">
                <a16:creationId xmlns:a16="http://schemas.microsoft.com/office/drawing/2014/main" id="{ED46B927-4215-41C5-9B82-3123236F8972}"/>
              </a:ext>
            </a:extLst>
          </p:cNvPr>
          <p:cNvGrpSpPr/>
          <p:nvPr/>
        </p:nvGrpSpPr>
        <p:grpSpPr>
          <a:xfrm>
            <a:off x="5567836" y="3523548"/>
            <a:ext cx="492377" cy="387934"/>
            <a:chOff x="5567836" y="3523548"/>
            <a:chExt cx="492377" cy="387934"/>
          </a:xfrm>
        </p:grpSpPr>
        <p:sp>
          <p:nvSpPr>
            <p:cNvPr id="151" name="Google Shape;5718;p85">
              <a:extLst>
                <a:ext uri="{FF2B5EF4-FFF2-40B4-BE49-F238E27FC236}">
                  <a16:creationId xmlns:a16="http://schemas.microsoft.com/office/drawing/2014/main" id="{E216A78F-4147-464E-9B3C-CD80C5C1FA57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+- f4 0 f2"/>
                <a:gd name="f19" fmla="+- f3 0 f2"/>
                <a:gd name="f20" fmla="*/ f19 1 4518"/>
                <a:gd name="f21" fmla="*/ f18 1 5737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2" name="Google Shape;5719;p85">
              <a:extLst>
                <a:ext uri="{FF2B5EF4-FFF2-40B4-BE49-F238E27FC236}">
                  <a16:creationId xmlns:a16="http://schemas.microsoft.com/office/drawing/2014/main" id="{422EC514-206A-4FB1-9D19-2C24A9B730DF}"/>
                </a:ext>
              </a:extLst>
            </p:cNvPr>
            <p:cNvSpPr/>
            <p:nvPr/>
          </p:nvSpPr>
          <p:spPr>
            <a:xfrm>
              <a:off x="5567836" y="3639321"/>
              <a:ext cx="137196" cy="1328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+- f4 0 f2"/>
                <a:gd name="f37" fmla="+- f3 0 f2"/>
                <a:gd name="f38" fmla="*/ f37 1 5623"/>
                <a:gd name="f39" fmla="*/ f36 1 544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5720;p85">
              <a:extLst>
                <a:ext uri="{FF2B5EF4-FFF2-40B4-BE49-F238E27FC236}">
                  <a16:creationId xmlns:a16="http://schemas.microsoft.com/office/drawing/2014/main" id="{568983A5-A79F-43D8-B5AA-3BC1C4B78918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+- f4 0 f2"/>
                <a:gd name="f18" fmla="+- f3 0 f2"/>
                <a:gd name="f19" fmla="*/ f18 1 4518"/>
                <a:gd name="f20" fmla="*/ f17 1 5737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5721;p85">
              <a:extLst>
                <a:ext uri="{FF2B5EF4-FFF2-40B4-BE49-F238E27FC236}">
                  <a16:creationId xmlns:a16="http://schemas.microsoft.com/office/drawing/2014/main" id="{3BD43528-7AF0-4F98-99C1-304E00201791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+- f4 0 f2"/>
                <a:gd name="f38" fmla="+- f3 0 f2"/>
                <a:gd name="f39" fmla="*/ f38 1 5536"/>
                <a:gd name="f40" fmla="*/ f37 1 5448"/>
                <a:gd name="f41" fmla="*/ f2 1 f39"/>
                <a:gd name="f42" fmla="*/ f3 1 f39"/>
                <a:gd name="f43" fmla="*/ f2 1 f40"/>
                <a:gd name="f44" fmla="*/ f4 1 f40"/>
                <a:gd name="f45" fmla="*/ f41 f35 1"/>
                <a:gd name="f46" fmla="*/ f42 f35 1"/>
                <a:gd name="f47" fmla="*/ f44 f36 1"/>
                <a:gd name="f48" fmla="*/ f43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5722;p85">
              <a:extLst>
                <a:ext uri="{FF2B5EF4-FFF2-40B4-BE49-F238E27FC236}">
                  <a16:creationId xmlns:a16="http://schemas.microsoft.com/office/drawing/2014/main" id="{F6393501-6105-4DF1-9D96-F5C5CDF17378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+- f4 0 f2"/>
                <a:gd name="f56" fmla="+- f3 0 f2"/>
                <a:gd name="f57" fmla="*/ f56 1 12423"/>
                <a:gd name="f58" fmla="*/ f55 1 9035"/>
                <a:gd name="f59" fmla="*/ f2 1 f57"/>
                <a:gd name="f60" fmla="*/ f3 1 f57"/>
                <a:gd name="f61" fmla="*/ f2 1 f58"/>
                <a:gd name="f62" fmla="*/ f4 1 f58"/>
                <a:gd name="f63" fmla="*/ f59 f53 1"/>
                <a:gd name="f64" fmla="*/ f60 f53 1"/>
                <a:gd name="f65" fmla="*/ f62 f54 1"/>
                <a:gd name="f66" fmla="*/ f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6" name="Google Shape;5723;p85">
            <a:extLst>
              <a:ext uri="{FF2B5EF4-FFF2-40B4-BE49-F238E27FC236}">
                <a16:creationId xmlns:a16="http://schemas.microsoft.com/office/drawing/2014/main" id="{10E7F870-7C8F-40C3-A506-D9110C1163B3}"/>
              </a:ext>
            </a:extLst>
          </p:cNvPr>
          <p:cNvGrpSpPr/>
          <p:nvPr/>
        </p:nvGrpSpPr>
        <p:grpSpPr>
          <a:xfrm>
            <a:off x="3077943" y="2595844"/>
            <a:ext cx="556467" cy="457373"/>
            <a:chOff x="3077943" y="2595844"/>
            <a:chExt cx="556467" cy="457373"/>
          </a:xfrm>
        </p:grpSpPr>
        <p:sp>
          <p:nvSpPr>
            <p:cNvPr id="157" name="Google Shape;5724;p85">
              <a:extLst>
                <a:ext uri="{FF2B5EF4-FFF2-40B4-BE49-F238E27FC236}">
                  <a16:creationId xmlns:a16="http://schemas.microsoft.com/office/drawing/2014/main" id="{A2A5F23E-5F8C-435F-A646-7DB53A53344B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+- f4 0 f2"/>
                <a:gd name="f29" fmla="+- f3 0 f2"/>
                <a:gd name="f30" fmla="*/ f29 1 5132"/>
                <a:gd name="f31" fmla="*/ f28 1 3608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8" name="Google Shape;5725;p85">
              <a:extLst>
                <a:ext uri="{FF2B5EF4-FFF2-40B4-BE49-F238E27FC236}">
                  <a16:creationId xmlns:a16="http://schemas.microsoft.com/office/drawing/2014/main" id="{C61F7DEC-C7DC-4D5F-A5A2-FD47A9298638}"/>
                </a:ext>
              </a:extLst>
            </p:cNvPr>
            <p:cNvSpPr/>
            <p:nvPr/>
          </p:nvSpPr>
          <p:spPr>
            <a:xfrm>
              <a:off x="3319537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+- f4 0 f2"/>
                <a:gd name="f30" fmla="+- f3 0 f2"/>
                <a:gd name="f31" fmla="*/ f30 1 5129"/>
                <a:gd name="f32" fmla="*/ f29 1 3597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5726;p85">
              <a:extLst>
                <a:ext uri="{FF2B5EF4-FFF2-40B4-BE49-F238E27FC236}">
                  <a16:creationId xmlns:a16="http://schemas.microsoft.com/office/drawing/2014/main" id="{B37D3657-85B9-40CB-8245-D1852194498E}"/>
                </a:ext>
              </a:extLst>
            </p:cNvPr>
            <p:cNvSpPr/>
            <p:nvPr/>
          </p:nvSpPr>
          <p:spPr>
            <a:xfrm>
              <a:off x="3239618" y="2710674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+- f4 0 f2"/>
                <a:gd name="f77" fmla="+- f3 0 f2"/>
                <a:gd name="f78" fmla="*/ f77 1 9790"/>
                <a:gd name="f79" fmla="*/ f76 1 7906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5727;p85">
              <a:extLst>
                <a:ext uri="{FF2B5EF4-FFF2-40B4-BE49-F238E27FC236}">
                  <a16:creationId xmlns:a16="http://schemas.microsoft.com/office/drawing/2014/main" id="{5AAFDC96-C118-4611-8DBC-02A3F55E52F2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+- f4 0 f2"/>
                <a:gd name="f65" fmla="+- f3 0 f2"/>
                <a:gd name="f66" fmla="*/ f65 1 5213"/>
                <a:gd name="f67" fmla="*/ f64 1 5620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5728;p85">
              <a:extLst>
                <a:ext uri="{FF2B5EF4-FFF2-40B4-BE49-F238E27FC236}">
                  <a16:creationId xmlns:a16="http://schemas.microsoft.com/office/drawing/2014/main" id="{5C87DCCD-6746-413A-A4DC-D2A393BFD7D7}"/>
                </a:ext>
              </a:extLst>
            </p:cNvPr>
            <p:cNvSpPr/>
            <p:nvPr/>
          </p:nvSpPr>
          <p:spPr>
            <a:xfrm>
              <a:off x="3077943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+- f4 0 f2"/>
                <a:gd name="f53" fmla="+- f3 0 f2"/>
                <a:gd name="f54" fmla="*/ f53 1 6602"/>
                <a:gd name="f55" fmla="*/ f52 1 5648"/>
                <a:gd name="f56" fmla="*/ f2 1 f54"/>
                <a:gd name="f57" fmla="*/ f3 1 f54"/>
                <a:gd name="f58" fmla="*/ f2 1 f55"/>
                <a:gd name="f59" fmla="*/ f4 1 f55"/>
                <a:gd name="f60" fmla="*/ f56 f50 1"/>
                <a:gd name="f61" fmla="*/ f57 f50 1"/>
                <a:gd name="f62" fmla="*/ f59 f51 1"/>
                <a:gd name="f63" fmla="*/ f58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5729;p85">
              <a:extLst>
                <a:ext uri="{FF2B5EF4-FFF2-40B4-BE49-F238E27FC236}">
                  <a16:creationId xmlns:a16="http://schemas.microsoft.com/office/drawing/2014/main" id="{481C405E-09E2-4B1F-88BD-E3F17B34838D}"/>
                </a:ext>
              </a:extLst>
            </p:cNvPr>
            <p:cNvSpPr/>
            <p:nvPr/>
          </p:nvSpPr>
          <p:spPr>
            <a:xfrm>
              <a:off x="3077943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+- f4 0 f2"/>
                <a:gd name="f53" fmla="+- f3 0 f2"/>
                <a:gd name="f54" fmla="*/ f53 1 6602"/>
                <a:gd name="f55" fmla="*/ f52 1 5647"/>
                <a:gd name="f56" fmla="*/ f2 1 f54"/>
                <a:gd name="f57" fmla="*/ f3 1 f54"/>
                <a:gd name="f58" fmla="*/ f2 1 f55"/>
                <a:gd name="f59" fmla="*/ f4 1 f55"/>
                <a:gd name="f60" fmla="*/ f56 f50 1"/>
                <a:gd name="f61" fmla="*/ f57 f50 1"/>
                <a:gd name="f62" fmla="*/ f59 f51 1"/>
                <a:gd name="f63" fmla="*/ f58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marL="0" marR="0" lvl="0" indent="0" algn="l" defTabSz="91435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63" name="Text Placeholder 1">
            <a:extLst>
              <a:ext uri="{FF2B5EF4-FFF2-40B4-BE49-F238E27FC236}">
                <a16:creationId xmlns:a16="http://schemas.microsoft.com/office/drawing/2014/main" id="{C4AC0D3F-5842-4210-BCCA-EFEF15C60B9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70018" y="122831"/>
            <a:ext cx="6509924" cy="407383"/>
          </a:xfrm>
        </p:spPr>
        <p:txBody>
          <a:bodyPr lIns="68580" tIns="34290" rIns="68580" bIns="34290" anchorCtr="1"/>
          <a:lstStyle/>
          <a:p>
            <a:pPr marL="0" lvl="0" indent="0" algn="ctr"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cs typeface="Arial" pitchFamily="34"/>
              </a:rPr>
              <a:t>Fully Editable Icon Sets: C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5507C02-9341-4721-A846-05DE40B2F281}"/>
              </a:ext>
            </a:extLst>
          </p:cNvPr>
          <p:cNvSpPr/>
          <p:nvPr/>
        </p:nvSpPr>
        <p:spPr>
          <a:xfrm>
            <a:off x="3308024" y="1704331"/>
            <a:ext cx="2367957" cy="32316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Presentation template by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85EC6D7A-3533-4728-A0FD-108151B7C307}"/>
              </a:ext>
            </a:extLst>
          </p:cNvPr>
          <p:cNvSpPr txBox="1"/>
          <p:nvPr/>
        </p:nvSpPr>
        <p:spPr>
          <a:xfrm>
            <a:off x="668179" y="4402561"/>
            <a:ext cx="7864178" cy="5826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ts val="139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900" b="0" i="0" u="sng" strike="noStrike" kern="1200" cap="none" spc="0" baseline="0">
                <a:solidFill>
                  <a:srgbClr val="42BCFE"/>
                </a:solidFill>
                <a:uFillTx/>
                <a:latin typeface="Arial"/>
                <a:hlinkClick r:id="rId3"/>
              </a:rPr>
              <a:t>slidesppt.net</a:t>
            </a:r>
            <a:br>
              <a:rPr lang="en-US" sz="900" b="0" i="0" u="none" strike="noStrike" kern="1200" cap="none" spc="0" baseline="0">
                <a:solidFill>
                  <a:srgbClr val="000000"/>
                </a:solidFill>
                <a:uFillTx/>
                <a:latin typeface="Barlow" pitchFamily="2"/>
              </a:rPr>
            </a:br>
            <a:endParaRPr lang="en-US" sz="900" b="0" i="0" u="none" strike="noStrike" kern="1200" cap="none" spc="0" baseline="0">
              <a:solidFill>
                <a:srgbClr val="000000"/>
              </a:solidFill>
              <a:uFillTx/>
              <a:latin typeface="Barlow" pitchFamily="2"/>
            </a:endParaRPr>
          </a:p>
        </p:txBody>
      </p:sp>
      <p:grpSp>
        <p:nvGrpSpPr>
          <p:cNvPr id="4" name="Gráfico 10">
            <a:extLst>
              <a:ext uri="{FF2B5EF4-FFF2-40B4-BE49-F238E27FC236}">
                <a16:creationId xmlns:a16="http://schemas.microsoft.com/office/drawing/2014/main" id="{AC10BAEB-1EFD-406D-AAA4-2903A571BEDB}"/>
              </a:ext>
            </a:extLst>
          </p:cNvPr>
          <p:cNvGrpSpPr/>
          <p:nvPr/>
        </p:nvGrpSpPr>
        <p:grpSpPr>
          <a:xfrm>
            <a:off x="2005306" y="1750234"/>
            <a:ext cx="1193273" cy="1193273"/>
            <a:chOff x="2005306" y="1750234"/>
            <a:chExt cx="1193273" cy="1193273"/>
          </a:xfrm>
        </p:grpSpPr>
        <p:sp>
          <p:nvSpPr>
            <p:cNvPr id="5" name="Forma libre: forma 6">
              <a:extLst>
                <a:ext uri="{FF2B5EF4-FFF2-40B4-BE49-F238E27FC236}">
                  <a16:creationId xmlns:a16="http://schemas.microsoft.com/office/drawing/2014/main" id="{D93DBA7B-9622-4588-94EA-C6DC4D319DB0}"/>
                </a:ext>
              </a:extLst>
            </p:cNvPr>
            <p:cNvSpPr/>
            <p:nvPr/>
          </p:nvSpPr>
          <p:spPr>
            <a:xfrm>
              <a:off x="2005306" y="1750234"/>
              <a:ext cx="1193273" cy="11932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orma libre: forma 7">
              <a:extLst>
                <a:ext uri="{FF2B5EF4-FFF2-40B4-BE49-F238E27FC236}">
                  <a16:creationId xmlns:a16="http://schemas.microsoft.com/office/drawing/2014/main" id="{F2937041-D7F5-4A5B-A5C0-386047467CEB}"/>
                </a:ext>
              </a:extLst>
            </p:cNvPr>
            <p:cNvSpPr/>
            <p:nvPr/>
          </p:nvSpPr>
          <p:spPr>
            <a:xfrm>
              <a:off x="2158816" y="1896822"/>
              <a:ext cx="930054" cy="9000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11F37ADE-F07B-4D26-8458-5849D78E2BAA}"/>
              </a:ext>
            </a:extLst>
          </p:cNvPr>
          <p:cNvSpPr/>
          <p:nvPr/>
        </p:nvSpPr>
        <p:spPr>
          <a:xfrm>
            <a:off x="3235064" y="1931377"/>
            <a:ext cx="3903628" cy="8540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950" b="0" i="0" u="none" strike="noStrike" kern="0" cap="none" spc="0" baseline="0">
                <a:solidFill>
                  <a:srgbClr val="000000"/>
                </a:solidFill>
                <a:uFillTx/>
                <a:latin typeface="Bahnschrift" pitchFamily="34"/>
                <a:ea typeface="Arial"/>
                <a:cs typeface="Calibri" pitchFamily="34"/>
              </a:rPr>
              <a:t>Slidesppt.net</a:t>
            </a:r>
          </a:p>
        </p:txBody>
      </p:sp>
    </p:spTree>
  </p:cSld>
  <p:clrMapOvr>
    <a:masterClrMapping/>
  </p:clrMapOvr>
  <p:transition spd="slow" advTm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>
            <a:extLst>
              <a:ext uri="{FF2B5EF4-FFF2-40B4-BE49-F238E27FC236}">
                <a16:creationId xmlns:a16="http://schemas.microsoft.com/office/drawing/2014/main" id="{23289DCC-2258-4983-AEB4-2A5EC3CD24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4886" y="411726"/>
            <a:ext cx="3429000" cy="47317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ángulo 17">
            <a:extLst>
              <a:ext uri="{FF2B5EF4-FFF2-40B4-BE49-F238E27FC236}">
                <a16:creationId xmlns:a16="http://schemas.microsoft.com/office/drawing/2014/main" id="{D7FD12F0-AD9D-4927-B0DF-90C1BB6E4755}"/>
              </a:ext>
            </a:extLst>
          </p:cNvPr>
          <p:cNvSpPr/>
          <p:nvPr/>
        </p:nvSpPr>
        <p:spPr>
          <a:xfrm>
            <a:off x="0" y="382804"/>
            <a:ext cx="9144000" cy="507830"/>
          </a:xfrm>
          <a:prstGeom prst="rect">
            <a:avLst/>
          </a:prstGeom>
          <a:solidFill>
            <a:srgbClr val="42BCF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17DC0"/>
              </a:solidFill>
              <a:uFillTx/>
              <a:latin typeface="Arial"/>
            </a:endParaRP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A721C3AF-EA20-4585-B619-0DF50B09DF82}"/>
              </a:ext>
            </a:extLst>
          </p:cNvPr>
          <p:cNvSpPr txBox="1"/>
          <p:nvPr/>
        </p:nvSpPr>
        <p:spPr>
          <a:xfrm>
            <a:off x="735442" y="3439177"/>
            <a:ext cx="4080180" cy="7155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5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 pitchFamily="34"/>
              </a:rPr>
              <a:t>Agenda Style</a:t>
            </a:r>
          </a:p>
        </p:txBody>
      </p:sp>
      <p:grpSp>
        <p:nvGrpSpPr>
          <p:cNvPr id="5" name="Group 24">
            <a:extLst>
              <a:ext uri="{FF2B5EF4-FFF2-40B4-BE49-F238E27FC236}">
                <a16:creationId xmlns:a16="http://schemas.microsoft.com/office/drawing/2014/main" id="{72E0FBEA-6CF6-444E-9C31-4BDF48860D3B}"/>
              </a:ext>
            </a:extLst>
          </p:cNvPr>
          <p:cNvGrpSpPr/>
          <p:nvPr/>
        </p:nvGrpSpPr>
        <p:grpSpPr>
          <a:xfrm>
            <a:off x="4559372" y="1662159"/>
            <a:ext cx="4259586" cy="3029407"/>
            <a:chOff x="4559372" y="1662159"/>
            <a:chExt cx="4259586" cy="3029407"/>
          </a:xfrm>
        </p:grpSpPr>
        <p:grpSp>
          <p:nvGrpSpPr>
            <p:cNvPr id="6" name="Group 25">
              <a:extLst>
                <a:ext uri="{FF2B5EF4-FFF2-40B4-BE49-F238E27FC236}">
                  <a16:creationId xmlns:a16="http://schemas.microsoft.com/office/drawing/2014/main" id="{37E432D1-CDD6-44F4-ADF7-4A4338D4A888}"/>
                </a:ext>
              </a:extLst>
            </p:cNvPr>
            <p:cNvGrpSpPr/>
            <p:nvPr/>
          </p:nvGrpSpPr>
          <p:grpSpPr>
            <a:xfrm>
              <a:off x="4559372" y="1662159"/>
              <a:ext cx="4259586" cy="894593"/>
              <a:chOff x="4559372" y="1662159"/>
              <a:chExt cx="4259586" cy="894593"/>
            </a:xfrm>
          </p:grpSpPr>
          <p:sp>
            <p:nvSpPr>
              <p:cNvPr id="7" name="TextBox 38">
                <a:extLst>
                  <a:ext uri="{FF2B5EF4-FFF2-40B4-BE49-F238E27FC236}">
                    <a16:creationId xmlns:a16="http://schemas.microsoft.com/office/drawing/2014/main" id="{6D299BA2-DAB6-4E8B-A245-E205488849F5}"/>
                  </a:ext>
                </a:extLst>
              </p:cNvPr>
              <p:cNvSpPr txBox="1"/>
              <p:nvPr/>
            </p:nvSpPr>
            <p:spPr>
              <a:xfrm>
                <a:off x="5083497" y="2143883"/>
                <a:ext cx="3735461" cy="41286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ctr" anchorCtr="0" compatLnSpc="1">
                <a:spAutoFit/>
              </a:bodyPr>
              <a:lstStyle/>
              <a:p>
                <a:pPr marL="128592" marR="0" lvl="0" indent="-128592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Wingdings" pitchFamily="2"/>
                  <a:buChar char="ü"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9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rPr>
                  <a:t>Get a modern PowerPoint  Presentation that is beautifully designed. </a:t>
                </a:r>
              </a:p>
              <a:p>
                <a:pPr marL="128592" marR="0" lvl="0" indent="-128592" algn="l" defTabSz="914400" rtl="0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Wingdings" pitchFamily="2"/>
                  <a:buChar char="ü"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9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 pitchFamily="34"/>
                  </a:rPr>
                  <a:t>Easy to change colors, photos and Text.</a:t>
                </a:r>
              </a:p>
            </p:txBody>
          </p:sp>
          <p:sp>
            <p:nvSpPr>
              <p:cNvPr id="8" name="TextBox 39">
                <a:extLst>
                  <a:ext uri="{FF2B5EF4-FFF2-40B4-BE49-F238E27FC236}">
                    <a16:creationId xmlns:a16="http://schemas.microsoft.com/office/drawing/2014/main" id="{6B5D9FC0-C908-43D0-80B8-E4D77C6959F3}"/>
                  </a:ext>
                </a:extLst>
              </p:cNvPr>
              <p:cNvSpPr txBox="1"/>
              <p:nvPr/>
            </p:nvSpPr>
            <p:spPr>
              <a:xfrm>
                <a:off x="5178338" y="1714097"/>
                <a:ext cx="3380765" cy="40395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80997" tIns="45720" rIns="80997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025" b="1" i="0" u="none" strike="noStrike" kern="0" cap="none" spc="0" baseline="0">
                    <a:solidFill>
                      <a:srgbClr val="017DC0"/>
                    </a:solidFill>
                    <a:uFillTx/>
                    <a:latin typeface="Arial"/>
                    <a:ea typeface="Arial"/>
                    <a:cs typeface="Arial" pitchFamily="34"/>
                  </a:rPr>
                  <a:t>Contents Here</a:t>
                </a:r>
              </a:p>
            </p:txBody>
          </p:sp>
          <p:sp>
            <p:nvSpPr>
              <p:cNvPr id="9" name="TextBox 40">
                <a:extLst>
                  <a:ext uri="{FF2B5EF4-FFF2-40B4-BE49-F238E27FC236}">
                    <a16:creationId xmlns:a16="http://schemas.microsoft.com/office/drawing/2014/main" id="{50495CBD-61B1-4D35-B3E2-FE018973E3F4}"/>
                  </a:ext>
                </a:extLst>
              </p:cNvPr>
              <p:cNvSpPr txBox="1"/>
              <p:nvPr/>
            </p:nvSpPr>
            <p:spPr>
              <a:xfrm>
                <a:off x="4559372" y="1662159"/>
                <a:ext cx="718572" cy="50783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80997" tIns="45720" rIns="80997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700" b="1" i="0" u="none" strike="noStrike" kern="0" cap="none" spc="0" baseline="0">
                    <a:solidFill>
                      <a:srgbClr val="017DC0"/>
                    </a:solidFill>
                    <a:uFillTx/>
                    <a:latin typeface="Arial"/>
                    <a:ea typeface="Arial"/>
                    <a:cs typeface="Arial" pitchFamily="34"/>
                  </a:rPr>
                  <a:t>01</a:t>
                </a:r>
              </a:p>
            </p:txBody>
          </p:sp>
        </p:grpSp>
        <p:grpSp>
          <p:nvGrpSpPr>
            <p:cNvPr id="10" name="Group 26">
              <a:extLst>
                <a:ext uri="{FF2B5EF4-FFF2-40B4-BE49-F238E27FC236}">
                  <a16:creationId xmlns:a16="http://schemas.microsoft.com/office/drawing/2014/main" id="{CF2ED3A6-CA61-4765-876A-A144641B6A27}"/>
                </a:ext>
              </a:extLst>
            </p:cNvPr>
            <p:cNvGrpSpPr/>
            <p:nvPr/>
          </p:nvGrpSpPr>
          <p:grpSpPr>
            <a:xfrm>
              <a:off x="4559372" y="2729557"/>
              <a:ext cx="4259586" cy="894602"/>
              <a:chOff x="4559372" y="2729557"/>
              <a:chExt cx="4259586" cy="894602"/>
            </a:xfrm>
          </p:grpSpPr>
          <p:sp>
            <p:nvSpPr>
              <p:cNvPr id="11" name="TextBox 35">
                <a:extLst>
                  <a:ext uri="{FF2B5EF4-FFF2-40B4-BE49-F238E27FC236}">
                    <a16:creationId xmlns:a16="http://schemas.microsoft.com/office/drawing/2014/main" id="{9D36FFA3-FFD1-4C6A-A7D2-03F93DF94280}"/>
                  </a:ext>
                </a:extLst>
              </p:cNvPr>
              <p:cNvSpPr txBox="1"/>
              <p:nvPr/>
            </p:nvSpPr>
            <p:spPr>
              <a:xfrm>
                <a:off x="5083497" y="3211290"/>
                <a:ext cx="3735461" cy="41286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ctr" anchorCtr="0" compatLnSpc="1">
                <a:spAutoFit/>
              </a:bodyPr>
              <a:lstStyle/>
              <a:p>
                <a:pPr marL="128592" marR="0" lvl="0" indent="-128592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Wingdings" pitchFamily="2"/>
                  <a:buChar char="ü"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9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rPr>
                  <a:t>Get a modern PowerPoint  Presentation that is beautifully designed. </a:t>
                </a:r>
              </a:p>
              <a:p>
                <a:pPr marL="128592" marR="0" lvl="0" indent="-128592" algn="l" defTabSz="914400" rtl="0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Wingdings" pitchFamily="2"/>
                  <a:buChar char="ü"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9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 pitchFamily="34"/>
                  </a:rPr>
                  <a:t>Easy to change colors, photos and Text.</a:t>
                </a:r>
              </a:p>
            </p:txBody>
          </p:sp>
          <p:sp>
            <p:nvSpPr>
              <p:cNvPr id="12" name="TextBox 36">
                <a:extLst>
                  <a:ext uri="{FF2B5EF4-FFF2-40B4-BE49-F238E27FC236}">
                    <a16:creationId xmlns:a16="http://schemas.microsoft.com/office/drawing/2014/main" id="{BBF29C50-DA42-4C7B-8183-DB3140623992}"/>
                  </a:ext>
                </a:extLst>
              </p:cNvPr>
              <p:cNvSpPr txBox="1"/>
              <p:nvPr/>
            </p:nvSpPr>
            <p:spPr>
              <a:xfrm>
                <a:off x="5178338" y="2781495"/>
                <a:ext cx="3380765" cy="40395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80997" tIns="45720" rIns="80997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025" b="1" i="0" u="none" strike="noStrike" kern="0" cap="none" spc="0" baseline="0">
                    <a:solidFill>
                      <a:srgbClr val="017DC0"/>
                    </a:solidFill>
                    <a:uFillTx/>
                    <a:latin typeface="Arial"/>
                    <a:ea typeface="Arial"/>
                    <a:cs typeface="Arial" pitchFamily="34"/>
                  </a:rPr>
                  <a:t>Contents Here</a:t>
                </a:r>
              </a:p>
            </p:txBody>
          </p:sp>
          <p:sp>
            <p:nvSpPr>
              <p:cNvPr id="13" name="TextBox 37">
                <a:extLst>
                  <a:ext uri="{FF2B5EF4-FFF2-40B4-BE49-F238E27FC236}">
                    <a16:creationId xmlns:a16="http://schemas.microsoft.com/office/drawing/2014/main" id="{01EDC218-B995-44A5-9510-3ED5A42FD872}"/>
                  </a:ext>
                </a:extLst>
              </p:cNvPr>
              <p:cNvSpPr txBox="1"/>
              <p:nvPr/>
            </p:nvSpPr>
            <p:spPr>
              <a:xfrm>
                <a:off x="4559372" y="2729557"/>
                <a:ext cx="718572" cy="50783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80997" tIns="45720" rIns="80997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700" b="1" i="0" u="none" strike="noStrike" kern="0" cap="none" spc="0" baseline="0">
                    <a:solidFill>
                      <a:srgbClr val="017DC0"/>
                    </a:solidFill>
                    <a:uFillTx/>
                    <a:latin typeface="Arial"/>
                    <a:ea typeface="Arial"/>
                    <a:cs typeface="Arial" pitchFamily="34"/>
                  </a:rPr>
                  <a:t>02</a:t>
                </a:r>
              </a:p>
            </p:txBody>
          </p:sp>
        </p:grpSp>
        <p:grpSp>
          <p:nvGrpSpPr>
            <p:cNvPr id="14" name="Group 27">
              <a:extLst>
                <a:ext uri="{FF2B5EF4-FFF2-40B4-BE49-F238E27FC236}">
                  <a16:creationId xmlns:a16="http://schemas.microsoft.com/office/drawing/2014/main" id="{895FB687-F812-4002-865D-E04506BC3309}"/>
                </a:ext>
              </a:extLst>
            </p:cNvPr>
            <p:cNvGrpSpPr/>
            <p:nvPr/>
          </p:nvGrpSpPr>
          <p:grpSpPr>
            <a:xfrm>
              <a:off x="4559372" y="3796963"/>
              <a:ext cx="4259586" cy="894603"/>
              <a:chOff x="4559372" y="3796963"/>
              <a:chExt cx="4259586" cy="894603"/>
            </a:xfrm>
          </p:grpSpPr>
          <p:sp>
            <p:nvSpPr>
              <p:cNvPr id="15" name="TextBox 32">
                <a:extLst>
                  <a:ext uri="{FF2B5EF4-FFF2-40B4-BE49-F238E27FC236}">
                    <a16:creationId xmlns:a16="http://schemas.microsoft.com/office/drawing/2014/main" id="{3E2AB36F-5CAC-43E6-97DC-837704C4BB48}"/>
                  </a:ext>
                </a:extLst>
              </p:cNvPr>
              <p:cNvSpPr txBox="1"/>
              <p:nvPr/>
            </p:nvSpPr>
            <p:spPr>
              <a:xfrm>
                <a:off x="5083497" y="4278697"/>
                <a:ext cx="3735461" cy="41286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ctr" anchorCtr="0" compatLnSpc="1">
                <a:spAutoFit/>
              </a:bodyPr>
              <a:lstStyle/>
              <a:p>
                <a:pPr marL="128592" marR="0" lvl="0" indent="-128592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Wingdings" pitchFamily="2"/>
                  <a:buChar char="ü"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9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rPr>
                  <a:t>Get a modern PowerPoint  Presentation that is beautifully designed. </a:t>
                </a:r>
              </a:p>
              <a:p>
                <a:pPr marL="128592" marR="0" lvl="0" indent="-128592" algn="l" defTabSz="914400" rtl="0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Wingdings" pitchFamily="2"/>
                  <a:buChar char="ü"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9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 pitchFamily="34"/>
                  </a:rPr>
                  <a:t>Easy to change colors, photos and Text.</a:t>
                </a:r>
              </a:p>
            </p:txBody>
          </p:sp>
          <p:sp>
            <p:nvSpPr>
              <p:cNvPr id="16" name="TextBox 33">
                <a:extLst>
                  <a:ext uri="{FF2B5EF4-FFF2-40B4-BE49-F238E27FC236}">
                    <a16:creationId xmlns:a16="http://schemas.microsoft.com/office/drawing/2014/main" id="{7D7DF65B-26D9-4001-84AD-0AE6B09DFD46}"/>
                  </a:ext>
                </a:extLst>
              </p:cNvPr>
              <p:cNvSpPr txBox="1"/>
              <p:nvPr/>
            </p:nvSpPr>
            <p:spPr>
              <a:xfrm>
                <a:off x="5178338" y="3848901"/>
                <a:ext cx="3380765" cy="40395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80997" tIns="45720" rIns="80997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025" b="1" i="0" u="none" strike="noStrike" kern="0" cap="none" spc="0" baseline="0">
                    <a:solidFill>
                      <a:srgbClr val="017DC0"/>
                    </a:solidFill>
                    <a:uFillTx/>
                    <a:latin typeface="Arial"/>
                    <a:ea typeface="Arial"/>
                    <a:cs typeface="Arial" pitchFamily="34"/>
                  </a:rPr>
                  <a:t>Contents Here</a:t>
                </a:r>
              </a:p>
            </p:txBody>
          </p:sp>
          <p:sp>
            <p:nvSpPr>
              <p:cNvPr id="17" name="TextBox 34">
                <a:extLst>
                  <a:ext uri="{FF2B5EF4-FFF2-40B4-BE49-F238E27FC236}">
                    <a16:creationId xmlns:a16="http://schemas.microsoft.com/office/drawing/2014/main" id="{91F9B278-2F51-45F6-98A7-C5C98205F33D}"/>
                  </a:ext>
                </a:extLst>
              </p:cNvPr>
              <p:cNvSpPr txBox="1"/>
              <p:nvPr/>
            </p:nvSpPr>
            <p:spPr>
              <a:xfrm>
                <a:off x="4559372" y="3796963"/>
                <a:ext cx="718572" cy="50783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80997" tIns="45720" rIns="80997" bIns="45720" anchor="t" anchorCtr="1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700" b="1" i="0" u="none" strike="noStrike" kern="0" cap="none" spc="0" baseline="0">
                    <a:solidFill>
                      <a:srgbClr val="017DC0"/>
                    </a:solidFill>
                    <a:uFillTx/>
                    <a:latin typeface="Arial"/>
                    <a:ea typeface="Arial"/>
                    <a:cs typeface="Arial" pitchFamily="34"/>
                  </a:rPr>
                  <a:t>03</a:t>
                </a:r>
              </a:p>
            </p:txBody>
          </p:sp>
        </p:grpSp>
      </p:grp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33C810AC-6A3A-4AEB-94BD-CA2F8DCCB1DE}"/>
              </a:ext>
            </a:extLst>
          </p:cNvPr>
          <p:cNvSpPr txBox="1"/>
          <p:nvPr/>
        </p:nvSpPr>
        <p:spPr>
          <a:xfrm>
            <a:off x="838513" y="357237"/>
            <a:ext cx="8679658" cy="5429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Timeline Style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8329571C-8C89-485A-9328-22DF035EED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2732053"/>
            <a:ext cx="9144000" cy="241144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567;p31">
            <a:extLst>
              <a:ext uri="{FF2B5EF4-FFF2-40B4-BE49-F238E27FC236}">
                <a16:creationId xmlns:a16="http://schemas.microsoft.com/office/drawing/2014/main" id="{0E6C010B-8516-453A-9E2B-2F403B0FBBD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966499" y="1457782"/>
            <a:ext cx="5211001" cy="1274097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>
                <a:solidFill>
                  <a:srgbClr val="000000"/>
                </a:solidFill>
              </a:rPr>
              <a:t>Mercury is the closest planet to the Sun and the smallest one in the Solar System—it’s only a bit larger than the Moon. The planet’s name has nothing to do with the liquid metal, since it was named after the Roman messenger god, Mercury</a:t>
            </a:r>
          </a:p>
        </p:txBody>
      </p:sp>
      <p:sp>
        <p:nvSpPr>
          <p:cNvPr id="4" name="Google Shape;568;p31">
            <a:extLst>
              <a:ext uri="{FF2B5EF4-FFF2-40B4-BE49-F238E27FC236}">
                <a16:creationId xmlns:a16="http://schemas.microsoft.com/office/drawing/2014/main" id="{9FF251F4-ACF7-4EF3-A34D-84D54F35C6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4450" y="758595"/>
            <a:ext cx="5375099" cy="884700"/>
          </a:xfrm>
        </p:spPr>
        <p:txBody>
          <a:bodyPr/>
          <a:lstStyle/>
          <a:p>
            <a:pPr lvl="0"/>
            <a:r>
              <a:rPr lang="en-US">
                <a:solidFill>
                  <a:srgbClr val="017DC0"/>
                </a:solidFill>
              </a:rPr>
              <a:t>INTRODUCTION</a:t>
            </a:r>
          </a:p>
        </p:txBody>
      </p:sp>
      <p:grpSp>
        <p:nvGrpSpPr>
          <p:cNvPr id="5" name="Google Shape;594;p31">
            <a:extLst>
              <a:ext uri="{FF2B5EF4-FFF2-40B4-BE49-F238E27FC236}">
                <a16:creationId xmlns:a16="http://schemas.microsoft.com/office/drawing/2014/main" id="{D4B1A2C5-EDC1-41F0-8C79-89520ED55814}"/>
              </a:ext>
            </a:extLst>
          </p:cNvPr>
          <p:cNvGrpSpPr/>
          <p:nvPr/>
        </p:nvGrpSpPr>
        <p:grpSpPr>
          <a:xfrm>
            <a:off x="7655602" y="4019483"/>
            <a:ext cx="474372" cy="457446"/>
            <a:chOff x="7655602" y="4019483"/>
            <a:chExt cx="474372" cy="457446"/>
          </a:xfrm>
        </p:grpSpPr>
        <p:sp>
          <p:nvSpPr>
            <p:cNvPr id="6" name="Google Shape;595;p31">
              <a:extLst>
                <a:ext uri="{FF2B5EF4-FFF2-40B4-BE49-F238E27FC236}">
                  <a16:creationId xmlns:a16="http://schemas.microsoft.com/office/drawing/2014/main" id="{9FA749CB-B81C-41DD-A242-DBE45EFB4EF4}"/>
                </a:ext>
              </a:extLst>
            </p:cNvPr>
            <p:cNvSpPr/>
            <p:nvPr/>
          </p:nvSpPr>
          <p:spPr>
            <a:xfrm rot="615563">
              <a:off x="7655602" y="4019483"/>
              <a:ext cx="474372" cy="457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975"/>
                <a:gd name="f4" fmla="val 18298"/>
                <a:gd name="f5" fmla="val 9488"/>
                <a:gd name="f6" fmla="val 8835"/>
                <a:gd name="f7" fmla="val 8258"/>
                <a:gd name="f8" fmla="val 427"/>
                <a:gd name="f9" fmla="val 8032"/>
                <a:gd name="f10" fmla="val 1029"/>
                <a:gd name="f11" fmla="val 6275"/>
                <a:gd name="f12" fmla="val 5923"/>
                <a:gd name="f13" fmla="val 1381"/>
                <a:gd name="f14" fmla="val 7680"/>
                <a:gd name="f15" fmla="val 8182"/>
                <a:gd name="f16" fmla="val 10140"/>
                <a:gd name="f17" fmla="val 10617"/>
                <a:gd name="f18" fmla="val 12374"/>
                <a:gd name="f19" fmla="val 17268"/>
                <a:gd name="f20" fmla="val 17870"/>
                <a:gd name="f21" fmla="val 18297"/>
                <a:gd name="f22" fmla="val 10165"/>
                <a:gd name="f23" fmla="val 10743"/>
                <a:gd name="f24" fmla="val 10968"/>
                <a:gd name="f25" fmla="val 12725"/>
                <a:gd name="f26" fmla="val 17595"/>
                <a:gd name="f27" fmla="*/ f0 1 18975"/>
                <a:gd name="f28" fmla="*/ f1 1 1829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8975"/>
                <a:gd name="f35" fmla="*/ f32 1 1829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8975" h="182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2" y="f15"/>
                    <a:pt x="f2" y="f16"/>
                    <a:pt x="f13" y="f17"/>
                  </a:cubicBezTo>
                  <a:lnTo>
                    <a:pt x="f11" y="f18"/>
                  </a:lnTo>
                  <a:lnTo>
                    <a:pt x="f9" y="f19"/>
                  </a:lnTo>
                  <a:cubicBezTo>
                    <a:pt x="f7" y="f20"/>
                    <a:pt x="f6" y="f21"/>
                    <a:pt x="f5" y="f21"/>
                  </a:cubicBezTo>
                  <a:cubicBezTo>
                    <a:pt x="f22" y="f21"/>
                    <a:pt x="f23" y="f20"/>
                    <a:pt x="f24" y="f19"/>
                  </a:cubicBezTo>
                  <a:lnTo>
                    <a:pt x="f25" y="f18"/>
                  </a:lnTo>
                  <a:lnTo>
                    <a:pt x="f26" y="f17"/>
                  </a:lnTo>
                  <a:cubicBezTo>
                    <a:pt x="f3" y="f16"/>
                    <a:pt x="f3" y="f15"/>
                    <a:pt x="f26" y="f14"/>
                  </a:cubicBezTo>
                  <a:lnTo>
                    <a:pt x="f25" y="f12"/>
                  </a:lnTo>
                  <a:lnTo>
                    <a:pt x="f24" y="f10"/>
                  </a:lnTo>
                  <a:cubicBezTo>
                    <a:pt x="f23" y="f8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596;p31">
              <a:extLst>
                <a:ext uri="{FF2B5EF4-FFF2-40B4-BE49-F238E27FC236}">
                  <a16:creationId xmlns:a16="http://schemas.microsoft.com/office/drawing/2014/main" id="{6DCC04D7-3C6E-4218-88B8-A8E9A9DB06A4}"/>
                </a:ext>
              </a:extLst>
            </p:cNvPr>
            <p:cNvSpPr/>
            <p:nvPr/>
          </p:nvSpPr>
          <p:spPr>
            <a:xfrm rot="615563">
              <a:off x="7703902" y="4059058"/>
              <a:ext cx="378397" cy="3783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136"/>
                <a:gd name="f4" fmla="val 15135"/>
                <a:gd name="f5" fmla="val 7556"/>
                <a:gd name="f6" fmla="val 5548"/>
                <a:gd name="f7" fmla="val 5572"/>
                <a:gd name="f8" fmla="val 1"/>
                <a:gd name="f9" fmla="val 7580"/>
                <a:gd name="f10" fmla="val 9588"/>
                <a:gd name="f11" fmla="val 9589"/>
                <a:gd name="f12" fmla="*/ f0 1 15136"/>
                <a:gd name="f13" fmla="*/ f1 1 151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5136"/>
                <a:gd name="f20" fmla="*/ f17 1 151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5136" h="15135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6" y="f10"/>
                  </a:lnTo>
                  <a:lnTo>
                    <a:pt x="f5" y="f4"/>
                  </a:lnTo>
                  <a:lnTo>
                    <a:pt x="f11" y="f10"/>
                  </a:lnTo>
                  <a:lnTo>
                    <a:pt x="f4" y="f9"/>
                  </a:lnTo>
                  <a:lnTo>
                    <a:pt x="f11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D581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" name="Google Shape;597;p31">
            <a:extLst>
              <a:ext uri="{FF2B5EF4-FFF2-40B4-BE49-F238E27FC236}">
                <a16:creationId xmlns:a16="http://schemas.microsoft.com/office/drawing/2014/main" id="{352F9968-CFAB-43A4-B93E-000BE6EA9C2D}"/>
              </a:ext>
            </a:extLst>
          </p:cNvPr>
          <p:cNvGrpSpPr/>
          <p:nvPr/>
        </p:nvGrpSpPr>
        <p:grpSpPr>
          <a:xfrm>
            <a:off x="536917" y="4345695"/>
            <a:ext cx="516590" cy="330483"/>
            <a:chOff x="536917" y="4345695"/>
            <a:chExt cx="516590" cy="330483"/>
          </a:xfrm>
        </p:grpSpPr>
        <p:sp>
          <p:nvSpPr>
            <p:cNvPr id="9" name="Google Shape;598;p31">
              <a:extLst>
                <a:ext uri="{FF2B5EF4-FFF2-40B4-BE49-F238E27FC236}">
                  <a16:creationId xmlns:a16="http://schemas.microsoft.com/office/drawing/2014/main" id="{6ABA8F3D-6976-4B4F-B0E3-9AB42C4073E0}"/>
                </a:ext>
              </a:extLst>
            </p:cNvPr>
            <p:cNvSpPr/>
            <p:nvPr/>
          </p:nvSpPr>
          <p:spPr>
            <a:xfrm rot="459180">
              <a:off x="536917" y="4474151"/>
              <a:ext cx="201067" cy="2020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22"/>
                <a:gd name="f4" fmla="val 5247"/>
                <a:gd name="f5" fmla="val 2611"/>
                <a:gd name="f6" fmla="val 1"/>
                <a:gd name="f7" fmla="val 1155"/>
                <a:gd name="f8" fmla="val 1181"/>
                <a:gd name="f9" fmla="val 2636"/>
                <a:gd name="f10" fmla="val 4067"/>
                <a:gd name="f11" fmla="val 4042"/>
                <a:gd name="f12" fmla="val 5221"/>
                <a:gd name="f13" fmla="*/ f0 1 5222"/>
                <a:gd name="f14" fmla="*/ f1 1 524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5222"/>
                <a:gd name="f21" fmla="*/ f18 1 524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222" h="524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7" y="f4"/>
                    <a:pt x="f5" y="f4"/>
                  </a:cubicBezTo>
                  <a:cubicBezTo>
                    <a:pt x="f11" y="f4"/>
                    <a:pt x="f12" y="f10"/>
                    <a:pt x="f12" y="f9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599;p31">
              <a:extLst>
                <a:ext uri="{FF2B5EF4-FFF2-40B4-BE49-F238E27FC236}">
                  <a16:creationId xmlns:a16="http://schemas.microsoft.com/office/drawing/2014/main" id="{62546CB7-20E5-4F68-AE73-60F998B6AE94}"/>
                </a:ext>
              </a:extLst>
            </p:cNvPr>
            <p:cNvSpPr/>
            <p:nvPr/>
          </p:nvSpPr>
          <p:spPr>
            <a:xfrm rot="459180">
              <a:off x="803200" y="4345695"/>
              <a:ext cx="250307" cy="2144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501"/>
                <a:gd name="f4" fmla="val 5570"/>
                <a:gd name="f5" fmla="val 3694"/>
                <a:gd name="f6" fmla="val 3005"/>
                <a:gd name="f7" fmla="val 2302"/>
                <a:gd name="f8" fmla="val 256"/>
                <a:gd name="f9" fmla="val 1732"/>
                <a:gd name="f10" fmla="val 826"/>
                <a:gd name="f11" fmla="val 2583"/>
                <a:gd name="f12" fmla="val 1230"/>
                <a:gd name="f13" fmla="val 3715"/>
                <a:gd name="f14" fmla="val 5246"/>
                <a:gd name="f15" fmla="val 4340"/>
                <a:gd name="f16" fmla="val 2784"/>
                <a:gd name="f17" fmla="val 1106"/>
                <a:gd name="f18" fmla="val 5127"/>
                <a:gd name="f19" fmla="*/ f0 1 6501"/>
                <a:gd name="f20" fmla="*/ f1 1 5570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6501"/>
                <a:gd name="f27" fmla="*/ f24 1 5570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6501" h="557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2" y="f11"/>
                    <a:pt x="f12" y="f4"/>
                    <a:pt x="f13" y="f4"/>
                  </a:cubicBezTo>
                  <a:cubicBezTo>
                    <a:pt x="f14" y="f4"/>
                    <a:pt x="f3" y="f15"/>
                    <a:pt x="f3" y="f16"/>
                  </a:cubicBezTo>
                  <a:cubicBezTo>
                    <a:pt x="f3" y="f17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600;p31">
              <a:extLst>
                <a:ext uri="{FF2B5EF4-FFF2-40B4-BE49-F238E27FC236}">
                  <a16:creationId xmlns:a16="http://schemas.microsoft.com/office/drawing/2014/main" id="{C5737E23-75EA-4D08-89A8-F4402961B8A9}"/>
                </a:ext>
              </a:extLst>
            </p:cNvPr>
            <p:cNvSpPr/>
            <p:nvPr/>
          </p:nvSpPr>
          <p:spPr>
            <a:xfrm rot="459180">
              <a:off x="583450" y="4533147"/>
              <a:ext cx="93790" cy="80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36"/>
                <a:gd name="f4" fmla="val 2102"/>
                <a:gd name="f5" fmla="val 1406"/>
                <a:gd name="f6" fmla="val 477"/>
                <a:gd name="f7" fmla="val 1"/>
                <a:gd name="f8" fmla="val 1130"/>
                <a:gd name="f9" fmla="val 653"/>
                <a:gd name="f10" fmla="val 1782"/>
                <a:gd name="f11" fmla="val 874"/>
                <a:gd name="f12" fmla="val 2003"/>
                <a:gd name="f13" fmla="val 1140"/>
                <a:gd name="f14" fmla="val 2101"/>
                <a:gd name="f15" fmla="val 1398"/>
                <a:gd name="f16" fmla="val 1933"/>
                <a:gd name="f17" fmla="val 2435"/>
                <a:gd name="f18" fmla="val 1680"/>
                <a:gd name="f19" fmla="val 1054"/>
                <a:gd name="f20" fmla="val 1983"/>
                <a:gd name="f21" fmla="*/ f0 1 2436"/>
                <a:gd name="f22" fmla="*/ f1 1 2102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436"/>
                <a:gd name="f29" fmla="*/ f26 1 2102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436" h="21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7" y="f19"/>
                  </a:cubicBezTo>
                  <a:cubicBezTo>
                    <a:pt x="f17" y="f6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01579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601;p31">
              <a:extLst>
                <a:ext uri="{FF2B5EF4-FFF2-40B4-BE49-F238E27FC236}">
                  <a16:creationId xmlns:a16="http://schemas.microsoft.com/office/drawing/2014/main" id="{FAB55569-E9DA-4854-8043-DFEE36B6F145}"/>
                </a:ext>
              </a:extLst>
            </p:cNvPr>
            <p:cNvSpPr/>
            <p:nvPr/>
          </p:nvSpPr>
          <p:spPr>
            <a:xfrm rot="459180">
              <a:off x="883420" y="4408770"/>
              <a:ext cx="109929" cy="933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5"/>
                <a:gd name="f4" fmla="val 2425"/>
                <a:gd name="f5" fmla="val 1669"/>
                <a:gd name="f6" fmla="val 1654"/>
                <a:gd name="f7" fmla="val 1640"/>
                <a:gd name="f8" fmla="val 1"/>
                <a:gd name="f9" fmla="val 1625"/>
                <a:gd name="f10" fmla="val 1615"/>
                <a:gd name="f11" fmla="val 1605"/>
                <a:gd name="f12" fmla="val 1595"/>
                <a:gd name="f13" fmla="val 535"/>
                <a:gd name="f14" fmla="val 1313"/>
                <a:gd name="f15" fmla="val 771"/>
                <a:gd name="f16" fmla="val 2059"/>
                <a:gd name="f17" fmla="val 1024"/>
                <a:gd name="f18" fmla="val 2312"/>
                <a:gd name="f19" fmla="val 1331"/>
                <a:gd name="f20" fmla="val 2424"/>
                <a:gd name="f21" fmla="val 1632"/>
                <a:gd name="f22" fmla="val 2258"/>
                <a:gd name="f23" fmla="val 1935"/>
                <a:gd name="f24" fmla="val 1206"/>
                <a:gd name="f25" fmla="val 2830"/>
                <a:gd name="f26" fmla="val 543"/>
                <a:gd name="f27" fmla="val 2325"/>
                <a:gd name="f28" fmla="*/ f0 1 2855"/>
                <a:gd name="f29" fmla="*/ f1 1 2425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2855"/>
                <a:gd name="f36" fmla="*/ f33 1 2425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855" h="2425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11" y="f8"/>
                    <a:pt x="f12" y="f8"/>
                  </a:cubicBezTo>
                  <a:cubicBezTo>
                    <a:pt x="f13" y="f8"/>
                    <a:pt x="f8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3" y="f23"/>
                    <a:pt x="f3" y="f24"/>
                  </a:cubicBezTo>
                  <a:cubicBezTo>
                    <a:pt x="f25" y="f26"/>
                    <a:pt x="f27" y="f2"/>
                    <a:pt x="f5" y="f2"/>
                  </a:cubicBezTo>
                  <a:close/>
                </a:path>
              </a:pathLst>
            </a:custGeom>
            <a:solidFill>
              <a:srgbClr val="FFD581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7;p35">
            <a:extLst>
              <a:ext uri="{FF2B5EF4-FFF2-40B4-BE49-F238E27FC236}">
                <a16:creationId xmlns:a16="http://schemas.microsoft.com/office/drawing/2014/main" id="{9D1EDA49-4C39-41F2-B9AA-8B8F8F77A7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71" y="3212753"/>
            <a:ext cx="2305504" cy="527700"/>
          </a:xfrm>
        </p:spPr>
        <p:txBody>
          <a:bodyPr/>
          <a:lstStyle/>
          <a:p>
            <a:pPr lvl="0"/>
            <a:r>
              <a:rPr lang="en-US">
                <a:solidFill>
                  <a:srgbClr val="017DC0"/>
                </a:solidFill>
              </a:rPr>
              <a:t>MATERIALS</a:t>
            </a:r>
          </a:p>
        </p:txBody>
      </p:sp>
      <p:sp>
        <p:nvSpPr>
          <p:cNvPr id="3" name="Google Shape;688;p35">
            <a:extLst>
              <a:ext uri="{FF2B5EF4-FFF2-40B4-BE49-F238E27FC236}">
                <a16:creationId xmlns:a16="http://schemas.microsoft.com/office/drawing/2014/main" id="{81F55B70-92F1-4201-8416-32833745961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71" y="3799277"/>
            <a:ext cx="2305504" cy="484796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>
                <a:solidFill>
                  <a:srgbClr val="017DC0"/>
                </a:solidFill>
              </a:rPr>
              <a:t>Jupiter is a gas giant and the biggest planet</a:t>
            </a:r>
          </a:p>
        </p:txBody>
      </p:sp>
      <p:sp>
        <p:nvSpPr>
          <p:cNvPr id="4" name="Google Shape;689;p35">
            <a:extLst>
              <a:ext uri="{FF2B5EF4-FFF2-40B4-BE49-F238E27FC236}">
                <a16:creationId xmlns:a16="http://schemas.microsoft.com/office/drawing/2014/main" id="{D1B126CE-5620-445D-9930-3CBB8238F4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19243" y="3212753"/>
            <a:ext cx="2305504" cy="527700"/>
          </a:xfrm>
        </p:spPr>
        <p:txBody>
          <a:bodyPr anchorCtr="1"/>
          <a:lstStyle/>
          <a:p>
            <a:pPr lvl="0" algn="ctr"/>
            <a:r>
              <a:rPr lang="en-US" sz="2000">
                <a:solidFill>
                  <a:srgbClr val="017DC0"/>
                </a:solidFill>
              </a:rPr>
              <a:t>HUMANS</a:t>
            </a:r>
          </a:p>
        </p:txBody>
      </p:sp>
      <p:sp>
        <p:nvSpPr>
          <p:cNvPr id="5" name="Google Shape;690;p35">
            <a:extLst>
              <a:ext uri="{FF2B5EF4-FFF2-40B4-BE49-F238E27FC236}">
                <a16:creationId xmlns:a16="http://schemas.microsoft.com/office/drawing/2014/main" id="{05710533-CFB9-453C-94A4-85FAD117CBE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19243" y="3799277"/>
            <a:ext cx="2305504" cy="484796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>
                <a:solidFill>
                  <a:srgbClr val="017DC0"/>
                </a:solidFill>
              </a:rPr>
              <a:t>Neptune is the fourth-largest planet</a:t>
            </a:r>
          </a:p>
        </p:txBody>
      </p:sp>
      <p:sp>
        <p:nvSpPr>
          <p:cNvPr id="6" name="Google Shape;693;p35">
            <a:extLst>
              <a:ext uri="{FF2B5EF4-FFF2-40B4-BE49-F238E27FC236}">
                <a16:creationId xmlns:a16="http://schemas.microsoft.com/office/drawing/2014/main" id="{EB576B9B-8222-4135-BB3F-DC373162025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18515" y="3212753"/>
            <a:ext cx="2305504" cy="527700"/>
          </a:xfrm>
        </p:spPr>
        <p:txBody>
          <a:bodyPr anchorCtr="1"/>
          <a:lstStyle/>
          <a:p>
            <a:pPr lvl="0" algn="ctr"/>
            <a:r>
              <a:rPr lang="en-US" sz="2000">
                <a:solidFill>
                  <a:srgbClr val="017DC0"/>
                </a:solidFill>
              </a:rPr>
              <a:t>ANIMALS</a:t>
            </a:r>
          </a:p>
        </p:txBody>
      </p:sp>
      <p:sp>
        <p:nvSpPr>
          <p:cNvPr id="7" name="Google Shape;694;p35">
            <a:extLst>
              <a:ext uri="{FF2B5EF4-FFF2-40B4-BE49-F238E27FC236}">
                <a16:creationId xmlns:a16="http://schemas.microsoft.com/office/drawing/2014/main" id="{51528F02-031B-4716-A938-63DEA2C3865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18515" y="3799277"/>
            <a:ext cx="2305504" cy="484796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>
                <a:solidFill>
                  <a:srgbClr val="017DC0"/>
                </a:solidFill>
              </a:rPr>
              <a:t>Venus is the second planet from the Sun</a:t>
            </a:r>
          </a:p>
        </p:txBody>
      </p:sp>
      <p:sp>
        <p:nvSpPr>
          <p:cNvPr id="8" name="Google Shape;695;p35">
            <a:extLst>
              <a:ext uri="{FF2B5EF4-FFF2-40B4-BE49-F238E27FC236}">
                <a16:creationId xmlns:a16="http://schemas.microsoft.com/office/drawing/2014/main" id="{3227E788-B240-4C22-ACFF-6FCAB74063C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537877"/>
            <a:ext cx="7704002" cy="428103"/>
          </a:xfrm>
        </p:spPr>
        <p:txBody>
          <a:bodyPr anchorCtr="1"/>
          <a:lstStyle/>
          <a:p>
            <a:pPr lvl="0" algn="ctr"/>
            <a:r>
              <a:rPr lang="en-US">
                <a:solidFill>
                  <a:srgbClr val="017DC0"/>
                </a:solidFill>
              </a:rPr>
              <a:t>EFFECTS OF OZONE LAYER DEPLETION</a:t>
            </a:r>
          </a:p>
        </p:txBody>
      </p:sp>
      <p:grpSp>
        <p:nvGrpSpPr>
          <p:cNvPr id="9" name="Google Shape;699;p35">
            <a:extLst>
              <a:ext uri="{FF2B5EF4-FFF2-40B4-BE49-F238E27FC236}">
                <a16:creationId xmlns:a16="http://schemas.microsoft.com/office/drawing/2014/main" id="{35A15F41-99DA-4839-9366-80D4666C4D2A}"/>
              </a:ext>
            </a:extLst>
          </p:cNvPr>
          <p:cNvGrpSpPr/>
          <p:nvPr/>
        </p:nvGrpSpPr>
        <p:grpSpPr>
          <a:xfrm>
            <a:off x="5569994" y="3603385"/>
            <a:ext cx="368402" cy="355253"/>
            <a:chOff x="5569994" y="3603385"/>
            <a:chExt cx="368402" cy="355253"/>
          </a:xfrm>
        </p:grpSpPr>
        <p:sp>
          <p:nvSpPr>
            <p:cNvPr id="10" name="Google Shape;700;p35">
              <a:extLst>
                <a:ext uri="{FF2B5EF4-FFF2-40B4-BE49-F238E27FC236}">
                  <a16:creationId xmlns:a16="http://schemas.microsoft.com/office/drawing/2014/main" id="{BACEE4D7-F0E5-4ECB-B363-C2F8E79F901F}"/>
                </a:ext>
              </a:extLst>
            </p:cNvPr>
            <p:cNvSpPr/>
            <p:nvPr/>
          </p:nvSpPr>
          <p:spPr>
            <a:xfrm>
              <a:off x="5569994" y="3603385"/>
              <a:ext cx="368402" cy="3552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975"/>
                <a:gd name="f4" fmla="val 18298"/>
                <a:gd name="f5" fmla="val 9488"/>
                <a:gd name="f6" fmla="val 8835"/>
                <a:gd name="f7" fmla="val 8258"/>
                <a:gd name="f8" fmla="val 427"/>
                <a:gd name="f9" fmla="val 8032"/>
                <a:gd name="f10" fmla="val 1029"/>
                <a:gd name="f11" fmla="val 6275"/>
                <a:gd name="f12" fmla="val 5923"/>
                <a:gd name="f13" fmla="val 1381"/>
                <a:gd name="f14" fmla="val 7680"/>
                <a:gd name="f15" fmla="val 8182"/>
                <a:gd name="f16" fmla="val 10140"/>
                <a:gd name="f17" fmla="val 10617"/>
                <a:gd name="f18" fmla="val 12374"/>
                <a:gd name="f19" fmla="val 17268"/>
                <a:gd name="f20" fmla="val 17870"/>
                <a:gd name="f21" fmla="val 18297"/>
                <a:gd name="f22" fmla="val 10165"/>
                <a:gd name="f23" fmla="val 10743"/>
                <a:gd name="f24" fmla="val 10968"/>
                <a:gd name="f25" fmla="val 12725"/>
                <a:gd name="f26" fmla="val 17595"/>
                <a:gd name="f27" fmla="*/ f0 1 18975"/>
                <a:gd name="f28" fmla="*/ f1 1 1829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8975"/>
                <a:gd name="f35" fmla="*/ f32 1 1829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8975" h="182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2" y="f15"/>
                    <a:pt x="f2" y="f16"/>
                    <a:pt x="f13" y="f17"/>
                  </a:cubicBezTo>
                  <a:lnTo>
                    <a:pt x="f11" y="f18"/>
                  </a:lnTo>
                  <a:lnTo>
                    <a:pt x="f9" y="f19"/>
                  </a:lnTo>
                  <a:cubicBezTo>
                    <a:pt x="f7" y="f20"/>
                    <a:pt x="f6" y="f21"/>
                    <a:pt x="f5" y="f21"/>
                  </a:cubicBezTo>
                  <a:cubicBezTo>
                    <a:pt x="f22" y="f21"/>
                    <a:pt x="f23" y="f20"/>
                    <a:pt x="f24" y="f19"/>
                  </a:cubicBezTo>
                  <a:lnTo>
                    <a:pt x="f25" y="f18"/>
                  </a:lnTo>
                  <a:lnTo>
                    <a:pt x="f26" y="f17"/>
                  </a:lnTo>
                  <a:cubicBezTo>
                    <a:pt x="f3" y="f16"/>
                    <a:pt x="f3" y="f15"/>
                    <a:pt x="f26" y="f14"/>
                  </a:cubicBezTo>
                  <a:lnTo>
                    <a:pt x="f25" y="f12"/>
                  </a:lnTo>
                  <a:lnTo>
                    <a:pt x="f24" y="f10"/>
                  </a:lnTo>
                  <a:cubicBezTo>
                    <a:pt x="f23" y="f8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701;p35">
              <a:extLst>
                <a:ext uri="{FF2B5EF4-FFF2-40B4-BE49-F238E27FC236}">
                  <a16:creationId xmlns:a16="http://schemas.microsoft.com/office/drawing/2014/main" id="{ADFC863B-BB80-44BC-B9E1-5E966A834853}"/>
                </a:ext>
              </a:extLst>
            </p:cNvPr>
            <p:cNvSpPr/>
            <p:nvPr/>
          </p:nvSpPr>
          <p:spPr>
            <a:xfrm>
              <a:off x="5607503" y="3634081"/>
              <a:ext cx="293869" cy="2938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136"/>
                <a:gd name="f4" fmla="val 15135"/>
                <a:gd name="f5" fmla="val 7556"/>
                <a:gd name="f6" fmla="val 5548"/>
                <a:gd name="f7" fmla="val 5572"/>
                <a:gd name="f8" fmla="val 1"/>
                <a:gd name="f9" fmla="val 7580"/>
                <a:gd name="f10" fmla="val 9588"/>
                <a:gd name="f11" fmla="val 9589"/>
                <a:gd name="f12" fmla="*/ f0 1 15136"/>
                <a:gd name="f13" fmla="*/ f1 1 151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5136"/>
                <a:gd name="f20" fmla="*/ f17 1 151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5136" h="15135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6" y="f10"/>
                  </a:lnTo>
                  <a:lnTo>
                    <a:pt x="f5" y="f4"/>
                  </a:lnTo>
                  <a:lnTo>
                    <a:pt x="f11" y="f10"/>
                  </a:lnTo>
                  <a:lnTo>
                    <a:pt x="f4" y="f9"/>
                  </a:lnTo>
                  <a:lnTo>
                    <a:pt x="f11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D581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" name="Group 4">
            <a:extLst>
              <a:ext uri="{FF2B5EF4-FFF2-40B4-BE49-F238E27FC236}">
                <a16:creationId xmlns:a16="http://schemas.microsoft.com/office/drawing/2014/main" id="{5B579894-60EA-D785-F854-8574FFAAB21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89013" y="1693862"/>
            <a:ext cx="1765301" cy="1385888"/>
            <a:chOff x="623" y="1067"/>
            <a:chExt cx="1112" cy="873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088E6083-C14B-5C42-21E4-2CD7B8C01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" y="1104"/>
              <a:ext cx="1112" cy="468"/>
            </a:xfrm>
            <a:custGeom>
              <a:avLst/>
              <a:gdLst>
                <a:gd name="T0" fmla="*/ 3528 w 4031"/>
                <a:gd name="T1" fmla="*/ 1167 h 1698"/>
                <a:gd name="T2" fmla="*/ 3189 w 4031"/>
                <a:gd name="T3" fmla="*/ 1152 h 1698"/>
                <a:gd name="T4" fmla="*/ 2644 w 4031"/>
                <a:gd name="T5" fmla="*/ 1347 h 1698"/>
                <a:gd name="T6" fmla="*/ 2387 w 4031"/>
                <a:gd name="T7" fmla="*/ 1497 h 1698"/>
                <a:gd name="T8" fmla="*/ 2032 w 4031"/>
                <a:gd name="T9" fmla="*/ 1673 h 1698"/>
                <a:gd name="T10" fmla="*/ 1744 w 4031"/>
                <a:gd name="T11" fmla="*/ 1568 h 1698"/>
                <a:gd name="T12" fmla="*/ 1733 w 4031"/>
                <a:gd name="T13" fmla="*/ 1528 h 1698"/>
                <a:gd name="T14" fmla="*/ 1827 w 4031"/>
                <a:gd name="T15" fmla="*/ 1278 h 1698"/>
                <a:gd name="T16" fmla="*/ 1956 w 4031"/>
                <a:gd name="T17" fmla="*/ 1131 h 1698"/>
                <a:gd name="T18" fmla="*/ 1996 w 4031"/>
                <a:gd name="T19" fmla="*/ 1116 h 1698"/>
                <a:gd name="T20" fmla="*/ 2008 w 4031"/>
                <a:gd name="T21" fmla="*/ 1189 h 1698"/>
                <a:gd name="T22" fmla="*/ 2116 w 4031"/>
                <a:gd name="T23" fmla="*/ 1340 h 1698"/>
                <a:gd name="T24" fmla="*/ 2389 w 4031"/>
                <a:gd name="T25" fmla="*/ 1132 h 1698"/>
                <a:gd name="T26" fmla="*/ 2321 w 4031"/>
                <a:gd name="T27" fmla="*/ 1008 h 1698"/>
                <a:gd name="T28" fmla="*/ 2241 w 4031"/>
                <a:gd name="T29" fmla="*/ 961 h 1698"/>
                <a:gd name="T30" fmla="*/ 2126 w 4031"/>
                <a:gd name="T31" fmla="*/ 970 h 1698"/>
                <a:gd name="T32" fmla="*/ 2076 w 4031"/>
                <a:gd name="T33" fmla="*/ 1010 h 1698"/>
                <a:gd name="T34" fmla="*/ 2109 w 4031"/>
                <a:gd name="T35" fmla="*/ 951 h 1698"/>
                <a:gd name="T36" fmla="*/ 2187 w 4031"/>
                <a:gd name="T37" fmla="*/ 829 h 1698"/>
                <a:gd name="T38" fmla="*/ 2139 w 4031"/>
                <a:gd name="T39" fmla="*/ 649 h 1698"/>
                <a:gd name="T40" fmla="*/ 1820 w 4031"/>
                <a:gd name="T41" fmla="*/ 523 h 1698"/>
                <a:gd name="T42" fmla="*/ 1504 w 4031"/>
                <a:gd name="T43" fmla="*/ 430 h 1698"/>
                <a:gd name="T44" fmla="*/ 1200 w 4031"/>
                <a:gd name="T45" fmla="*/ 524 h 1698"/>
                <a:gd name="T46" fmla="*/ 908 w 4031"/>
                <a:gd name="T47" fmla="*/ 634 h 1698"/>
                <a:gd name="T48" fmla="*/ 571 w 4031"/>
                <a:gd name="T49" fmla="*/ 843 h 1698"/>
                <a:gd name="T50" fmla="*/ 351 w 4031"/>
                <a:gd name="T51" fmla="*/ 1233 h 1698"/>
                <a:gd name="T52" fmla="*/ 246 w 4031"/>
                <a:gd name="T53" fmla="*/ 1321 h 1698"/>
                <a:gd name="T54" fmla="*/ 17 w 4031"/>
                <a:gd name="T55" fmla="*/ 1082 h 1698"/>
                <a:gd name="T56" fmla="*/ 283 w 4031"/>
                <a:gd name="T57" fmla="*/ 566 h 1698"/>
                <a:gd name="T58" fmla="*/ 494 w 4031"/>
                <a:gd name="T59" fmla="*/ 376 h 1698"/>
                <a:gd name="T60" fmla="*/ 981 w 4031"/>
                <a:gd name="T61" fmla="*/ 137 h 1698"/>
                <a:gd name="T62" fmla="*/ 1543 w 4031"/>
                <a:gd name="T63" fmla="*/ 6 h 1698"/>
                <a:gd name="T64" fmla="*/ 2053 w 4031"/>
                <a:gd name="T65" fmla="*/ 36 h 1698"/>
                <a:gd name="T66" fmla="*/ 2649 w 4031"/>
                <a:gd name="T67" fmla="*/ 142 h 1698"/>
                <a:gd name="T68" fmla="*/ 3103 w 4031"/>
                <a:gd name="T69" fmla="*/ 170 h 1698"/>
                <a:gd name="T70" fmla="*/ 3402 w 4031"/>
                <a:gd name="T71" fmla="*/ 159 h 1698"/>
                <a:gd name="T72" fmla="*/ 3869 w 4031"/>
                <a:gd name="T73" fmla="*/ 133 h 1698"/>
                <a:gd name="T74" fmla="*/ 4031 w 4031"/>
                <a:gd name="T75" fmla="*/ 133 h 1698"/>
                <a:gd name="T76" fmla="*/ 3699 w 4031"/>
                <a:gd name="T77" fmla="*/ 1183 h 1698"/>
                <a:gd name="T78" fmla="*/ 3715 w 4031"/>
                <a:gd name="T79" fmla="*/ 1151 h 1698"/>
                <a:gd name="T80" fmla="*/ 3693 w 4031"/>
                <a:gd name="T81" fmla="*/ 1078 h 1698"/>
                <a:gd name="T82" fmla="*/ 3620 w 4031"/>
                <a:gd name="T83" fmla="*/ 1100 h 1698"/>
                <a:gd name="T84" fmla="*/ 3654 w 4031"/>
                <a:gd name="T85" fmla="*/ 1074 h 1698"/>
                <a:gd name="T86" fmla="*/ 3676 w 4031"/>
                <a:gd name="T87" fmla="*/ 1100 h 1698"/>
                <a:gd name="T88" fmla="*/ 3680 w 4031"/>
                <a:gd name="T89" fmla="*/ 1110 h 1698"/>
                <a:gd name="T90" fmla="*/ 3712 w 4031"/>
                <a:gd name="T91" fmla="*/ 1142 h 1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31" h="1698">
                  <a:moveTo>
                    <a:pt x="3683" y="1180"/>
                  </a:moveTo>
                  <a:cubicBezTo>
                    <a:pt x="3631" y="1176"/>
                    <a:pt x="3580" y="1172"/>
                    <a:pt x="3528" y="1167"/>
                  </a:cubicBezTo>
                  <a:cubicBezTo>
                    <a:pt x="3484" y="1164"/>
                    <a:pt x="3439" y="1160"/>
                    <a:pt x="3395" y="1157"/>
                  </a:cubicBezTo>
                  <a:cubicBezTo>
                    <a:pt x="3326" y="1152"/>
                    <a:pt x="3258" y="1155"/>
                    <a:pt x="3189" y="1152"/>
                  </a:cubicBezTo>
                  <a:cubicBezTo>
                    <a:pt x="3042" y="1145"/>
                    <a:pt x="2908" y="1187"/>
                    <a:pt x="2784" y="1264"/>
                  </a:cubicBezTo>
                  <a:cubicBezTo>
                    <a:pt x="2738" y="1293"/>
                    <a:pt x="2691" y="1320"/>
                    <a:pt x="2644" y="1347"/>
                  </a:cubicBezTo>
                  <a:cubicBezTo>
                    <a:pt x="2638" y="1351"/>
                    <a:pt x="2631" y="1352"/>
                    <a:pt x="2630" y="1361"/>
                  </a:cubicBezTo>
                  <a:cubicBezTo>
                    <a:pt x="2549" y="1406"/>
                    <a:pt x="2466" y="1448"/>
                    <a:pt x="2387" y="1497"/>
                  </a:cubicBezTo>
                  <a:cubicBezTo>
                    <a:pt x="2316" y="1539"/>
                    <a:pt x="2241" y="1573"/>
                    <a:pt x="2169" y="1612"/>
                  </a:cubicBezTo>
                  <a:cubicBezTo>
                    <a:pt x="2125" y="1636"/>
                    <a:pt x="2080" y="1658"/>
                    <a:pt x="2032" y="1673"/>
                  </a:cubicBezTo>
                  <a:cubicBezTo>
                    <a:pt x="1981" y="1688"/>
                    <a:pt x="1929" y="1698"/>
                    <a:pt x="1874" y="1682"/>
                  </a:cubicBezTo>
                  <a:cubicBezTo>
                    <a:pt x="1810" y="1665"/>
                    <a:pt x="1767" y="1628"/>
                    <a:pt x="1744" y="1568"/>
                  </a:cubicBezTo>
                  <a:cubicBezTo>
                    <a:pt x="1743" y="1565"/>
                    <a:pt x="1741" y="1563"/>
                    <a:pt x="1740" y="1560"/>
                  </a:cubicBezTo>
                  <a:cubicBezTo>
                    <a:pt x="1742" y="1549"/>
                    <a:pt x="1735" y="1539"/>
                    <a:pt x="1733" y="1528"/>
                  </a:cubicBezTo>
                  <a:cubicBezTo>
                    <a:pt x="1724" y="1484"/>
                    <a:pt x="1731" y="1443"/>
                    <a:pt x="1749" y="1402"/>
                  </a:cubicBezTo>
                  <a:cubicBezTo>
                    <a:pt x="1768" y="1356"/>
                    <a:pt x="1795" y="1316"/>
                    <a:pt x="1827" y="1278"/>
                  </a:cubicBezTo>
                  <a:cubicBezTo>
                    <a:pt x="1836" y="1267"/>
                    <a:pt x="1845" y="1255"/>
                    <a:pt x="1854" y="1244"/>
                  </a:cubicBezTo>
                  <a:cubicBezTo>
                    <a:pt x="1888" y="1207"/>
                    <a:pt x="1922" y="1169"/>
                    <a:pt x="1956" y="1131"/>
                  </a:cubicBezTo>
                  <a:cubicBezTo>
                    <a:pt x="1965" y="1121"/>
                    <a:pt x="1973" y="1108"/>
                    <a:pt x="1988" y="1103"/>
                  </a:cubicBezTo>
                  <a:cubicBezTo>
                    <a:pt x="1995" y="1105"/>
                    <a:pt x="1996" y="1110"/>
                    <a:pt x="1996" y="1116"/>
                  </a:cubicBezTo>
                  <a:cubicBezTo>
                    <a:pt x="1996" y="1130"/>
                    <a:pt x="2001" y="1143"/>
                    <a:pt x="2008" y="1156"/>
                  </a:cubicBezTo>
                  <a:cubicBezTo>
                    <a:pt x="2013" y="1167"/>
                    <a:pt x="2012" y="1177"/>
                    <a:pt x="2008" y="1189"/>
                  </a:cubicBezTo>
                  <a:cubicBezTo>
                    <a:pt x="2000" y="1210"/>
                    <a:pt x="2005" y="1229"/>
                    <a:pt x="2021" y="1245"/>
                  </a:cubicBezTo>
                  <a:cubicBezTo>
                    <a:pt x="2053" y="1276"/>
                    <a:pt x="2084" y="1308"/>
                    <a:pt x="2116" y="1340"/>
                  </a:cubicBezTo>
                  <a:cubicBezTo>
                    <a:pt x="2137" y="1360"/>
                    <a:pt x="2158" y="1362"/>
                    <a:pt x="2179" y="1341"/>
                  </a:cubicBezTo>
                  <a:cubicBezTo>
                    <a:pt x="2250" y="1273"/>
                    <a:pt x="2319" y="1202"/>
                    <a:pt x="2389" y="1132"/>
                  </a:cubicBezTo>
                  <a:cubicBezTo>
                    <a:pt x="2406" y="1115"/>
                    <a:pt x="2405" y="1094"/>
                    <a:pt x="2390" y="1074"/>
                  </a:cubicBezTo>
                  <a:cubicBezTo>
                    <a:pt x="2370" y="1049"/>
                    <a:pt x="2343" y="1031"/>
                    <a:pt x="2321" y="1008"/>
                  </a:cubicBezTo>
                  <a:cubicBezTo>
                    <a:pt x="2311" y="997"/>
                    <a:pt x="2301" y="986"/>
                    <a:pt x="2291" y="976"/>
                  </a:cubicBezTo>
                  <a:cubicBezTo>
                    <a:pt x="2278" y="961"/>
                    <a:pt x="2261" y="954"/>
                    <a:pt x="2241" y="961"/>
                  </a:cubicBezTo>
                  <a:cubicBezTo>
                    <a:pt x="2224" y="967"/>
                    <a:pt x="2208" y="966"/>
                    <a:pt x="2193" y="958"/>
                  </a:cubicBezTo>
                  <a:cubicBezTo>
                    <a:pt x="2167" y="945"/>
                    <a:pt x="2146" y="949"/>
                    <a:pt x="2126" y="970"/>
                  </a:cubicBezTo>
                  <a:cubicBezTo>
                    <a:pt x="2117" y="980"/>
                    <a:pt x="2108" y="989"/>
                    <a:pt x="2098" y="999"/>
                  </a:cubicBezTo>
                  <a:cubicBezTo>
                    <a:pt x="2092" y="1005"/>
                    <a:pt x="2087" y="1012"/>
                    <a:pt x="2076" y="1010"/>
                  </a:cubicBezTo>
                  <a:cubicBezTo>
                    <a:pt x="2075" y="1009"/>
                    <a:pt x="2074" y="1008"/>
                    <a:pt x="2073" y="1006"/>
                  </a:cubicBezTo>
                  <a:cubicBezTo>
                    <a:pt x="2080" y="984"/>
                    <a:pt x="2099" y="971"/>
                    <a:pt x="2109" y="951"/>
                  </a:cubicBezTo>
                  <a:cubicBezTo>
                    <a:pt x="2126" y="931"/>
                    <a:pt x="2143" y="911"/>
                    <a:pt x="2153" y="886"/>
                  </a:cubicBezTo>
                  <a:cubicBezTo>
                    <a:pt x="2163" y="866"/>
                    <a:pt x="2180" y="850"/>
                    <a:pt x="2187" y="829"/>
                  </a:cubicBezTo>
                  <a:cubicBezTo>
                    <a:pt x="2194" y="808"/>
                    <a:pt x="2201" y="787"/>
                    <a:pt x="2201" y="764"/>
                  </a:cubicBezTo>
                  <a:cubicBezTo>
                    <a:pt x="2201" y="715"/>
                    <a:pt x="2176" y="679"/>
                    <a:pt x="2139" y="649"/>
                  </a:cubicBezTo>
                  <a:cubicBezTo>
                    <a:pt x="2094" y="613"/>
                    <a:pt x="2041" y="593"/>
                    <a:pt x="1988" y="574"/>
                  </a:cubicBezTo>
                  <a:cubicBezTo>
                    <a:pt x="1932" y="555"/>
                    <a:pt x="1876" y="540"/>
                    <a:pt x="1820" y="523"/>
                  </a:cubicBezTo>
                  <a:cubicBezTo>
                    <a:pt x="1764" y="505"/>
                    <a:pt x="1711" y="481"/>
                    <a:pt x="1655" y="461"/>
                  </a:cubicBezTo>
                  <a:cubicBezTo>
                    <a:pt x="1606" y="444"/>
                    <a:pt x="1556" y="431"/>
                    <a:pt x="1504" y="430"/>
                  </a:cubicBezTo>
                  <a:cubicBezTo>
                    <a:pt x="1467" y="430"/>
                    <a:pt x="1432" y="439"/>
                    <a:pt x="1398" y="451"/>
                  </a:cubicBezTo>
                  <a:cubicBezTo>
                    <a:pt x="1332" y="475"/>
                    <a:pt x="1266" y="500"/>
                    <a:pt x="1200" y="524"/>
                  </a:cubicBezTo>
                  <a:cubicBezTo>
                    <a:pt x="1151" y="540"/>
                    <a:pt x="1102" y="559"/>
                    <a:pt x="1055" y="578"/>
                  </a:cubicBezTo>
                  <a:cubicBezTo>
                    <a:pt x="1006" y="597"/>
                    <a:pt x="956" y="614"/>
                    <a:pt x="908" y="634"/>
                  </a:cubicBezTo>
                  <a:cubicBezTo>
                    <a:pt x="860" y="653"/>
                    <a:pt x="813" y="671"/>
                    <a:pt x="766" y="693"/>
                  </a:cubicBezTo>
                  <a:cubicBezTo>
                    <a:pt x="685" y="721"/>
                    <a:pt x="620" y="772"/>
                    <a:pt x="571" y="843"/>
                  </a:cubicBezTo>
                  <a:cubicBezTo>
                    <a:pt x="514" y="915"/>
                    <a:pt x="476" y="998"/>
                    <a:pt x="432" y="1077"/>
                  </a:cubicBezTo>
                  <a:cubicBezTo>
                    <a:pt x="404" y="1128"/>
                    <a:pt x="381" y="1183"/>
                    <a:pt x="351" y="1233"/>
                  </a:cubicBezTo>
                  <a:cubicBezTo>
                    <a:pt x="329" y="1269"/>
                    <a:pt x="297" y="1298"/>
                    <a:pt x="260" y="1319"/>
                  </a:cubicBezTo>
                  <a:cubicBezTo>
                    <a:pt x="256" y="1322"/>
                    <a:pt x="251" y="1323"/>
                    <a:pt x="246" y="1321"/>
                  </a:cubicBezTo>
                  <a:cubicBezTo>
                    <a:pt x="149" y="1358"/>
                    <a:pt x="56" y="1307"/>
                    <a:pt x="21" y="1228"/>
                  </a:cubicBezTo>
                  <a:cubicBezTo>
                    <a:pt x="0" y="1180"/>
                    <a:pt x="5" y="1131"/>
                    <a:pt x="17" y="1082"/>
                  </a:cubicBezTo>
                  <a:cubicBezTo>
                    <a:pt x="34" y="1013"/>
                    <a:pt x="65" y="951"/>
                    <a:pt x="98" y="889"/>
                  </a:cubicBezTo>
                  <a:cubicBezTo>
                    <a:pt x="156" y="779"/>
                    <a:pt x="226" y="676"/>
                    <a:pt x="283" y="566"/>
                  </a:cubicBezTo>
                  <a:cubicBezTo>
                    <a:pt x="301" y="530"/>
                    <a:pt x="322" y="496"/>
                    <a:pt x="351" y="468"/>
                  </a:cubicBezTo>
                  <a:cubicBezTo>
                    <a:pt x="394" y="430"/>
                    <a:pt x="446" y="406"/>
                    <a:pt x="494" y="376"/>
                  </a:cubicBezTo>
                  <a:cubicBezTo>
                    <a:pt x="566" y="332"/>
                    <a:pt x="640" y="292"/>
                    <a:pt x="716" y="254"/>
                  </a:cubicBezTo>
                  <a:cubicBezTo>
                    <a:pt x="802" y="211"/>
                    <a:pt x="890" y="171"/>
                    <a:pt x="981" y="137"/>
                  </a:cubicBezTo>
                  <a:cubicBezTo>
                    <a:pt x="1087" y="96"/>
                    <a:pt x="1195" y="62"/>
                    <a:pt x="1306" y="39"/>
                  </a:cubicBezTo>
                  <a:cubicBezTo>
                    <a:pt x="1384" y="23"/>
                    <a:pt x="1463" y="12"/>
                    <a:pt x="1543" y="6"/>
                  </a:cubicBezTo>
                  <a:cubicBezTo>
                    <a:pt x="1618" y="0"/>
                    <a:pt x="1692" y="0"/>
                    <a:pt x="1767" y="3"/>
                  </a:cubicBezTo>
                  <a:cubicBezTo>
                    <a:pt x="1863" y="8"/>
                    <a:pt x="1958" y="21"/>
                    <a:pt x="2053" y="36"/>
                  </a:cubicBezTo>
                  <a:cubicBezTo>
                    <a:pt x="2170" y="56"/>
                    <a:pt x="2287" y="79"/>
                    <a:pt x="2404" y="101"/>
                  </a:cubicBezTo>
                  <a:cubicBezTo>
                    <a:pt x="2486" y="116"/>
                    <a:pt x="2567" y="131"/>
                    <a:pt x="2649" y="142"/>
                  </a:cubicBezTo>
                  <a:cubicBezTo>
                    <a:pt x="2722" y="152"/>
                    <a:pt x="2795" y="159"/>
                    <a:pt x="2869" y="163"/>
                  </a:cubicBezTo>
                  <a:cubicBezTo>
                    <a:pt x="2947" y="166"/>
                    <a:pt x="3025" y="172"/>
                    <a:pt x="3103" y="170"/>
                  </a:cubicBezTo>
                  <a:cubicBezTo>
                    <a:pt x="3171" y="168"/>
                    <a:pt x="3240" y="168"/>
                    <a:pt x="3308" y="163"/>
                  </a:cubicBezTo>
                  <a:cubicBezTo>
                    <a:pt x="3339" y="161"/>
                    <a:pt x="3371" y="160"/>
                    <a:pt x="3402" y="159"/>
                  </a:cubicBezTo>
                  <a:cubicBezTo>
                    <a:pt x="3499" y="155"/>
                    <a:pt x="3596" y="149"/>
                    <a:pt x="3693" y="143"/>
                  </a:cubicBezTo>
                  <a:cubicBezTo>
                    <a:pt x="3752" y="140"/>
                    <a:pt x="3810" y="137"/>
                    <a:pt x="3869" y="133"/>
                  </a:cubicBezTo>
                  <a:cubicBezTo>
                    <a:pt x="3905" y="132"/>
                    <a:pt x="3942" y="131"/>
                    <a:pt x="3978" y="127"/>
                  </a:cubicBezTo>
                  <a:cubicBezTo>
                    <a:pt x="3996" y="126"/>
                    <a:pt x="4014" y="121"/>
                    <a:pt x="4031" y="133"/>
                  </a:cubicBezTo>
                  <a:cubicBezTo>
                    <a:pt x="4031" y="496"/>
                    <a:pt x="4031" y="860"/>
                    <a:pt x="4031" y="1224"/>
                  </a:cubicBezTo>
                  <a:cubicBezTo>
                    <a:pt x="3921" y="1208"/>
                    <a:pt x="3810" y="1193"/>
                    <a:pt x="3699" y="1183"/>
                  </a:cubicBezTo>
                  <a:cubicBezTo>
                    <a:pt x="3698" y="1183"/>
                    <a:pt x="3696" y="1182"/>
                    <a:pt x="3694" y="1181"/>
                  </a:cubicBezTo>
                  <a:cubicBezTo>
                    <a:pt x="3693" y="1166"/>
                    <a:pt x="3707" y="1160"/>
                    <a:pt x="3715" y="1151"/>
                  </a:cubicBezTo>
                  <a:cubicBezTo>
                    <a:pt x="3739" y="1125"/>
                    <a:pt x="3737" y="1109"/>
                    <a:pt x="3705" y="1093"/>
                  </a:cubicBezTo>
                  <a:cubicBezTo>
                    <a:pt x="3698" y="1090"/>
                    <a:pt x="3696" y="1084"/>
                    <a:pt x="3693" y="1078"/>
                  </a:cubicBezTo>
                  <a:cubicBezTo>
                    <a:pt x="3682" y="1057"/>
                    <a:pt x="3667" y="1054"/>
                    <a:pt x="3647" y="1068"/>
                  </a:cubicBezTo>
                  <a:cubicBezTo>
                    <a:pt x="3631" y="1080"/>
                    <a:pt x="3625" y="1087"/>
                    <a:pt x="3620" y="1100"/>
                  </a:cubicBezTo>
                  <a:cubicBezTo>
                    <a:pt x="3629" y="1100"/>
                    <a:pt x="3633" y="1092"/>
                    <a:pt x="3639" y="1087"/>
                  </a:cubicBezTo>
                  <a:cubicBezTo>
                    <a:pt x="3644" y="1082"/>
                    <a:pt x="3648" y="1077"/>
                    <a:pt x="3654" y="1074"/>
                  </a:cubicBezTo>
                  <a:cubicBezTo>
                    <a:pt x="3663" y="1071"/>
                    <a:pt x="3671" y="1072"/>
                    <a:pt x="3678" y="1080"/>
                  </a:cubicBezTo>
                  <a:cubicBezTo>
                    <a:pt x="3683" y="1087"/>
                    <a:pt x="3681" y="1093"/>
                    <a:pt x="3676" y="1100"/>
                  </a:cubicBezTo>
                  <a:cubicBezTo>
                    <a:pt x="3671" y="1107"/>
                    <a:pt x="3665" y="1113"/>
                    <a:pt x="3661" y="1123"/>
                  </a:cubicBezTo>
                  <a:cubicBezTo>
                    <a:pt x="3671" y="1122"/>
                    <a:pt x="3674" y="1114"/>
                    <a:pt x="3680" y="1110"/>
                  </a:cubicBezTo>
                  <a:cubicBezTo>
                    <a:pt x="3691" y="1103"/>
                    <a:pt x="3701" y="1100"/>
                    <a:pt x="3711" y="1110"/>
                  </a:cubicBezTo>
                  <a:cubicBezTo>
                    <a:pt x="3721" y="1120"/>
                    <a:pt x="3720" y="1131"/>
                    <a:pt x="3712" y="1142"/>
                  </a:cubicBezTo>
                  <a:cubicBezTo>
                    <a:pt x="3702" y="1155"/>
                    <a:pt x="3689" y="1165"/>
                    <a:pt x="3683" y="1180"/>
                  </a:cubicBezTo>
                  <a:close/>
                </a:path>
              </a:pathLst>
            </a:custGeom>
            <a:solidFill>
              <a:srgbClr val="CC9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5B9EE45D-D8BD-3312-C629-CE1A1CC9A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" y="1067"/>
              <a:ext cx="1016" cy="166"/>
            </a:xfrm>
            <a:custGeom>
              <a:avLst/>
              <a:gdLst>
                <a:gd name="T0" fmla="*/ 3680 w 3680"/>
                <a:gd name="T1" fmla="*/ 266 h 601"/>
                <a:gd name="T2" fmla="*/ 3463 w 3680"/>
                <a:gd name="T3" fmla="*/ 277 h 601"/>
                <a:gd name="T4" fmla="*/ 3383 w 3680"/>
                <a:gd name="T5" fmla="*/ 281 h 601"/>
                <a:gd name="T6" fmla="*/ 3131 w 3680"/>
                <a:gd name="T7" fmla="*/ 294 h 601"/>
                <a:gd name="T8" fmla="*/ 2966 w 3680"/>
                <a:gd name="T9" fmla="*/ 303 h 601"/>
                <a:gd name="T10" fmla="*/ 2816 w 3680"/>
                <a:gd name="T11" fmla="*/ 308 h 601"/>
                <a:gd name="T12" fmla="*/ 2546 w 3680"/>
                <a:gd name="T13" fmla="*/ 304 h 601"/>
                <a:gd name="T14" fmla="*/ 2340 w 3680"/>
                <a:gd name="T15" fmla="*/ 287 h 601"/>
                <a:gd name="T16" fmla="*/ 2103 w 3680"/>
                <a:gd name="T17" fmla="*/ 250 h 601"/>
                <a:gd name="T18" fmla="*/ 1834 w 3680"/>
                <a:gd name="T19" fmla="*/ 198 h 601"/>
                <a:gd name="T20" fmla="*/ 1579 w 3680"/>
                <a:gd name="T21" fmla="*/ 158 h 601"/>
                <a:gd name="T22" fmla="*/ 1223 w 3680"/>
                <a:gd name="T23" fmla="*/ 142 h 601"/>
                <a:gd name="T24" fmla="*/ 1014 w 3680"/>
                <a:gd name="T25" fmla="*/ 167 h 601"/>
                <a:gd name="T26" fmla="*/ 775 w 3680"/>
                <a:gd name="T27" fmla="*/ 226 h 601"/>
                <a:gd name="T28" fmla="*/ 485 w 3680"/>
                <a:gd name="T29" fmla="*/ 337 h 601"/>
                <a:gd name="T30" fmla="*/ 229 w 3680"/>
                <a:gd name="T31" fmla="*/ 466 h 601"/>
                <a:gd name="T32" fmla="*/ 13 w 3680"/>
                <a:gd name="T33" fmla="*/ 597 h 601"/>
                <a:gd name="T34" fmla="*/ 0 w 3680"/>
                <a:gd name="T35" fmla="*/ 601 h 601"/>
                <a:gd name="T36" fmla="*/ 89 w 3680"/>
                <a:gd name="T37" fmla="*/ 507 h 601"/>
                <a:gd name="T38" fmla="*/ 320 w 3680"/>
                <a:gd name="T39" fmla="*/ 354 h 601"/>
                <a:gd name="T40" fmla="*/ 538 w 3680"/>
                <a:gd name="T41" fmla="*/ 227 h 601"/>
                <a:gd name="T42" fmla="*/ 695 w 3680"/>
                <a:gd name="T43" fmla="*/ 142 h 601"/>
                <a:gd name="T44" fmla="*/ 902 w 3680"/>
                <a:gd name="T45" fmla="*/ 57 h 601"/>
                <a:gd name="T46" fmla="*/ 1093 w 3680"/>
                <a:gd name="T47" fmla="*/ 16 h 601"/>
                <a:gd name="T48" fmla="*/ 1369 w 3680"/>
                <a:gd name="T49" fmla="*/ 9 h 601"/>
                <a:gd name="T50" fmla="*/ 1500 w 3680"/>
                <a:gd name="T51" fmla="*/ 17 h 601"/>
                <a:gd name="T52" fmla="*/ 1659 w 3680"/>
                <a:gd name="T53" fmla="*/ 37 h 601"/>
                <a:gd name="T54" fmla="*/ 1988 w 3680"/>
                <a:gd name="T55" fmla="*/ 93 h 601"/>
                <a:gd name="T56" fmla="*/ 2187 w 3680"/>
                <a:gd name="T57" fmla="*/ 130 h 601"/>
                <a:gd name="T58" fmla="*/ 2396 w 3680"/>
                <a:gd name="T59" fmla="*/ 162 h 601"/>
                <a:gd name="T60" fmla="*/ 2561 w 3680"/>
                <a:gd name="T61" fmla="*/ 175 h 601"/>
                <a:gd name="T62" fmla="*/ 2816 w 3680"/>
                <a:gd name="T63" fmla="*/ 172 h 601"/>
                <a:gd name="T64" fmla="*/ 3040 w 3680"/>
                <a:gd name="T65" fmla="*/ 155 h 601"/>
                <a:gd name="T66" fmla="*/ 3046 w 3680"/>
                <a:gd name="T67" fmla="*/ 154 h 601"/>
                <a:gd name="T68" fmla="*/ 3301 w 3680"/>
                <a:gd name="T69" fmla="*/ 145 h 601"/>
                <a:gd name="T70" fmla="*/ 3596 w 3680"/>
                <a:gd name="T71" fmla="*/ 133 h 601"/>
                <a:gd name="T72" fmla="*/ 3680 w 3680"/>
                <a:gd name="T73" fmla="*/ 130 h 601"/>
                <a:gd name="T74" fmla="*/ 3680 w 3680"/>
                <a:gd name="T75" fmla="*/ 266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80" h="601">
                  <a:moveTo>
                    <a:pt x="3680" y="266"/>
                  </a:moveTo>
                  <a:cubicBezTo>
                    <a:pt x="3607" y="267"/>
                    <a:pt x="3535" y="271"/>
                    <a:pt x="3463" y="277"/>
                  </a:cubicBezTo>
                  <a:cubicBezTo>
                    <a:pt x="3436" y="279"/>
                    <a:pt x="3410" y="280"/>
                    <a:pt x="3383" y="281"/>
                  </a:cubicBezTo>
                  <a:cubicBezTo>
                    <a:pt x="3299" y="284"/>
                    <a:pt x="3215" y="292"/>
                    <a:pt x="3131" y="294"/>
                  </a:cubicBezTo>
                  <a:cubicBezTo>
                    <a:pt x="3076" y="296"/>
                    <a:pt x="3020" y="298"/>
                    <a:pt x="2966" y="303"/>
                  </a:cubicBezTo>
                  <a:cubicBezTo>
                    <a:pt x="2916" y="307"/>
                    <a:pt x="2866" y="305"/>
                    <a:pt x="2816" y="308"/>
                  </a:cubicBezTo>
                  <a:cubicBezTo>
                    <a:pt x="2726" y="314"/>
                    <a:pt x="2636" y="309"/>
                    <a:pt x="2546" y="304"/>
                  </a:cubicBezTo>
                  <a:cubicBezTo>
                    <a:pt x="2477" y="301"/>
                    <a:pt x="2409" y="296"/>
                    <a:pt x="2340" y="287"/>
                  </a:cubicBezTo>
                  <a:cubicBezTo>
                    <a:pt x="2261" y="276"/>
                    <a:pt x="2182" y="265"/>
                    <a:pt x="2103" y="250"/>
                  </a:cubicBezTo>
                  <a:cubicBezTo>
                    <a:pt x="2014" y="232"/>
                    <a:pt x="1924" y="214"/>
                    <a:pt x="1834" y="198"/>
                  </a:cubicBezTo>
                  <a:cubicBezTo>
                    <a:pt x="1749" y="184"/>
                    <a:pt x="1664" y="169"/>
                    <a:pt x="1579" y="158"/>
                  </a:cubicBezTo>
                  <a:cubicBezTo>
                    <a:pt x="1461" y="142"/>
                    <a:pt x="1342" y="137"/>
                    <a:pt x="1223" y="142"/>
                  </a:cubicBezTo>
                  <a:cubicBezTo>
                    <a:pt x="1153" y="145"/>
                    <a:pt x="1083" y="153"/>
                    <a:pt x="1014" y="167"/>
                  </a:cubicBezTo>
                  <a:cubicBezTo>
                    <a:pt x="933" y="182"/>
                    <a:pt x="854" y="201"/>
                    <a:pt x="775" y="226"/>
                  </a:cubicBezTo>
                  <a:cubicBezTo>
                    <a:pt x="676" y="257"/>
                    <a:pt x="580" y="295"/>
                    <a:pt x="485" y="337"/>
                  </a:cubicBezTo>
                  <a:cubicBezTo>
                    <a:pt x="397" y="376"/>
                    <a:pt x="312" y="419"/>
                    <a:pt x="229" y="466"/>
                  </a:cubicBezTo>
                  <a:cubicBezTo>
                    <a:pt x="156" y="507"/>
                    <a:pt x="83" y="550"/>
                    <a:pt x="13" y="597"/>
                  </a:cubicBezTo>
                  <a:cubicBezTo>
                    <a:pt x="9" y="599"/>
                    <a:pt x="5" y="600"/>
                    <a:pt x="0" y="601"/>
                  </a:cubicBezTo>
                  <a:cubicBezTo>
                    <a:pt x="23" y="564"/>
                    <a:pt x="56" y="536"/>
                    <a:pt x="89" y="507"/>
                  </a:cubicBezTo>
                  <a:cubicBezTo>
                    <a:pt x="159" y="446"/>
                    <a:pt x="240" y="400"/>
                    <a:pt x="320" y="354"/>
                  </a:cubicBezTo>
                  <a:cubicBezTo>
                    <a:pt x="393" y="312"/>
                    <a:pt x="466" y="270"/>
                    <a:pt x="538" y="227"/>
                  </a:cubicBezTo>
                  <a:cubicBezTo>
                    <a:pt x="590" y="197"/>
                    <a:pt x="642" y="167"/>
                    <a:pt x="695" y="142"/>
                  </a:cubicBezTo>
                  <a:cubicBezTo>
                    <a:pt x="763" y="109"/>
                    <a:pt x="831" y="79"/>
                    <a:pt x="902" y="57"/>
                  </a:cubicBezTo>
                  <a:cubicBezTo>
                    <a:pt x="965" y="38"/>
                    <a:pt x="1028" y="23"/>
                    <a:pt x="1093" y="16"/>
                  </a:cubicBezTo>
                  <a:cubicBezTo>
                    <a:pt x="1184" y="6"/>
                    <a:pt x="1277" y="0"/>
                    <a:pt x="1369" y="9"/>
                  </a:cubicBezTo>
                  <a:cubicBezTo>
                    <a:pt x="1413" y="12"/>
                    <a:pt x="1457" y="13"/>
                    <a:pt x="1500" y="17"/>
                  </a:cubicBezTo>
                  <a:cubicBezTo>
                    <a:pt x="1553" y="22"/>
                    <a:pt x="1606" y="30"/>
                    <a:pt x="1659" y="37"/>
                  </a:cubicBezTo>
                  <a:cubicBezTo>
                    <a:pt x="1769" y="53"/>
                    <a:pt x="1879" y="73"/>
                    <a:pt x="1988" y="93"/>
                  </a:cubicBezTo>
                  <a:cubicBezTo>
                    <a:pt x="2054" y="106"/>
                    <a:pt x="2121" y="119"/>
                    <a:pt x="2187" y="130"/>
                  </a:cubicBezTo>
                  <a:cubicBezTo>
                    <a:pt x="2257" y="142"/>
                    <a:pt x="2326" y="154"/>
                    <a:pt x="2396" y="162"/>
                  </a:cubicBezTo>
                  <a:cubicBezTo>
                    <a:pt x="2451" y="168"/>
                    <a:pt x="2506" y="171"/>
                    <a:pt x="2561" y="175"/>
                  </a:cubicBezTo>
                  <a:cubicBezTo>
                    <a:pt x="2646" y="181"/>
                    <a:pt x="2731" y="174"/>
                    <a:pt x="2816" y="172"/>
                  </a:cubicBezTo>
                  <a:cubicBezTo>
                    <a:pt x="2891" y="170"/>
                    <a:pt x="2965" y="161"/>
                    <a:pt x="3040" y="155"/>
                  </a:cubicBezTo>
                  <a:cubicBezTo>
                    <a:pt x="3042" y="154"/>
                    <a:pt x="3044" y="154"/>
                    <a:pt x="3046" y="154"/>
                  </a:cubicBezTo>
                  <a:cubicBezTo>
                    <a:pt x="3131" y="156"/>
                    <a:pt x="3216" y="147"/>
                    <a:pt x="3301" y="145"/>
                  </a:cubicBezTo>
                  <a:cubicBezTo>
                    <a:pt x="3399" y="142"/>
                    <a:pt x="3498" y="137"/>
                    <a:pt x="3596" y="133"/>
                  </a:cubicBezTo>
                  <a:cubicBezTo>
                    <a:pt x="3624" y="131"/>
                    <a:pt x="3652" y="131"/>
                    <a:pt x="3680" y="130"/>
                  </a:cubicBezTo>
                  <a:cubicBezTo>
                    <a:pt x="3680" y="175"/>
                    <a:pt x="3680" y="220"/>
                    <a:pt x="3680" y="266"/>
                  </a:cubicBezTo>
                  <a:close/>
                </a:path>
              </a:pathLst>
            </a:custGeom>
            <a:solidFill>
              <a:srgbClr val="FAC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3A402A6-84DD-0C0E-C341-E4F02E930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" y="1333"/>
              <a:ext cx="698" cy="607"/>
            </a:xfrm>
            <a:custGeom>
              <a:avLst/>
              <a:gdLst>
                <a:gd name="T0" fmla="*/ 1576 w 2531"/>
                <a:gd name="T1" fmla="*/ 714 h 2199"/>
                <a:gd name="T2" fmla="*/ 1554 w 2531"/>
                <a:gd name="T3" fmla="*/ 1020 h 2199"/>
                <a:gd name="T4" fmla="*/ 2036 w 2531"/>
                <a:gd name="T5" fmla="*/ 1127 h 2199"/>
                <a:gd name="T6" fmla="*/ 2100 w 2531"/>
                <a:gd name="T7" fmla="*/ 1186 h 2199"/>
                <a:gd name="T8" fmla="*/ 1996 w 2531"/>
                <a:gd name="T9" fmla="*/ 1532 h 2199"/>
                <a:gd name="T10" fmla="*/ 1984 w 2531"/>
                <a:gd name="T11" fmla="*/ 1617 h 2199"/>
                <a:gd name="T12" fmla="*/ 2018 w 2531"/>
                <a:gd name="T13" fmla="*/ 1563 h 2199"/>
                <a:gd name="T14" fmla="*/ 2070 w 2531"/>
                <a:gd name="T15" fmla="*/ 1456 h 2199"/>
                <a:gd name="T16" fmla="*/ 2137 w 2531"/>
                <a:gd name="T17" fmla="*/ 1396 h 2199"/>
                <a:gd name="T18" fmla="*/ 2193 w 2531"/>
                <a:gd name="T19" fmla="*/ 1327 h 2199"/>
                <a:gd name="T20" fmla="*/ 2330 w 2531"/>
                <a:gd name="T21" fmla="*/ 1142 h 2199"/>
                <a:gd name="T22" fmla="*/ 2374 w 2531"/>
                <a:gd name="T23" fmla="*/ 974 h 2199"/>
                <a:gd name="T24" fmla="*/ 2527 w 2531"/>
                <a:gd name="T25" fmla="*/ 885 h 2199"/>
                <a:gd name="T26" fmla="*/ 2300 w 2531"/>
                <a:gd name="T27" fmla="*/ 1657 h 2199"/>
                <a:gd name="T28" fmla="*/ 1555 w 2531"/>
                <a:gd name="T29" fmla="*/ 2162 h 2199"/>
                <a:gd name="T30" fmla="*/ 617 w 2531"/>
                <a:gd name="T31" fmla="*/ 2017 h 2199"/>
                <a:gd name="T32" fmla="*/ 51 w 2531"/>
                <a:gd name="T33" fmla="*/ 1286 h 2199"/>
                <a:gd name="T34" fmla="*/ 4 w 2531"/>
                <a:gd name="T35" fmla="*/ 857 h 2199"/>
                <a:gd name="T36" fmla="*/ 101 w 2531"/>
                <a:gd name="T37" fmla="*/ 844 h 2199"/>
                <a:gd name="T38" fmla="*/ 172 w 2531"/>
                <a:gd name="T39" fmla="*/ 955 h 2199"/>
                <a:gd name="T40" fmla="*/ 274 w 2531"/>
                <a:gd name="T41" fmla="*/ 1309 h 2199"/>
                <a:gd name="T42" fmla="*/ 333 w 2531"/>
                <a:gd name="T43" fmla="*/ 1183 h 2199"/>
                <a:gd name="T44" fmla="*/ 377 w 2531"/>
                <a:gd name="T45" fmla="*/ 886 h 2199"/>
                <a:gd name="T46" fmla="*/ 419 w 2531"/>
                <a:gd name="T47" fmla="*/ 769 h 2199"/>
                <a:gd name="T48" fmla="*/ 357 w 2531"/>
                <a:gd name="T49" fmla="*/ 715 h 2199"/>
                <a:gd name="T50" fmla="*/ 369 w 2531"/>
                <a:gd name="T51" fmla="*/ 587 h 2199"/>
                <a:gd name="T52" fmla="*/ 406 w 2531"/>
                <a:gd name="T53" fmla="*/ 730 h 2199"/>
                <a:gd name="T54" fmla="*/ 467 w 2531"/>
                <a:gd name="T55" fmla="*/ 596 h 2199"/>
                <a:gd name="T56" fmla="*/ 442 w 2531"/>
                <a:gd name="T57" fmla="*/ 534 h 2199"/>
                <a:gd name="T58" fmla="*/ 532 w 2531"/>
                <a:gd name="T59" fmla="*/ 561 h 2199"/>
                <a:gd name="T60" fmla="*/ 566 w 2531"/>
                <a:gd name="T61" fmla="*/ 610 h 2199"/>
                <a:gd name="T62" fmla="*/ 593 w 2531"/>
                <a:gd name="T63" fmla="*/ 781 h 2199"/>
                <a:gd name="T64" fmla="*/ 690 w 2531"/>
                <a:gd name="T65" fmla="*/ 593 h 2199"/>
                <a:gd name="T66" fmla="*/ 722 w 2531"/>
                <a:gd name="T67" fmla="*/ 670 h 2199"/>
                <a:gd name="T68" fmla="*/ 743 w 2531"/>
                <a:gd name="T69" fmla="*/ 871 h 2199"/>
                <a:gd name="T70" fmla="*/ 712 w 2531"/>
                <a:gd name="T71" fmla="*/ 844 h 2199"/>
                <a:gd name="T72" fmla="*/ 748 w 2531"/>
                <a:gd name="T73" fmla="*/ 883 h 2199"/>
                <a:gd name="T74" fmla="*/ 740 w 2531"/>
                <a:gd name="T75" fmla="*/ 720 h 2199"/>
                <a:gd name="T76" fmla="*/ 779 w 2531"/>
                <a:gd name="T77" fmla="*/ 668 h 2199"/>
                <a:gd name="T78" fmla="*/ 805 w 2531"/>
                <a:gd name="T79" fmla="*/ 599 h 2199"/>
                <a:gd name="T80" fmla="*/ 861 w 2531"/>
                <a:gd name="T81" fmla="*/ 527 h 2199"/>
                <a:gd name="T82" fmla="*/ 871 w 2531"/>
                <a:gd name="T83" fmla="*/ 352 h 2199"/>
                <a:gd name="T84" fmla="*/ 921 w 2531"/>
                <a:gd name="T85" fmla="*/ 326 h 2199"/>
                <a:gd name="T86" fmla="*/ 966 w 2531"/>
                <a:gd name="T87" fmla="*/ 256 h 2199"/>
                <a:gd name="T88" fmla="*/ 1023 w 2531"/>
                <a:gd name="T89" fmla="*/ 120 h 2199"/>
                <a:gd name="T90" fmla="*/ 1008 w 2531"/>
                <a:gd name="T91" fmla="*/ 109 h 2199"/>
                <a:gd name="T92" fmla="*/ 1019 w 2531"/>
                <a:gd name="T93" fmla="*/ 43 h 2199"/>
                <a:gd name="T94" fmla="*/ 1106 w 2531"/>
                <a:gd name="T95" fmla="*/ 35 h 2199"/>
                <a:gd name="T96" fmla="*/ 1137 w 2531"/>
                <a:gd name="T97" fmla="*/ 25 h 2199"/>
                <a:gd name="T98" fmla="*/ 1357 w 2531"/>
                <a:gd name="T99" fmla="*/ 15 h 2199"/>
                <a:gd name="T100" fmla="*/ 1389 w 2531"/>
                <a:gd name="T101" fmla="*/ 9 h 2199"/>
                <a:gd name="T102" fmla="*/ 1535 w 2531"/>
                <a:gd name="T103" fmla="*/ 66 h 2199"/>
                <a:gd name="T104" fmla="*/ 1596 w 2531"/>
                <a:gd name="T105" fmla="*/ 165 h 2199"/>
                <a:gd name="T106" fmla="*/ 1623 w 2531"/>
                <a:gd name="T107" fmla="*/ 194 h 2199"/>
                <a:gd name="T108" fmla="*/ 1683 w 2531"/>
                <a:gd name="T109" fmla="*/ 391 h 2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31" h="2199">
                  <a:moveTo>
                    <a:pt x="1692" y="413"/>
                  </a:moveTo>
                  <a:cubicBezTo>
                    <a:pt x="1667" y="447"/>
                    <a:pt x="1639" y="480"/>
                    <a:pt x="1616" y="516"/>
                  </a:cubicBezTo>
                  <a:cubicBezTo>
                    <a:pt x="1579" y="577"/>
                    <a:pt x="1554" y="641"/>
                    <a:pt x="1576" y="714"/>
                  </a:cubicBezTo>
                  <a:cubicBezTo>
                    <a:pt x="1577" y="719"/>
                    <a:pt x="1576" y="725"/>
                    <a:pt x="1576" y="730"/>
                  </a:cubicBezTo>
                  <a:cubicBezTo>
                    <a:pt x="1584" y="744"/>
                    <a:pt x="1580" y="758"/>
                    <a:pt x="1575" y="772"/>
                  </a:cubicBezTo>
                  <a:cubicBezTo>
                    <a:pt x="1543" y="853"/>
                    <a:pt x="1530" y="935"/>
                    <a:pt x="1554" y="1020"/>
                  </a:cubicBezTo>
                  <a:cubicBezTo>
                    <a:pt x="1568" y="1072"/>
                    <a:pt x="1601" y="1110"/>
                    <a:pt x="1648" y="1137"/>
                  </a:cubicBezTo>
                  <a:cubicBezTo>
                    <a:pt x="1716" y="1176"/>
                    <a:pt x="1790" y="1176"/>
                    <a:pt x="1865" y="1168"/>
                  </a:cubicBezTo>
                  <a:cubicBezTo>
                    <a:pt x="1923" y="1162"/>
                    <a:pt x="1980" y="1145"/>
                    <a:pt x="2036" y="1127"/>
                  </a:cubicBezTo>
                  <a:cubicBezTo>
                    <a:pt x="2044" y="1125"/>
                    <a:pt x="2052" y="1121"/>
                    <a:pt x="2061" y="1121"/>
                  </a:cubicBezTo>
                  <a:cubicBezTo>
                    <a:pt x="2063" y="1121"/>
                    <a:pt x="2065" y="1121"/>
                    <a:pt x="2067" y="1122"/>
                  </a:cubicBezTo>
                  <a:cubicBezTo>
                    <a:pt x="2096" y="1136"/>
                    <a:pt x="2108" y="1154"/>
                    <a:pt x="2100" y="1186"/>
                  </a:cubicBezTo>
                  <a:cubicBezTo>
                    <a:pt x="2083" y="1260"/>
                    <a:pt x="2075" y="1336"/>
                    <a:pt x="2037" y="1404"/>
                  </a:cubicBezTo>
                  <a:cubicBezTo>
                    <a:pt x="2025" y="1424"/>
                    <a:pt x="2021" y="1448"/>
                    <a:pt x="2020" y="1471"/>
                  </a:cubicBezTo>
                  <a:cubicBezTo>
                    <a:pt x="2018" y="1494"/>
                    <a:pt x="2011" y="1514"/>
                    <a:pt x="1996" y="1532"/>
                  </a:cubicBezTo>
                  <a:cubicBezTo>
                    <a:pt x="1992" y="1537"/>
                    <a:pt x="1989" y="1542"/>
                    <a:pt x="1989" y="1549"/>
                  </a:cubicBezTo>
                  <a:cubicBezTo>
                    <a:pt x="1988" y="1555"/>
                    <a:pt x="1988" y="1561"/>
                    <a:pt x="1985" y="1565"/>
                  </a:cubicBezTo>
                  <a:cubicBezTo>
                    <a:pt x="1968" y="1582"/>
                    <a:pt x="1970" y="1600"/>
                    <a:pt x="1984" y="1617"/>
                  </a:cubicBezTo>
                  <a:cubicBezTo>
                    <a:pt x="1989" y="1623"/>
                    <a:pt x="1985" y="1631"/>
                    <a:pt x="1990" y="1636"/>
                  </a:cubicBezTo>
                  <a:cubicBezTo>
                    <a:pt x="1998" y="1633"/>
                    <a:pt x="1997" y="1627"/>
                    <a:pt x="1996" y="1621"/>
                  </a:cubicBezTo>
                  <a:cubicBezTo>
                    <a:pt x="1994" y="1598"/>
                    <a:pt x="2003" y="1579"/>
                    <a:pt x="2018" y="1563"/>
                  </a:cubicBezTo>
                  <a:cubicBezTo>
                    <a:pt x="2026" y="1553"/>
                    <a:pt x="2035" y="1544"/>
                    <a:pt x="2032" y="1530"/>
                  </a:cubicBezTo>
                  <a:cubicBezTo>
                    <a:pt x="2032" y="1524"/>
                    <a:pt x="2034" y="1519"/>
                    <a:pt x="2037" y="1515"/>
                  </a:cubicBezTo>
                  <a:cubicBezTo>
                    <a:pt x="2051" y="1497"/>
                    <a:pt x="2066" y="1480"/>
                    <a:pt x="2070" y="1456"/>
                  </a:cubicBezTo>
                  <a:cubicBezTo>
                    <a:pt x="2071" y="1452"/>
                    <a:pt x="2075" y="1448"/>
                    <a:pt x="2079" y="1446"/>
                  </a:cubicBezTo>
                  <a:cubicBezTo>
                    <a:pt x="2081" y="1445"/>
                    <a:pt x="2084" y="1445"/>
                    <a:pt x="2084" y="1443"/>
                  </a:cubicBezTo>
                  <a:cubicBezTo>
                    <a:pt x="2097" y="1422"/>
                    <a:pt x="2118" y="1411"/>
                    <a:pt x="2137" y="1396"/>
                  </a:cubicBezTo>
                  <a:cubicBezTo>
                    <a:pt x="2145" y="1390"/>
                    <a:pt x="2146" y="1379"/>
                    <a:pt x="2146" y="1369"/>
                  </a:cubicBezTo>
                  <a:cubicBezTo>
                    <a:pt x="2147" y="1358"/>
                    <a:pt x="2150" y="1351"/>
                    <a:pt x="2163" y="1350"/>
                  </a:cubicBezTo>
                  <a:cubicBezTo>
                    <a:pt x="2177" y="1349"/>
                    <a:pt x="2186" y="1338"/>
                    <a:pt x="2193" y="1327"/>
                  </a:cubicBezTo>
                  <a:cubicBezTo>
                    <a:pt x="2210" y="1295"/>
                    <a:pt x="2237" y="1270"/>
                    <a:pt x="2246" y="1234"/>
                  </a:cubicBezTo>
                  <a:cubicBezTo>
                    <a:pt x="2251" y="1216"/>
                    <a:pt x="2270" y="1203"/>
                    <a:pt x="2287" y="1195"/>
                  </a:cubicBezTo>
                  <a:cubicBezTo>
                    <a:pt x="2310" y="1183"/>
                    <a:pt x="2322" y="1164"/>
                    <a:pt x="2330" y="1142"/>
                  </a:cubicBezTo>
                  <a:cubicBezTo>
                    <a:pt x="2332" y="1137"/>
                    <a:pt x="2334" y="1132"/>
                    <a:pt x="2335" y="1127"/>
                  </a:cubicBezTo>
                  <a:cubicBezTo>
                    <a:pt x="2340" y="1091"/>
                    <a:pt x="2353" y="1059"/>
                    <a:pt x="2374" y="1030"/>
                  </a:cubicBezTo>
                  <a:cubicBezTo>
                    <a:pt x="2387" y="1012"/>
                    <a:pt x="2388" y="993"/>
                    <a:pt x="2374" y="974"/>
                  </a:cubicBezTo>
                  <a:cubicBezTo>
                    <a:pt x="2374" y="972"/>
                    <a:pt x="2374" y="970"/>
                    <a:pt x="2375" y="969"/>
                  </a:cubicBezTo>
                  <a:cubicBezTo>
                    <a:pt x="2418" y="938"/>
                    <a:pt x="2465" y="915"/>
                    <a:pt x="2509" y="886"/>
                  </a:cubicBezTo>
                  <a:cubicBezTo>
                    <a:pt x="2514" y="882"/>
                    <a:pt x="2521" y="880"/>
                    <a:pt x="2527" y="885"/>
                  </a:cubicBezTo>
                  <a:cubicBezTo>
                    <a:pt x="2531" y="967"/>
                    <a:pt x="2526" y="1048"/>
                    <a:pt x="2513" y="1129"/>
                  </a:cubicBezTo>
                  <a:cubicBezTo>
                    <a:pt x="2498" y="1229"/>
                    <a:pt x="2471" y="1325"/>
                    <a:pt x="2432" y="1418"/>
                  </a:cubicBezTo>
                  <a:cubicBezTo>
                    <a:pt x="2397" y="1502"/>
                    <a:pt x="2353" y="1581"/>
                    <a:pt x="2300" y="1657"/>
                  </a:cubicBezTo>
                  <a:cubicBezTo>
                    <a:pt x="2250" y="1728"/>
                    <a:pt x="2194" y="1793"/>
                    <a:pt x="2131" y="1852"/>
                  </a:cubicBezTo>
                  <a:cubicBezTo>
                    <a:pt x="2056" y="1923"/>
                    <a:pt x="1973" y="1984"/>
                    <a:pt x="1883" y="2035"/>
                  </a:cubicBezTo>
                  <a:cubicBezTo>
                    <a:pt x="1779" y="2092"/>
                    <a:pt x="1670" y="2135"/>
                    <a:pt x="1555" y="2162"/>
                  </a:cubicBezTo>
                  <a:cubicBezTo>
                    <a:pt x="1475" y="2181"/>
                    <a:pt x="1395" y="2191"/>
                    <a:pt x="1313" y="2194"/>
                  </a:cubicBezTo>
                  <a:cubicBezTo>
                    <a:pt x="1203" y="2199"/>
                    <a:pt x="1095" y="2188"/>
                    <a:pt x="988" y="2165"/>
                  </a:cubicBezTo>
                  <a:cubicBezTo>
                    <a:pt x="857" y="2136"/>
                    <a:pt x="733" y="2086"/>
                    <a:pt x="617" y="2017"/>
                  </a:cubicBezTo>
                  <a:cubicBezTo>
                    <a:pt x="534" y="1968"/>
                    <a:pt x="458" y="1909"/>
                    <a:pt x="389" y="1844"/>
                  </a:cubicBezTo>
                  <a:cubicBezTo>
                    <a:pt x="331" y="1789"/>
                    <a:pt x="279" y="1728"/>
                    <a:pt x="233" y="1663"/>
                  </a:cubicBezTo>
                  <a:cubicBezTo>
                    <a:pt x="152" y="1547"/>
                    <a:pt x="90" y="1422"/>
                    <a:pt x="51" y="1286"/>
                  </a:cubicBezTo>
                  <a:cubicBezTo>
                    <a:pt x="26" y="1197"/>
                    <a:pt x="10" y="1107"/>
                    <a:pt x="3" y="1014"/>
                  </a:cubicBezTo>
                  <a:cubicBezTo>
                    <a:pt x="0" y="971"/>
                    <a:pt x="1" y="928"/>
                    <a:pt x="1" y="885"/>
                  </a:cubicBezTo>
                  <a:cubicBezTo>
                    <a:pt x="0" y="875"/>
                    <a:pt x="2" y="866"/>
                    <a:pt x="4" y="857"/>
                  </a:cubicBezTo>
                  <a:cubicBezTo>
                    <a:pt x="12" y="846"/>
                    <a:pt x="24" y="853"/>
                    <a:pt x="33" y="852"/>
                  </a:cubicBezTo>
                  <a:cubicBezTo>
                    <a:pt x="35" y="852"/>
                    <a:pt x="37" y="853"/>
                    <a:pt x="39" y="853"/>
                  </a:cubicBezTo>
                  <a:cubicBezTo>
                    <a:pt x="62" y="861"/>
                    <a:pt x="82" y="852"/>
                    <a:pt x="101" y="844"/>
                  </a:cubicBezTo>
                  <a:cubicBezTo>
                    <a:pt x="117" y="837"/>
                    <a:pt x="127" y="841"/>
                    <a:pt x="142" y="849"/>
                  </a:cubicBezTo>
                  <a:cubicBezTo>
                    <a:pt x="171" y="866"/>
                    <a:pt x="167" y="889"/>
                    <a:pt x="165" y="913"/>
                  </a:cubicBezTo>
                  <a:cubicBezTo>
                    <a:pt x="164" y="928"/>
                    <a:pt x="165" y="942"/>
                    <a:pt x="172" y="955"/>
                  </a:cubicBezTo>
                  <a:cubicBezTo>
                    <a:pt x="189" y="987"/>
                    <a:pt x="195" y="1022"/>
                    <a:pt x="194" y="1058"/>
                  </a:cubicBezTo>
                  <a:cubicBezTo>
                    <a:pt x="193" y="1098"/>
                    <a:pt x="201" y="1134"/>
                    <a:pt x="214" y="1172"/>
                  </a:cubicBezTo>
                  <a:cubicBezTo>
                    <a:pt x="231" y="1220"/>
                    <a:pt x="256" y="1263"/>
                    <a:pt x="274" y="1309"/>
                  </a:cubicBezTo>
                  <a:cubicBezTo>
                    <a:pt x="281" y="1326"/>
                    <a:pt x="307" y="1328"/>
                    <a:pt x="319" y="1313"/>
                  </a:cubicBezTo>
                  <a:cubicBezTo>
                    <a:pt x="321" y="1310"/>
                    <a:pt x="323" y="1308"/>
                    <a:pt x="323" y="1304"/>
                  </a:cubicBezTo>
                  <a:cubicBezTo>
                    <a:pt x="328" y="1264"/>
                    <a:pt x="344" y="1224"/>
                    <a:pt x="333" y="1183"/>
                  </a:cubicBezTo>
                  <a:cubicBezTo>
                    <a:pt x="329" y="1167"/>
                    <a:pt x="330" y="1153"/>
                    <a:pt x="341" y="1140"/>
                  </a:cubicBezTo>
                  <a:cubicBezTo>
                    <a:pt x="358" y="1121"/>
                    <a:pt x="361" y="1099"/>
                    <a:pt x="354" y="1074"/>
                  </a:cubicBezTo>
                  <a:cubicBezTo>
                    <a:pt x="334" y="1008"/>
                    <a:pt x="339" y="946"/>
                    <a:pt x="377" y="886"/>
                  </a:cubicBezTo>
                  <a:cubicBezTo>
                    <a:pt x="383" y="876"/>
                    <a:pt x="388" y="865"/>
                    <a:pt x="393" y="855"/>
                  </a:cubicBezTo>
                  <a:cubicBezTo>
                    <a:pt x="404" y="834"/>
                    <a:pt x="413" y="814"/>
                    <a:pt x="418" y="792"/>
                  </a:cubicBezTo>
                  <a:cubicBezTo>
                    <a:pt x="420" y="785"/>
                    <a:pt x="423" y="778"/>
                    <a:pt x="419" y="769"/>
                  </a:cubicBezTo>
                  <a:cubicBezTo>
                    <a:pt x="407" y="771"/>
                    <a:pt x="395" y="783"/>
                    <a:pt x="381" y="775"/>
                  </a:cubicBezTo>
                  <a:cubicBezTo>
                    <a:pt x="367" y="768"/>
                    <a:pt x="375" y="752"/>
                    <a:pt x="371" y="741"/>
                  </a:cubicBezTo>
                  <a:cubicBezTo>
                    <a:pt x="367" y="731"/>
                    <a:pt x="359" y="724"/>
                    <a:pt x="357" y="715"/>
                  </a:cubicBezTo>
                  <a:cubicBezTo>
                    <a:pt x="348" y="670"/>
                    <a:pt x="345" y="626"/>
                    <a:pt x="351" y="581"/>
                  </a:cubicBezTo>
                  <a:cubicBezTo>
                    <a:pt x="355" y="578"/>
                    <a:pt x="359" y="577"/>
                    <a:pt x="363" y="579"/>
                  </a:cubicBezTo>
                  <a:cubicBezTo>
                    <a:pt x="366" y="581"/>
                    <a:pt x="368" y="584"/>
                    <a:pt x="369" y="587"/>
                  </a:cubicBezTo>
                  <a:cubicBezTo>
                    <a:pt x="377" y="631"/>
                    <a:pt x="392" y="675"/>
                    <a:pt x="389" y="721"/>
                  </a:cubicBezTo>
                  <a:cubicBezTo>
                    <a:pt x="389" y="725"/>
                    <a:pt x="387" y="731"/>
                    <a:pt x="391" y="734"/>
                  </a:cubicBezTo>
                  <a:cubicBezTo>
                    <a:pt x="396" y="738"/>
                    <a:pt x="402" y="734"/>
                    <a:pt x="406" y="730"/>
                  </a:cubicBezTo>
                  <a:cubicBezTo>
                    <a:pt x="435" y="699"/>
                    <a:pt x="470" y="672"/>
                    <a:pt x="485" y="629"/>
                  </a:cubicBezTo>
                  <a:cubicBezTo>
                    <a:pt x="488" y="622"/>
                    <a:pt x="489" y="614"/>
                    <a:pt x="487" y="606"/>
                  </a:cubicBezTo>
                  <a:cubicBezTo>
                    <a:pt x="484" y="594"/>
                    <a:pt x="482" y="587"/>
                    <a:pt x="467" y="596"/>
                  </a:cubicBezTo>
                  <a:cubicBezTo>
                    <a:pt x="454" y="603"/>
                    <a:pt x="449" y="600"/>
                    <a:pt x="449" y="585"/>
                  </a:cubicBezTo>
                  <a:cubicBezTo>
                    <a:pt x="449" y="576"/>
                    <a:pt x="448" y="567"/>
                    <a:pt x="444" y="559"/>
                  </a:cubicBezTo>
                  <a:cubicBezTo>
                    <a:pt x="440" y="551"/>
                    <a:pt x="440" y="543"/>
                    <a:pt x="442" y="534"/>
                  </a:cubicBezTo>
                  <a:cubicBezTo>
                    <a:pt x="443" y="528"/>
                    <a:pt x="442" y="519"/>
                    <a:pt x="450" y="518"/>
                  </a:cubicBezTo>
                  <a:cubicBezTo>
                    <a:pt x="457" y="517"/>
                    <a:pt x="460" y="525"/>
                    <a:pt x="464" y="530"/>
                  </a:cubicBezTo>
                  <a:cubicBezTo>
                    <a:pt x="481" y="552"/>
                    <a:pt x="501" y="568"/>
                    <a:pt x="532" y="561"/>
                  </a:cubicBezTo>
                  <a:cubicBezTo>
                    <a:pt x="542" y="559"/>
                    <a:pt x="550" y="562"/>
                    <a:pt x="553" y="574"/>
                  </a:cubicBezTo>
                  <a:cubicBezTo>
                    <a:pt x="556" y="585"/>
                    <a:pt x="567" y="594"/>
                    <a:pt x="565" y="607"/>
                  </a:cubicBezTo>
                  <a:cubicBezTo>
                    <a:pt x="565" y="608"/>
                    <a:pt x="565" y="610"/>
                    <a:pt x="566" y="610"/>
                  </a:cubicBezTo>
                  <a:cubicBezTo>
                    <a:pt x="593" y="610"/>
                    <a:pt x="579" y="628"/>
                    <a:pt x="578" y="638"/>
                  </a:cubicBezTo>
                  <a:cubicBezTo>
                    <a:pt x="577" y="670"/>
                    <a:pt x="580" y="701"/>
                    <a:pt x="585" y="732"/>
                  </a:cubicBezTo>
                  <a:cubicBezTo>
                    <a:pt x="587" y="748"/>
                    <a:pt x="589" y="764"/>
                    <a:pt x="593" y="781"/>
                  </a:cubicBezTo>
                  <a:cubicBezTo>
                    <a:pt x="600" y="763"/>
                    <a:pt x="604" y="745"/>
                    <a:pt x="606" y="727"/>
                  </a:cubicBezTo>
                  <a:cubicBezTo>
                    <a:pt x="610" y="678"/>
                    <a:pt x="640" y="641"/>
                    <a:pt x="666" y="603"/>
                  </a:cubicBezTo>
                  <a:cubicBezTo>
                    <a:pt x="671" y="595"/>
                    <a:pt x="681" y="591"/>
                    <a:pt x="690" y="593"/>
                  </a:cubicBezTo>
                  <a:cubicBezTo>
                    <a:pt x="700" y="594"/>
                    <a:pt x="701" y="604"/>
                    <a:pt x="703" y="611"/>
                  </a:cubicBezTo>
                  <a:cubicBezTo>
                    <a:pt x="705" y="621"/>
                    <a:pt x="709" y="630"/>
                    <a:pt x="710" y="640"/>
                  </a:cubicBezTo>
                  <a:cubicBezTo>
                    <a:pt x="710" y="652"/>
                    <a:pt x="710" y="660"/>
                    <a:pt x="722" y="670"/>
                  </a:cubicBezTo>
                  <a:cubicBezTo>
                    <a:pt x="735" y="681"/>
                    <a:pt x="736" y="706"/>
                    <a:pt x="731" y="723"/>
                  </a:cubicBezTo>
                  <a:cubicBezTo>
                    <a:pt x="723" y="760"/>
                    <a:pt x="729" y="796"/>
                    <a:pt x="737" y="831"/>
                  </a:cubicBezTo>
                  <a:cubicBezTo>
                    <a:pt x="740" y="844"/>
                    <a:pt x="743" y="857"/>
                    <a:pt x="743" y="871"/>
                  </a:cubicBezTo>
                  <a:cubicBezTo>
                    <a:pt x="744" y="875"/>
                    <a:pt x="743" y="879"/>
                    <a:pt x="739" y="881"/>
                  </a:cubicBezTo>
                  <a:cubicBezTo>
                    <a:pt x="735" y="883"/>
                    <a:pt x="731" y="879"/>
                    <a:pt x="729" y="876"/>
                  </a:cubicBezTo>
                  <a:cubicBezTo>
                    <a:pt x="722" y="868"/>
                    <a:pt x="719" y="857"/>
                    <a:pt x="712" y="844"/>
                  </a:cubicBezTo>
                  <a:cubicBezTo>
                    <a:pt x="727" y="891"/>
                    <a:pt x="742" y="933"/>
                    <a:pt x="758" y="979"/>
                  </a:cubicBezTo>
                  <a:cubicBezTo>
                    <a:pt x="763" y="962"/>
                    <a:pt x="766" y="951"/>
                    <a:pt x="756" y="937"/>
                  </a:cubicBezTo>
                  <a:cubicBezTo>
                    <a:pt x="746" y="922"/>
                    <a:pt x="739" y="904"/>
                    <a:pt x="748" y="883"/>
                  </a:cubicBezTo>
                  <a:cubicBezTo>
                    <a:pt x="756" y="865"/>
                    <a:pt x="748" y="843"/>
                    <a:pt x="739" y="825"/>
                  </a:cubicBezTo>
                  <a:cubicBezTo>
                    <a:pt x="726" y="797"/>
                    <a:pt x="725" y="767"/>
                    <a:pt x="729" y="737"/>
                  </a:cubicBezTo>
                  <a:cubicBezTo>
                    <a:pt x="730" y="730"/>
                    <a:pt x="731" y="721"/>
                    <a:pt x="740" y="720"/>
                  </a:cubicBezTo>
                  <a:cubicBezTo>
                    <a:pt x="748" y="719"/>
                    <a:pt x="751" y="728"/>
                    <a:pt x="754" y="734"/>
                  </a:cubicBezTo>
                  <a:cubicBezTo>
                    <a:pt x="759" y="744"/>
                    <a:pt x="760" y="756"/>
                    <a:pt x="768" y="764"/>
                  </a:cubicBezTo>
                  <a:cubicBezTo>
                    <a:pt x="793" y="734"/>
                    <a:pt x="790" y="701"/>
                    <a:pt x="779" y="668"/>
                  </a:cubicBezTo>
                  <a:cubicBezTo>
                    <a:pt x="773" y="648"/>
                    <a:pt x="774" y="628"/>
                    <a:pt x="780" y="609"/>
                  </a:cubicBezTo>
                  <a:cubicBezTo>
                    <a:pt x="783" y="598"/>
                    <a:pt x="789" y="588"/>
                    <a:pt x="804" y="596"/>
                  </a:cubicBezTo>
                  <a:cubicBezTo>
                    <a:pt x="805" y="597"/>
                    <a:pt x="803" y="599"/>
                    <a:pt x="805" y="599"/>
                  </a:cubicBezTo>
                  <a:cubicBezTo>
                    <a:pt x="806" y="599"/>
                    <a:pt x="806" y="596"/>
                    <a:pt x="807" y="595"/>
                  </a:cubicBezTo>
                  <a:cubicBezTo>
                    <a:pt x="815" y="583"/>
                    <a:pt x="823" y="572"/>
                    <a:pt x="837" y="565"/>
                  </a:cubicBezTo>
                  <a:cubicBezTo>
                    <a:pt x="852" y="557"/>
                    <a:pt x="856" y="541"/>
                    <a:pt x="861" y="527"/>
                  </a:cubicBezTo>
                  <a:cubicBezTo>
                    <a:pt x="878" y="486"/>
                    <a:pt x="887" y="444"/>
                    <a:pt x="876" y="400"/>
                  </a:cubicBezTo>
                  <a:cubicBezTo>
                    <a:pt x="874" y="394"/>
                    <a:pt x="874" y="387"/>
                    <a:pt x="876" y="381"/>
                  </a:cubicBezTo>
                  <a:cubicBezTo>
                    <a:pt x="880" y="370"/>
                    <a:pt x="887" y="361"/>
                    <a:pt x="871" y="352"/>
                  </a:cubicBezTo>
                  <a:cubicBezTo>
                    <a:pt x="863" y="347"/>
                    <a:pt x="868" y="334"/>
                    <a:pt x="873" y="326"/>
                  </a:cubicBezTo>
                  <a:cubicBezTo>
                    <a:pt x="879" y="318"/>
                    <a:pt x="885" y="305"/>
                    <a:pt x="897" y="309"/>
                  </a:cubicBezTo>
                  <a:cubicBezTo>
                    <a:pt x="905" y="311"/>
                    <a:pt x="919" y="312"/>
                    <a:pt x="921" y="326"/>
                  </a:cubicBezTo>
                  <a:cubicBezTo>
                    <a:pt x="923" y="342"/>
                    <a:pt x="931" y="356"/>
                    <a:pt x="927" y="373"/>
                  </a:cubicBezTo>
                  <a:cubicBezTo>
                    <a:pt x="932" y="364"/>
                    <a:pt x="931" y="356"/>
                    <a:pt x="930" y="347"/>
                  </a:cubicBezTo>
                  <a:cubicBezTo>
                    <a:pt x="925" y="310"/>
                    <a:pt x="935" y="279"/>
                    <a:pt x="966" y="256"/>
                  </a:cubicBezTo>
                  <a:cubicBezTo>
                    <a:pt x="972" y="252"/>
                    <a:pt x="975" y="245"/>
                    <a:pt x="978" y="239"/>
                  </a:cubicBezTo>
                  <a:cubicBezTo>
                    <a:pt x="993" y="209"/>
                    <a:pt x="1004" y="177"/>
                    <a:pt x="1011" y="144"/>
                  </a:cubicBezTo>
                  <a:cubicBezTo>
                    <a:pt x="1013" y="136"/>
                    <a:pt x="1013" y="126"/>
                    <a:pt x="1023" y="120"/>
                  </a:cubicBezTo>
                  <a:cubicBezTo>
                    <a:pt x="1031" y="144"/>
                    <a:pt x="1022" y="166"/>
                    <a:pt x="1022" y="184"/>
                  </a:cubicBezTo>
                  <a:cubicBezTo>
                    <a:pt x="1020" y="171"/>
                    <a:pt x="1028" y="154"/>
                    <a:pt x="1027" y="136"/>
                  </a:cubicBezTo>
                  <a:cubicBezTo>
                    <a:pt x="1027" y="120"/>
                    <a:pt x="1019" y="114"/>
                    <a:pt x="1008" y="109"/>
                  </a:cubicBezTo>
                  <a:cubicBezTo>
                    <a:pt x="989" y="99"/>
                    <a:pt x="986" y="92"/>
                    <a:pt x="996" y="73"/>
                  </a:cubicBezTo>
                  <a:cubicBezTo>
                    <a:pt x="999" y="66"/>
                    <a:pt x="1004" y="60"/>
                    <a:pt x="1008" y="53"/>
                  </a:cubicBezTo>
                  <a:cubicBezTo>
                    <a:pt x="1011" y="48"/>
                    <a:pt x="1014" y="45"/>
                    <a:pt x="1019" y="43"/>
                  </a:cubicBezTo>
                  <a:cubicBezTo>
                    <a:pt x="1040" y="39"/>
                    <a:pt x="1060" y="34"/>
                    <a:pt x="1080" y="30"/>
                  </a:cubicBezTo>
                  <a:cubicBezTo>
                    <a:pt x="1087" y="29"/>
                    <a:pt x="1094" y="27"/>
                    <a:pt x="1102" y="30"/>
                  </a:cubicBezTo>
                  <a:cubicBezTo>
                    <a:pt x="1104" y="31"/>
                    <a:pt x="1105" y="33"/>
                    <a:pt x="1106" y="35"/>
                  </a:cubicBezTo>
                  <a:cubicBezTo>
                    <a:pt x="1101" y="63"/>
                    <a:pt x="1105" y="91"/>
                    <a:pt x="1104" y="113"/>
                  </a:cubicBezTo>
                  <a:cubicBezTo>
                    <a:pt x="1115" y="90"/>
                    <a:pt x="1131" y="63"/>
                    <a:pt x="1133" y="30"/>
                  </a:cubicBezTo>
                  <a:cubicBezTo>
                    <a:pt x="1134" y="28"/>
                    <a:pt x="1135" y="26"/>
                    <a:pt x="1137" y="25"/>
                  </a:cubicBezTo>
                  <a:cubicBezTo>
                    <a:pt x="1167" y="11"/>
                    <a:pt x="1199" y="15"/>
                    <a:pt x="1230" y="11"/>
                  </a:cubicBezTo>
                  <a:cubicBezTo>
                    <a:pt x="1262" y="7"/>
                    <a:pt x="1294" y="9"/>
                    <a:pt x="1325" y="4"/>
                  </a:cubicBezTo>
                  <a:cubicBezTo>
                    <a:pt x="1338" y="0"/>
                    <a:pt x="1348" y="6"/>
                    <a:pt x="1357" y="15"/>
                  </a:cubicBezTo>
                  <a:cubicBezTo>
                    <a:pt x="1363" y="25"/>
                    <a:pt x="1362" y="34"/>
                    <a:pt x="1355" y="42"/>
                  </a:cubicBezTo>
                  <a:cubicBezTo>
                    <a:pt x="1365" y="34"/>
                    <a:pt x="1376" y="25"/>
                    <a:pt x="1383" y="12"/>
                  </a:cubicBezTo>
                  <a:cubicBezTo>
                    <a:pt x="1385" y="11"/>
                    <a:pt x="1387" y="10"/>
                    <a:pt x="1389" y="9"/>
                  </a:cubicBezTo>
                  <a:cubicBezTo>
                    <a:pt x="1417" y="6"/>
                    <a:pt x="1446" y="6"/>
                    <a:pt x="1474" y="10"/>
                  </a:cubicBezTo>
                  <a:cubicBezTo>
                    <a:pt x="1477" y="10"/>
                    <a:pt x="1480" y="12"/>
                    <a:pt x="1482" y="13"/>
                  </a:cubicBezTo>
                  <a:cubicBezTo>
                    <a:pt x="1509" y="22"/>
                    <a:pt x="1524" y="39"/>
                    <a:pt x="1535" y="66"/>
                  </a:cubicBezTo>
                  <a:cubicBezTo>
                    <a:pt x="1541" y="79"/>
                    <a:pt x="1555" y="94"/>
                    <a:pt x="1567" y="107"/>
                  </a:cubicBezTo>
                  <a:cubicBezTo>
                    <a:pt x="1576" y="118"/>
                    <a:pt x="1584" y="131"/>
                    <a:pt x="1586" y="146"/>
                  </a:cubicBezTo>
                  <a:cubicBezTo>
                    <a:pt x="1586" y="154"/>
                    <a:pt x="1592" y="159"/>
                    <a:pt x="1596" y="165"/>
                  </a:cubicBezTo>
                  <a:cubicBezTo>
                    <a:pt x="1597" y="166"/>
                    <a:pt x="1597" y="168"/>
                    <a:pt x="1600" y="167"/>
                  </a:cubicBezTo>
                  <a:cubicBezTo>
                    <a:pt x="1616" y="164"/>
                    <a:pt x="1616" y="164"/>
                    <a:pt x="1619" y="168"/>
                  </a:cubicBezTo>
                  <a:cubicBezTo>
                    <a:pt x="1626" y="176"/>
                    <a:pt x="1629" y="184"/>
                    <a:pt x="1623" y="194"/>
                  </a:cubicBezTo>
                  <a:cubicBezTo>
                    <a:pt x="1620" y="197"/>
                    <a:pt x="1620" y="201"/>
                    <a:pt x="1622" y="205"/>
                  </a:cubicBezTo>
                  <a:cubicBezTo>
                    <a:pt x="1631" y="222"/>
                    <a:pt x="1627" y="241"/>
                    <a:pt x="1630" y="260"/>
                  </a:cubicBezTo>
                  <a:cubicBezTo>
                    <a:pt x="1636" y="308"/>
                    <a:pt x="1655" y="351"/>
                    <a:pt x="1683" y="391"/>
                  </a:cubicBezTo>
                  <a:cubicBezTo>
                    <a:pt x="1688" y="397"/>
                    <a:pt x="1698" y="402"/>
                    <a:pt x="1692" y="413"/>
                  </a:cubicBezTo>
                  <a:close/>
                </a:path>
              </a:pathLst>
            </a:custGeom>
            <a:solidFill>
              <a:srgbClr val="7FC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FC183F2A-3558-D4A0-CA7E-F9123EED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" y="1240"/>
              <a:ext cx="557" cy="285"/>
            </a:xfrm>
            <a:custGeom>
              <a:avLst/>
              <a:gdLst>
                <a:gd name="T0" fmla="*/ 1113 w 2018"/>
                <a:gd name="T1" fmla="*/ 366 h 1032"/>
                <a:gd name="T2" fmla="*/ 1180 w 2018"/>
                <a:gd name="T3" fmla="*/ 282 h 1032"/>
                <a:gd name="T4" fmla="*/ 1224 w 2018"/>
                <a:gd name="T5" fmla="*/ 254 h 1032"/>
                <a:gd name="T6" fmla="*/ 1143 w 2018"/>
                <a:gd name="T7" fmla="*/ 211 h 1032"/>
                <a:gd name="T8" fmla="*/ 1034 w 2018"/>
                <a:gd name="T9" fmla="*/ 192 h 1032"/>
                <a:gd name="T10" fmla="*/ 957 w 2018"/>
                <a:gd name="T11" fmla="*/ 213 h 1032"/>
                <a:gd name="T12" fmla="*/ 881 w 2018"/>
                <a:gd name="T13" fmla="*/ 193 h 1032"/>
                <a:gd name="T14" fmla="*/ 853 w 2018"/>
                <a:gd name="T15" fmla="*/ 186 h 1032"/>
                <a:gd name="T16" fmla="*/ 712 w 2018"/>
                <a:gd name="T17" fmla="*/ 297 h 1032"/>
                <a:gd name="T18" fmla="*/ 636 w 2018"/>
                <a:gd name="T19" fmla="*/ 360 h 1032"/>
                <a:gd name="T20" fmla="*/ 493 w 2018"/>
                <a:gd name="T21" fmla="*/ 423 h 1032"/>
                <a:gd name="T22" fmla="*/ 353 w 2018"/>
                <a:gd name="T23" fmla="*/ 577 h 1032"/>
                <a:gd name="T24" fmla="*/ 418 w 2018"/>
                <a:gd name="T25" fmla="*/ 504 h 1032"/>
                <a:gd name="T26" fmla="*/ 397 w 2018"/>
                <a:gd name="T27" fmla="*/ 578 h 1032"/>
                <a:gd name="T28" fmla="*/ 294 w 2018"/>
                <a:gd name="T29" fmla="*/ 653 h 1032"/>
                <a:gd name="T30" fmla="*/ 253 w 2018"/>
                <a:gd name="T31" fmla="*/ 668 h 1032"/>
                <a:gd name="T32" fmla="*/ 223 w 2018"/>
                <a:gd name="T33" fmla="*/ 678 h 1032"/>
                <a:gd name="T34" fmla="*/ 233 w 2018"/>
                <a:gd name="T35" fmla="*/ 686 h 1032"/>
                <a:gd name="T36" fmla="*/ 127 w 2018"/>
                <a:gd name="T37" fmla="*/ 842 h 1032"/>
                <a:gd name="T38" fmla="*/ 0 w 2018"/>
                <a:gd name="T39" fmla="*/ 1030 h 1032"/>
                <a:gd name="T40" fmla="*/ 153 w 2018"/>
                <a:gd name="T41" fmla="*/ 740 h 1032"/>
                <a:gd name="T42" fmla="*/ 336 w 2018"/>
                <a:gd name="T43" fmla="*/ 398 h 1032"/>
                <a:gd name="T44" fmla="*/ 574 w 2018"/>
                <a:gd name="T45" fmla="*/ 194 h 1032"/>
                <a:gd name="T46" fmla="*/ 964 w 2018"/>
                <a:gd name="T47" fmla="*/ 41 h 1032"/>
                <a:gd name="T48" fmla="*/ 1254 w 2018"/>
                <a:gd name="T49" fmla="*/ 0 h 1032"/>
                <a:gd name="T50" fmla="*/ 2015 w 2018"/>
                <a:gd name="T51" fmla="*/ 270 h 1032"/>
                <a:gd name="T52" fmla="*/ 1869 w 2018"/>
                <a:gd name="T53" fmla="*/ 257 h 1032"/>
                <a:gd name="T54" fmla="*/ 1806 w 2018"/>
                <a:gd name="T55" fmla="*/ 241 h 1032"/>
                <a:gd name="T56" fmla="*/ 1967 w 2018"/>
                <a:gd name="T57" fmla="*/ 394 h 1032"/>
                <a:gd name="T58" fmla="*/ 1860 w 2018"/>
                <a:gd name="T59" fmla="*/ 418 h 1032"/>
                <a:gd name="T60" fmla="*/ 1885 w 2018"/>
                <a:gd name="T61" fmla="*/ 515 h 1032"/>
                <a:gd name="T62" fmla="*/ 1788 w 2018"/>
                <a:gd name="T63" fmla="*/ 455 h 1032"/>
                <a:gd name="T64" fmla="*/ 1785 w 2018"/>
                <a:gd name="T65" fmla="*/ 345 h 1032"/>
                <a:gd name="T66" fmla="*/ 1785 w 2018"/>
                <a:gd name="T67" fmla="*/ 317 h 1032"/>
                <a:gd name="T68" fmla="*/ 1828 w 2018"/>
                <a:gd name="T69" fmla="*/ 325 h 1032"/>
                <a:gd name="T70" fmla="*/ 1869 w 2018"/>
                <a:gd name="T71" fmla="*/ 387 h 1032"/>
                <a:gd name="T72" fmla="*/ 1903 w 2018"/>
                <a:gd name="T73" fmla="*/ 403 h 1032"/>
                <a:gd name="T74" fmla="*/ 1919 w 2018"/>
                <a:gd name="T75" fmla="*/ 395 h 1032"/>
                <a:gd name="T76" fmla="*/ 1755 w 2018"/>
                <a:gd name="T77" fmla="*/ 284 h 1032"/>
                <a:gd name="T78" fmla="*/ 1753 w 2018"/>
                <a:gd name="T79" fmla="*/ 319 h 1032"/>
                <a:gd name="T80" fmla="*/ 1711 w 2018"/>
                <a:gd name="T81" fmla="*/ 273 h 1032"/>
                <a:gd name="T82" fmla="*/ 1700 w 2018"/>
                <a:gd name="T83" fmla="*/ 294 h 1032"/>
                <a:gd name="T84" fmla="*/ 1644 w 2018"/>
                <a:gd name="T85" fmla="*/ 270 h 1032"/>
                <a:gd name="T86" fmla="*/ 1531 w 2018"/>
                <a:gd name="T87" fmla="*/ 183 h 1032"/>
                <a:gd name="T88" fmla="*/ 1517 w 2018"/>
                <a:gd name="T89" fmla="*/ 198 h 1032"/>
                <a:gd name="T90" fmla="*/ 1555 w 2018"/>
                <a:gd name="T91" fmla="*/ 241 h 1032"/>
                <a:gd name="T92" fmla="*/ 1424 w 2018"/>
                <a:gd name="T93" fmla="*/ 225 h 1032"/>
                <a:gd name="T94" fmla="*/ 1291 w 2018"/>
                <a:gd name="T95" fmla="*/ 197 h 1032"/>
                <a:gd name="T96" fmla="*/ 1292 w 2018"/>
                <a:gd name="T97" fmla="*/ 246 h 1032"/>
                <a:gd name="T98" fmla="*/ 1282 w 2018"/>
                <a:gd name="T99" fmla="*/ 265 h 1032"/>
                <a:gd name="T100" fmla="*/ 1295 w 2018"/>
                <a:gd name="T101" fmla="*/ 327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18" h="1032">
                  <a:moveTo>
                    <a:pt x="1304" y="343"/>
                  </a:moveTo>
                  <a:cubicBezTo>
                    <a:pt x="1301" y="355"/>
                    <a:pt x="1291" y="350"/>
                    <a:pt x="1284" y="350"/>
                  </a:cubicBezTo>
                  <a:cubicBezTo>
                    <a:pt x="1227" y="353"/>
                    <a:pt x="1169" y="355"/>
                    <a:pt x="1113" y="366"/>
                  </a:cubicBezTo>
                  <a:cubicBezTo>
                    <a:pt x="1100" y="354"/>
                    <a:pt x="1102" y="335"/>
                    <a:pt x="1119" y="333"/>
                  </a:cubicBezTo>
                  <a:cubicBezTo>
                    <a:pt x="1147" y="330"/>
                    <a:pt x="1156" y="302"/>
                    <a:pt x="1178" y="293"/>
                  </a:cubicBezTo>
                  <a:cubicBezTo>
                    <a:pt x="1182" y="291"/>
                    <a:pt x="1182" y="286"/>
                    <a:pt x="1180" y="282"/>
                  </a:cubicBezTo>
                  <a:cubicBezTo>
                    <a:pt x="1176" y="273"/>
                    <a:pt x="1182" y="266"/>
                    <a:pt x="1186" y="258"/>
                  </a:cubicBezTo>
                  <a:cubicBezTo>
                    <a:pt x="1191" y="248"/>
                    <a:pt x="1197" y="246"/>
                    <a:pt x="1207" y="252"/>
                  </a:cubicBezTo>
                  <a:cubicBezTo>
                    <a:pt x="1212" y="256"/>
                    <a:pt x="1218" y="266"/>
                    <a:pt x="1224" y="254"/>
                  </a:cubicBezTo>
                  <a:cubicBezTo>
                    <a:pt x="1229" y="244"/>
                    <a:pt x="1219" y="245"/>
                    <a:pt x="1213" y="243"/>
                  </a:cubicBezTo>
                  <a:cubicBezTo>
                    <a:pt x="1206" y="240"/>
                    <a:pt x="1203" y="232"/>
                    <a:pt x="1198" y="227"/>
                  </a:cubicBezTo>
                  <a:cubicBezTo>
                    <a:pt x="1183" y="212"/>
                    <a:pt x="1168" y="196"/>
                    <a:pt x="1143" y="211"/>
                  </a:cubicBezTo>
                  <a:cubicBezTo>
                    <a:pt x="1134" y="217"/>
                    <a:pt x="1121" y="216"/>
                    <a:pt x="1110" y="218"/>
                  </a:cubicBezTo>
                  <a:cubicBezTo>
                    <a:pt x="1106" y="219"/>
                    <a:pt x="1101" y="220"/>
                    <a:pt x="1099" y="217"/>
                  </a:cubicBezTo>
                  <a:cubicBezTo>
                    <a:pt x="1083" y="193"/>
                    <a:pt x="1053" y="209"/>
                    <a:pt x="1034" y="192"/>
                  </a:cubicBezTo>
                  <a:cubicBezTo>
                    <a:pt x="1029" y="187"/>
                    <a:pt x="1018" y="190"/>
                    <a:pt x="1014" y="196"/>
                  </a:cubicBezTo>
                  <a:cubicBezTo>
                    <a:pt x="1004" y="215"/>
                    <a:pt x="982" y="209"/>
                    <a:pt x="967" y="219"/>
                  </a:cubicBezTo>
                  <a:cubicBezTo>
                    <a:pt x="963" y="223"/>
                    <a:pt x="958" y="218"/>
                    <a:pt x="957" y="213"/>
                  </a:cubicBezTo>
                  <a:cubicBezTo>
                    <a:pt x="954" y="199"/>
                    <a:pt x="946" y="202"/>
                    <a:pt x="936" y="205"/>
                  </a:cubicBezTo>
                  <a:cubicBezTo>
                    <a:pt x="922" y="209"/>
                    <a:pt x="908" y="210"/>
                    <a:pt x="894" y="211"/>
                  </a:cubicBezTo>
                  <a:cubicBezTo>
                    <a:pt x="883" y="212"/>
                    <a:pt x="873" y="208"/>
                    <a:pt x="881" y="193"/>
                  </a:cubicBezTo>
                  <a:cubicBezTo>
                    <a:pt x="883" y="189"/>
                    <a:pt x="886" y="185"/>
                    <a:pt x="877" y="187"/>
                  </a:cubicBezTo>
                  <a:cubicBezTo>
                    <a:pt x="873" y="188"/>
                    <a:pt x="870" y="185"/>
                    <a:pt x="867" y="182"/>
                  </a:cubicBezTo>
                  <a:cubicBezTo>
                    <a:pt x="860" y="173"/>
                    <a:pt x="855" y="174"/>
                    <a:pt x="853" y="186"/>
                  </a:cubicBezTo>
                  <a:cubicBezTo>
                    <a:pt x="851" y="200"/>
                    <a:pt x="841" y="208"/>
                    <a:pt x="829" y="212"/>
                  </a:cubicBezTo>
                  <a:cubicBezTo>
                    <a:pt x="801" y="223"/>
                    <a:pt x="777" y="243"/>
                    <a:pt x="762" y="266"/>
                  </a:cubicBezTo>
                  <a:cubicBezTo>
                    <a:pt x="748" y="286"/>
                    <a:pt x="730" y="290"/>
                    <a:pt x="712" y="297"/>
                  </a:cubicBezTo>
                  <a:cubicBezTo>
                    <a:pt x="698" y="302"/>
                    <a:pt x="689" y="310"/>
                    <a:pt x="685" y="324"/>
                  </a:cubicBezTo>
                  <a:cubicBezTo>
                    <a:pt x="682" y="331"/>
                    <a:pt x="680" y="338"/>
                    <a:pt x="671" y="339"/>
                  </a:cubicBezTo>
                  <a:cubicBezTo>
                    <a:pt x="657" y="341"/>
                    <a:pt x="648" y="352"/>
                    <a:pt x="636" y="360"/>
                  </a:cubicBezTo>
                  <a:cubicBezTo>
                    <a:pt x="613" y="379"/>
                    <a:pt x="586" y="394"/>
                    <a:pt x="563" y="413"/>
                  </a:cubicBezTo>
                  <a:cubicBezTo>
                    <a:pt x="554" y="420"/>
                    <a:pt x="547" y="421"/>
                    <a:pt x="536" y="415"/>
                  </a:cubicBezTo>
                  <a:cubicBezTo>
                    <a:pt x="521" y="407"/>
                    <a:pt x="506" y="414"/>
                    <a:pt x="493" y="423"/>
                  </a:cubicBezTo>
                  <a:cubicBezTo>
                    <a:pt x="462" y="445"/>
                    <a:pt x="436" y="471"/>
                    <a:pt x="411" y="499"/>
                  </a:cubicBezTo>
                  <a:cubicBezTo>
                    <a:pt x="393" y="519"/>
                    <a:pt x="375" y="539"/>
                    <a:pt x="354" y="558"/>
                  </a:cubicBezTo>
                  <a:cubicBezTo>
                    <a:pt x="348" y="563"/>
                    <a:pt x="335" y="570"/>
                    <a:pt x="353" y="577"/>
                  </a:cubicBezTo>
                  <a:cubicBezTo>
                    <a:pt x="355" y="578"/>
                    <a:pt x="354" y="582"/>
                    <a:pt x="353" y="588"/>
                  </a:cubicBezTo>
                  <a:cubicBezTo>
                    <a:pt x="369" y="568"/>
                    <a:pt x="387" y="554"/>
                    <a:pt x="395" y="531"/>
                  </a:cubicBezTo>
                  <a:cubicBezTo>
                    <a:pt x="399" y="519"/>
                    <a:pt x="408" y="511"/>
                    <a:pt x="418" y="504"/>
                  </a:cubicBezTo>
                  <a:cubicBezTo>
                    <a:pt x="421" y="503"/>
                    <a:pt x="424" y="501"/>
                    <a:pt x="428" y="503"/>
                  </a:cubicBezTo>
                  <a:cubicBezTo>
                    <a:pt x="432" y="505"/>
                    <a:pt x="432" y="510"/>
                    <a:pt x="430" y="514"/>
                  </a:cubicBezTo>
                  <a:cubicBezTo>
                    <a:pt x="422" y="536"/>
                    <a:pt x="418" y="560"/>
                    <a:pt x="397" y="578"/>
                  </a:cubicBezTo>
                  <a:cubicBezTo>
                    <a:pt x="381" y="591"/>
                    <a:pt x="370" y="611"/>
                    <a:pt x="348" y="620"/>
                  </a:cubicBezTo>
                  <a:cubicBezTo>
                    <a:pt x="335" y="625"/>
                    <a:pt x="334" y="625"/>
                    <a:pt x="324" y="611"/>
                  </a:cubicBezTo>
                  <a:cubicBezTo>
                    <a:pt x="321" y="631"/>
                    <a:pt x="311" y="644"/>
                    <a:pt x="294" y="653"/>
                  </a:cubicBezTo>
                  <a:cubicBezTo>
                    <a:pt x="284" y="657"/>
                    <a:pt x="280" y="669"/>
                    <a:pt x="271" y="676"/>
                  </a:cubicBezTo>
                  <a:cubicBezTo>
                    <a:pt x="268" y="679"/>
                    <a:pt x="264" y="681"/>
                    <a:pt x="259" y="680"/>
                  </a:cubicBezTo>
                  <a:cubicBezTo>
                    <a:pt x="254" y="678"/>
                    <a:pt x="253" y="672"/>
                    <a:pt x="253" y="668"/>
                  </a:cubicBezTo>
                  <a:cubicBezTo>
                    <a:pt x="253" y="656"/>
                    <a:pt x="255" y="645"/>
                    <a:pt x="259" y="634"/>
                  </a:cubicBezTo>
                  <a:cubicBezTo>
                    <a:pt x="254" y="652"/>
                    <a:pt x="244" y="665"/>
                    <a:pt x="227" y="673"/>
                  </a:cubicBezTo>
                  <a:cubicBezTo>
                    <a:pt x="225" y="674"/>
                    <a:pt x="224" y="676"/>
                    <a:pt x="223" y="678"/>
                  </a:cubicBezTo>
                  <a:cubicBezTo>
                    <a:pt x="224" y="677"/>
                    <a:pt x="226" y="675"/>
                    <a:pt x="228" y="675"/>
                  </a:cubicBezTo>
                  <a:cubicBezTo>
                    <a:pt x="232" y="673"/>
                    <a:pt x="234" y="677"/>
                    <a:pt x="234" y="680"/>
                  </a:cubicBezTo>
                  <a:cubicBezTo>
                    <a:pt x="234" y="682"/>
                    <a:pt x="234" y="684"/>
                    <a:pt x="233" y="686"/>
                  </a:cubicBezTo>
                  <a:cubicBezTo>
                    <a:pt x="214" y="708"/>
                    <a:pt x="214" y="737"/>
                    <a:pt x="204" y="762"/>
                  </a:cubicBezTo>
                  <a:cubicBezTo>
                    <a:pt x="199" y="773"/>
                    <a:pt x="192" y="782"/>
                    <a:pt x="180" y="784"/>
                  </a:cubicBezTo>
                  <a:cubicBezTo>
                    <a:pt x="146" y="789"/>
                    <a:pt x="141" y="819"/>
                    <a:pt x="127" y="842"/>
                  </a:cubicBezTo>
                  <a:cubicBezTo>
                    <a:pt x="141" y="883"/>
                    <a:pt x="102" y="899"/>
                    <a:pt x="87" y="926"/>
                  </a:cubicBezTo>
                  <a:cubicBezTo>
                    <a:pt x="66" y="962"/>
                    <a:pt x="32" y="991"/>
                    <a:pt x="9" y="1027"/>
                  </a:cubicBezTo>
                  <a:cubicBezTo>
                    <a:pt x="7" y="1029"/>
                    <a:pt x="4" y="1032"/>
                    <a:pt x="0" y="1030"/>
                  </a:cubicBezTo>
                  <a:cubicBezTo>
                    <a:pt x="11" y="964"/>
                    <a:pt x="31" y="900"/>
                    <a:pt x="53" y="836"/>
                  </a:cubicBezTo>
                  <a:cubicBezTo>
                    <a:pt x="54" y="833"/>
                    <a:pt x="55" y="830"/>
                    <a:pt x="55" y="827"/>
                  </a:cubicBezTo>
                  <a:cubicBezTo>
                    <a:pt x="96" y="807"/>
                    <a:pt x="130" y="778"/>
                    <a:pt x="153" y="740"/>
                  </a:cubicBezTo>
                  <a:cubicBezTo>
                    <a:pt x="181" y="696"/>
                    <a:pt x="201" y="646"/>
                    <a:pt x="225" y="599"/>
                  </a:cubicBezTo>
                  <a:cubicBezTo>
                    <a:pt x="243" y="563"/>
                    <a:pt x="264" y="528"/>
                    <a:pt x="283" y="493"/>
                  </a:cubicBezTo>
                  <a:cubicBezTo>
                    <a:pt x="301" y="462"/>
                    <a:pt x="319" y="430"/>
                    <a:pt x="336" y="398"/>
                  </a:cubicBezTo>
                  <a:cubicBezTo>
                    <a:pt x="347" y="379"/>
                    <a:pt x="363" y="364"/>
                    <a:pt x="376" y="347"/>
                  </a:cubicBezTo>
                  <a:cubicBezTo>
                    <a:pt x="399" y="317"/>
                    <a:pt x="429" y="293"/>
                    <a:pt x="459" y="270"/>
                  </a:cubicBezTo>
                  <a:cubicBezTo>
                    <a:pt x="495" y="242"/>
                    <a:pt x="532" y="214"/>
                    <a:pt x="574" y="194"/>
                  </a:cubicBezTo>
                  <a:cubicBezTo>
                    <a:pt x="608" y="177"/>
                    <a:pt x="644" y="165"/>
                    <a:pt x="678" y="150"/>
                  </a:cubicBezTo>
                  <a:cubicBezTo>
                    <a:pt x="736" y="124"/>
                    <a:pt x="796" y="105"/>
                    <a:pt x="855" y="81"/>
                  </a:cubicBezTo>
                  <a:cubicBezTo>
                    <a:pt x="891" y="66"/>
                    <a:pt x="926" y="50"/>
                    <a:pt x="964" y="41"/>
                  </a:cubicBezTo>
                  <a:cubicBezTo>
                    <a:pt x="979" y="38"/>
                    <a:pt x="990" y="25"/>
                    <a:pt x="1007" y="27"/>
                  </a:cubicBezTo>
                  <a:cubicBezTo>
                    <a:pt x="1047" y="13"/>
                    <a:pt x="1090" y="9"/>
                    <a:pt x="1132" y="5"/>
                  </a:cubicBezTo>
                  <a:cubicBezTo>
                    <a:pt x="1173" y="1"/>
                    <a:pt x="1213" y="0"/>
                    <a:pt x="1254" y="0"/>
                  </a:cubicBezTo>
                  <a:cubicBezTo>
                    <a:pt x="1379" y="2"/>
                    <a:pt x="1501" y="21"/>
                    <a:pt x="1621" y="58"/>
                  </a:cubicBezTo>
                  <a:cubicBezTo>
                    <a:pt x="1758" y="101"/>
                    <a:pt x="1883" y="165"/>
                    <a:pt x="1998" y="251"/>
                  </a:cubicBezTo>
                  <a:cubicBezTo>
                    <a:pt x="2005" y="256"/>
                    <a:pt x="2012" y="261"/>
                    <a:pt x="2015" y="270"/>
                  </a:cubicBezTo>
                  <a:cubicBezTo>
                    <a:pt x="2018" y="295"/>
                    <a:pt x="2009" y="317"/>
                    <a:pt x="1999" y="339"/>
                  </a:cubicBezTo>
                  <a:cubicBezTo>
                    <a:pt x="1980" y="340"/>
                    <a:pt x="1969" y="325"/>
                    <a:pt x="1957" y="316"/>
                  </a:cubicBezTo>
                  <a:cubicBezTo>
                    <a:pt x="1929" y="294"/>
                    <a:pt x="1898" y="277"/>
                    <a:pt x="1869" y="257"/>
                  </a:cubicBezTo>
                  <a:cubicBezTo>
                    <a:pt x="1855" y="248"/>
                    <a:pt x="1840" y="241"/>
                    <a:pt x="1822" y="243"/>
                  </a:cubicBezTo>
                  <a:cubicBezTo>
                    <a:pt x="1817" y="244"/>
                    <a:pt x="1811" y="243"/>
                    <a:pt x="1807" y="239"/>
                  </a:cubicBezTo>
                  <a:cubicBezTo>
                    <a:pt x="1805" y="238"/>
                    <a:pt x="1805" y="243"/>
                    <a:pt x="1806" y="241"/>
                  </a:cubicBezTo>
                  <a:cubicBezTo>
                    <a:pt x="1806" y="240"/>
                    <a:pt x="1807" y="240"/>
                    <a:pt x="1808" y="241"/>
                  </a:cubicBezTo>
                  <a:cubicBezTo>
                    <a:pt x="1841" y="275"/>
                    <a:pt x="1892" y="287"/>
                    <a:pt x="1922" y="326"/>
                  </a:cubicBezTo>
                  <a:cubicBezTo>
                    <a:pt x="1938" y="348"/>
                    <a:pt x="1958" y="368"/>
                    <a:pt x="1967" y="394"/>
                  </a:cubicBezTo>
                  <a:cubicBezTo>
                    <a:pt x="1955" y="419"/>
                    <a:pt x="1943" y="443"/>
                    <a:pt x="1919" y="459"/>
                  </a:cubicBezTo>
                  <a:cubicBezTo>
                    <a:pt x="1905" y="450"/>
                    <a:pt x="1895" y="436"/>
                    <a:pt x="1881" y="427"/>
                  </a:cubicBezTo>
                  <a:cubicBezTo>
                    <a:pt x="1875" y="423"/>
                    <a:pt x="1868" y="420"/>
                    <a:pt x="1860" y="418"/>
                  </a:cubicBezTo>
                  <a:cubicBezTo>
                    <a:pt x="1867" y="436"/>
                    <a:pt x="1873" y="454"/>
                    <a:pt x="1886" y="469"/>
                  </a:cubicBezTo>
                  <a:cubicBezTo>
                    <a:pt x="1898" y="483"/>
                    <a:pt x="1888" y="496"/>
                    <a:pt x="1884" y="510"/>
                  </a:cubicBezTo>
                  <a:cubicBezTo>
                    <a:pt x="1884" y="511"/>
                    <a:pt x="1884" y="513"/>
                    <a:pt x="1885" y="515"/>
                  </a:cubicBezTo>
                  <a:cubicBezTo>
                    <a:pt x="1885" y="524"/>
                    <a:pt x="1880" y="528"/>
                    <a:pt x="1872" y="527"/>
                  </a:cubicBezTo>
                  <a:cubicBezTo>
                    <a:pt x="1856" y="512"/>
                    <a:pt x="1847" y="491"/>
                    <a:pt x="1827" y="479"/>
                  </a:cubicBezTo>
                  <a:cubicBezTo>
                    <a:pt x="1814" y="471"/>
                    <a:pt x="1802" y="462"/>
                    <a:pt x="1788" y="455"/>
                  </a:cubicBezTo>
                  <a:cubicBezTo>
                    <a:pt x="1769" y="446"/>
                    <a:pt x="1757" y="428"/>
                    <a:pt x="1748" y="410"/>
                  </a:cubicBezTo>
                  <a:cubicBezTo>
                    <a:pt x="1737" y="383"/>
                    <a:pt x="1748" y="356"/>
                    <a:pt x="1775" y="340"/>
                  </a:cubicBezTo>
                  <a:cubicBezTo>
                    <a:pt x="1781" y="336"/>
                    <a:pt x="1783" y="341"/>
                    <a:pt x="1785" y="345"/>
                  </a:cubicBezTo>
                  <a:cubicBezTo>
                    <a:pt x="1788" y="353"/>
                    <a:pt x="1788" y="362"/>
                    <a:pt x="1801" y="370"/>
                  </a:cubicBezTo>
                  <a:cubicBezTo>
                    <a:pt x="1791" y="356"/>
                    <a:pt x="1779" y="348"/>
                    <a:pt x="1790" y="334"/>
                  </a:cubicBezTo>
                  <a:cubicBezTo>
                    <a:pt x="1794" y="329"/>
                    <a:pt x="1787" y="323"/>
                    <a:pt x="1785" y="317"/>
                  </a:cubicBezTo>
                  <a:cubicBezTo>
                    <a:pt x="1783" y="313"/>
                    <a:pt x="1780" y="307"/>
                    <a:pt x="1784" y="303"/>
                  </a:cubicBezTo>
                  <a:cubicBezTo>
                    <a:pt x="1788" y="298"/>
                    <a:pt x="1794" y="299"/>
                    <a:pt x="1799" y="300"/>
                  </a:cubicBezTo>
                  <a:cubicBezTo>
                    <a:pt x="1813" y="303"/>
                    <a:pt x="1822" y="313"/>
                    <a:pt x="1828" y="325"/>
                  </a:cubicBezTo>
                  <a:cubicBezTo>
                    <a:pt x="1832" y="334"/>
                    <a:pt x="1837" y="340"/>
                    <a:pt x="1847" y="343"/>
                  </a:cubicBezTo>
                  <a:cubicBezTo>
                    <a:pt x="1860" y="347"/>
                    <a:pt x="1869" y="358"/>
                    <a:pt x="1863" y="370"/>
                  </a:cubicBezTo>
                  <a:cubicBezTo>
                    <a:pt x="1858" y="381"/>
                    <a:pt x="1860" y="383"/>
                    <a:pt x="1869" y="387"/>
                  </a:cubicBezTo>
                  <a:cubicBezTo>
                    <a:pt x="1878" y="391"/>
                    <a:pt x="1885" y="398"/>
                    <a:pt x="1892" y="406"/>
                  </a:cubicBezTo>
                  <a:cubicBezTo>
                    <a:pt x="1898" y="414"/>
                    <a:pt x="1906" y="421"/>
                    <a:pt x="1919" y="421"/>
                  </a:cubicBezTo>
                  <a:cubicBezTo>
                    <a:pt x="1914" y="413"/>
                    <a:pt x="1908" y="409"/>
                    <a:pt x="1903" y="403"/>
                  </a:cubicBezTo>
                  <a:cubicBezTo>
                    <a:pt x="1900" y="398"/>
                    <a:pt x="1894" y="393"/>
                    <a:pt x="1900" y="387"/>
                  </a:cubicBezTo>
                  <a:cubicBezTo>
                    <a:pt x="1905" y="383"/>
                    <a:pt x="1910" y="389"/>
                    <a:pt x="1914" y="392"/>
                  </a:cubicBezTo>
                  <a:cubicBezTo>
                    <a:pt x="1916" y="393"/>
                    <a:pt x="1917" y="394"/>
                    <a:pt x="1919" y="395"/>
                  </a:cubicBezTo>
                  <a:cubicBezTo>
                    <a:pt x="1877" y="355"/>
                    <a:pt x="1836" y="316"/>
                    <a:pt x="1791" y="279"/>
                  </a:cubicBezTo>
                  <a:cubicBezTo>
                    <a:pt x="1773" y="264"/>
                    <a:pt x="1749" y="264"/>
                    <a:pt x="1730" y="251"/>
                  </a:cubicBezTo>
                  <a:cubicBezTo>
                    <a:pt x="1735" y="265"/>
                    <a:pt x="1743" y="276"/>
                    <a:pt x="1755" y="284"/>
                  </a:cubicBezTo>
                  <a:cubicBezTo>
                    <a:pt x="1764" y="289"/>
                    <a:pt x="1771" y="296"/>
                    <a:pt x="1774" y="306"/>
                  </a:cubicBezTo>
                  <a:cubicBezTo>
                    <a:pt x="1776" y="313"/>
                    <a:pt x="1774" y="319"/>
                    <a:pt x="1769" y="322"/>
                  </a:cubicBezTo>
                  <a:cubicBezTo>
                    <a:pt x="1762" y="327"/>
                    <a:pt x="1757" y="324"/>
                    <a:pt x="1753" y="319"/>
                  </a:cubicBezTo>
                  <a:cubicBezTo>
                    <a:pt x="1737" y="299"/>
                    <a:pt x="1716" y="284"/>
                    <a:pt x="1702" y="263"/>
                  </a:cubicBezTo>
                  <a:cubicBezTo>
                    <a:pt x="1697" y="254"/>
                    <a:pt x="1695" y="245"/>
                    <a:pt x="1693" y="235"/>
                  </a:cubicBezTo>
                  <a:cubicBezTo>
                    <a:pt x="1694" y="250"/>
                    <a:pt x="1697" y="264"/>
                    <a:pt x="1711" y="273"/>
                  </a:cubicBezTo>
                  <a:cubicBezTo>
                    <a:pt x="1714" y="276"/>
                    <a:pt x="1715" y="280"/>
                    <a:pt x="1717" y="283"/>
                  </a:cubicBezTo>
                  <a:cubicBezTo>
                    <a:pt x="1720" y="290"/>
                    <a:pt x="1719" y="295"/>
                    <a:pt x="1713" y="299"/>
                  </a:cubicBezTo>
                  <a:cubicBezTo>
                    <a:pt x="1706" y="302"/>
                    <a:pt x="1702" y="299"/>
                    <a:pt x="1700" y="294"/>
                  </a:cubicBezTo>
                  <a:cubicBezTo>
                    <a:pt x="1696" y="285"/>
                    <a:pt x="1693" y="284"/>
                    <a:pt x="1684" y="289"/>
                  </a:cubicBezTo>
                  <a:cubicBezTo>
                    <a:pt x="1671" y="295"/>
                    <a:pt x="1658" y="288"/>
                    <a:pt x="1648" y="279"/>
                  </a:cubicBezTo>
                  <a:cubicBezTo>
                    <a:pt x="1645" y="276"/>
                    <a:pt x="1642" y="273"/>
                    <a:pt x="1644" y="270"/>
                  </a:cubicBezTo>
                  <a:cubicBezTo>
                    <a:pt x="1656" y="244"/>
                    <a:pt x="1623" y="239"/>
                    <a:pt x="1621" y="220"/>
                  </a:cubicBezTo>
                  <a:cubicBezTo>
                    <a:pt x="1620" y="218"/>
                    <a:pt x="1618" y="217"/>
                    <a:pt x="1616" y="217"/>
                  </a:cubicBezTo>
                  <a:cubicBezTo>
                    <a:pt x="1581" y="223"/>
                    <a:pt x="1559" y="194"/>
                    <a:pt x="1531" y="183"/>
                  </a:cubicBezTo>
                  <a:cubicBezTo>
                    <a:pt x="1529" y="182"/>
                    <a:pt x="1527" y="181"/>
                    <a:pt x="1525" y="180"/>
                  </a:cubicBezTo>
                  <a:cubicBezTo>
                    <a:pt x="1519" y="179"/>
                    <a:pt x="1512" y="172"/>
                    <a:pt x="1508" y="179"/>
                  </a:cubicBezTo>
                  <a:cubicBezTo>
                    <a:pt x="1502" y="188"/>
                    <a:pt x="1511" y="193"/>
                    <a:pt x="1517" y="198"/>
                  </a:cubicBezTo>
                  <a:cubicBezTo>
                    <a:pt x="1523" y="203"/>
                    <a:pt x="1529" y="203"/>
                    <a:pt x="1536" y="203"/>
                  </a:cubicBezTo>
                  <a:cubicBezTo>
                    <a:pt x="1552" y="204"/>
                    <a:pt x="1559" y="216"/>
                    <a:pt x="1565" y="228"/>
                  </a:cubicBezTo>
                  <a:cubicBezTo>
                    <a:pt x="1570" y="236"/>
                    <a:pt x="1564" y="242"/>
                    <a:pt x="1555" y="241"/>
                  </a:cubicBezTo>
                  <a:cubicBezTo>
                    <a:pt x="1539" y="239"/>
                    <a:pt x="1523" y="238"/>
                    <a:pt x="1508" y="232"/>
                  </a:cubicBezTo>
                  <a:cubicBezTo>
                    <a:pt x="1489" y="223"/>
                    <a:pt x="1468" y="218"/>
                    <a:pt x="1447" y="229"/>
                  </a:cubicBezTo>
                  <a:cubicBezTo>
                    <a:pt x="1439" y="233"/>
                    <a:pt x="1431" y="229"/>
                    <a:pt x="1424" y="225"/>
                  </a:cubicBezTo>
                  <a:cubicBezTo>
                    <a:pt x="1404" y="211"/>
                    <a:pt x="1380" y="205"/>
                    <a:pt x="1357" y="201"/>
                  </a:cubicBezTo>
                  <a:cubicBezTo>
                    <a:pt x="1345" y="200"/>
                    <a:pt x="1333" y="196"/>
                    <a:pt x="1322" y="192"/>
                  </a:cubicBezTo>
                  <a:cubicBezTo>
                    <a:pt x="1311" y="188"/>
                    <a:pt x="1300" y="188"/>
                    <a:pt x="1291" y="197"/>
                  </a:cubicBezTo>
                  <a:cubicBezTo>
                    <a:pt x="1285" y="203"/>
                    <a:pt x="1276" y="207"/>
                    <a:pt x="1274" y="214"/>
                  </a:cubicBezTo>
                  <a:cubicBezTo>
                    <a:pt x="1271" y="224"/>
                    <a:pt x="1284" y="225"/>
                    <a:pt x="1288" y="231"/>
                  </a:cubicBezTo>
                  <a:cubicBezTo>
                    <a:pt x="1291" y="236"/>
                    <a:pt x="1295" y="240"/>
                    <a:pt x="1292" y="246"/>
                  </a:cubicBezTo>
                  <a:cubicBezTo>
                    <a:pt x="1290" y="251"/>
                    <a:pt x="1285" y="250"/>
                    <a:pt x="1280" y="250"/>
                  </a:cubicBezTo>
                  <a:cubicBezTo>
                    <a:pt x="1274" y="251"/>
                    <a:pt x="1266" y="249"/>
                    <a:pt x="1267" y="258"/>
                  </a:cubicBezTo>
                  <a:cubicBezTo>
                    <a:pt x="1268" y="266"/>
                    <a:pt x="1275" y="266"/>
                    <a:pt x="1282" y="265"/>
                  </a:cubicBezTo>
                  <a:cubicBezTo>
                    <a:pt x="1290" y="263"/>
                    <a:pt x="1298" y="263"/>
                    <a:pt x="1301" y="273"/>
                  </a:cubicBezTo>
                  <a:cubicBezTo>
                    <a:pt x="1305" y="282"/>
                    <a:pt x="1298" y="287"/>
                    <a:pt x="1292" y="292"/>
                  </a:cubicBezTo>
                  <a:cubicBezTo>
                    <a:pt x="1276" y="305"/>
                    <a:pt x="1276" y="316"/>
                    <a:pt x="1295" y="327"/>
                  </a:cubicBezTo>
                  <a:cubicBezTo>
                    <a:pt x="1301" y="331"/>
                    <a:pt x="1305" y="335"/>
                    <a:pt x="1304" y="343"/>
                  </a:cubicBezTo>
                  <a:close/>
                </a:path>
              </a:pathLst>
            </a:custGeom>
            <a:solidFill>
              <a:srgbClr val="659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CC2B8408-2FD7-8BE2-C3EE-57174E97B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" y="1479"/>
              <a:ext cx="276" cy="180"/>
            </a:xfrm>
            <a:custGeom>
              <a:avLst/>
              <a:gdLst>
                <a:gd name="T0" fmla="*/ 534 w 1002"/>
                <a:gd name="T1" fmla="*/ 596 h 654"/>
                <a:gd name="T2" fmla="*/ 330 w 1002"/>
                <a:gd name="T3" fmla="*/ 647 h 654"/>
                <a:gd name="T4" fmla="*/ 107 w 1002"/>
                <a:gd name="T5" fmla="*/ 609 h 654"/>
                <a:gd name="T6" fmla="*/ 11 w 1002"/>
                <a:gd name="T7" fmla="*/ 463 h 654"/>
                <a:gd name="T8" fmla="*/ 36 w 1002"/>
                <a:gd name="T9" fmla="*/ 250 h 654"/>
                <a:gd name="T10" fmla="*/ 47 w 1002"/>
                <a:gd name="T11" fmla="*/ 201 h 654"/>
                <a:gd name="T12" fmla="*/ 75 w 1002"/>
                <a:gd name="T13" fmla="*/ 248 h 654"/>
                <a:gd name="T14" fmla="*/ 129 w 1002"/>
                <a:gd name="T15" fmla="*/ 296 h 654"/>
                <a:gd name="T16" fmla="*/ 302 w 1002"/>
                <a:gd name="T17" fmla="*/ 316 h 654"/>
                <a:gd name="T18" fmla="*/ 450 w 1002"/>
                <a:gd name="T19" fmla="*/ 256 h 654"/>
                <a:gd name="T20" fmla="*/ 628 w 1002"/>
                <a:gd name="T21" fmla="*/ 167 h 654"/>
                <a:gd name="T22" fmla="*/ 718 w 1002"/>
                <a:gd name="T23" fmla="*/ 114 h 654"/>
                <a:gd name="T24" fmla="*/ 853 w 1002"/>
                <a:gd name="T25" fmla="*/ 40 h 654"/>
                <a:gd name="T26" fmla="*/ 910 w 1002"/>
                <a:gd name="T27" fmla="*/ 6 h 654"/>
                <a:gd name="T28" fmla="*/ 934 w 1002"/>
                <a:gd name="T29" fmla="*/ 1 h 654"/>
                <a:gd name="T30" fmla="*/ 994 w 1002"/>
                <a:gd name="T31" fmla="*/ 281 h 654"/>
                <a:gd name="T32" fmla="*/ 998 w 1002"/>
                <a:gd name="T33" fmla="*/ 356 h 654"/>
                <a:gd name="T34" fmla="*/ 978 w 1002"/>
                <a:gd name="T35" fmla="*/ 363 h 654"/>
                <a:gd name="T36" fmla="*/ 857 w 1002"/>
                <a:gd name="T37" fmla="*/ 439 h 654"/>
                <a:gd name="T38" fmla="*/ 847 w 1002"/>
                <a:gd name="T39" fmla="*/ 441 h 654"/>
                <a:gd name="T40" fmla="*/ 831 w 1002"/>
                <a:gd name="T41" fmla="*/ 435 h 654"/>
                <a:gd name="T42" fmla="*/ 814 w 1002"/>
                <a:gd name="T43" fmla="*/ 425 h 654"/>
                <a:gd name="T44" fmla="*/ 755 w 1002"/>
                <a:gd name="T45" fmla="*/ 398 h 654"/>
                <a:gd name="T46" fmla="*/ 737 w 1002"/>
                <a:gd name="T47" fmla="*/ 373 h 654"/>
                <a:gd name="T48" fmla="*/ 684 w 1002"/>
                <a:gd name="T49" fmla="*/ 310 h 654"/>
                <a:gd name="T50" fmla="*/ 633 w 1002"/>
                <a:gd name="T51" fmla="*/ 248 h 654"/>
                <a:gd name="T52" fmla="*/ 587 w 1002"/>
                <a:gd name="T53" fmla="*/ 246 h 654"/>
                <a:gd name="T54" fmla="*/ 571 w 1002"/>
                <a:gd name="T55" fmla="*/ 252 h 654"/>
                <a:gd name="T56" fmla="*/ 564 w 1002"/>
                <a:gd name="T57" fmla="*/ 260 h 654"/>
                <a:gd name="T58" fmla="*/ 558 w 1002"/>
                <a:gd name="T59" fmla="*/ 251 h 654"/>
                <a:gd name="T60" fmla="*/ 551 w 1002"/>
                <a:gd name="T61" fmla="*/ 237 h 654"/>
                <a:gd name="T62" fmla="*/ 538 w 1002"/>
                <a:gd name="T63" fmla="*/ 250 h 654"/>
                <a:gd name="T64" fmla="*/ 522 w 1002"/>
                <a:gd name="T65" fmla="*/ 269 h 654"/>
                <a:gd name="T66" fmla="*/ 520 w 1002"/>
                <a:gd name="T67" fmla="*/ 280 h 654"/>
                <a:gd name="T68" fmla="*/ 508 w 1002"/>
                <a:gd name="T69" fmla="*/ 385 h 654"/>
                <a:gd name="T70" fmla="*/ 503 w 1002"/>
                <a:gd name="T71" fmla="*/ 408 h 654"/>
                <a:gd name="T72" fmla="*/ 499 w 1002"/>
                <a:gd name="T73" fmla="*/ 453 h 654"/>
                <a:gd name="T74" fmla="*/ 507 w 1002"/>
                <a:gd name="T75" fmla="*/ 486 h 654"/>
                <a:gd name="T76" fmla="*/ 537 w 1002"/>
                <a:gd name="T77" fmla="*/ 589 h 654"/>
                <a:gd name="T78" fmla="*/ 534 w 1002"/>
                <a:gd name="T79" fmla="*/ 596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2" h="654">
                  <a:moveTo>
                    <a:pt x="534" y="596"/>
                  </a:moveTo>
                  <a:cubicBezTo>
                    <a:pt x="468" y="618"/>
                    <a:pt x="400" y="640"/>
                    <a:pt x="330" y="647"/>
                  </a:cubicBezTo>
                  <a:cubicBezTo>
                    <a:pt x="253" y="654"/>
                    <a:pt x="175" y="652"/>
                    <a:pt x="107" y="609"/>
                  </a:cubicBezTo>
                  <a:cubicBezTo>
                    <a:pt x="54" y="575"/>
                    <a:pt x="22" y="526"/>
                    <a:pt x="11" y="463"/>
                  </a:cubicBezTo>
                  <a:cubicBezTo>
                    <a:pt x="0" y="390"/>
                    <a:pt x="11" y="319"/>
                    <a:pt x="36" y="250"/>
                  </a:cubicBezTo>
                  <a:cubicBezTo>
                    <a:pt x="42" y="234"/>
                    <a:pt x="48" y="219"/>
                    <a:pt x="47" y="201"/>
                  </a:cubicBezTo>
                  <a:cubicBezTo>
                    <a:pt x="60" y="214"/>
                    <a:pt x="65" y="233"/>
                    <a:pt x="75" y="248"/>
                  </a:cubicBezTo>
                  <a:cubicBezTo>
                    <a:pt x="89" y="269"/>
                    <a:pt x="109" y="284"/>
                    <a:pt x="129" y="296"/>
                  </a:cubicBezTo>
                  <a:cubicBezTo>
                    <a:pt x="183" y="328"/>
                    <a:pt x="241" y="330"/>
                    <a:pt x="302" y="316"/>
                  </a:cubicBezTo>
                  <a:cubicBezTo>
                    <a:pt x="355" y="303"/>
                    <a:pt x="401" y="278"/>
                    <a:pt x="450" y="256"/>
                  </a:cubicBezTo>
                  <a:cubicBezTo>
                    <a:pt x="510" y="228"/>
                    <a:pt x="568" y="195"/>
                    <a:pt x="628" y="167"/>
                  </a:cubicBezTo>
                  <a:cubicBezTo>
                    <a:pt x="658" y="152"/>
                    <a:pt x="688" y="131"/>
                    <a:pt x="718" y="114"/>
                  </a:cubicBezTo>
                  <a:cubicBezTo>
                    <a:pt x="763" y="89"/>
                    <a:pt x="808" y="63"/>
                    <a:pt x="853" y="40"/>
                  </a:cubicBezTo>
                  <a:cubicBezTo>
                    <a:pt x="873" y="29"/>
                    <a:pt x="890" y="16"/>
                    <a:pt x="910" y="6"/>
                  </a:cubicBezTo>
                  <a:cubicBezTo>
                    <a:pt x="918" y="2"/>
                    <a:pt x="925" y="0"/>
                    <a:pt x="934" y="1"/>
                  </a:cubicBezTo>
                  <a:cubicBezTo>
                    <a:pt x="966" y="92"/>
                    <a:pt x="985" y="186"/>
                    <a:pt x="994" y="281"/>
                  </a:cubicBezTo>
                  <a:cubicBezTo>
                    <a:pt x="996" y="306"/>
                    <a:pt x="1002" y="331"/>
                    <a:pt x="998" y="356"/>
                  </a:cubicBezTo>
                  <a:cubicBezTo>
                    <a:pt x="991" y="356"/>
                    <a:pt x="984" y="360"/>
                    <a:pt x="978" y="363"/>
                  </a:cubicBezTo>
                  <a:cubicBezTo>
                    <a:pt x="938" y="389"/>
                    <a:pt x="897" y="414"/>
                    <a:pt x="857" y="439"/>
                  </a:cubicBezTo>
                  <a:cubicBezTo>
                    <a:pt x="854" y="440"/>
                    <a:pt x="850" y="440"/>
                    <a:pt x="847" y="441"/>
                  </a:cubicBezTo>
                  <a:cubicBezTo>
                    <a:pt x="840" y="443"/>
                    <a:pt x="836" y="438"/>
                    <a:pt x="831" y="435"/>
                  </a:cubicBezTo>
                  <a:cubicBezTo>
                    <a:pt x="826" y="431"/>
                    <a:pt x="820" y="425"/>
                    <a:pt x="814" y="425"/>
                  </a:cubicBezTo>
                  <a:cubicBezTo>
                    <a:pt x="790" y="425"/>
                    <a:pt x="776" y="405"/>
                    <a:pt x="755" y="398"/>
                  </a:cubicBezTo>
                  <a:cubicBezTo>
                    <a:pt x="745" y="394"/>
                    <a:pt x="739" y="384"/>
                    <a:pt x="737" y="373"/>
                  </a:cubicBezTo>
                  <a:cubicBezTo>
                    <a:pt x="731" y="342"/>
                    <a:pt x="717" y="322"/>
                    <a:pt x="684" y="310"/>
                  </a:cubicBezTo>
                  <a:cubicBezTo>
                    <a:pt x="660" y="301"/>
                    <a:pt x="644" y="275"/>
                    <a:pt x="633" y="248"/>
                  </a:cubicBezTo>
                  <a:cubicBezTo>
                    <a:pt x="618" y="255"/>
                    <a:pt x="603" y="256"/>
                    <a:pt x="587" y="246"/>
                  </a:cubicBezTo>
                  <a:cubicBezTo>
                    <a:pt x="579" y="241"/>
                    <a:pt x="574" y="242"/>
                    <a:pt x="571" y="252"/>
                  </a:cubicBezTo>
                  <a:cubicBezTo>
                    <a:pt x="571" y="256"/>
                    <a:pt x="569" y="261"/>
                    <a:pt x="564" y="260"/>
                  </a:cubicBezTo>
                  <a:cubicBezTo>
                    <a:pt x="560" y="259"/>
                    <a:pt x="559" y="254"/>
                    <a:pt x="558" y="251"/>
                  </a:cubicBezTo>
                  <a:cubicBezTo>
                    <a:pt x="556" y="246"/>
                    <a:pt x="558" y="238"/>
                    <a:pt x="551" y="237"/>
                  </a:cubicBezTo>
                  <a:cubicBezTo>
                    <a:pt x="543" y="236"/>
                    <a:pt x="542" y="245"/>
                    <a:pt x="538" y="250"/>
                  </a:cubicBezTo>
                  <a:cubicBezTo>
                    <a:pt x="533" y="257"/>
                    <a:pt x="531" y="266"/>
                    <a:pt x="522" y="269"/>
                  </a:cubicBezTo>
                  <a:cubicBezTo>
                    <a:pt x="513" y="272"/>
                    <a:pt x="519" y="277"/>
                    <a:pt x="520" y="280"/>
                  </a:cubicBezTo>
                  <a:cubicBezTo>
                    <a:pt x="538" y="318"/>
                    <a:pt x="524" y="351"/>
                    <a:pt x="508" y="385"/>
                  </a:cubicBezTo>
                  <a:cubicBezTo>
                    <a:pt x="505" y="392"/>
                    <a:pt x="503" y="400"/>
                    <a:pt x="503" y="408"/>
                  </a:cubicBezTo>
                  <a:cubicBezTo>
                    <a:pt x="504" y="423"/>
                    <a:pt x="503" y="438"/>
                    <a:pt x="499" y="453"/>
                  </a:cubicBezTo>
                  <a:cubicBezTo>
                    <a:pt x="496" y="465"/>
                    <a:pt x="501" y="476"/>
                    <a:pt x="507" y="486"/>
                  </a:cubicBezTo>
                  <a:cubicBezTo>
                    <a:pt x="524" y="518"/>
                    <a:pt x="527" y="555"/>
                    <a:pt x="537" y="589"/>
                  </a:cubicBezTo>
                  <a:cubicBezTo>
                    <a:pt x="538" y="592"/>
                    <a:pt x="537" y="594"/>
                    <a:pt x="534" y="596"/>
                  </a:cubicBezTo>
                  <a:close/>
                </a:path>
              </a:pathLst>
            </a:custGeom>
            <a:solidFill>
              <a:srgbClr val="64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9D5D1B81-BBE9-C46D-EAE4-F62B6A3DC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" y="1285"/>
              <a:ext cx="345" cy="284"/>
            </a:xfrm>
            <a:custGeom>
              <a:avLst/>
              <a:gdLst>
                <a:gd name="T0" fmla="*/ 89 w 1250"/>
                <a:gd name="T1" fmla="*/ 771 h 1031"/>
                <a:gd name="T2" fmla="*/ 134 w 1250"/>
                <a:gd name="T3" fmla="*/ 688 h 1031"/>
                <a:gd name="T4" fmla="*/ 190 w 1250"/>
                <a:gd name="T5" fmla="*/ 617 h 1031"/>
                <a:gd name="T6" fmla="*/ 248 w 1250"/>
                <a:gd name="T7" fmla="*/ 514 h 1031"/>
                <a:gd name="T8" fmla="*/ 285 w 1250"/>
                <a:gd name="T9" fmla="*/ 459 h 1031"/>
                <a:gd name="T10" fmla="*/ 274 w 1250"/>
                <a:gd name="T11" fmla="*/ 521 h 1031"/>
                <a:gd name="T12" fmla="*/ 349 w 1250"/>
                <a:gd name="T13" fmla="*/ 456 h 1031"/>
                <a:gd name="T14" fmla="*/ 430 w 1250"/>
                <a:gd name="T15" fmla="*/ 382 h 1031"/>
                <a:gd name="T16" fmla="*/ 361 w 1250"/>
                <a:gd name="T17" fmla="*/ 437 h 1031"/>
                <a:gd name="T18" fmla="*/ 348 w 1250"/>
                <a:gd name="T19" fmla="*/ 421 h 1031"/>
                <a:gd name="T20" fmla="*/ 437 w 1250"/>
                <a:gd name="T21" fmla="*/ 316 h 1031"/>
                <a:gd name="T22" fmla="*/ 561 w 1250"/>
                <a:gd name="T23" fmla="*/ 252 h 1031"/>
                <a:gd name="T24" fmla="*/ 645 w 1250"/>
                <a:gd name="T25" fmla="*/ 196 h 1031"/>
                <a:gd name="T26" fmla="*/ 692 w 1250"/>
                <a:gd name="T27" fmla="*/ 166 h 1031"/>
                <a:gd name="T28" fmla="*/ 765 w 1250"/>
                <a:gd name="T29" fmla="*/ 102 h 1031"/>
                <a:gd name="T30" fmla="*/ 841 w 1250"/>
                <a:gd name="T31" fmla="*/ 44 h 1031"/>
                <a:gd name="T32" fmla="*/ 874 w 1250"/>
                <a:gd name="T33" fmla="*/ 4 h 1031"/>
                <a:gd name="T34" fmla="*/ 896 w 1250"/>
                <a:gd name="T35" fmla="*/ 17 h 1031"/>
                <a:gd name="T36" fmla="*/ 905 w 1250"/>
                <a:gd name="T37" fmla="*/ 27 h 1031"/>
                <a:gd name="T38" fmla="*/ 916 w 1250"/>
                <a:gd name="T39" fmla="*/ 42 h 1031"/>
                <a:gd name="T40" fmla="*/ 978 w 1250"/>
                <a:gd name="T41" fmla="*/ 56 h 1031"/>
                <a:gd name="T42" fmla="*/ 1018 w 1250"/>
                <a:gd name="T43" fmla="*/ 39 h 1031"/>
                <a:gd name="T44" fmla="*/ 1122 w 1250"/>
                <a:gd name="T45" fmla="*/ 50 h 1031"/>
                <a:gd name="T46" fmla="*/ 1199 w 1250"/>
                <a:gd name="T47" fmla="*/ 45 h 1031"/>
                <a:gd name="T48" fmla="*/ 1238 w 1250"/>
                <a:gd name="T49" fmla="*/ 75 h 1031"/>
                <a:gd name="T50" fmla="*/ 1240 w 1250"/>
                <a:gd name="T51" fmla="*/ 104 h 1031"/>
                <a:gd name="T52" fmla="*/ 1211 w 1250"/>
                <a:gd name="T53" fmla="*/ 90 h 1031"/>
                <a:gd name="T54" fmla="*/ 1197 w 1250"/>
                <a:gd name="T55" fmla="*/ 135 h 1031"/>
                <a:gd name="T56" fmla="*/ 1141 w 1250"/>
                <a:gd name="T57" fmla="*/ 174 h 1031"/>
                <a:gd name="T58" fmla="*/ 1126 w 1250"/>
                <a:gd name="T59" fmla="*/ 204 h 1031"/>
                <a:gd name="T60" fmla="*/ 1095 w 1250"/>
                <a:gd name="T61" fmla="*/ 207 h 1031"/>
                <a:gd name="T62" fmla="*/ 1105 w 1250"/>
                <a:gd name="T63" fmla="*/ 163 h 1031"/>
                <a:gd name="T64" fmla="*/ 1060 w 1250"/>
                <a:gd name="T65" fmla="*/ 195 h 1031"/>
                <a:gd name="T66" fmla="*/ 1011 w 1250"/>
                <a:gd name="T67" fmla="*/ 219 h 1031"/>
                <a:gd name="T68" fmla="*/ 959 w 1250"/>
                <a:gd name="T69" fmla="*/ 243 h 1031"/>
                <a:gd name="T70" fmla="*/ 539 w 1250"/>
                <a:gd name="T71" fmla="*/ 474 h 1031"/>
                <a:gd name="T72" fmla="*/ 502 w 1250"/>
                <a:gd name="T73" fmla="*/ 486 h 1031"/>
                <a:gd name="T74" fmla="*/ 441 w 1250"/>
                <a:gd name="T75" fmla="*/ 599 h 1031"/>
                <a:gd name="T76" fmla="*/ 422 w 1250"/>
                <a:gd name="T77" fmla="*/ 647 h 1031"/>
                <a:gd name="T78" fmla="*/ 355 w 1250"/>
                <a:gd name="T79" fmla="*/ 755 h 1031"/>
                <a:gd name="T80" fmla="*/ 144 w 1250"/>
                <a:gd name="T81" fmla="*/ 971 h 1031"/>
                <a:gd name="T82" fmla="*/ 23 w 1250"/>
                <a:gd name="T83" fmla="*/ 1031 h 1031"/>
                <a:gd name="T84" fmla="*/ 0 w 1250"/>
                <a:gd name="T85" fmla="*/ 968 h 1031"/>
                <a:gd name="T86" fmla="*/ 15 w 1250"/>
                <a:gd name="T87" fmla="*/ 867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0" h="1031">
                  <a:moveTo>
                    <a:pt x="15" y="867"/>
                  </a:moveTo>
                  <a:cubicBezTo>
                    <a:pt x="36" y="832"/>
                    <a:pt x="65" y="803"/>
                    <a:pt x="89" y="771"/>
                  </a:cubicBezTo>
                  <a:cubicBezTo>
                    <a:pt x="105" y="752"/>
                    <a:pt x="117" y="730"/>
                    <a:pt x="134" y="711"/>
                  </a:cubicBezTo>
                  <a:cubicBezTo>
                    <a:pt x="139" y="706"/>
                    <a:pt x="154" y="695"/>
                    <a:pt x="134" y="688"/>
                  </a:cubicBezTo>
                  <a:cubicBezTo>
                    <a:pt x="133" y="688"/>
                    <a:pt x="133" y="685"/>
                    <a:pt x="133" y="684"/>
                  </a:cubicBezTo>
                  <a:cubicBezTo>
                    <a:pt x="135" y="665"/>
                    <a:pt x="172" y="619"/>
                    <a:pt x="190" y="617"/>
                  </a:cubicBezTo>
                  <a:cubicBezTo>
                    <a:pt x="212" y="614"/>
                    <a:pt x="221" y="595"/>
                    <a:pt x="220" y="582"/>
                  </a:cubicBezTo>
                  <a:cubicBezTo>
                    <a:pt x="218" y="554"/>
                    <a:pt x="237" y="537"/>
                    <a:pt x="248" y="514"/>
                  </a:cubicBezTo>
                  <a:cubicBezTo>
                    <a:pt x="236" y="515"/>
                    <a:pt x="235" y="528"/>
                    <a:pt x="222" y="526"/>
                  </a:cubicBezTo>
                  <a:cubicBezTo>
                    <a:pt x="243" y="504"/>
                    <a:pt x="264" y="482"/>
                    <a:pt x="285" y="459"/>
                  </a:cubicBezTo>
                  <a:cubicBezTo>
                    <a:pt x="287" y="460"/>
                    <a:pt x="288" y="461"/>
                    <a:pt x="290" y="462"/>
                  </a:cubicBezTo>
                  <a:cubicBezTo>
                    <a:pt x="273" y="476"/>
                    <a:pt x="274" y="495"/>
                    <a:pt x="274" y="521"/>
                  </a:cubicBezTo>
                  <a:cubicBezTo>
                    <a:pt x="295" y="487"/>
                    <a:pt x="334" y="476"/>
                    <a:pt x="342" y="437"/>
                  </a:cubicBezTo>
                  <a:cubicBezTo>
                    <a:pt x="347" y="444"/>
                    <a:pt x="339" y="452"/>
                    <a:pt x="349" y="456"/>
                  </a:cubicBezTo>
                  <a:cubicBezTo>
                    <a:pt x="358" y="460"/>
                    <a:pt x="360" y="451"/>
                    <a:pt x="365" y="449"/>
                  </a:cubicBezTo>
                  <a:cubicBezTo>
                    <a:pt x="396" y="435"/>
                    <a:pt x="411" y="407"/>
                    <a:pt x="430" y="382"/>
                  </a:cubicBezTo>
                  <a:cubicBezTo>
                    <a:pt x="438" y="372"/>
                    <a:pt x="430" y="354"/>
                    <a:pt x="443" y="343"/>
                  </a:cubicBezTo>
                  <a:cubicBezTo>
                    <a:pt x="408" y="368"/>
                    <a:pt x="398" y="414"/>
                    <a:pt x="361" y="437"/>
                  </a:cubicBezTo>
                  <a:cubicBezTo>
                    <a:pt x="358" y="428"/>
                    <a:pt x="365" y="423"/>
                    <a:pt x="366" y="415"/>
                  </a:cubicBezTo>
                  <a:cubicBezTo>
                    <a:pt x="359" y="413"/>
                    <a:pt x="357" y="424"/>
                    <a:pt x="348" y="421"/>
                  </a:cubicBezTo>
                  <a:cubicBezTo>
                    <a:pt x="347" y="410"/>
                    <a:pt x="353" y="401"/>
                    <a:pt x="361" y="395"/>
                  </a:cubicBezTo>
                  <a:cubicBezTo>
                    <a:pt x="389" y="371"/>
                    <a:pt x="413" y="344"/>
                    <a:pt x="437" y="316"/>
                  </a:cubicBezTo>
                  <a:cubicBezTo>
                    <a:pt x="458" y="293"/>
                    <a:pt x="482" y="273"/>
                    <a:pt x="507" y="254"/>
                  </a:cubicBezTo>
                  <a:cubicBezTo>
                    <a:pt x="524" y="242"/>
                    <a:pt x="541" y="236"/>
                    <a:pt x="561" y="252"/>
                  </a:cubicBezTo>
                  <a:cubicBezTo>
                    <a:pt x="569" y="258"/>
                    <a:pt x="583" y="243"/>
                    <a:pt x="584" y="241"/>
                  </a:cubicBezTo>
                  <a:cubicBezTo>
                    <a:pt x="598" y="218"/>
                    <a:pt x="626" y="213"/>
                    <a:pt x="645" y="196"/>
                  </a:cubicBezTo>
                  <a:cubicBezTo>
                    <a:pt x="658" y="185"/>
                    <a:pt x="668" y="171"/>
                    <a:pt x="688" y="171"/>
                  </a:cubicBezTo>
                  <a:cubicBezTo>
                    <a:pt x="692" y="171"/>
                    <a:pt x="692" y="169"/>
                    <a:pt x="692" y="166"/>
                  </a:cubicBezTo>
                  <a:cubicBezTo>
                    <a:pt x="696" y="136"/>
                    <a:pt x="719" y="129"/>
                    <a:pt x="743" y="122"/>
                  </a:cubicBezTo>
                  <a:cubicBezTo>
                    <a:pt x="752" y="119"/>
                    <a:pt x="771" y="123"/>
                    <a:pt x="765" y="102"/>
                  </a:cubicBezTo>
                  <a:cubicBezTo>
                    <a:pt x="764" y="102"/>
                    <a:pt x="765" y="100"/>
                    <a:pt x="766" y="99"/>
                  </a:cubicBezTo>
                  <a:cubicBezTo>
                    <a:pt x="794" y="84"/>
                    <a:pt x="812" y="56"/>
                    <a:pt x="841" y="44"/>
                  </a:cubicBezTo>
                  <a:cubicBezTo>
                    <a:pt x="853" y="39"/>
                    <a:pt x="866" y="35"/>
                    <a:pt x="862" y="17"/>
                  </a:cubicBezTo>
                  <a:cubicBezTo>
                    <a:pt x="861" y="11"/>
                    <a:pt x="868" y="7"/>
                    <a:pt x="874" y="4"/>
                  </a:cubicBezTo>
                  <a:cubicBezTo>
                    <a:pt x="882" y="0"/>
                    <a:pt x="881" y="10"/>
                    <a:pt x="884" y="13"/>
                  </a:cubicBezTo>
                  <a:cubicBezTo>
                    <a:pt x="888" y="16"/>
                    <a:pt x="889" y="25"/>
                    <a:pt x="896" y="17"/>
                  </a:cubicBezTo>
                  <a:cubicBezTo>
                    <a:pt x="900" y="13"/>
                    <a:pt x="904" y="10"/>
                    <a:pt x="908" y="15"/>
                  </a:cubicBezTo>
                  <a:cubicBezTo>
                    <a:pt x="912" y="21"/>
                    <a:pt x="908" y="24"/>
                    <a:pt x="905" y="27"/>
                  </a:cubicBezTo>
                  <a:cubicBezTo>
                    <a:pt x="902" y="32"/>
                    <a:pt x="893" y="35"/>
                    <a:pt x="898" y="41"/>
                  </a:cubicBezTo>
                  <a:cubicBezTo>
                    <a:pt x="901" y="45"/>
                    <a:pt x="910" y="44"/>
                    <a:pt x="916" y="42"/>
                  </a:cubicBezTo>
                  <a:cubicBezTo>
                    <a:pt x="930" y="37"/>
                    <a:pt x="945" y="40"/>
                    <a:pt x="960" y="33"/>
                  </a:cubicBezTo>
                  <a:cubicBezTo>
                    <a:pt x="977" y="25"/>
                    <a:pt x="975" y="43"/>
                    <a:pt x="978" y="56"/>
                  </a:cubicBezTo>
                  <a:cubicBezTo>
                    <a:pt x="986" y="46"/>
                    <a:pt x="994" y="43"/>
                    <a:pt x="1005" y="43"/>
                  </a:cubicBezTo>
                  <a:cubicBezTo>
                    <a:pt x="1009" y="44"/>
                    <a:pt x="1015" y="42"/>
                    <a:pt x="1018" y="39"/>
                  </a:cubicBezTo>
                  <a:cubicBezTo>
                    <a:pt x="1042" y="17"/>
                    <a:pt x="1040" y="20"/>
                    <a:pt x="1073" y="34"/>
                  </a:cubicBezTo>
                  <a:cubicBezTo>
                    <a:pt x="1087" y="40"/>
                    <a:pt x="1107" y="33"/>
                    <a:pt x="1122" y="50"/>
                  </a:cubicBezTo>
                  <a:cubicBezTo>
                    <a:pt x="1126" y="55"/>
                    <a:pt x="1149" y="49"/>
                    <a:pt x="1160" y="42"/>
                  </a:cubicBezTo>
                  <a:cubicBezTo>
                    <a:pt x="1175" y="32"/>
                    <a:pt x="1186" y="35"/>
                    <a:pt x="1199" y="45"/>
                  </a:cubicBezTo>
                  <a:cubicBezTo>
                    <a:pt x="1207" y="51"/>
                    <a:pt x="1215" y="56"/>
                    <a:pt x="1221" y="64"/>
                  </a:cubicBezTo>
                  <a:cubicBezTo>
                    <a:pt x="1225" y="70"/>
                    <a:pt x="1226" y="79"/>
                    <a:pt x="1238" y="75"/>
                  </a:cubicBezTo>
                  <a:cubicBezTo>
                    <a:pt x="1242" y="73"/>
                    <a:pt x="1250" y="77"/>
                    <a:pt x="1249" y="83"/>
                  </a:cubicBezTo>
                  <a:cubicBezTo>
                    <a:pt x="1248" y="90"/>
                    <a:pt x="1245" y="99"/>
                    <a:pt x="1240" y="104"/>
                  </a:cubicBezTo>
                  <a:cubicBezTo>
                    <a:pt x="1236" y="109"/>
                    <a:pt x="1231" y="103"/>
                    <a:pt x="1227" y="101"/>
                  </a:cubicBezTo>
                  <a:cubicBezTo>
                    <a:pt x="1221" y="98"/>
                    <a:pt x="1213" y="85"/>
                    <a:pt x="1211" y="90"/>
                  </a:cubicBezTo>
                  <a:cubicBezTo>
                    <a:pt x="1206" y="100"/>
                    <a:pt x="1192" y="108"/>
                    <a:pt x="1202" y="123"/>
                  </a:cubicBezTo>
                  <a:cubicBezTo>
                    <a:pt x="1207" y="129"/>
                    <a:pt x="1208" y="135"/>
                    <a:pt x="1197" y="135"/>
                  </a:cubicBezTo>
                  <a:cubicBezTo>
                    <a:pt x="1187" y="135"/>
                    <a:pt x="1180" y="141"/>
                    <a:pt x="1178" y="148"/>
                  </a:cubicBezTo>
                  <a:cubicBezTo>
                    <a:pt x="1172" y="167"/>
                    <a:pt x="1156" y="171"/>
                    <a:pt x="1141" y="174"/>
                  </a:cubicBezTo>
                  <a:cubicBezTo>
                    <a:pt x="1119" y="177"/>
                    <a:pt x="1121" y="188"/>
                    <a:pt x="1128" y="203"/>
                  </a:cubicBezTo>
                  <a:cubicBezTo>
                    <a:pt x="1128" y="203"/>
                    <a:pt x="1126" y="204"/>
                    <a:pt x="1126" y="204"/>
                  </a:cubicBezTo>
                  <a:cubicBezTo>
                    <a:pt x="1117" y="210"/>
                    <a:pt x="1107" y="212"/>
                    <a:pt x="1096" y="208"/>
                  </a:cubicBezTo>
                  <a:cubicBezTo>
                    <a:pt x="1095" y="207"/>
                    <a:pt x="1095" y="207"/>
                    <a:pt x="1095" y="207"/>
                  </a:cubicBezTo>
                  <a:cubicBezTo>
                    <a:pt x="1100" y="186"/>
                    <a:pt x="1115" y="173"/>
                    <a:pt x="1124" y="157"/>
                  </a:cubicBezTo>
                  <a:cubicBezTo>
                    <a:pt x="1120" y="160"/>
                    <a:pt x="1118" y="174"/>
                    <a:pt x="1105" y="163"/>
                  </a:cubicBezTo>
                  <a:cubicBezTo>
                    <a:pt x="1101" y="159"/>
                    <a:pt x="1094" y="170"/>
                    <a:pt x="1093" y="176"/>
                  </a:cubicBezTo>
                  <a:cubicBezTo>
                    <a:pt x="1089" y="195"/>
                    <a:pt x="1080" y="203"/>
                    <a:pt x="1060" y="195"/>
                  </a:cubicBezTo>
                  <a:cubicBezTo>
                    <a:pt x="1049" y="191"/>
                    <a:pt x="1038" y="197"/>
                    <a:pt x="1029" y="205"/>
                  </a:cubicBezTo>
                  <a:cubicBezTo>
                    <a:pt x="1023" y="210"/>
                    <a:pt x="1019" y="218"/>
                    <a:pt x="1011" y="219"/>
                  </a:cubicBezTo>
                  <a:cubicBezTo>
                    <a:pt x="1008" y="222"/>
                    <a:pt x="1006" y="225"/>
                    <a:pt x="1004" y="227"/>
                  </a:cubicBezTo>
                  <a:cubicBezTo>
                    <a:pt x="991" y="238"/>
                    <a:pt x="974" y="239"/>
                    <a:pt x="959" y="243"/>
                  </a:cubicBezTo>
                  <a:cubicBezTo>
                    <a:pt x="895" y="260"/>
                    <a:pt x="834" y="284"/>
                    <a:pt x="775" y="313"/>
                  </a:cubicBezTo>
                  <a:cubicBezTo>
                    <a:pt x="689" y="356"/>
                    <a:pt x="608" y="407"/>
                    <a:pt x="539" y="474"/>
                  </a:cubicBezTo>
                  <a:cubicBezTo>
                    <a:pt x="534" y="480"/>
                    <a:pt x="528" y="485"/>
                    <a:pt x="520" y="485"/>
                  </a:cubicBezTo>
                  <a:cubicBezTo>
                    <a:pt x="514" y="481"/>
                    <a:pt x="509" y="479"/>
                    <a:pt x="502" y="486"/>
                  </a:cubicBezTo>
                  <a:cubicBezTo>
                    <a:pt x="489" y="500"/>
                    <a:pt x="476" y="514"/>
                    <a:pt x="478" y="535"/>
                  </a:cubicBezTo>
                  <a:cubicBezTo>
                    <a:pt x="470" y="559"/>
                    <a:pt x="453" y="577"/>
                    <a:pt x="441" y="599"/>
                  </a:cubicBezTo>
                  <a:cubicBezTo>
                    <a:pt x="434" y="612"/>
                    <a:pt x="422" y="623"/>
                    <a:pt x="425" y="640"/>
                  </a:cubicBezTo>
                  <a:cubicBezTo>
                    <a:pt x="426" y="643"/>
                    <a:pt x="424" y="646"/>
                    <a:pt x="422" y="647"/>
                  </a:cubicBezTo>
                  <a:cubicBezTo>
                    <a:pt x="393" y="669"/>
                    <a:pt x="382" y="704"/>
                    <a:pt x="361" y="731"/>
                  </a:cubicBezTo>
                  <a:cubicBezTo>
                    <a:pt x="355" y="738"/>
                    <a:pt x="362" y="748"/>
                    <a:pt x="355" y="755"/>
                  </a:cubicBezTo>
                  <a:cubicBezTo>
                    <a:pt x="351" y="755"/>
                    <a:pt x="347" y="755"/>
                    <a:pt x="343" y="755"/>
                  </a:cubicBezTo>
                  <a:cubicBezTo>
                    <a:pt x="288" y="838"/>
                    <a:pt x="222" y="910"/>
                    <a:pt x="144" y="971"/>
                  </a:cubicBezTo>
                  <a:cubicBezTo>
                    <a:pt x="109" y="997"/>
                    <a:pt x="71" y="1019"/>
                    <a:pt x="28" y="1030"/>
                  </a:cubicBezTo>
                  <a:cubicBezTo>
                    <a:pt x="26" y="1031"/>
                    <a:pt x="25" y="1031"/>
                    <a:pt x="23" y="1031"/>
                  </a:cubicBezTo>
                  <a:cubicBezTo>
                    <a:pt x="9" y="1017"/>
                    <a:pt x="7" y="999"/>
                    <a:pt x="3" y="981"/>
                  </a:cubicBezTo>
                  <a:cubicBezTo>
                    <a:pt x="3" y="977"/>
                    <a:pt x="3" y="972"/>
                    <a:pt x="0" y="968"/>
                  </a:cubicBezTo>
                  <a:cubicBezTo>
                    <a:pt x="4" y="939"/>
                    <a:pt x="7" y="909"/>
                    <a:pt x="11" y="880"/>
                  </a:cubicBezTo>
                  <a:cubicBezTo>
                    <a:pt x="11" y="875"/>
                    <a:pt x="11" y="870"/>
                    <a:pt x="15" y="867"/>
                  </a:cubicBezTo>
                  <a:close/>
                </a:path>
              </a:pathLst>
            </a:custGeom>
            <a:solidFill>
              <a:srgbClr val="C1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F775CEF1-8A73-93FF-B786-024A3FD8B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" y="1393"/>
              <a:ext cx="37" cy="37"/>
            </a:xfrm>
            <a:custGeom>
              <a:avLst/>
              <a:gdLst>
                <a:gd name="T0" fmla="*/ 74 w 137"/>
                <a:gd name="T1" fmla="*/ 133 h 134"/>
                <a:gd name="T2" fmla="*/ 91 w 137"/>
                <a:gd name="T3" fmla="*/ 100 h 134"/>
                <a:gd name="T4" fmla="*/ 101 w 137"/>
                <a:gd name="T5" fmla="*/ 90 h 134"/>
                <a:gd name="T6" fmla="*/ 100 w 137"/>
                <a:gd name="T7" fmla="*/ 66 h 134"/>
                <a:gd name="T8" fmla="*/ 78 w 137"/>
                <a:gd name="T9" fmla="*/ 64 h 134"/>
                <a:gd name="T10" fmla="*/ 62 w 137"/>
                <a:gd name="T11" fmla="*/ 79 h 134"/>
                <a:gd name="T12" fmla="*/ 46 w 137"/>
                <a:gd name="T13" fmla="*/ 83 h 134"/>
                <a:gd name="T14" fmla="*/ 48 w 137"/>
                <a:gd name="T15" fmla="*/ 68 h 134"/>
                <a:gd name="T16" fmla="*/ 62 w 137"/>
                <a:gd name="T17" fmla="*/ 51 h 134"/>
                <a:gd name="T18" fmla="*/ 65 w 137"/>
                <a:gd name="T19" fmla="*/ 35 h 134"/>
                <a:gd name="T20" fmla="*/ 45 w 137"/>
                <a:gd name="T21" fmla="*/ 33 h 134"/>
                <a:gd name="T22" fmla="*/ 19 w 137"/>
                <a:gd name="T23" fmla="*/ 58 h 134"/>
                <a:gd name="T24" fmla="*/ 6 w 137"/>
                <a:gd name="T25" fmla="*/ 62 h 134"/>
                <a:gd name="T26" fmla="*/ 4 w 137"/>
                <a:gd name="T27" fmla="*/ 46 h 134"/>
                <a:gd name="T28" fmla="*/ 49 w 137"/>
                <a:gd name="T29" fmla="*/ 7 h 134"/>
                <a:gd name="T30" fmla="*/ 89 w 137"/>
                <a:gd name="T31" fmla="*/ 29 h 134"/>
                <a:gd name="T32" fmla="*/ 99 w 137"/>
                <a:gd name="T33" fmla="*/ 42 h 134"/>
                <a:gd name="T34" fmla="*/ 115 w 137"/>
                <a:gd name="T35" fmla="*/ 102 h 134"/>
                <a:gd name="T36" fmla="*/ 85 w 137"/>
                <a:gd name="T37" fmla="*/ 134 h 134"/>
                <a:gd name="T38" fmla="*/ 74 w 137"/>
                <a:gd name="T39" fmla="*/ 13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7" h="134">
                  <a:moveTo>
                    <a:pt x="74" y="133"/>
                  </a:moveTo>
                  <a:cubicBezTo>
                    <a:pt x="65" y="114"/>
                    <a:pt x="87" y="112"/>
                    <a:pt x="91" y="100"/>
                  </a:cubicBezTo>
                  <a:cubicBezTo>
                    <a:pt x="92" y="96"/>
                    <a:pt x="98" y="94"/>
                    <a:pt x="101" y="90"/>
                  </a:cubicBezTo>
                  <a:cubicBezTo>
                    <a:pt x="107" y="82"/>
                    <a:pt x="106" y="74"/>
                    <a:pt x="100" y="66"/>
                  </a:cubicBezTo>
                  <a:cubicBezTo>
                    <a:pt x="93" y="59"/>
                    <a:pt x="85" y="60"/>
                    <a:pt x="78" y="64"/>
                  </a:cubicBezTo>
                  <a:cubicBezTo>
                    <a:pt x="72" y="68"/>
                    <a:pt x="67" y="74"/>
                    <a:pt x="62" y="79"/>
                  </a:cubicBezTo>
                  <a:cubicBezTo>
                    <a:pt x="57" y="83"/>
                    <a:pt x="54" y="92"/>
                    <a:pt x="46" y="83"/>
                  </a:cubicBezTo>
                  <a:cubicBezTo>
                    <a:pt x="40" y="77"/>
                    <a:pt x="44" y="73"/>
                    <a:pt x="48" y="68"/>
                  </a:cubicBezTo>
                  <a:cubicBezTo>
                    <a:pt x="53" y="63"/>
                    <a:pt x="57" y="57"/>
                    <a:pt x="62" y="51"/>
                  </a:cubicBezTo>
                  <a:cubicBezTo>
                    <a:pt x="66" y="46"/>
                    <a:pt x="72" y="42"/>
                    <a:pt x="65" y="35"/>
                  </a:cubicBezTo>
                  <a:cubicBezTo>
                    <a:pt x="59" y="29"/>
                    <a:pt x="52" y="27"/>
                    <a:pt x="45" y="33"/>
                  </a:cubicBezTo>
                  <a:cubicBezTo>
                    <a:pt x="36" y="41"/>
                    <a:pt x="28" y="49"/>
                    <a:pt x="19" y="58"/>
                  </a:cubicBezTo>
                  <a:cubicBezTo>
                    <a:pt x="16" y="61"/>
                    <a:pt x="12" y="67"/>
                    <a:pt x="6" y="62"/>
                  </a:cubicBezTo>
                  <a:cubicBezTo>
                    <a:pt x="0" y="58"/>
                    <a:pt x="0" y="51"/>
                    <a:pt x="4" y="46"/>
                  </a:cubicBezTo>
                  <a:cubicBezTo>
                    <a:pt x="16" y="31"/>
                    <a:pt x="31" y="17"/>
                    <a:pt x="49" y="7"/>
                  </a:cubicBezTo>
                  <a:cubicBezTo>
                    <a:pt x="61" y="0"/>
                    <a:pt x="85" y="13"/>
                    <a:pt x="89" y="29"/>
                  </a:cubicBezTo>
                  <a:cubicBezTo>
                    <a:pt x="91" y="35"/>
                    <a:pt x="91" y="39"/>
                    <a:pt x="99" y="42"/>
                  </a:cubicBezTo>
                  <a:cubicBezTo>
                    <a:pt x="130" y="51"/>
                    <a:pt x="137" y="79"/>
                    <a:pt x="115" y="102"/>
                  </a:cubicBezTo>
                  <a:cubicBezTo>
                    <a:pt x="105" y="112"/>
                    <a:pt x="95" y="123"/>
                    <a:pt x="85" y="134"/>
                  </a:cubicBezTo>
                  <a:cubicBezTo>
                    <a:pt x="81" y="131"/>
                    <a:pt x="78" y="132"/>
                    <a:pt x="74" y="133"/>
                  </a:cubicBezTo>
                  <a:close/>
                </a:path>
              </a:pathLst>
            </a:custGeom>
            <a:solidFill>
              <a:srgbClr val="CC9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BCD43F5E-8CEC-07D6-39DF-F79D4991B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52"/>
              <a:ext cx="8" cy="17"/>
            </a:xfrm>
            <a:custGeom>
              <a:avLst/>
              <a:gdLst>
                <a:gd name="T0" fmla="*/ 6 w 29"/>
                <a:gd name="T1" fmla="*/ 0 h 63"/>
                <a:gd name="T2" fmla="*/ 13 w 29"/>
                <a:gd name="T3" fmla="*/ 6 h 63"/>
                <a:gd name="T4" fmla="*/ 29 w 29"/>
                <a:gd name="T5" fmla="*/ 63 h 63"/>
                <a:gd name="T6" fmla="*/ 1 w 29"/>
                <a:gd name="T7" fmla="*/ 63 h 63"/>
                <a:gd name="T8" fmla="*/ 6 w 29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3">
                  <a:moveTo>
                    <a:pt x="6" y="0"/>
                  </a:moveTo>
                  <a:cubicBezTo>
                    <a:pt x="10" y="1"/>
                    <a:pt x="12" y="2"/>
                    <a:pt x="13" y="6"/>
                  </a:cubicBezTo>
                  <a:cubicBezTo>
                    <a:pt x="15" y="26"/>
                    <a:pt x="23" y="44"/>
                    <a:pt x="29" y="63"/>
                  </a:cubicBezTo>
                  <a:cubicBezTo>
                    <a:pt x="20" y="63"/>
                    <a:pt x="11" y="63"/>
                    <a:pt x="1" y="63"/>
                  </a:cubicBezTo>
                  <a:cubicBezTo>
                    <a:pt x="0" y="42"/>
                    <a:pt x="3" y="21"/>
                    <a:pt x="6" y="0"/>
                  </a:cubicBezTo>
                  <a:close/>
                </a:path>
              </a:pathLst>
            </a:custGeom>
            <a:solidFill>
              <a:srgbClr val="769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59A590A0-5196-2816-CCCF-E9CB27A0E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" y="1336"/>
              <a:ext cx="96" cy="111"/>
            </a:xfrm>
            <a:custGeom>
              <a:avLst/>
              <a:gdLst>
                <a:gd name="T0" fmla="*/ 211 w 346"/>
                <a:gd name="T1" fmla="*/ 402 h 402"/>
                <a:gd name="T2" fmla="*/ 147 w 346"/>
                <a:gd name="T3" fmla="*/ 276 h 402"/>
                <a:gd name="T4" fmla="*/ 143 w 346"/>
                <a:gd name="T5" fmla="*/ 249 h 402"/>
                <a:gd name="T6" fmla="*/ 134 w 346"/>
                <a:gd name="T7" fmla="*/ 191 h 402"/>
                <a:gd name="T8" fmla="*/ 133 w 346"/>
                <a:gd name="T9" fmla="*/ 182 h 402"/>
                <a:gd name="T10" fmla="*/ 124 w 346"/>
                <a:gd name="T11" fmla="*/ 148 h 402"/>
                <a:gd name="T12" fmla="*/ 128 w 346"/>
                <a:gd name="T13" fmla="*/ 169 h 402"/>
                <a:gd name="T14" fmla="*/ 99 w 346"/>
                <a:gd name="T15" fmla="*/ 130 h 402"/>
                <a:gd name="T16" fmla="*/ 96 w 346"/>
                <a:gd name="T17" fmla="*/ 122 h 402"/>
                <a:gd name="T18" fmla="*/ 64 w 346"/>
                <a:gd name="T19" fmla="*/ 73 h 402"/>
                <a:gd name="T20" fmla="*/ 43 w 346"/>
                <a:gd name="T21" fmla="*/ 52 h 402"/>
                <a:gd name="T22" fmla="*/ 37 w 346"/>
                <a:gd name="T23" fmla="*/ 33 h 402"/>
                <a:gd name="T24" fmla="*/ 18 w 346"/>
                <a:gd name="T25" fmla="*/ 17 h 402"/>
                <a:gd name="T26" fmla="*/ 0 w 346"/>
                <a:gd name="T27" fmla="*/ 7 h 402"/>
                <a:gd name="T28" fmla="*/ 20 w 346"/>
                <a:gd name="T29" fmla="*/ 1 h 402"/>
                <a:gd name="T30" fmla="*/ 233 w 346"/>
                <a:gd name="T31" fmla="*/ 59 h 402"/>
                <a:gd name="T32" fmla="*/ 333 w 346"/>
                <a:gd name="T33" fmla="*/ 171 h 402"/>
                <a:gd name="T34" fmla="*/ 343 w 346"/>
                <a:gd name="T35" fmla="*/ 257 h 402"/>
                <a:gd name="T36" fmla="*/ 339 w 346"/>
                <a:gd name="T37" fmla="*/ 262 h 402"/>
                <a:gd name="T38" fmla="*/ 219 w 346"/>
                <a:gd name="T39" fmla="*/ 396 h 402"/>
                <a:gd name="T40" fmla="*/ 211 w 346"/>
                <a:gd name="T41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6" h="402">
                  <a:moveTo>
                    <a:pt x="211" y="402"/>
                  </a:moveTo>
                  <a:cubicBezTo>
                    <a:pt x="179" y="365"/>
                    <a:pt x="161" y="322"/>
                    <a:pt x="147" y="276"/>
                  </a:cubicBezTo>
                  <a:cubicBezTo>
                    <a:pt x="145" y="267"/>
                    <a:pt x="143" y="258"/>
                    <a:pt x="143" y="249"/>
                  </a:cubicBezTo>
                  <a:cubicBezTo>
                    <a:pt x="143" y="229"/>
                    <a:pt x="145" y="209"/>
                    <a:pt x="134" y="191"/>
                  </a:cubicBezTo>
                  <a:cubicBezTo>
                    <a:pt x="132" y="188"/>
                    <a:pt x="131" y="183"/>
                    <a:pt x="133" y="182"/>
                  </a:cubicBezTo>
                  <a:cubicBezTo>
                    <a:pt x="153" y="164"/>
                    <a:pt x="129" y="161"/>
                    <a:pt x="124" y="148"/>
                  </a:cubicBezTo>
                  <a:cubicBezTo>
                    <a:pt x="121" y="159"/>
                    <a:pt x="132" y="161"/>
                    <a:pt x="128" y="169"/>
                  </a:cubicBezTo>
                  <a:cubicBezTo>
                    <a:pt x="115" y="158"/>
                    <a:pt x="97" y="152"/>
                    <a:pt x="99" y="130"/>
                  </a:cubicBezTo>
                  <a:cubicBezTo>
                    <a:pt x="99" y="127"/>
                    <a:pt x="97" y="125"/>
                    <a:pt x="96" y="122"/>
                  </a:cubicBezTo>
                  <a:cubicBezTo>
                    <a:pt x="88" y="104"/>
                    <a:pt x="72" y="92"/>
                    <a:pt x="64" y="73"/>
                  </a:cubicBezTo>
                  <a:cubicBezTo>
                    <a:pt x="61" y="63"/>
                    <a:pt x="45" y="65"/>
                    <a:pt x="43" y="52"/>
                  </a:cubicBezTo>
                  <a:cubicBezTo>
                    <a:pt x="42" y="46"/>
                    <a:pt x="37" y="35"/>
                    <a:pt x="37" y="33"/>
                  </a:cubicBezTo>
                  <a:cubicBezTo>
                    <a:pt x="39" y="17"/>
                    <a:pt x="26" y="18"/>
                    <a:pt x="18" y="17"/>
                  </a:cubicBezTo>
                  <a:cubicBezTo>
                    <a:pt x="10" y="16"/>
                    <a:pt x="4" y="14"/>
                    <a:pt x="0" y="7"/>
                  </a:cubicBezTo>
                  <a:cubicBezTo>
                    <a:pt x="5" y="0"/>
                    <a:pt x="13" y="0"/>
                    <a:pt x="20" y="1"/>
                  </a:cubicBezTo>
                  <a:cubicBezTo>
                    <a:pt x="94" y="10"/>
                    <a:pt x="166" y="23"/>
                    <a:pt x="233" y="59"/>
                  </a:cubicBezTo>
                  <a:cubicBezTo>
                    <a:pt x="279" y="84"/>
                    <a:pt x="316" y="119"/>
                    <a:pt x="333" y="171"/>
                  </a:cubicBezTo>
                  <a:cubicBezTo>
                    <a:pt x="342" y="199"/>
                    <a:pt x="346" y="228"/>
                    <a:pt x="343" y="257"/>
                  </a:cubicBezTo>
                  <a:cubicBezTo>
                    <a:pt x="342" y="259"/>
                    <a:pt x="341" y="261"/>
                    <a:pt x="339" y="262"/>
                  </a:cubicBezTo>
                  <a:cubicBezTo>
                    <a:pt x="299" y="307"/>
                    <a:pt x="259" y="352"/>
                    <a:pt x="219" y="396"/>
                  </a:cubicBezTo>
                  <a:cubicBezTo>
                    <a:pt x="217" y="398"/>
                    <a:pt x="214" y="400"/>
                    <a:pt x="211" y="40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87D6EE18-E1C7-E8C5-3714-F8D58A9EA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" y="1363"/>
              <a:ext cx="118" cy="117"/>
            </a:xfrm>
            <a:custGeom>
              <a:avLst/>
              <a:gdLst>
                <a:gd name="T0" fmla="*/ 0 w 428"/>
                <a:gd name="T1" fmla="*/ 164 h 423"/>
                <a:gd name="T2" fmla="*/ 0 w 428"/>
                <a:gd name="T3" fmla="*/ 160 h 423"/>
                <a:gd name="T4" fmla="*/ 54 w 428"/>
                <a:gd name="T5" fmla="*/ 93 h 423"/>
                <a:gd name="T6" fmla="*/ 75 w 428"/>
                <a:gd name="T7" fmla="*/ 80 h 423"/>
                <a:gd name="T8" fmla="*/ 89 w 428"/>
                <a:gd name="T9" fmla="*/ 69 h 423"/>
                <a:gd name="T10" fmla="*/ 141 w 428"/>
                <a:gd name="T11" fmla="*/ 21 h 423"/>
                <a:gd name="T12" fmla="*/ 199 w 428"/>
                <a:gd name="T13" fmla="*/ 10 h 423"/>
                <a:gd name="T14" fmla="*/ 258 w 428"/>
                <a:gd name="T15" fmla="*/ 14 h 423"/>
                <a:gd name="T16" fmla="*/ 305 w 428"/>
                <a:gd name="T17" fmla="*/ 28 h 423"/>
                <a:gd name="T18" fmla="*/ 398 w 428"/>
                <a:gd name="T19" fmla="*/ 121 h 423"/>
                <a:gd name="T20" fmla="*/ 398 w 428"/>
                <a:gd name="T21" fmla="*/ 204 h 423"/>
                <a:gd name="T22" fmla="*/ 205 w 428"/>
                <a:gd name="T23" fmla="*/ 398 h 423"/>
                <a:gd name="T24" fmla="*/ 159 w 428"/>
                <a:gd name="T25" fmla="*/ 421 h 423"/>
                <a:gd name="T26" fmla="*/ 130 w 428"/>
                <a:gd name="T27" fmla="*/ 408 h 423"/>
                <a:gd name="T28" fmla="*/ 26 w 428"/>
                <a:gd name="T29" fmla="*/ 304 h 423"/>
                <a:gd name="T30" fmla="*/ 16 w 428"/>
                <a:gd name="T31" fmla="*/ 247 h 423"/>
                <a:gd name="T32" fmla="*/ 15 w 428"/>
                <a:gd name="T33" fmla="*/ 217 h 423"/>
                <a:gd name="T34" fmla="*/ 0 w 428"/>
                <a:gd name="T35" fmla="*/ 164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8" h="423">
                  <a:moveTo>
                    <a:pt x="0" y="164"/>
                  </a:moveTo>
                  <a:cubicBezTo>
                    <a:pt x="0" y="163"/>
                    <a:pt x="0" y="162"/>
                    <a:pt x="0" y="160"/>
                  </a:cubicBezTo>
                  <a:cubicBezTo>
                    <a:pt x="17" y="137"/>
                    <a:pt x="34" y="113"/>
                    <a:pt x="54" y="93"/>
                  </a:cubicBezTo>
                  <a:cubicBezTo>
                    <a:pt x="60" y="87"/>
                    <a:pt x="65" y="79"/>
                    <a:pt x="75" y="80"/>
                  </a:cubicBezTo>
                  <a:cubicBezTo>
                    <a:pt x="82" y="78"/>
                    <a:pt x="85" y="73"/>
                    <a:pt x="89" y="69"/>
                  </a:cubicBezTo>
                  <a:cubicBezTo>
                    <a:pt x="111" y="58"/>
                    <a:pt x="123" y="36"/>
                    <a:pt x="141" y="21"/>
                  </a:cubicBezTo>
                  <a:cubicBezTo>
                    <a:pt x="159" y="5"/>
                    <a:pt x="177" y="0"/>
                    <a:pt x="199" y="10"/>
                  </a:cubicBezTo>
                  <a:cubicBezTo>
                    <a:pt x="218" y="19"/>
                    <a:pt x="237" y="23"/>
                    <a:pt x="258" y="14"/>
                  </a:cubicBezTo>
                  <a:cubicBezTo>
                    <a:pt x="276" y="7"/>
                    <a:pt x="293" y="14"/>
                    <a:pt x="305" y="28"/>
                  </a:cubicBezTo>
                  <a:cubicBezTo>
                    <a:pt x="333" y="62"/>
                    <a:pt x="368" y="89"/>
                    <a:pt x="398" y="121"/>
                  </a:cubicBezTo>
                  <a:cubicBezTo>
                    <a:pt x="428" y="151"/>
                    <a:pt x="428" y="174"/>
                    <a:pt x="398" y="204"/>
                  </a:cubicBezTo>
                  <a:cubicBezTo>
                    <a:pt x="334" y="269"/>
                    <a:pt x="269" y="333"/>
                    <a:pt x="205" y="398"/>
                  </a:cubicBezTo>
                  <a:cubicBezTo>
                    <a:pt x="192" y="410"/>
                    <a:pt x="180" y="423"/>
                    <a:pt x="159" y="421"/>
                  </a:cubicBezTo>
                  <a:cubicBezTo>
                    <a:pt x="147" y="419"/>
                    <a:pt x="138" y="416"/>
                    <a:pt x="130" y="408"/>
                  </a:cubicBezTo>
                  <a:cubicBezTo>
                    <a:pt x="95" y="374"/>
                    <a:pt x="60" y="339"/>
                    <a:pt x="26" y="304"/>
                  </a:cubicBezTo>
                  <a:cubicBezTo>
                    <a:pt x="11" y="289"/>
                    <a:pt x="7" y="266"/>
                    <a:pt x="16" y="247"/>
                  </a:cubicBezTo>
                  <a:cubicBezTo>
                    <a:pt x="21" y="236"/>
                    <a:pt x="22" y="227"/>
                    <a:pt x="15" y="217"/>
                  </a:cubicBezTo>
                  <a:cubicBezTo>
                    <a:pt x="4" y="201"/>
                    <a:pt x="6" y="182"/>
                    <a:pt x="0" y="164"/>
                  </a:cubicBezTo>
                  <a:close/>
                </a:path>
              </a:pathLst>
            </a:custGeom>
            <a:solidFill>
              <a:srgbClr val="CC9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4D6907E4-B69A-EF89-A28E-340E7DD00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" y="1304"/>
              <a:ext cx="55" cy="45"/>
            </a:xfrm>
            <a:custGeom>
              <a:avLst/>
              <a:gdLst>
                <a:gd name="T0" fmla="*/ 167 w 199"/>
                <a:gd name="T1" fmla="*/ 163 h 163"/>
                <a:gd name="T2" fmla="*/ 126 w 199"/>
                <a:gd name="T3" fmla="*/ 108 h 163"/>
                <a:gd name="T4" fmla="*/ 43 w 199"/>
                <a:gd name="T5" fmla="*/ 45 h 163"/>
                <a:gd name="T6" fmla="*/ 0 w 199"/>
                <a:gd name="T7" fmla="*/ 6 h 163"/>
                <a:gd name="T8" fmla="*/ 155 w 199"/>
                <a:gd name="T9" fmla="*/ 77 h 163"/>
                <a:gd name="T10" fmla="*/ 199 w 199"/>
                <a:gd name="T11" fmla="*/ 108 h 163"/>
                <a:gd name="T12" fmla="*/ 167 w 199"/>
                <a:gd name="T1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163">
                  <a:moveTo>
                    <a:pt x="167" y="163"/>
                  </a:moveTo>
                  <a:cubicBezTo>
                    <a:pt x="153" y="145"/>
                    <a:pt x="141" y="125"/>
                    <a:pt x="126" y="108"/>
                  </a:cubicBezTo>
                  <a:cubicBezTo>
                    <a:pt x="103" y="82"/>
                    <a:pt x="78" y="58"/>
                    <a:pt x="43" y="45"/>
                  </a:cubicBezTo>
                  <a:cubicBezTo>
                    <a:pt x="25" y="39"/>
                    <a:pt x="14" y="19"/>
                    <a:pt x="0" y="6"/>
                  </a:cubicBezTo>
                  <a:cubicBezTo>
                    <a:pt x="65" y="0"/>
                    <a:pt x="106" y="48"/>
                    <a:pt x="155" y="77"/>
                  </a:cubicBezTo>
                  <a:cubicBezTo>
                    <a:pt x="171" y="86"/>
                    <a:pt x="184" y="98"/>
                    <a:pt x="199" y="108"/>
                  </a:cubicBezTo>
                  <a:cubicBezTo>
                    <a:pt x="194" y="130"/>
                    <a:pt x="177" y="144"/>
                    <a:pt x="167" y="163"/>
                  </a:cubicBezTo>
                  <a:close/>
                </a:path>
              </a:pathLst>
            </a:custGeom>
            <a:solidFill>
              <a:srgbClr val="BFBF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7139A31D-726E-2161-7FA4-102757473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" y="1371"/>
              <a:ext cx="40" cy="39"/>
            </a:xfrm>
            <a:custGeom>
              <a:avLst/>
              <a:gdLst>
                <a:gd name="T0" fmla="*/ 145 w 145"/>
                <a:gd name="T1" fmla="*/ 79 h 143"/>
                <a:gd name="T2" fmla="*/ 122 w 145"/>
                <a:gd name="T3" fmla="*/ 90 h 143"/>
                <a:gd name="T4" fmla="*/ 99 w 145"/>
                <a:gd name="T5" fmla="*/ 79 h 143"/>
                <a:gd name="T6" fmla="*/ 74 w 145"/>
                <a:gd name="T7" fmla="*/ 89 h 143"/>
                <a:gd name="T8" fmla="*/ 79 w 145"/>
                <a:gd name="T9" fmla="*/ 107 h 143"/>
                <a:gd name="T10" fmla="*/ 92 w 145"/>
                <a:gd name="T11" fmla="*/ 120 h 143"/>
                <a:gd name="T12" fmla="*/ 94 w 145"/>
                <a:gd name="T13" fmla="*/ 133 h 143"/>
                <a:gd name="T14" fmla="*/ 77 w 145"/>
                <a:gd name="T15" fmla="*/ 136 h 143"/>
                <a:gd name="T16" fmla="*/ 6 w 145"/>
                <a:gd name="T17" fmla="*/ 65 h 143"/>
                <a:gd name="T18" fmla="*/ 9 w 145"/>
                <a:gd name="T19" fmla="*/ 48 h 143"/>
                <a:gd name="T20" fmla="*/ 43 w 145"/>
                <a:gd name="T21" fmla="*/ 15 h 143"/>
                <a:gd name="T22" fmla="*/ 97 w 145"/>
                <a:gd name="T23" fmla="*/ 37 h 143"/>
                <a:gd name="T24" fmla="*/ 122 w 145"/>
                <a:gd name="T25" fmla="*/ 64 h 143"/>
                <a:gd name="T26" fmla="*/ 145 w 145"/>
                <a:gd name="T27" fmla="*/ 7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5" h="143">
                  <a:moveTo>
                    <a:pt x="145" y="79"/>
                  </a:moveTo>
                  <a:cubicBezTo>
                    <a:pt x="139" y="86"/>
                    <a:pt x="135" y="96"/>
                    <a:pt x="122" y="90"/>
                  </a:cubicBezTo>
                  <a:cubicBezTo>
                    <a:pt x="115" y="86"/>
                    <a:pt x="107" y="82"/>
                    <a:pt x="99" y="79"/>
                  </a:cubicBezTo>
                  <a:cubicBezTo>
                    <a:pt x="88" y="74"/>
                    <a:pt x="80" y="81"/>
                    <a:pt x="74" y="89"/>
                  </a:cubicBezTo>
                  <a:cubicBezTo>
                    <a:pt x="67" y="97"/>
                    <a:pt x="75" y="102"/>
                    <a:pt x="79" y="107"/>
                  </a:cubicBezTo>
                  <a:cubicBezTo>
                    <a:pt x="84" y="111"/>
                    <a:pt x="88" y="115"/>
                    <a:pt x="92" y="120"/>
                  </a:cubicBezTo>
                  <a:cubicBezTo>
                    <a:pt x="95" y="124"/>
                    <a:pt x="101" y="127"/>
                    <a:pt x="94" y="133"/>
                  </a:cubicBezTo>
                  <a:cubicBezTo>
                    <a:pt x="88" y="136"/>
                    <a:pt x="84" y="143"/>
                    <a:pt x="77" y="136"/>
                  </a:cubicBezTo>
                  <a:cubicBezTo>
                    <a:pt x="53" y="113"/>
                    <a:pt x="30" y="89"/>
                    <a:pt x="6" y="65"/>
                  </a:cubicBezTo>
                  <a:cubicBezTo>
                    <a:pt x="0" y="59"/>
                    <a:pt x="4" y="53"/>
                    <a:pt x="9" y="48"/>
                  </a:cubicBezTo>
                  <a:cubicBezTo>
                    <a:pt x="20" y="37"/>
                    <a:pt x="31" y="25"/>
                    <a:pt x="43" y="15"/>
                  </a:cubicBezTo>
                  <a:cubicBezTo>
                    <a:pt x="59" y="0"/>
                    <a:pt x="94" y="13"/>
                    <a:pt x="97" y="37"/>
                  </a:cubicBezTo>
                  <a:cubicBezTo>
                    <a:pt x="99" y="55"/>
                    <a:pt x="107" y="60"/>
                    <a:pt x="122" y="64"/>
                  </a:cubicBezTo>
                  <a:cubicBezTo>
                    <a:pt x="130" y="67"/>
                    <a:pt x="139" y="70"/>
                    <a:pt x="145" y="79"/>
                  </a:cubicBezTo>
                  <a:close/>
                </a:path>
              </a:pathLst>
            </a:custGeom>
            <a:solidFill>
              <a:srgbClr val="CC9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B3EB293B-C624-375F-8570-9B2FD1D5E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0" y="1350"/>
              <a:ext cx="26" cy="39"/>
            </a:xfrm>
            <a:custGeom>
              <a:avLst/>
              <a:gdLst>
                <a:gd name="T0" fmla="*/ 94 w 94"/>
                <a:gd name="T1" fmla="*/ 53 h 143"/>
                <a:gd name="T2" fmla="*/ 80 w 94"/>
                <a:gd name="T3" fmla="*/ 73 h 143"/>
                <a:gd name="T4" fmla="*/ 79 w 94"/>
                <a:gd name="T5" fmla="*/ 112 h 143"/>
                <a:gd name="T6" fmla="*/ 88 w 94"/>
                <a:gd name="T7" fmla="*/ 120 h 143"/>
                <a:gd name="T8" fmla="*/ 87 w 94"/>
                <a:gd name="T9" fmla="*/ 135 h 143"/>
                <a:gd name="T10" fmla="*/ 72 w 94"/>
                <a:gd name="T11" fmla="*/ 137 h 143"/>
                <a:gd name="T12" fmla="*/ 7 w 94"/>
                <a:gd name="T13" fmla="*/ 71 h 143"/>
                <a:gd name="T14" fmla="*/ 8 w 94"/>
                <a:gd name="T15" fmla="*/ 50 h 143"/>
                <a:gd name="T16" fmla="*/ 47 w 94"/>
                <a:gd name="T17" fmla="*/ 7 h 143"/>
                <a:gd name="T18" fmla="*/ 60 w 94"/>
                <a:gd name="T19" fmla="*/ 7 h 143"/>
                <a:gd name="T20" fmla="*/ 60 w 94"/>
                <a:gd name="T21" fmla="*/ 22 h 143"/>
                <a:gd name="T22" fmla="*/ 37 w 94"/>
                <a:gd name="T23" fmla="*/ 45 h 143"/>
                <a:gd name="T24" fmla="*/ 39 w 94"/>
                <a:gd name="T25" fmla="*/ 72 h 143"/>
                <a:gd name="T26" fmla="*/ 59 w 94"/>
                <a:gd name="T27" fmla="*/ 65 h 143"/>
                <a:gd name="T28" fmla="*/ 80 w 94"/>
                <a:gd name="T29" fmla="*/ 46 h 143"/>
                <a:gd name="T30" fmla="*/ 88 w 94"/>
                <a:gd name="T31" fmla="*/ 44 h 143"/>
                <a:gd name="T32" fmla="*/ 94 w 94"/>
                <a:gd name="T33" fmla="*/ 5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143">
                  <a:moveTo>
                    <a:pt x="94" y="53"/>
                  </a:moveTo>
                  <a:cubicBezTo>
                    <a:pt x="91" y="62"/>
                    <a:pt x="86" y="68"/>
                    <a:pt x="80" y="73"/>
                  </a:cubicBezTo>
                  <a:cubicBezTo>
                    <a:pt x="59" y="91"/>
                    <a:pt x="59" y="91"/>
                    <a:pt x="79" y="112"/>
                  </a:cubicBezTo>
                  <a:cubicBezTo>
                    <a:pt x="82" y="115"/>
                    <a:pt x="85" y="118"/>
                    <a:pt x="88" y="120"/>
                  </a:cubicBezTo>
                  <a:cubicBezTo>
                    <a:pt x="94" y="125"/>
                    <a:pt x="93" y="130"/>
                    <a:pt x="87" y="135"/>
                  </a:cubicBezTo>
                  <a:cubicBezTo>
                    <a:pt x="82" y="139"/>
                    <a:pt x="78" y="143"/>
                    <a:pt x="72" y="137"/>
                  </a:cubicBezTo>
                  <a:cubicBezTo>
                    <a:pt x="51" y="115"/>
                    <a:pt x="29" y="93"/>
                    <a:pt x="7" y="71"/>
                  </a:cubicBezTo>
                  <a:cubicBezTo>
                    <a:pt x="0" y="65"/>
                    <a:pt x="2" y="57"/>
                    <a:pt x="8" y="50"/>
                  </a:cubicBezTo>
                  <a:cubicBezTo>
                    <a:pt x="21" y="36"/>
                    <a:pt x="34" y="22"/>
                    <a:pt x="47" y="7"/>
                  </a:cubicBezTo>
                  <a:cubicBezTo>
                    <a:pt x="51" y="3"/>
                    <a:pt x="55" y="0"/>
                    <a:pt x="60" y="7"/>
                  </a:cubicBezTo>
                  <a:cubicBezTo>
                    <a:pt x="63" y="13"/>
                    <a:pt x="66" y="17"/>
                    <a:pt x="60" y="22"/>
                  </a:cubicBezTo>
                  <a:cubicBezTo>
                    <a:pt x="52" y="29"/>
                    <a:pt x="45" y="37"/>
                    <a:pt x="37" y="45"/>
                  </a:cubicBezTo>
                  <a:cubicBezTo>
                    <a:pt x="27" y="55"/>
                    <a:pt x="30" y="63"/>
                    <a:pt x="39" y="72"/>
                  </a:cubicBezTo>
                  <a:cubicBezTo>
                    <a:pt x="50" y="82"/>
                    <a:pt x="53" y="71"/>
                    <a:pt x="59" y="65"/>
                  </a:cubicBezTo>
                  <a:cubicBezTo>
                    <a:pt x="65" y="58"/>
                    <a:pt x="73" y="53"/>
                    <a:pt x="80" y="46"/>
                  </a:cubicBezTo>
                  <a:cubicBezTo>
                    <a:pt x="82" y="44"/>
                    <a:pt x="85" y="41"/>
                    <a:pt x="88" y="44"/>
                  </a:cubicBezTo>
                  <a:cubicBezTo>
                    <a:pt x="91" y="46"/>
                    <a:pt x="92" y="50"/>
                    <a:pt x="94" y="53"/>
                  </a:cubicBezTo>
                  <a:close/>
                </a:path>
              </a:pathLst>
            </a:custGeom>
            <a:solidFill>
              <a:srgbClr val="CC9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2B221E4C-E7E0-C1B4-8C4F-C7F656B4E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" y="1353"/>
              <a:ext cx="19" cy="28"/>
            </a:xfrm>
            <a:custGeom>
              <a:avLst/>
              <a:gdLst>
                <a:gd name="T0" fmla="*/ 32 w 67"/>
                <a:gd name="T1" fmla="*/ 101 h 101"/>
                <a:gd name="T2" fmla="*/ 29 w 67"/>
                <a:gd name="T3" fmla="*/ 92 h 101"/>
                <a:gd name="T4" fmla="*/ 23 w 67"/>
                <a:gd name="T5" fmla="*/ 52 h 101"/>
                <a:gd name="T6" fmla="*/ 0 w 67"/>
                <a:gd name="T7" fmla="*/ 0 h 101"/>
                <a:gd name="T8" fmla="*/ 67 w 67"/>
                <a:gd name="T9" fmla="*/ 50 h 101"/>
                <a:gd name="T10" fmla="*/ 32 w 67"/>
                <a:gd name="T11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01">
                  <a:moveTo>
                    <a:pt x="32" y="101"/>
                  </a:moveTo>
                  <a:cubicBezTo>
                    <a:pt x="29" y="99"/>
                    <a:pt x="27" y="95"/>
                    <a:pt x="29" y="92"/>
                  </a:cubicBezTo>
                  <a:cubicBezTo>
                    <a:pt x="43" y="76"/>
                    <a:pt x="33" y="63"/>
                    <a:pt x="23" y="52"/>
                  </a:cubicBezTo>
                  <a:cubicBezTo>
                    <a:pt x="9" y="38"/>
                    <a:pt x="10" y="20"/>
                    <a:pt x="0" y="0"/>
                  </a:cubicBezTo>
                  <a:cubicBezTo>
                    <a:pt x="32" y="10"/>
                    <a:pt x="54" y="24"/>
                    <a:pt x="67" y="50"/>
                  </a:cubicBezTo>
                  <a:cubicBezTo>
                    <a:pt x="63" y="72"/>
                    <a:pt x="45" y="84"/>
                    <a:pt x="32" y="101"/>
                  </a:cubicBezTo>
                  <a:close/>
                </a:path>
              </a:pathLst>
            </a:custGeom>
            <a:solidFill>
              <a:srgbClr val="BBC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AE79A84D-1B47-60B9-676B-302386870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1348"/>
              <a:ext cx="185" cy="258"/>
            </a:xfrm>
            <a:custGeom>
              <a:avLst/>
              <a:gdLst>
                <a:gd name="T0" fmla="*/ 293 w 673"/>
                <a:gd name="T1" fmla="*/ 156 h 938"/>
                <a:gd name="T2" fmla="*/ 636 w 673"/>
                <a:gd name="T3" fmla="*/ 3 h 938"/>
                <a:gd name="T4" fmla="*/ 639 w 673"/>
                <a:gd name="T5" fmla="*/ 28 h 938"/>
                <a:gd name="T6" fmla="*/ 663 w 673"/>
                <a:gd name="T7" fmla="*/ 61 h 938"/>
                <a:gd name="T8" fmla="*/ 663 w 673"/>
                <a:gd name="T9" fmla="*/ 144 h 938"/>
                <a:gd name="T10" fmla="*/ 644 w 673"/>
                <a:gd name="T11" fmla="*/ 140 h 938"/>
                <a:gd name="T12" fmla="*/ 602 w 673"/>
                <a:gd name="T13" fmla="*/ 213 h 938"/>
                <a:gd name="T14" fmla="*/ 577 w 673"/>
                <a:gd name="T15" fmla="*/ 302 h 938"/>
                <a:gd name="T16" fmla="*/ 566 w 673"/>
                <a:gd name="T17" fmla="*/ 334 h 938"/>
                <a:gd name="T18" fmla="*/ 557 w 673"/>
                <a:gd name="T19" fmla="*/ 270 h 938"/>
                <a:gd name="T20" fmla="*/ 541 w 673"/>
                <a:gd name="T21" fmla="*/ 254 h 938"/>
                <a:gd name="T22" fmla="*/ 538 w 673"/>
                <a:gd name="T23" fmla="*/ 301 h 938"/>
                <a:gd name="T24" fmla="*/ 524 w 673"/>
                <a:gd name="T25" fmla="*/ 415 h 938"/>
                <a:gd name="T26" fmla="*/ 459 w 673"/>
                <a:gd name="T27" fmla="*/ 536 h 938"/>
                <a:gd name="T28" fmla="*/ 438 w 673"/>
                <a:gd name="T29" fmla="*/ 543 h 938"/>
                <a:gd name="T30" fmla="*/ 428 w 673"/>
                <a:gd name="T31" fmla="*/ 619 h 938"/>
                <a:gd name="T32" fmla="*/ 380 w 673"/>
                <a:gd name="T33" fmla="*/ 668 h 938"/>
                <a:gd name="T34" fmla="*/ 394 w 673"/>
                <a:gd name="T35" fmla="*/ 796 h 938"/>
                <a:gd name="T36" fmla="*/ 408 w 673"/>
                <a:gd name="T37" fmla="*/ 884 h 938"/>
                <a:gd name="T38" fmla="*/ 401 w 673"/>
                <a:gd name="T39" fmla="*/ 938 h 938"/>
                <a:gd name="T40" fmla="*/ 381 w 673"/>
                <a:gd name="T41" fmla="*/ 830 h 938"/>
                <a:gd name="T42" fmla="*/ 368 w 673"/>
                <a:gd name="T43" fmla="*/ 671 h 938"/>
                <a:gd name="T44" fmla="*/ 346 w 673"/>
                <a:gd name="T45" fmla="*/ 625 h 938"/>
                <a:gd name="T46" fmla="*/ 331 w 673"/>
                <a:gd name="T47" fmla="*/ 543 h 938"/>
                <a:gd name="T48" fmla="*/ 284 w 673"/>
                <a:gd name="T49" fmla="*/ 592 h 938"/>
                <a:gd name="T50" fmla="*/ 232 w 673"/>
                <a:gd name="T51" fmla="*/ 739 h 938"/>
                <a:gd name="T52" fmla="*/ 213 w 673"/>
                <a:gd name="T53" fmla="*/ 604 h 938"/>
                <a:gd name="T54" fmla="*/ 204 w 673"/>
                <a:gd name="T55" fmla="*/ 570 h 938"/>
                <a:gd name="T56" fmla="*/ 188 w 673"/>
                <a:gd name="T57" fmla="*/ 521 h 938"/>
                <a:gd name="T58" fmla="*/ 154 w 673"/>
                <a:gd name="T59" fmla="*/ 520 h 938"/>
                <a:gd name="T60" fmla="*/ 92 w 673"/>
                <a:gd name="T61" fmla="*/ 468 h 938"/>
                <a:gd name="T62" fmla="*/ 124 w 673"/>
                <a:gd name="T63" fmla="*/ 526 h 938"/>
                <a:gd name="T64" fmla="*/ 54 w 673"/>
                <a:gd name="T65" fmla="*/ 679 h 938"/>
                <a:gd name="T66" fmla="*/ 22 w 673"/>
                <a:gd name="T67" fmla="*/ 681 h 938"/>
                <a:gd name="T68" fmla="*/ 5 w 673"/>
                <a:gd name="T69" fmla="*/ 528 h 938"/>
                <a:gd name="T70" fmla="*/ 52 w 673"/>
                <a:gd name="T71" fmla="*/ 430 h 938"/>
                <a:gd name="T72" fmla="*/ 71 w 673"/>
                <a:gd name="T73" fmla="*/ 414 h 938"/>
                <a:gd name="T74" fmla="*/ 125 w 673"/>
                <a:gd name="T75" fmla="*/ 308 h 938"/>
                <a:gd name="T76" fmla="*/ 126 w 673"/>
                <a:gd name="T77" fmla="*/ 362 h 938"/>
                <a:gd name="T78" fmla="*/ 142 w 673"/>
                <a:gd name="T79" fmla="*/ 344 h 938"/>
                <a:gd name="T80" fmla="*/ 170 w 673"/>
                <a:gd name="T81" fmla="*/ 258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3" h="938">
                  <a:moveTo>
                    <a:pt x="170" y="258"/>
                  </a:moveTo>
                  <a:cubicBezTo>
                    <a:pt x="207" y="219"/>
                    <a:pt x="250" y="187"/>
                    <a:pt x="293" y="156"/>
                  </a:cubicBezTo>
                  <a:cubicBezTo>
                    <a:pt x="322" y="135"/>
                    <a:pt x="354" y="117"/>
                    <a:pt x="386" y="100"/>
                  </a:cubicBezTo>
                  <a:cubicBezTo>
                    <a:pt x="466" y="57"/>
                    <a:pt x="549" y="25"/>
                    <a:pt x="636" y="3"/>
                  </a:cubicBezTo>
                  <a:cubicBezTo>
                    <a:pt x="642" y="1"/>
                    <a:pt x="648" y="1"/>
                    <a:pt x="654" y="0"/>
                  </a:cubicBezTo>
                  <a:cubicBezTo>
                    <a:pt x="649" y="10"/>
                    <a:pt x="643" y="19"/>
                    <a:pt x="639" y="28"/>
                  </a:cubicBezTo>
                  <a:cubicBezTo>
                    <a:pt x="634" y="39"/>
                    <a:pt x="632" y="50"/>
                    <a:pt x="650" y="48"/>
                  </a:cubicBezTo>
                  <a:cubicBezTo>
                    <a:pt x="660" y="47"/>
                    <a:pt x="659" y="57"/>
                    <a:pt x="663" y="61"/>
                  </a:cubicBezTo>
                  <a:cubicBezTo>
                    <a:pt x="667" y="59"/>
                    <a:pt x="665" y="53"/>
                    <a:pt x="672" y="52"/>
                  </a:cubicBezTo>
                  <a:cubicBezTo>
                    <a:pt x="668" y="83"/>
                    <a:pt x="673" y="114"/>
                    <a:pt x="663" y="144"/>
                  </a:cubicBezTo>
                  <a:cubicBezTo>
                    <a:pt x="656" y="120"/>
                    <a:pt x="669" y="96"/>
                    <a:pt x="664" y="69"/>
                  </a:cubicBezTo>
                  <a:cubicBezTo>
                    <a:pt x="657" y="94"/>
                    <a:pt x="652" y="118"/>
                    <a:pt x="644" y="140"/>
                  </a:cubicBezTo>
                  <a:cubicBezTo>
                    <a:pt x="638" y="159"/>
                    <a:pt x="629" y="178"/>
                    <a:pt x="620" y="197"/>
                  </a:cubicBezTo>
                  <a:cubicBezTo>
                    <a:pt x="617" y="204"/>
                    <a:pt x="613" y="212"/>
                    <a:pt x="602" y="213"/>
                  </a:cubicBezTo>
                  <a:cubicBezTo>
                    <a:pt x="594" y="213"/>
                    <a:pt x="593" y="221"/>
                    <a:pt x="590" y="227"/>
                  </a:cubicBezTo>
                  <a:cubicBezTo>
                    <a:pt x="579" y="251"/>
                    <a:pt x="568" y="274"/>
                    <a:pt x="577" y="302"/>
                  </a:cubicBezTo>
                  <a:cubicBezTo>
                    <a:pt x="578" y="306"/>
                    <a:pt x="577" y="311"/>
                    <a:pt x="577" y="316"/>
                  </a:cubicBezTo>
                  <a:cubicBezTo>
                    <a:pt x="578" y="324"/>
                    <a:pt x="575" y="335"/>
                    <a:pt x="566" y="334"/>
                  </a:cubicBezTo>
                  <a:cubicBezTo>
                    <a:pt x="556" y="334"/>
                    <a:pt x="560" y="321"/>
                    <a:pt x="562" y="316"/>
                  </a:cubicBezTo>
                  <a:cubicBezTo>
                    <a:pt x="568" y="300"/>
                    <a:pt x="553" y="286"/>
                    <a:pt x="557" y="270"/>
                  </a:cubicBezTo>
                  <a:cubicBezTo>
                    <a:pt x="558" y="266"/>
                    <a:pt x="552" y="263"/>
                    <a:pt x="549" y="266"/>
                  </a:cubicBezTo>
                  <a:cubicBezTo>
                    <a:pt x="536" y="275"/>
                    <a:pt x="538" y="265"/>
                    <a:pt x="541" y="254"/>
                  </a:cubicBezTo>
                  <a:cubicBezTo>
                    <a:pt x="524" y="266"/>
                    <a:pt x="512" y="276"/>
                    <a:pt x="514" y="293"/>
                  </a:cubicBezTo>
                  <a:cubicBezTo>
                    <a:pt x="516" y="307"/>
                    <a:pt x="529" y="295"/>
                    <a:pt x="538" y="301"/>
                  </a:cubicBezTo>
                  <a:cubicBezTo>
                    <a:pt x="512" y="325"/>
                    <a:pt x="522" y="354"/>
                    <a:pt x="529" y="382"/>
                  </a:cubicBezTo>
                  <a:cubicBezTo>
                    <a:pt x="531" y="394"/>
                    <a:pt x="526" y="404"/>
                    <a:pt x="524" y="415"/>
                  </a:cubicBezTo>
                  <a:cubicBezTo>
                    <a:pt x="520" y="451"/>
                    <a:pt x="508" y="485"/>
                    <a:pt x="487" y="514"/>
                  </a:cubicBezTo>
                  <a:cubicBezTo>
                    <a:pt x="481" y="522"/>
                    <a:pt x="467" y="527"/>
                    <a:pt x="459" y="536"/>
                  </a:cubicBezTo>
                  <a:cubicBezTo>
                    <a:pt x="454" y="541"/>
                    <a:pt x="450" y="545"/>
                    <a:pt x="448" y="552"/>
                  </a:cubicBezTo>
                  <a:cubicBezTo>
                    <a:pt x="443" y="550"/>
                    <a:pt x="445" y="541"/>
                    <a:pt x="438" y="543"/>
                  </a:cubicBezTo>
                  <a:cubicBezTo>
                    <a:pt x="432" y="545"/>
                    <a:pt x="426" y="548"/>
                    <a:pt x="425" y="556"/>
                  </a:cubicBezTo>
                  <a:cubicBezTo>
                    <a:pt x="422" y="578"/>
                    <a:pt x="420" y="598"/>
                    <a:pt x="428" y="619"/>
                  </a:cubicBezTo>
                  <a:cubicBezTo>
                    <a:pt x="441" y="656"/>
                    <a:pt x="437" y="692"/>
                    <a:pt x="409" y="721"/>
                  </a:cubicBezTo>
                  <a:cubicBezTo>
                    <a:pt x="394" y="707"/>
                    <a:pt x="396" y="684"/>
                    <a:pt x="380" y="668"/>
                  </a:cubicBezTo>
                  <a:cubicBezTo>
                    <a:pt x="373" y="687"/>
                    <a:pt x="369" y="702"/>
                    <a:pt x="372" y="721"/>
                  </a:cubicBezTo>
                  <a:cubicBezTo>
                    <a:pt x="375" y="748"/>
                    <a:pt x="391" y="770"/>
                    <a:pt x="394" y="796"/>
                  </a:cubicBezTo>
                  <a:cubicBezTo>
                    <a:pt x="396" y="813"/>
                    <a:pt x="406" y="831"/>
                    <a:pt x="389" y="846"/>
                  </a:cubicBezTo>
                  <a:cubicBezTo>
                    <a:pt x="386" y="848"/>
                    <a:pt x="404" y="880"/>
                    <a:pt x="408" y="884"/>
                  </a:cubicBezTo>
                  <a:cubicBezTo>
                    <a:pt x="412" y="888"/>
                    <a:pt x="413" y="893"/>
                    <a:pt x="412" y="899"/>
                  </a:cubicBezTo>
                  <a:cubicBezTo>
                    <a:pt x="409" y="912"/>
                    <a:pt x="406" y="925"/>
                    <a:pt x="401" y="938"/>
                  </a:cubicBezTo>
                  <a:cubicBezTo>
                    <a:pt x="377" y="887"/>
                    <a:pt x="359" y="834"/>
                    <a:pt x="347" y="779"/>
                  </a:cubicBezTo>
                  <a:cubicBezTo>
                    <a:pt x="365" y="789"/>
                    <a:pt x="365" y="812"/>
                    <a:pt x="381" y="830"/>
                  </a:cubicBezTo>
                  <a:cubicBezTo>
                    <a:pt x="379" y="814"/>
                    <a:pt x="378" y="803"/>
                    <a:pt x="375" y="793"/>
                  </a:cubicBezTo>
                  <a:cubicBezTo>
                    <a:pt x="364" y="753"/>
                    <a:pt x="363" y="712"/>
                    <a:pt x="368" y="671"/>
                  </a:cubicBezTo>
                  <a:cubicBezTo>
                    <a:pt x="370" y="653"/>
                    <a:pt x="364" y="634"/>
                    <a:pt x="361" y="616"/>
                  </a:cubicBezTo>
                  <a:cubicBezTo>
                    <a:pt x="353" y="616"/>
                    <a:pt x="356" y="627"/>
                    <a:pt x="346" y="625"/>
                  </a:cubicBezTo>
                  <a:cubicBezTo>
                    <a:pt x="345" y="603"/>
                    <a:pt x="348" y="580"/>
                    <a:pt x="337" y="558"/>
                  </a:cubicBezTo>
                  <a:cubicBezTo>
                    <a:pt x="335" y="553"/>
                    <a:pt x="338" y="544"/>
                    <a:pt x="331" y="543"/>
                  </a:cubicBezTo>
                  <a:cubicBezTo>
                    <a:pt x="324" y="543"/>
                    <a:pt x="313" y="546"/>
                    <a:pt x="310" y="553"/>
                  </a:cubicBezTo>
                  <a:cubicBezTo>
                    <a:pt x="305" y="568"/>
                    <a:pt x="293" y="579"/>
                    <a:pt x="284" y="592"/>
                  </a:cubicBezTo>
                  <a:cubicBezTo>
                    <a:pt x="256" y="632"/>
                    <a:pt x="251" y="677"/>
                    <a:pt x="245" y="722"/>
                  </a:cubicBezTo>
                  <a:cubicBezTo>
                    <a:pt x="244" y="731"/>
                    <a:pt x="241" y="739"/>
                    <a:pt x="232" y="739"/>
                  </a:cubicBezTo>
                  <a:cubicBezTo>
                    <a:pt x="221" y="738"/>
                    <a:pt x="226" y="729"/>
                    <a:pt x="225" y="723"/>
                  </a:cubicBezTo>
                  <a:cubicBezTo>
                    <a:pt x="223" y="683"/>
                    <a:pt x="212" y="644"/>
                    <a:pt x="213" y="604"/>
                  </a:cubicBezTo>
                  <a:cubicBezTo>
                    <a:pt x="213" y="590"/>
                    <a:pt x="216" y="575"/>
                    <a:pt x="218" y="560"/>
                  </a:cubicBezTo>
                  <a:cubicBezTo>
                    <a:pt x="211" y="562"/>
                    <a:pt x="211" y="574"/>
                    <a:pt x="204" y="570"/>
                  </a:cubicBezTo>
                  <a:cubicBezTo>
                    <a:pt x="198" y="566"/>
                    <a:pt x="196" y="560"/>
                    <a:pt x="199" y="552"/>
                  </a:cubicBezTo>
                  <a:cubicBezTo>
                    <a:pt x="205" y="539"/>
                    <a:pt x="190" y="533"/>
                    <a:pt x="188" y="521"/>
                  </a:cubicBezTo>
                  <a:cubicBezTo>
                    <a:pt x="184" y="503"/>
                    <a:pt x="171" y="516"/>
                    <a:pt x="161" y="518"/>
                  </a:cubicBezTo>
                  <a:cubicBezTo>
                    <a:pt x="159" y="519"/>
                    <a:pt x="155" y="521"/>
                    <a:pt x="154" y="520"/>
                  </a:cubicBezTo>
                  <a:cubicBezTo>
                    <a:pt x="140" y="504"/>
                    <a:pt x="113" y="509"/>
                    <a:pt x="103" y="486"/>
                  </a:cubicBezTo>
                  <a:cubicBezTo>
                    <a:pt x="101" y="479"/>
                    <a:pt x="98" y="473"/>
                    <a:pt x="92" y="468"/>
                  </a:cubicBezTo>
                  <a:cubicBezTo>
                    <a:pt x="76" y="494"/>
                    <a:pt x="104" y="517"/>
                    <a:pt x="94" y="543"/>
                  </a:cubicBezTo>
                  <a:cubicBezTo>
                    <a:pt x="108" y="542"/>
                    <a:pt x="114" y="530"/>
                    <a:pt x="124" y="526"/>
                  </a:cubicBezTo>
                  <a:cubicBezTo>
                    <a:pt x="145" y="558"/>
                    <a:pt x="133" y="587"/>
                    <a:pt x="113" y="613"/>
                  </a:cubicBezTo>
                  <a:cubicBezTo>
                    <a:pt x="96" y="637"/>
                    <a:pt x="74" y="658"/>
                    <a:pt x="54" y="679"/>
                  </a:cubicBezTo>
                  <a:cubicBezTo>
                    <a:pt x="49" y="685"/>
                    <a:pt x="42" y="688"/>
                    <a:pt x="35" y="691"/>
                  </a:cubicBezTo>
                  <a:cubicBezTo>
                    <a:pt x="28" y="694"/>
                    <a:pt x="20" y="689"/>
                    <a:pt x="22" y="681"/>
                  </a:cubicBezTo>
                  <a:cubicBezTo>
                    <a:pt x="32" y="638"/>
                    <a:pt x="14" y="597"/>
                    <a:pt x="9" y="556"/>
                  </a:cubicBezTo>
                  <a:cubicBezTo>
                    <a:pt x="8" y="546"/>
                    <a:pt x="6" y="537"/>
                    <a:pt x="5" y="528"/>
                  </a:cubicBezTo>
                  <a:cubicBezTo>
                    <a:pt x="0" y="512"/>
                    <a:pt x="5" y="500"/>
                    <a:pt x="15" y="487"/>
                  </a:cubicBezTo>
                  <a:cubicBezTo>
                    <a:pt x="29" y="469"/>
                    <a:pt x="39" y="448"/>
                    <a:pt x="52" y="430"/>
                  </a:cubicBezTo>
                  <a:cubicBezTo>
                    <a:pt x="55" y="425"/>
                    <a:pt x="57" y="413"/>
                    <a:pt x="69" y="417"/>
                  </a:cubicBezTo>
                  <a:cubicBezTo>
                    <a:pt x="72" y="418"/>
                    <a:pt x="72" y="416"/>
                    <a:pt x="71" y="414"/>
                  </a:cubicBezTo>
                  <a:cubicBezTo>
                    <a:pt x="61" y="399"/>
                    <a:pt x="74" y="390"/>
                    <a:pt x="80" y="379"/>
                  </a:cubicBezTo>
                  <a:cubicBezTo>
                    <a:pt x="94" y="355"/>
                    <a:pt x="110" y="332"/>
                    <a:pt x="125" y="308"/>
                  </a:cubicBezTo>
                  <a:cubicBezTo>
                    <a:pt x="139" y="317"/>
                    <a:pt x="141" y="327"/>
                    <a:pt x="133" y="342"/>
                  </a:cubicBezTo>
                  <a:cubicBezTo>
                    <a:pt x="129" y="349"/>
                    <a:pt x="123" y="354"/>
                    <a:pt x="126" y="362"/>
                  </a:cubicBezTo>
                  <a:cubicBezTo>
                    <a:pt x="127" y="365"/>
                    <a:pt x="130" y="365"/>
                    <a:pt x="133" y="364"/>
                  </a:cubicBezTo>
                  <a:cubicBezTo>
                    <a:pt x="142" y="360"/>
                    <a:pt x="142" y="351"/>
                    <a:pt x="142" y="344"/>
                  </a:cubicBezTo>
                  <a:cubicBezTo>
                    <a:pt x="140" y="324"/>
                    <a:pt x="150" y="305"/>
                    <a:pt x="147" y="285"/>
                  </a:cubicBezTo>
                  <a:cubicBezTo>
                    <a:pt x="145" y="272"/>
                    <a:pt x="157" y="262"/>
                    <a:pt x="170" y="258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0F43A0C7-1996-D462-6E26-4324A9893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" y="1790"/>
              <a:ext cx="527" cy="139"/>
            </a:xfrm>
            <a:custGeom>
              <a:avLst/>
              <a:gdLst>
                <a:gd name="T0" fmla="*/ 1716 w 1910"/>
                <a:gd name="T1" fmla="*/ 190 h 503"/>
                <a:gd name="T2" fmla="*/ 1089 w 1910"/>
                <a:gd name="T3" fmla="*/ 489 h 503"/>
                <a:gd name="T4" fmla="*/ 916 w 1910"/>
                <a:gd name="T5" fmla="*/ 492 h 503"/>
                <a:gd name="T6" fmla="*/ 842 w 1910"/>
                <a:gd name="T7" fmla="*/ 497 h 503"/>
                <a:gd name="T8" fmla="*/ 417 w 1910"/>
                <a:gd name="T9" fmla="*/ 343 h 503"/>
                <a:gd name="T10" fmla="*/ 78 w 1910"/>
                <a:gd name="T11" fmla="*/ 87 h 503"/>
                <a:gd name="T12" fmla="*/ 5 w 1910"/>
                <a:gd name="T13" fmla="*/ 5 h 503"/>
                <a:gd name="T14" fmla="*/ 160 w 1910"/>
                <a:gd name="T15" fmla="*/ 86 h 503"/>
                <a:gd name="T16" fmla="*/ 257 w 1910"/>
                <a:gd name="T17" fmla="*/ 106 h 503"/>
                <a:gd name="T18" fmla="*/ 341 w 1910"/>
                <a:gd name="T19" fmla="*/ 149 h 503"/>
                <a:gd name="T20" fmla="*/ 366 w 1910"/>
                <a:gd name="T21" fmla="*/ 203 h 503"/>
                <a:gd name="T22" fmla="*/ 434 w 1910"/>
                <a:gd name="T23" fmla="*/ 171 h 503"/>
                <a:gd name="T24" fmla="*/ 533 w 1910"/>
                <a:gd name="T25" fmla="*/ 202 h 503"/>
                <a:gd name="T26" fmla="*/ 660 w 1910"/>
                <a:gd name="T27" fmla="*/ 226 h 503"/>
                <a:gd name="T28" fmla="*/ 779 w 1910"/>
                <a:gd name="T29" fmla="*/ 285 h 503"/>
                <a:gd name="T30" fmla="*/ 824 w 1910"/>
                <a:gd name="T31" fmla="*/ 333 h 503"/>
                <a:gd name="T32" fmla="*/ 805 w 1910"/>
                <a:gd name="T33" fmla="*/ 391 h 503"/>
                <a:gd name="T34" fmla="*/ 865 w 1910"/>
                <a:gd name="T35" fmla="*/ 460 h 503"/>
                <a:gd name="T36" fmla="*/ 982 w 1910"/>
                <a:gd name="T37" fmla="*/ 431 h 503"/>
                <a:gd name="T38" fmla="*/ 1027 w 1910"/>
                <a:gd name="T39" fmla="*/ 410 h 503"/>
                <a:gd name="T40" fmla="*/ 980 w 1910"/>
                <a:gd name="T41" fmla="*/ 396 h 503"/>
                <a:gd name="T42" fmla="*/ 1010 w 1910"/>
                <a:gd name="T43" fmla="*/ 393 h 503"/>
                <a:gd name="T44" fmla="*/ 1163 w 1910"/>
                <a:gd name="T45" fmla="*/ 346 h 503"/>
                <a:gd name="T46" fmla="*/ 1272 w 1910"/>
                <a:gd name="T47" fmla="*/ 321 h 503"/>
                <a:gd name="T48" fmla="*/ 1346 w 1910"/>
                <a:gd name="T49" fmla="*/ 286 h 503"/>
                <a:gd name="T50" fmla="*/ 1441 w 1910"/>
                <a:gd name="T51" fmla="*/ 256 h 503"/>
                <a:gd name="T52" fmla="*/ 1533 w 1910"/>
                <a:gd name="T53" fmla="*/ 216 h 503"/>
                <a:gd name="T54" fmla="*/ 1575 w 1910"/>
                <a:gd name="T55" fmla="*/ 162 h 503"/>
                <a:gd name="T56" fmla="*/ 1647 w 1910"/>
                <a:gd name="T57" fmla="*/ 99 h 503"/>
                <a:gd name="T58" fmla="*/ 1621 w 1910"/>
                <a:gd name="T59" fmla="*/ 142 h 503"/>
                <a:gd name="T60" fmla="*/ 1559 w 1910"/>
                <a:gd name="T61" fmla="*/ 234 h 503"/>
                <a:gd name="T62" fmla="*/ 1485 w 1910"/>
                <a:gd name="T63" fmla="*/ 270 h 503"/>
                <a:gd name="T64" fmla="*/ 1443 w 1910"/>
                <a:gd name="T65" fmla="*/ 304 h 503"/>
                <a:gd name="T66" fmla="*/ 1600 w 1910"/>
                <a:gd name="T67" fmla="*/ 252 h 503"/>
                <a:gd name="T68" fmla="*/ 1640 w 1910"/>
                <a:gd name="T69" fmla="*/ 222 h 503"/>
                <a:gd name="T70" fmla="*/ 1703 w 1910"/>
                <a:gd name="T71" fmla="*/ 177 h 503"/>
                <a:gd name="T72" fmla="*/ 1910 w 1910"/>
                <a:gd name="T73" fmla="*/ 4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10" h="503">
                  <a:moveTo>
                    <a:pt x="1910" y="4"/>
                  </a:moveTo>
                  <a:cubicBezTo>
                    <a:pt x="1852" y="72"/>
                    <a:pt x="1786" y="133"/>
                    <a:pt x="1716" y="190"/>
                  </a:cubicBezTo>
                  <a:cubicBezTo>
                    <a:pt x="1659" y="236"/>
                    <a:pt x="1599" y="279"/>
                    <a:pt x="1537" y="318"/>
                  </a:cubicBezTo>
                  <a:cubicBezTo>
                    <a:pt x="1399" y="404"/>
                    <a:pt x="1250" y="465"/>
                    <a:pt x="1089" y="489"/>
                  </a:cubicBezTo>
                  <a:cubicBezTo>
                    <a:pt x="1041" y="496"/>
                    <a:pt x="992" y="500"/>
                    <a:pt x="944" y="498"/>
                  </a:cubicBezTo>
                  <a:cubicBezTo>
                    <a:pt x="934" y="498"/>
                    <a:pt x="925" y="495"/>
                    <a:pt x="916" y="492"/>
                  </a:cubicBezTo>
                  <a:cubicBezTo>
                    <a:pt x="907" y="490"/>
                    <a:pt x="896" y="487"/>
                    <a:pt x="887" y="493"/>
                  </a:cubicBezTo>
                  <a:cubicBezTo>
                    <a:pt x="872" y="503"/>
                    <a:pt x="857" y="503"/>
                    <a:pt x="842" y="497"/>
                  </a:cubicBezTo>
                  <a:cubicBezTo>
                    <a:pt x="800" y="481"/>
                    <a:pt x="755" y="478"/>
                    <a:pt x="712" y="467"/>
                  </a:cubicBezTo>
                  <a:cubicBezTo>
                    <a:pt x="608" y="438"/>
                    <a:pt x="510" y="397"/>
                    <a:pt x="417" y="343"/>
                  </a:cubicBezTo>
                  <a:cubicBezTo>
                    <a:pt x="362" y="311"/>
                    <a:pt x="308" y="278"/>
                    <a:pt x="258" y="240"/>
                  </a:cubicBezTo>
                  <a:cubicBezTo>
                    <a:pt x="196" y="192"/>
                    <a:pt x="135" y="142"/>
                    <a:pt x="78" y="87"/>
                  </a:cubicBezTo>
                  <a:cubicBezTo>
                    <a:pt x="55" y="65"/>
                    <a:pt x="33" y="42"/>
                    <a:pt x="10" y="19"/>
                  </a:cubicBezTo>
                  <a:cubicBezTo>
                    <a:pt x="6" y="15"/>
                    <a:pt x="0" y="10"/>
                    <a:pt x="5" y="5"/>
                  </a:cubicBezTo>
                  <a:cubicBezTo>
                    <a:pt x="10" y="0"/>
                    <a:pt x="15" y="6"/>
                    <a:pt x="19" y="9"/>
                  </a:cubicBezTo>
                  <a:cubicBezTo>
                    <a:pt x="64" y="39"/>
                    <a:pt x="113" y="61"/>
                    <a:pt x="160" y="86"/>
                  </a:cubicBezTo>
                  <a:cubicBezTo>
                    <a:pt x="178" y="96"/>
                    <a:pt x="200" y="100"/>
                    <a:pt x="219" y="110"/>
                  </a:cubicBezTo>
                  <a:cubicBezTo>
                    <a:pt x="228" y="115"/>
                    <a:pt x="245" y="109"/>
                    <a:pt x="257" y="106"/>
                  </a:cubicBezTo>
                  <a:cubicBezTo>
                    <a:pt x="262" y="105"/>
                    <a:pt x="266" y="103"/>
                    <a:pt x="270" y="107"/>
                  </a:cubicBezTo>
                  <a:cubicBezTo>
                    <a:pt x="290" y="127"/>
                    <a:pt x="317" y="134"/>
                    <a:pt x="341" y="149"/>
                  </a:cubicBezTo>
                  <a:cubicBezTo>
                    <a:pt x="354" y="157"/>
                    <a:pt x="367" y="165"/>
                    <a:pt x="360" y="185"/>
                  </a:cubicBezTo>
                  <a:cubicBezTo>
                    <a:pt x="359" y="190"/>
                    <a:pt x="362" y="200"/>
                    <a:pt x="366" y="203"/>
                  </a:cubicBezTo>
                  <a:cubicBezTo>
                    <a:pt x="371" y="207"/>
                    <a:pt x="376" y="199"/>
                    <a:pt x="380" y="195"/>
                  </a:cubicBezTo>
                  <a:cubicBezTo>
                    <a:pt x="396" y="182"/>
                    <a:pt x="416" y="179"/>
                    <a:pt x="434" y="171"/>
                  </a:cubicBezTo>
                  <a:cubicBezTo>
                    <a:pt x="436" y="171"/>
                    <a:pt x="439" y="170"/>
                    <a:pt x="440" y="171"/>
                  </a:cubicBezTo>
                  <a:cubicBezTo>
                    <a:pt x="466" y="196"/>
                    <a:pt x="503" y="186"/>
                    <a:pt x="533" y="202"/>
                  </a:cubicBezTo>
                  <a:cubicBezTo>
                    <a:pt x="551" y="211"/>
                    <a:pt x="574" y="214"/>
                    <a:pt x="594" y="217"/>
                  </a:cubicBezTo>
                  <a:cubicBezTo>
                    <a:pt x="616" y="220"/>
                    <a:pt x="638" y="225"/>
                    <a:pt x="660" y="226"/>
                  </a:cubicBezTo>
                  <a:cubicBezTo>
                    <a:pt x="677" y="228"/>
                    <a:pt x="701" y="236"/>
                    <a:pt x="715" y="249"/>
                  </a:cubicBezTo>
                  <a:cubicBezTo>
                    <a:pt x="734" y="266"/>
                    <a:pt x="760" y="270"/>
                    <a:pt x="779" y="285"/>
                  </a:cubicBezTo>
                  <a:cubicBezTo>
                    <a:pt x="792" y="296"/>
                    <a:pt x="808" y="302"/>
                    <a:pt x="822" y="310"/>
                  </a:cubicBezTo>
                  <a:cubicBezTo>
                    <a:pt x="836" y="317"/>
                    <a:pt x="837" y="326"/>
                    <a:pt x="824" y="333"/>
                  </a:cubicBezTo>
                  <a:cubicBezTo>
                    <a:pt x="814" y="339"/>
                    <a:pt x="809" y="348"/>
                    <a:pt x="801" y="356"/>
                  </a:cubicBezTo>
                  <a:cubicBezTo>
                    <a:pt x="790" y="367"/>
                    <a:pt x="795" y="380"/>
                    <a:pt x="805" y="391"/>
                  </a:cubicBezTo>
                  <a:cubicBezTo>
                    <a:pt x="775" y="404"/>
                    <a:pt x="773" y="415"/>
                    <a:pt x="798" y="434"/>
                  </a:cubicBezTo>
                  <a:cubicBezTo>
                    <a:pt x="818" y="450"/>
                    <a:pt x="841" y="455"/>
                    <a:pt x="865" y="460"/>
                  </a:cubicBezTo>
                  <a:cubicBezTo>
                    <a:pt x="907" y="468"/>
                    <a:pt x="951" y="462"/>
                    <a:pt x="995" y="473"/>
                  </a:cubicBezTo>
                  <a:cubicBezTo>
                    <a:pt x="990" y="457"/>
                    <a:pt x="996" y="442"/>
                    <a:pt x="982" y="431"/>
                  </a:cubicBezTo>
                  <a:cubicBezTo>
                    <a:pt x="1004" y="433"/>
                    <a:pt x="1026" y="435"/>
                    <a:pt x="1044" y="419"/>
                  </a:cubicBezTo>
                  <a:cubicBezTo>
                    <a:pt x="1042" y="411"/>
                    <a:pt x="1034" y="410"/>
                    <a:pt x="1027" y="410"/>
                  </a:cubicBezTo>
                  <a:cubicBezTo>
                    <a:pt x="1013" y="410"/>
                    <a:pt x="999" y="411"/>
                    <a:pt x="987" y="402"/>
                  </a:cubicBezTo>
                  <a:cubicBezTo>
                    <a:pt x="984" y="400"/>
                    <a:pt x="980" y="400"/>
                    <a:pt x="980" y="396"/>
                  </a:cubicBezTo>
                  <a:cubicBezTo>
                    <a:pt x="981" y="390"/>
                    <a:pt x="985" y="391"/>
                    <a:pt x="989" y="390"/>
                  </a:cubicBezTo>
                  <a:cubicBezTo>
                    <a:pt x="996" y="390"/>
                    <a:pt x="1003" y="393"/>
                    <a:pt x="1010" y="393"/>
                  </a:cubicBezTo>
                  <a:cubicBezTo>
                    <a:pt x="1036" y="396"/>
                    <a:pt x="1058" y="386"/>
                    <a:pt x="1078" y="373"/>
                  </a:cubicBezTo>
                  <a:cubicBezTo>
                    <a:pt x="1105" y="357"/>
                    <a:pt x="1133" y="351"/>
                    <a:pt x="1163" y="346"/>
                  </a:cubicBezTo>
                  <a:cubicBezTo>
                    <a:pt x="1183" y="342"/>
                    <a:pt x="1203" y="341"/>
                    <a:pt x="1221" y="325"/>
                  </a:cubicBezTo>
                  <a:cubicBezTo>
                    <a:pt x="1231" y="316"/>
                    <a:pt x="1256" y="319"/>
                    <a:pt x="1272" y="321"/>
                  </a:cubicBezTo>
                  <a:cubicBezTo>
                    <a:pt x="1297" y="324"/>
                    <a:pt x="1317" y="317"/>
                    <a:pt x="1338" y="308"/>
                  </a:cubicBezTo>
                  <a:cubicBezTo>
                    <a:pt x="1355" y="302"/>
                    <a:pt x="1356" y="302"/>
                    <a:pt x="1346" y="286"/>
                  </a:cubicBezTo>
                  <a:cubicBezTo>
                    <a:pt x="1371" y="288"/>
                    <a:pt x="1391" y="274"/>
                    <a:pt x="1412" y="264"/>
                  </a:cubicBezTo>
                  <a:cubicBezTo>
                    <a:pt x="1421" y="259"/>
                    <a:pt x="1429" y="253"/>
                    <a:pt x="1441" y="256"/>
                  </a:cubicBezTo>
                  <a:cubicBezTo>
                    <a:pt x="1450" y="257"/>
                    <a:pt x="1461" y="254"/>
                    <a:pt x="1470" y="249"/>
                  </a:cubicBezTo>
                  <a:cubicBezTo>
                    <a:pt x="1491" y="238"/>
                    <a:pt x="1516" y="232"/>
                    <a:pt x="1533" y="216"/>
                  </a:cubicBezTo>
                  <a:cubicBezTo>
                    <a:pt x="1543" y="207"/>
                    <a:pt x="1552" y="192"/>
                    <a:pt x="1561" y="178"/>
                  </a:cubicBezTo>
                  <a:cubicBezTo>
                    <a:pt x="1565" y="172"/>
                    <a:pt x="1565" y="160"/>
                    <a:pt x="1575" y="162"/>
                  </a:cubicBezTo>
                  <a:cubicBezTo>
                    <a:pt x="1583" y="164"/>
                    <a:pt x="1577" y="175"/>
                    <a:pt x="1581" y="183"/>
                  </a:cubicBezTo>
                  <a:cubicBezTo>
                    <a:pt x="1594" y="146"/>
                    <a:pt x="1610" y="113"/>
                    <a:pt x="1647" y="99"/>
                  </a:cubicBezTo>
                  <a:cubicBezTo>
                    <a:pt x="1645" y="107"/>
                    <a:pt x="1644" y="106"/>
                    <a:pt x="1624" y="124"/>
                  </a:cubicBezTo>
                  <a:cubicBezTo>
                    <a:pt x="1620" y="128"/>
                    <a:pt x="1602" y="132"/>
                    <a:pt x="1621" y="142"/>
                  </a:cubicBezTo>
                  <a:cubicBezTo>
                    <a:pt x="1626" y="145"/>
                    <a:pt x="1623" y="156"/>
                    <a:pt x="1621" y="163"/>
                  </a:cubicBezTo>
                  <a:cubicBezTo>
                    <a:pt x="1611" y="196"/>
                    <a:pt x="1584" y="215"/>
                    <a:pt x="1559" y="234"/>
                  </a:cubicBezTo>
                  <a:cubicBezTo>
                    <a:pt x="1540" y="248"/>
                    <a:pt x="1518" y="256"/>
                    <a:pt x="1496" y="262"/>
                  </a:cubicBezTo>
                  <a:cubicBezTo>
                    <a:pt x="1492" y="263"/>
                    <a:pt x="1486" y="265"/>
                    <a:pt x="1485" y="270"/>
                  </a:cubicBezTo>
                  <a:cubicBezTo>
                    <a:pt x="1485" y="277"/>
                    <a:pt x="1494" y="272"/>
                    <a:pt x="1497" y="279"/>
                  </a:cubicBezTo>
                  <a:cubicBezTo>
                    <a:pt x="1478" y="285"/>
                    <a:pt x="1459" y="289"/>
                    <a:pt x="1443" y="304"/>
                  </a:cubicBezTo>
                  <a:cubicBezTo>
                    <a:pt x="1462" y="316"/>
                    <a:pt x="1479" y="303"/>
                    <a:pt x="1495" y="298"/>
                  </a:cubicBezTo>
                  <a:cubicBezTo>
                    <a:pt x="1531" y="285"/>
                    <a:pt x="1569" y="275"/>
                    <a:pt x="1600" y="252"/>
                  </a:cubicBezTo>
                  <a:cubicBezTo>
                    <a:pt x="1612" y="243"/>
                    <a:pt x="1621" y="231"/>
                    <a:pt x="1636" y="226"/>
                  </a:cubicBezTo>
                  <a:cubicBezTo>
                    <a:pt x="1637" y="225"/>
                    <a:pt x="1640" y="223"/>
                    <a:pt x="1640" y="222"/>
                  </a:cubicBezTo>
                  <a:cubicBezTo>
                    <a:pt x="1635" y="191"/>
                    <a:pt x="1671" y="199"/>
                    <a:pt x="1679" y="181"/>
                  </a:cubicBezTo>
                  <a:cubicBezTo>
                    <a:pt x="1690" y="194"/>
                    <a:pt x="1695" y="180"/>
                    <a:pt x="1703" y="177"/>
                  </a:cubicBezTo>
                  <a:cubicBezTo>
                    <a:pt x="1728" y="168"/>
                    <a:pt x="1747" y="150"/>
                    <a:pt x="1762" y="131"/>
                  </a:cubicBezTo>
                  <a:cubicBezTo>
                    <a:pt x="1803" y="78"/>
                    <a:pt x="1867" y="53"/>
                    <a:pt x="1910" y="4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121C160E-70DB-D232-1B00-AC5E4436E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" y="1493"/>
              <a:ext cx="108" cy="209"/>
            </a:xfrm>
            <a:custGeom>
              <a:avLst/>
              <a:gdLst>
                <a:gd name="T0" fmla="*/ 0 w 393"/>
                <a:gd name="T1" fmla="*/ 275 h 756"/>
                <a:gd name="T2" fmla="*/ 14 w 393"/>
                <a:gd name="T3" fmla="*/ 266 h 756"/>
                <a:gd name="T4" fmla="*/ 171 w 393"/>
                <a:gd name="T5" fmla="*/ 163 h 756"/>
                <a:gd name="T6" fmla="*/ 304 w 393"/>
                <a:gd name="T7" fmla="*/ 10 h 756"/>
                <a:gd name="T8" fmla="*/ 315 w 393"/>
                <a:gd name="T9" fmla="*/ 0 h 756"/>
                <a:gd name="T10" fmla="*/ 320 w 393"/>
                <a:gd name="T11" fmla="*/ 99 h 756"/>
                <a:gd name="T12" fmla="*/ 334 w 393"/>
                <a:gd name="T13" fmla="*/ 145 h 756"/>
                <a:gd name="T14" fmla="*/ 342 w 393"/>
                <a:gd name="T15" fmla="*/ 177 h 756"/>
                <a:gd name="T16" fmla="*/ 362 w 393"/>
                <a:gd name="T17" fmla="*/ 190 h 756"/>
                <a:gd name="T18" fmla="*/ 391 w 393"/>
                <a:gd name="T19" fmla="*/ 179 h 756"/>
                <a:gd name="T20" fmla="*/ 362 w 393"/>
                <a:gd name="T21" fmla="*/ 276 h 756"/>
                <a:gd name="T22" fmla="*/ 315 w 393"/>
                <a:gd name="T23" fmla="*/ 381 h 756"/>
                <a:gd name="T24" fmla="*/ 322 w 393"/>
                <a:gd name="T25" fmla="*/ 487 h 756"/>
                <a:gd name="T26" fmla="*/ 303 w 393"/>
                <a:gd name="T27" fmla="*/ 570 h 756"/>
                <a:gd name="T28" fmla="*/ 301 w 393"/>
                <a:gd name="T29" fmla="*/ 596 h 756"/>
                <a:gd name="T30" fmla="*/ 301 w 393"/>
                <a:gd name="T31" fmla="*/ 661 h 756"/>
                <a:gd name="T32" fmla="*/ 295 w 393"/>
                <a:gd name="T33" fmla="*/ 719 h 756"/>
                <a:gd name="T34" fmla="*/ 244 w 393"/>
                <a:gd name="T35" fmla="*/ 747 h 756"/>
                <a:gd name="T36" fmla="*/ 231 w 393"/>
                <a:gd name="T37" fmla="*/ 731 h 756"/>
                <a:gd name="T38" fmla="*/ 211 w 393"/>
                <a:gd name="T39" fmla="*/ 686 h 756"/>
                <a:gd name="T40" fmla="*/ 170 w 393"/>
                <a:gd name="T41" fmla="*/ 588 h 756"/>
                <a:gd name="T42" fmla="*/ 151 w 393"/>
                <a:gd name="T43" fmla="*/ 476 h 756"/>
                <a:gd name="T44" fmla="*/ 130 w 393"/>
                <a:gd name="T45" fmla="*/ 380 h 756"/>
                <a:gd name="T46" fmla="*/ 123 w 393"/>
                <a:gd name="T47" fmla="*/ 308 h 756"/>
                <a:gd name="T48" fmla="*/ 105 w 393"/>
                <a:gd name="T49" fmla="*/ 283 h 756"/>
                <a:gd name="T50" fmla="*/ 100 w 393"/>
                <a:gd name="T51" fmla="*/ 278 h 756"/>
                <a:gd name="T52" fmla="*/ 69 w 393"/>
                <a:gd name="T53" fmla="*/ 268 h 756"/>
                <a:gd name="T54" fmla="*/ 19 w 393"/>
                <a:gd name="T55" fmla="*/ 283 h 756"/>
                <a:gd name="T56" fmla="*/ 0 w 393"/>
                <a:gd name="T57" fmla="*/ 27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3" h="756">
                  <a:moveTo>
                    <a:pt x="0" y="275"/>
                  </a:moveTo>
                  <a:cubicBezTo>
                    <a:pt x="2" y="269"/>
                    <a:pt x="9" y="267"/>
                    <a:pt x="14" y="266"/>
                  </a:cubicBezTo>
                  <a:cubicBezTo>
                    <a:pt x="75" y="245"/>
                    <a:pt x="124" y="205"/>
                    <a:pt x="171" y="163"/>
                  </a:cubicBezTo>
                  <a:cubicBezTo>
                    <a:pt x="221" y="117"/>
                    <a:pt x="264" y="65"/>
                    <a:pt x="304" y="10"/>
                  </a:cubicBezTo>
                  <a:cubicBezTo>
                    <a:pt x="307" y="6"/>
                    <a:pt x="309" y="0"/>
                    <a:pt x="315" y="0"/>
                  </a:cubicBezTo>
                  <a:cubicBezTo>
                    <a:pt x="317" y="33"/>
                    <a:pt x="318" y="66"/>
                    <a:pt x="320" y="99"/>
                  </a:cubicBezTo>
                  <a:cubicBezTo>
                    <a:pt x="321" y="115"/>
                    <a:pt x="321" y="132"/>
                    <a:pt x="334" y="145"/>
                  </a:cubicBezTo>
                  <a:cubicBezTo>
                    <a:pt x="342" y="153"/>
                    <a:pt x="343" y="165"/>
                    <a:pt x="342" y="177"/>
                  </a:cubicBezTo>
                  <a:cubicBezTo>
                    <a:pt x="342" y="192"/>
                    <a:pt x="349" y="197"/>
                    <a:pt x="362" y="190"/>
                  </a:cubicBezTo>
                  <a:cubicBezTo>
                    <a:pt x="371" y="185"/>
                    <a:pt x="379" y="179"/>
                    <a:pt x="391" y="179"/>
                  </a:cubicBezTo>
                  <a:cubicBezTo>
                    <a:pt x="393" y="215"/>
                    <a:pt x="376" y="245"/>
                    <a:pt x="362" y="276"/>
                  </a:cubicBezTo>
                  <a:cubicBezTo>
                    <a:pt x="346" y="311"/>
                    <a:pt x="324" y="343"/>
                    <a:pt x="315" y="381"/>
                  </a:cubicBezTo>
                  <a:cubicBezTo>
                    <a:pt x="306" y="417"/>
                    <a:pt x="314" y="452"/>
                    <a:pt x="322" y="487"/>
                  </a:cubicBezTo>
                  <a:cubicBezTo>
                    <a:pt x="331" y="519"/>
                    <a:pt x="327" y="547"/>
                    <a:pt x="303" y="570"/>
                  </a:cubicBezTo>
                  <a:cubicBezTo>
                    <a:pt x="295" y="579"/>
                    <a:pt x="298" y="587"/>
                    <a:pt x="301" y="596"/>
                  </a:cubicBezTo>
                  <a:cubicBezTo>
                    <a:pt x="307" y="618"/>
                    <a:pt x="310" y="638"/>
                    <a:pt x="301" y="661"/>
                  </a:cubicBezTo>
                  <a:cubicBezTo>
                    <a:pt x="294" y="678"/>
                    <a:pt x="301" y="699"/>
                    <a:pt x="295" y="719"/>
                  </a:cubicBezTo>
                  <a:cubicBezTo>
                    <a:pt x="288" y="744"/>
                    <a:pt x="268" y="756"/>
                    <a:pt x="244" y="747"/>
                  </a:cubicBezTo>
                  <a:cubicBezTo>
                    <a:pt x="236" y="745"/>
                    <a:pt x="232" y="739"/>
                    <a:pt x="231" y="731"/>
                  </a:cubicBezTo>
                  <a:cubicBezTo>
                    <a:pt x="228" y="714"/>
                    <a:pt x="220" y="700"/>
                    <a:pt x="211" y="686"/>
                  </a:cubicBezTo>
                  <a:cubicBezTo>
                    <a:pt x="191" y="656"/>
                    <a:pt x="185" y="620"/>
                    <a:pt x="170" y="588"/>
                  </a:cubicBezTo>
                  <a:cubicBezTo>
                    <a:pt x="153" y="552"/>
                    <a:pt x="150" y="515"/>
                    <a:pt x="151" y="476"/>
                  </a:cubicBezTo>
                  <a:cubicBezTo>
                    <a:pt x="152" y="443"/>
                    <a:pt x="148" y="409"/>
                    <a:pt x="130" y="380"/>
                  </a:cubicBezTo>
                  <a:cubicBezTo>
                    <a:pt x="116" y="356"/>
                    <a:pt x="124" y="332"/>
                    <a:pt x="123" y="308"/>
                  </a:cubicBezTo>
                  <a:cubicBezTo>
                    <a:pt x="123" y="297"/>
                    <a:pt x="132" y="276"/>
                    <a:pt x="105" y="283"/>
                  </a:cubicBezTo>
                  <a:cubicBezTo>
                    <a:pt x="102" y="283"/>
                    <a:pt x="100" y="281"/>
                    <a:pt x="100" y="278"/>
                  </a:cubicBezTo>
                  <a:cubicBezTo>
                    <a:pt x="95" y="256"/>
                    <a:pt x="82" y="260"/>
                    <a:pt x="69" y="268"/>
                  </a:cubicBezTo>
                  <a:cubicBezTo>
                    <a:pt x="53" y="278"/>
                    <a:pt x="35" y="276"/>
                    <a:pt x="19" y="283"/>
                  </a:cubicBezTo>
                  <a:cubicBezTo>
                    <a:pt x="12" y="287"/>
                    <a:pt x="6" y="279"/>
                    <a:pt x="0" y="275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29D73DA2-898C-1C96-05B3-8CE277F5E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" y="1285"/>
              <a:ext cx="187" cy="122"/>
            </a:xfrm>
            <a:custGeom>
              <a:avLst/>
              <a:gdLst>
                <a:gd name="T0" fmla="*/ 560 w 679"/>
                <a:gd name="T1" fmla="*/ 428 h 442"/>
                <a:gd name="T2" fmla="*/ 509 w 679"/>
                <a:gd name="T3" fmla="*/ 315 h 442"/>
                <a:gd name="T4" fmla="*/ 202 w 679"/>
                <a:gd name="T5" fmla="*/ 191 h 442"/>
                <a:gd name="T6" fmla="*/ 149 w 679"/>
                <a:gd name="T7" fmla="*/ 170 h 442"/>
                <a:gd name="T8" fmla="*/ 115 w 679"/>
                <a:gd name="T9" fmla="*/ 183 h 442"/>
                <a:gd name="T10" fmla="*/ 106 w 679"/>
                <a:gd name="T11" fmla="*/ 186 h 442"/>
                <a:gd name="T12" fmla="*/ 77 w 679"/>
                <a:gd name="T13" fmla="*/ 191 h 442"/>
                <a:gd name="T14" fmla="*/ 36 w 679"/>
                <a:gd name="T15" fmla="*/ 169 h 442"/>
                <a:gd name="T16" fmla="*/ 34 w 679"/>
                <a:gd name="T17" fmla="*/ 123 h 442"/>
                <a:gd name="T18" fmla="*/ 27 w 679"/>
                <a:gd name="T19" fmla="*/ 108 h 442"/>
                <a:gd name="T20" fmla="*/ 4 w 679"/>
                <a:gd name="T21" fmla="*/ 88 h 442"/>
                <a:gd name="T22" fmla="*/ 34 w 679"/>
                <a:gd name="T23" fmla="*/ 82 h 442"/>
                <a:gd name="T24" fmla="*/ 14 w 679"/>
                <a:gd name="T25" fmla="*/ 44 h 442"/>
                <a:gd name="T26" fmla="*/ 102 w 679"/>
                <a:gd name="T27" fmla="*/ 31 h 442"/>
                <a:gd name="T28" fmla="*/ 192 w 679"/>
                <a:gd name="T29" fmla="*/ 59 h 442"/>
                <a:gd name="T30" fmla="*/ 300 w 679"/>
                <a:gd name="T31" fmla="*/ 73 h 442"/>
                <a:gd name="T32" fmla="*/ 277 w 679"/>
                <a:gd name="T33" fmla="*/ 44 h 442"/>
                <a:gd name="T34" fmla="*/ 257 w 679"/>
                <a:gd name="T35" fmla="*/ 5 h 442"/>
                <a:gd name="T36" fmla="*/ 356 w 679"/>
                <a:gd name="T37" fmla="*/ 46 h 442"/>
                <a:gd name="T38" fmla="*/ 395 w 679"/>
                <a:gd name="T39" fmla="*/ 85 h 442"/>
                <a:gd name="T40" fmla="*/ 391 w 679"/>
                <a:gd name="T41" fmla="*/ 105 h 442"/>
                <a:gd name="T42" fmla="*/ 432 w 679"/>
                <a:gd name="T43" fmla="*/ 108 h 442"/>
                <a:gd name="T44" fmla="*/ 456 w 679"/>
                <a:gd name="T45" fmla="*/ 131 h 442"/>
                <a:gd name="T46" fmla="*/ 456 w 679"/>
                <a:gd name="T47" fmla="*/ 118 h 442"/>
                <a:gd name="T48" fmla="*/ 443 w 679"/>
                <a:gd name="T49" fmla="*/ 77 h 442"/>
                <a:gd name="T50" fmla="*/ 500 w 679"/>
                <a:gd name="T51" fmla="*/ 151 h 442"/>
                <a:gd name="T52" fmla="*/ 514 w 679"/>
                <a:gd name="T53" fmla="*/ 142 h 442"/>
                <a:gd name="T54" fmla="*/ 468 w 679"/>
                <a:gd name="T55" fmla="*/ 93 h 442"/>
                <a:gd name="T56" fmla="*/ 479 w 679"/>
                <a:gd name="T57" fmla="*/ 82 h 442"/>
                <a:gd name="T58" fmla="*/ 670 w 679"/>
                <a:gd name="T59" fmla="*/ 227 h 442"/>
                <a:gd name="T60" fmla="*/ 661 w 679"/>
                <a:gd name="T61" fmla="*/ 236 h 442"/>
                <a:gd name="T62" fmla="*/ 645 w 679"/>
                <a:gd name="T63" fmla="*/ 227 h 442"/>
                <a:gd name="T64" fmla="*/ 587 w 679"/>
                <a:gd name="T65" fmla="*/ 213 h 442"/>
                <a:gd name="T66" fmla="*/ 590 w 679"/>
                <a:gd name="T67" fmla="*/ 183 h 442"/>
                <a:gd name="T68" fmla="*/ 530 w 679"/>
                <a:gd name="T69" fmla="*/ 141 h 442"/>
                <a:gd name="T70" fmla="*/ 536 w 679"/>
                <a:gd name="T71" fmla="*/ 177 h 442"/>
                <a:gd name="T72" fmla="*/ 545 w 679"/>
                <a:gd name="T73" fmla="*/ 194 h 442"/>
                <a:gd name="T74" fmla="*/ 543 w 679"/>
                <a:gd name="T75" fmla="*/ 210 h 442"/>
                <a:gd name="T76" fmla="*/ 523 w 679"/>
                <a:gd name="T77" fmla="*/ 177 h 442"/>
                <a:gd name="T78" fmla="*/ 494 w 679"/>
                <a:gd name="T79" fmla="*/ 219 h 442"/>
                <a:gd name="T80" fmla="*/ 581 w 679"/>
                <a:gd name="T81" fmla="*/ 315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9" h="442">
                  <a:moveTo>
                    <a:pt x="616" y="362"/>
                  </a:moveTo>
                  <a:cubicBezTo>
                    <a:pt x="595" y="382"/>
                    <a:pt x="574" y="402"/>
                    <a:pt x="560" y="428"/>
                  </a:cubicBezTo>
                  <a:cubicBezTo>
                    <a:pt x="556" y="436"/>
                    <a:pt x="548" y="439"/>
                    <a:pt x="541" y="442"/>
                  </a:cubicBezTo>
                  <a:cubicBezTo>
                    <a:pt x="540" y="398"/>
                    <a:pt x="537" y="353"/>
                    <a:pt x="509" y="315"/>
                  </a:cubicBezTo>
                  <a:cubicBezTo>
                    <a:pt x="486" y="283"/>
                    <a:pt x="457" y="259"/>
                    <a:pt x="421" y="243"/>
                  </a:cubicBezTo>
                  <a:cubicBezTo>
                    <a:pt x="352" y="210"/>
                    <a:pt x="278" y="194"/>
                    <a:pt x="202" y="191"/>
                  </a:cubicBezTo>
                  <a:cubicBezTo>
                    <a:pt x="200" y="190"/>
                    <a:pt x="199" y="188"/>
                    <a:pt x="197" y="186"/>
                  </a:cubicBezTo>
                  <a:cubicBezTo>
                    <a:pt x="181" y="181"/>
                    <a:pt x="163" y="182"/>
                    <a:pt x="149" y="170"/>
                  </a:cubicBezTo>
                  <a:cubicBezTo>
                    <a:pt x="141" y="163"/>
                    <a:pt x="138" y="174"/>
                    <a:pt x="133" y="177"/>
                  </a:cubicBezTo>
                  <a:cubicBezTo>
                    <a:pt x="128" y="181"/>
                    <a:pt x="122" y="186"/>
                    <a:pt x="115" y="183"/>
                  </a:cubicBezTo>
                  <a:cubicBezTo>
                    <a:pt x="107" y="181"/>
                    <a:pt x="112" y="172"/>
                    <a:pt x="110" y="166"/>
                  </a:cubicBezTo>
                  <a:cubicBezTo>
                    <a:pt x="110" y="174"/>
                    <a:pt x="109" y="180"/>
                    <a:pt x="106" y="186"/>
                  </a:cubicBezTo>
                  <a:cubicBezTo>
                    <a:pt x="105" y="187"/>
                    <a:pt x="105" y="187"/>
                    <a:pt x="105" y="187"/>
                  </a:cubicBezTo>
                  <a:cubicBezTo>
                    <a:pt x="96" y="194"/>
                    <a:pt x="87" y="193"/>
                    <a:pt x="77" y="191"/>
                  </a:cubicBezTo>
                  <a:cubicBezTo>
                    <a:pt x="68" y="186"/>
                    <a:pt x="59" y="180"/>
                    <a:pt x="49" y="179"/>
                  </a:cubicBezTo>
                  <a:cubicBezTo>
                    <a:pt x="45" y="176"/>
                    <a:pt x="45" y="169"/>
                    <a:pt x="36" y="169"/>
                  </a:cubicBezTo>
                  <a:cubicBezTo>
                    <a:pt x="23" y="168"/>
                    <a:pt x="21" y="154"/>
                    <a:pt x="19" y="143"/>
                  </a:cubicBezTo>
                  <a:cubicBezTo>
                    <a:pt x="17" y="134"/>
                    <a:pt x="23" y="126"/>
                    <a:pt x="34" y="123"/>
                  </a:cubicBezTo>
                  <a:cubicBezTo>
                    <a:pt x="40" y="122"/>
                    <a:pt x="47" y="118"/>
                    <a:pt x="42" y="109"/>
                  </a:cubicBezTo>
                  <a:cubicBezTo>
                    <a:pt x="38" y="100"/>
                    <a:pt x="33" y="103"/>
                    <a:pt x="27" y="108"/>
                  </a:cubicBezTo>
                  <a:cubicBezTo>
                    <a:pt x="20" y="113"/>
                    <a:pt x="13" y="107"/>
                    <a:pt x="8" y="102"/>
                  </a:cubicBezTo>
                  <a:cubicBezTo>
                    <a:pt x="4" y="99"/>
                    <a:pt x="0" y="94"/>
                    <a:pt x="4" y="88"/>
                  </a:cubicBezTo>
                  <a:cubicBezTo>
                    <a:pt x="8" y="83"/>
                    <a:pt x="13" y="76"/>
                    <a:pt x="22" y="81"/>
                  </a:cubicBezTo>
                  <a:cubicBezTo>
                    <a:pt x="25" y="82"/>
                    <a:pt x="30" y="82"/>
                    <a:pt x="34" y="82"/>
                  </a:cubicBezTo>
                  <a:cubicBezTo>
                    <a:pt x="34" y="67"/>
                    <a:pt x="22" y="66"/>
                    <a:pt x="14" y="61"/>
                  </a:cubicBezTo>
                  <a:cubicBezTo>
                    <a:pt x="6" y="55"/>
                    <a:pt x="5" y="50"/>
                    <a:pt x="14" y="44"/>
                  </a:cubicBezTo>
                  <a:cubicBezTo>
                    <a:pt x="14" y="44"/>
                    <a:pt x="15" y="44"/>
                    <a:pt x="15" y="43"/>
                  </a:cubicBezTo>
                  <a:cubicBezTo>
                    <a:pt x="40" y="6"/>
                    <a:pt x="72" y="25"/>
                    <a:pt x="102" y="31"/>
                  </a:cubicBezTo>
                  <a:cubicBezTo>
                    <a:pt x="127" y="37"/>
                    <a:pt x="152" y="42"/>
                    <a:pt x="174" y="58"/>
                  </a:cubicBezTo>
                  <a:cubicBezTo>
                    <a:pt x="180" y="62"/>
                    <a:pt x="186" y="65"/>
                    <a:pt x="192" y="59"/>
                  </a:cubicBezTo>
                  <a:cubicBezTo>
                    <a:pt x="209" y="46"/>
                    <a:pt x="230" y="52"/>
                    <a:pt x="244" y="58"/>
                  </a:cubicBezTo>
                  <a:cubicBezTo>
                    <a:pt x="263" y="66"/>
                    <a:pt x="282" y="67"/>
                    <a:pt x="300" y="73"/>
                  </a:cubicBezTo>
                  <a:cubicBezTo>
                    <a:pt x="305" y="75"/>
                    <a:pt x="311" y="70"/>
                    <a:pt x="307" y="68"/>
                  </a:cubicBezTo>
                  <a:cubicBezTo>
                    <a:pt x="298" y="60"/>
                    <a:pt x="298" y="42"/>
                    <a:pt x="277" y="44"/>
                  </a:cubicBezTo>
                  <a:cubicBezTo>
                    <a:pt x="256" y="48"/>
                    <a:pt x="243" y="29"/>
                    <a:pt x="246" y="10"/>
                  </a:cubicBezTo>
                  <a:cubicBezTo>
                    <a:pt x="248" y="0"/>
                    <a:pt x="252" y="2"/>
                    <a:pt x="257" y="5"/>
                  </a:cubicBezTo>
                  <a:cubicBezTo>
                    <a:pt x="277" y="16"/>
                    <a:pt x="299" y="22"/>
                    <a:pt x="318" y="38"/>
                  </a:cubicBezTo>
                  <a:cubicBezTo>
                    <a:pt x="326" y="46"/>
                    <a:pt x="342" y="53"/>
                    <a:pt x="356" y="46"/>
                  </a:cubicBezTo>
                  <a:cubicBezTo>
                    <a:pt x="364" y="43"/>
                    <a:pt x="366" y="44"/>
                    <a:pt x="371" y="52"/>
                  </a:cubicBezTo>
                  <a:cubicBezTo>
                    <a:pt x="377" y="64"/>
                    <a:pt x="382" y="78"/>
                    <a:pt x="395" y="85"/>
                  </a:cubicBezTo>
                  <a:cubicBezTo>
                    <a:pt x="400" y="88"/>
                    <a:pt x="406" y="90"/>
                    <a:pt x="406" y="96"/>
                  </a:cubicBezTo>
                  <a:cubicBezTo>
                    <a:pt x="406" y="104"/>
                    <a:pt x="396" y="100"/>
                    <a:pt x="391" y="105"/>
                  </a:cubicBezTo>
                  <a:cubicBezTo>
                    <a:pt x="399" y="118"/>
                    <a:pt x="412" y="123"/>
                    <a:pt x="426" y="122"/>
                  </a:cubicBezTo>
                  <a:cubicBezTo>
                    <a:pt x="437" y="122"/>
                    <a:pt x="428" y="112"/>
                    <a:pt x="432" y="108"/>
                  </a:cubicBezTo>
                  <a:cubicBezTo>
                    <a:pt x="440" y="110"/>
                    <a:pt x="446" y="116"/>
                    <a:pt x="449" y="124"/>
                  </a:cubicBezTo>
                  <a:cubicBezTo>
                    <a:pt x="450" y="128"/>
                    <a:pt x="449" y="135"/>
                    <a:pt x="456" y="131"/>
                  </a:cubicBezTo>
                  <a:cubicBezTo>
                    <a:pt x="462" y="128"/>
                    <a:pt x="460" y="124"/>
                    <a:pt x="457" y="119"/>
                  </a:cubicBezTo>
                  <a:cubicBezTo>
                    <a:pt x="457" y="119"/>
                    <a:pt x="457" y="118"/>
                    <a:pt x="456" y="118"/>
                  </a:cubicBezTo>
                  <a:cubicBezTo>
                    <a:pt x="434" y="107"/>
                    <a:pt x="436" y="83"/>
                    <a:pt x="428" y="65"/>
                  </a:cubicBezTo>
                  <a:cubicBezTo>
                    <a:pt x="441" y="65"/>
                    <a:pt x="440" y="66"/>
                    <a:pt x="443" y="77"/>
                  </a:cubicBezTo>
                  <a:cubicBezTo>
                    <a:pt x="448" y="95"/>
                    <a:pt x="461" y="109"/>
                    <a:pt x="473" y="122"/>
                  </a:cubicBezTo>
                  <a:cubicBezTo>
                    <a:pt x="482" y="132"/>
                    <a:pt x="495" y="137"/>
                    <a:pt x="500" y="151"/>
                  </a:cubicBezTo>
                  <a:cubicBezTo>
                    <a:pt x="501" y="154"/>
                    <a:pt x="505" y="160"/>
                    <a:pt x="511" y="156"/>
                  </a:cubicBezTo>
                  <a:cubicBezTo>
                    <a:pt x="515" y="152"/>
                    <a:pt x="518" y="147"/>
                    <a:pt x="514" y="142"/>
                  </a:cubicBezTo>
                  <a:cubicBezTo>
                    <a:pt x="509" y="135"/>
                    <a:pt x="506" y="128"/>
                    <a:pt x="498" y="125"/>
                  </a:cubicBezTo>
                  <a:cubicBezTo>
                    <a:pt x="482" y="120"/>
                    <a:pt x="478" y="104"/>
                    <a:pt x="468" y="93"/>
                  </a:cubicBezTo>
                  <a:cubicBezTo>
                    <a:pt x="464" y="89"/>
                    <a:pt x="466" y="84"/>
                    <a:pt x="468" y="80"/>
                  </a:cubicBezTo>
                  <a:cubicBezTo>
                    <a:pt x="471" y="77"/>
                    <a:pt x="476" y="81"/>
                    <a:pt x="479" y="82"/>
                  </a:cubicBezTo>
                  <a:cubicBezTo>
                    <a:pt x="533" y="97"/>
                    <a:pt x="571" y="137"/>
                    <a:pt x="611" y="172"/>
                  </a:cubicBezTo>
                  <a:cubicBezTo>
                    <a:pt x="631" y="189"/>
                    <a:pt x="650" y="209"/>
                    <a:pt x="670" y="227"/>
                  </a:cubicBezTo>
                  <a:cubicBezTo>
                    <a:pt x="674" y="231"/>
                    <a:pt x="679" y="234"/>
                    <a:pt x="674" y="240"/>
                  </a:cubicBezTo>
                  <a:cubicBezTo>
                    <a:pt x="669" y="245"/>
                    <a:pt x="664" y="240"/>
                    <a:pt x="661" y="236"/>
                  </a:cubicBezTo>
                  <a:cubicBezTo>
                    <a:pt x="657" y="232"/>
                    <a:pt x="654" y="226"/>
                    <a:pt x="651" y="221"/>
                  </a:cubicBezTo>
                  <a:cubicBezTo>
                    <a:pt x="649" y="223"/>
                    <a:pt x="647" y="225"/>
                    <a:pt x="645" y="227"/>
                  </a:cubicBezTo>
                  <a:cubicBezTo>
                    <a:pt x="656" y="239"/>
                    <a:pt x="666" y="250"/>
                    <a:pt x="679" y="263"/>
                  </a:cubicBezTo>
                  <a:cubicBezTo>
                    <a:pt x="633" y="269"/>
                    <a:pt x="623" y="220"/>
                    <a:pt x="587" y="213"/>
                  </a:cubicBezTo>
                  <a:cubicBezTo>
                    <a:pt x="598" y="215"/>
                    <a:pt x="605" y="210"/>
                    <a:pt x="605" y="201"/>
                  </a:cubicBezTo>
                  <a:cubicBezTo>
                    <a:pt x="605" y="193"/>
                    <a:pt x="600" y="183"/>
                    <a:pt x="590" y="183"/>
                  </a:cubicBezTo>
                  <a:cubicBezTo>
                    <a:pt x="576" y="184"/>
                    <a:pt x="574" y="176"/>
                    <a:pt x="569" y="165"/>
                  </a:cubicBezTo>
                  <a:cubicBezTo>
                    <a:pt x="563" y="150"/>
                    <a:pt x="552" y="137"/>
                    <a:pt x="530" y="141"/>
                  </a:cubicBezTo>
                  <a:cubicBezTo>
                    <a:pt x="533" y="148"/>
                    <a:pt x="536" y="156"/>
                    <a:pt x="539" y="162"/>
                  </a:cubicBezTo>
                  <a:cubicBezTo>
                    <a:pt x="543" y="169"/>
                    <a:pt x="556" y="176"/>
                    <a:pt x="536" y="177"/>
                  </a:cubicBezTo>
                  <a:cubicBezTo>
                    <a:pt x="532" y="178"/>
                    <a:pt x="533" y="183"/>
                    <a:pt x="535" y="185"/>
                  </a:cubicBezTo>
                  <a:cubicBezTo>
                    <a:pt x="538" y="189"/>
                    <a:pt x="541" y="192"/>
                    <a:pt x="545" y="194"/>
                  </a:cubicBezTo>
                  <a:cubicBezTo>
                    <a:pt x="549" y="198"/>
                    <a:pt x="555" y="200"/>
                    <a:pt x="555" y="206"/>
                  </a:cubicBezTo>
                  <a:cubicBezTo>
                    <a:pt x="554" y="212"/>
                    <a:pt x="547" y="210"/>
                    <a:pt x="543" y="210"/>
                  </a:cubicBezTo>
                  <a:cubicBezTo>
                    <a:pt x="536" y="210"/>
                    <a:pt x="530" y="208"/>
                    <a:pt x="529" y="199"/>
                  </a:cubicBezTo>
                  <a:cubicBezTo>
                    <a:pt x="529" y="192"/>
                    <a:pt x="530" y="184"/>
                    <a:pt x="523" y="177"/>
                  </a:cubicBezTo>
                  <a:cubicBezTo>
                    <a:pt x="521" y="186"/>
                    <a:pt x="520" y="194"/>
                    <a:pt x="508" y="196"/>
                  </a:cubicBezTo>
                  <a:cubicBezTo>
                    <a:pt x="502" y="197"/>
                    <a:pt x="494" y="211"/>
                    <a:pt x="494" y="219"/>
                  </a:cubicBezTo>
                  <a:cubicBezTo>
                    <a:pt x="494" y="233"/>
                    <a:pt x="498" y="246"/>
                    <a:pt x="506" y="259"/>
                  </a:cubicBezTo>
                  <a:cubicBezTo>
                    <a:pt x="525" y="287"/>
                    <a:pt x="557" y="295"/>
                    <a:pt x="581" y="315"/>
                  </a:cubicBezTo>
                  <a:cubicBezTo>
                    <a:pt x="597" y="329"/>
                    <a:pt x="609" y="343"/>
                    <a:pt x="616" y="362"/>
                  </a:cubicBezTo>
                  <a:close/>
                </a:path>
              </a:pathLst>
            </a:custGeom>
            <a:solidFill>
              <a:srgbClr val="C1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B13624D5-079B-D9DF-8F4E-0F7144C0E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" y="1601"/>
              <a:ext cx="119" cy="187"/>
            </a:xfrm>
            <a:custGeom>
              <a:avLst/>
              <a:gdLst>
                <a:gd name="T0" fmla="*/ 412 w 432"/>
                <a:gd name="T1" fmla="*/ 4 h 677"/>
                <a:gd name="T2" fmla="*/ 422 w 432"/>
                <a:gd name="T3" fmla="*/ 51 h 677"/>
                <a:gd name="T4" fmla="*/ 400 w 432"/>
                <a:gd name="T5" fmla="*/ 86 h 677"/>
                <a:gd name="T6" fmla="*/ 376 w 432"/>
                <a:gd name="T7" fmla="*/ 158 h 677"/>
                <a:gd name="T8" fmla="*/ 351 w 432"/>
                <a:gd name="T9" fmla="*/ 212 h 677"/>
                <a:gd name="T10" fmla="*/ 334 w 432"/>
                <a:gd name="T11" fmla="*/ 224 h 677"/>
                <a:gd name="T12" fmla="*/ 280 w 432"/>
                <a:gd name="T13" fmla="*/ 284 h 677"/>
                <a:gd name="T14" fmla="*/ 220 w 432"/>
                <a:gd name="T15" fmla="*/ 377 h 677"/>
                <a:gd name="T16" fmla="*/ 207 w 432"/>
                <a:gd name="T17" fmla="*/ 385 h 677"/>
                <a:gd name="T18" fmla="*/ 187 w 432"/>
                <a:gd name="T19" fmla="*/ 407 h 677"/>
                <a:gd name="T20" fmla="*/ 152 w 432"/>
                <a:gd name="T21" fmla="*/ 447 h 677"/>
                <a:gd name="T22" fmla="*/ 139 w 432"/>
                <a:gd name="T23" fmla="*/ 458 h 677"/>
                <a:gd name="T24" fmla="*/ 118 w 432"/>
                <a:gd name="T25" fmla="*/ 480 h 677"/>
                <a:gd name="T26" fmla="*/ 110 w 432"/>
                <a:gd name="T27" fmla="*/ 490 h 677"/>
                <a:gd name="T28" fmla="*/ 80 w 432"/>
                <a:gd name="T29" fmla="*/ 544 h 677"/>
                <a:gd name="T30" fmla="*/ 73 w 432"/>
                <a:gd name="T31" fmla="*/ 558 h 677"/>
                <a:gd name="T32" fmla="*/ 56 w 432"/>
                <a:gd name="T33" fmla="*/ 599 h 677"/>
                <a:gd name="T34" fmla="*/ 39 w 432"/>
                <a:gd name="T35" fmla="*/ 656 h 677"/>
                <a:gd name="T36" fmla="*/ 13 w 432"/>
                <a:gd name="T37" fmla="*/ 677 h 677"/>
                <a:gd name="T38" fmla="*/ 19 w 432"/>
                <a:gd name="T39" fmla="*/ 657 h 677"/>
                <a:gd name="T40" fmla="*/ 15 w 432"/>
                <a:gd name="T41" fmla="*/ 648 h 677"/>
                <a:gd name="T42" fmla="*/ 16 w 432"/>
                <a:gd name="T43" fmla="*/ 595 h 677"/>
                <a:gd name="T44" fmla="*/ 18 w 432"/>
                <a:gd name="T45" fmla="*/ 589 h 677"/>
                <a:gd name="T46" fmla="*/ 36 w 432"/>
                <a:gd name="T47" fmla="*/ 547 h 677"/>
                <a:gd name="T48" fmla="*/ 51 w 432"/>
                <a:gd name="T49" fmla="*/ 489 h 677"/>
                <a:gd name="T50" fmla="*/ 97 w 432"/>
                <a:gd name="T51" fmla="*/ 362 h 677"/>
                <a:gd name="T52" fmla="*/ 132 w 432"/>
                <a:gd name="T53" fmla="*/ 214 h 677"/>
                <a:gd name="T54" fmla="*/ 104 w 432"/>
                <a:gd name="T55" fmla="*/ 155 h 677"/>
                <a:gd name="T56" fmla="*/ 120 w 432"/>
                <a:gd name="T57" fmla="*/ 140 h 677"/>
                <a:gd name="T58" fmla="*/ 275 w 432"/>
                <a:gd name="T59" fmla="*/ 70 h 677"/>
                <a:gd name="T60" fmla="*/ 388 w 432"/>
                <a:gd name="T61" fmla="*/ 10 h 677"/>
                <a:gd name="T62" fmla="*/ 412 w 432"/>
                <a:gd name="T63" fmla="*/ 4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2" h="677">
                  <a:moveTo>
                    <a:pt x="412" y="4"/>
                  </a:moveTo>
                  <a:cubicBezTo>
                    <a:pt x="428" y="17"/>
                    <a:pt x="432" y="32"/>
                    <a:pt x="422" y="51"/>
                  </a:cubicBezTo>
                  <a:cubicBezTo>
                    <a:pt x="416" y="63"/>
                    <a:pt x="409" y="76"/>
                    <a:pt x="400" y="86"/>
                  </a:cubicBezTo>
                  <a:cubicBezTo>
                    <a:pt x="383" y="107"/>
                    <a:pt x="383" y="134"/>
                    <a:pt x="376" y="158"/>
                  </a:cubicBezTo>
                  <a:cubicBezTo>
                    <a:pt x="371" y="178"/>
                    <a:pt x="363" y="196"/>
                    <a:pt x="351" y="212"/>
                  </a:cubicBezTo>
                  <a:cubicBezTo>
                    <a:pt x="346" y="218"/>
                    <a:pt x="341" y="221"/>
                    <a:pt x="334" y="224"/>
                  </a:cubicBezTo>
                  <a:cubicBezTo>
                    <a:pt x="309" y="238"/>
                    <a:pt x="287" y="253"/>
                    <a:pt x="280" y="284"/>
                  </a:cubicBezTo>
                  <a:cubicBezTo>
                    <a:pt x="271" y="321"/>
                    <a:pt x="239" y="346"/>
                    <a:pt x="220" y="377"/>
                  </a:cubicBezTo>
                  <a:cubicBezTo>
                    <a:pt x="218" y="381"/>
                    <a:pt x="211" y="385"/>
                    <a:pt x="207" y="385"/>
                  </a:cubicBezTo>
                  <a:cubicBezTo>
                    <a:pt x="190" y="384"/>
                    <a:pt x="188" y="392"/>
                    <a:pt x="187" y="407"/>
                  </a:cubicBezTo>
                  <a:cubicBezTo>
                    <a:pt x="187" y="427"/>
                    <a:pt x="172" y="442"/>
                    <a:pt x="152" y="447"/>
                  </a:cubicBezTo>
                  <a:cubicBezTo>
                    <a:pt x="145" y="449"/>
                    <a:pt x="140" y="450"/>
                    <a:pt x="139" y="458"/>
                  </a:cubicBezTo>
                  <a:cubicBezTo>
                    <a:pt x="137" y="470"/>
                    <a:pt x="134" y="481"/>
                    <a:pt x="118" y="480"/>
                  </a:cubicBezTo>
                  <a:cubicBezTo>
                    <a:pt x="112" y="480"/>
                    <a:pt x="111" y="486"/>
                    <a:pt x="110" y="490"/>
                  </a:cubicBezTo>
                  <a:cubicBezTo>
                    <a:pt x="110" y="514"/>
                    <a:pt x="93" y="528"/>
                    <a:pt x="80" y="544"/>
                  </a:cubicBezTo>
                  <a:cubicBezTo>
                    <a:pt x="77" y="549"/>
                    <a:pt x="71" y="553"/>
                    <a:pt x="73" y="558"/>
                  </a:cubicBezTo>
                  <a:cubicBezTo>
                    <a:pt x="82" y="578"/>
                    <a:pt x="66" y="587"/>
                    <a:pt x="56" y="599"/>
                  </a:cubicBezTo>
                  <a:cubicBezTo>
                    <a:pt x="43" y="615"/>
                    <a:pt x="34" y="632"/>
                    <a:pt x="39" y="656"/>
                  </a:cubicBezTo>
                  <a:cubicBezTo>
                    <a:pt x="44" y="675"/>
                    <a:pt x="26" y="671"/>
                    <a:pt x="13" y="677"/>
                  </a:cubicBezTo>
                  <a:cubicBezTo>
                    <a:pt x="16" y="668"/>
                    <a:pt x="18" y="663"/>
                    <a:pt x="19" y="657"/>
                  </a:cubicBezTo>
                  <a:cubicBezTo>
                    <a:pt x="19" y="654"/>
                    <a:pt x="18" y="650"/>
                    <a:pt x="15" y="648"/>
                  </a:cubicBezTo>
                  <a:cubicBezTo>
                    <a:pt x="0" y="636"/>
                    <a:pt x="0" y="613"/>
                    <a:pt x="16" y="595"/>
                  </a:cubicBezTo>
                  <a:cubicBezTo>
                    <a:pt x="17" y="593"/>
                    <a:pt x="18" y="591"/>
                    <a:pt x="18" y="589"/>
                  </a:cubicBezTo>
                  <a:cubicBezTo>
                    <a:pt x="12" y="570"/>
                    <a:pt x="28" y="560"/>
                    <a:pt x="36" y="547"/>
                  </a:cubicBezTo>
                  <a:cubicBezTo>
                    <a:pt x="47" y="529"/>
                    <a:pt x="50" y="510"/>
                    <a:pt x="51" y="489"/>
                  </a:cubicBezTo>
                  <a:cubicBezTo>
                    <a:pt x="55" y="443"/>
                    <a:pt x="85" y="406"/>
                    <a:pt x="97" y="362"/>
                  </a:cubicBezTo>
                  <a:cubicBezTo>
                    <a:pt x="110" y="313"/>
                    <a:pt x="120" y="263"/>
                    <a:pt x="132" y="214"/>
                  </a:cubicBezTo>
                  <a:cubicBezTo>
                    <a:pt x="138" y="187"/>
                    <a:pt x="123" y="169"/>
                    <a:pt x="104" y="155"/>
                  </a:cubicBezTo>
                  <a:cubicBezTo>
                    <a:pt x="104" y="144"/>
                    <a:pt x="113" y="143"/>
                    <a:pt x="120" y="140"/>
                  </a:cubicBezTo>
                  <a:cubicBezTo>
                    <a:pt x="173" y="119"/>
                    <a:pt x="224" y="96"/>
                    <a:pt x="275" y="70"/>
                  </a:cubicBezTo>
                  <a:cubicBezTo>
                    <a:pt x="313" y="52"/>
                    <a:pt x="350" y="31"/>
                    <a:pt x="388" y="10"/>
                  </a:cubicBezTo>
                  <a:cubicBezTo>
                    <a:pt x="395" y="6"/>
                    <a:pt x="402" y="0"/>
                    <a:pt x="412" y="4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571B412F-DE60-87D5-4C82-6EFEE8D5C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" y="1541"/>
              <a:ext cx="99" cy="102"/>
            </a:xfrm>
            <a:custGeom>
              <a:avLst/>
              <a:gdLst>
                <a:gd name="T0" fmla="*/ 360 w 360"/>
                <a:gd name="T1" fmla="*/ 220 h 371"/>
                <a:gd name="T2" fmla="*/ 232 w 360"/>
                <a:gd name="T3" fmla="*/ 289 h 371"/>
                <a:gd name="T4" fmla="*/ 73 w 360"/>
                <a:gd name="T5" fmla="*/ 360 h 371"/>
                <a:gd name="T6" fmla="*/ 52 w 360"/>
                <a:gd name="T7" fmla="*/ 371 h 371"/>
                <a:gd name="T8" fmla="*/ 47 w 360"/>
                <a:gd name="T9" fmla="*/ 371 h 371"/>
                <a:gd name="T10" fmla="*/ 8 w 360"/>
                <a:gd name="T11" fmla="*/ 242 h 371"/>
                <a:gd name="T12" fmla="*/ 17 w 360"/>
                <a:gd name="T13" fmla="*/ 154 h 371"/>
                <a:gd name="T14" fmla="*/ 27 w 360"/>
                <a:gd name="T15" fmla="*/ 59 h 371"/>
                <a:gd name="T16" fmla="*/ 22 w 360"/>
                <a:gd name="T17" fmla="*/ 37 h 371"/>
                <a:gd name="T18" fmla="*/ 41 w 360"/>
                <a:gd name="T19" fmla="*/ 30 h 371"/>
                <a:gd name="T20" fmla="*/ 44 w 360"/>
                <a:gd name="T21" fmla="*/ 25 h 371"/>
                <a:gd name="T22" fmla="*/ 66 w 360"/>
                <a:gd name="T23" fmla="*/ 2 h 371"/>
                <a:gd name="T24" fmla="*/ 77 w 360"/>
                <a:gd name="T25" fmla="*/ 31 h 371"/>
                <a:gd name="T26" fmla="*/ 80 w 360"/>
                <a:gd name="T27" fmla="*/ 21 h 371"/>
                <a:gd name="T28" fmla="*/ 95 w 360"/>
                <a:gd name="T29" fmla="*/ 11 h 371"/>
                <a:gd name="T30" fmla="*/ 144 w 360"/>
                <a:gd name="T31" fmla="*/ 20 h 371"/>
                <a:gd name="T32" fmla="*/ 161 w 360"/>
                <a:gd name="T33" fmla="*/ 39 h 371"/>
                <a:gd name="T34" fmla="*/ 215 w 360"/>
                <a:gd name="T35" fmla="*/ 86 h 371"/>
                <a:gd name="T36" fmla="*/ 255 w 360"/>
                <a:gd name="T37" fmla="*/ 144 h 371"/>
                <a:gd name="T38" fmla="*/ 268 w 360"/>
                <a:gd name="T39" fmla="*/ 166 h 371"/>
                <a:gd name="T40" fmla="*/ 322 w 360"/>
                <a:gd name="T41" fmla="*/ 192 h 371"/>
                <a:gd name="T42" fmla="*/ 360 w 360"/>
                <a:gd name="T43" fmla="*/ 216 h 371"/>
                <a:gd name="T44" fmla="*/ 360 w 360"/>
                <a:gd name="T45" fmla="*/ 22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0" h="371">
                  <a:moveTo>
                    <a:pt x="360" y="220"/>
                  </a:moveTo>
                  <a:cubicBezTo>
                    <a:pt x="317" y="243"/>
                    <a:pt x="275" y="268"/>
                    <a:pt x="232" y="289"/>
                  </a:cubicBezTo>
                  <a:cubicBezTo>
                    <a:pt x="180" y="314"/>
                    <a:pt x="127" y="339"/>
                    <a:pt x="73" y="360"/>
                  </a:cubicBezTo>
                  <a:cubicBezTo>
                    <a:pt x="65" y="363"/>
                    <a:pt x="57" y="365"/>
                    <a:pt x="52" y="371"/>
                  </a:cubicBezTo>
                  <a:cubicBezTo>
                    <a:pt x="50" y="371"/>
                    <a:pt x="49" y="371"/>
                    <a:pt x="47" y="371"/>
                  </a:cubicBezTo>
                  <a:cubicBezTo>
                    <a:pt x="33" y="328"/>
                    <a:pt x="22" y="285"/>
                    <a:pt x="8" y="242"/>
                  </a:cubicBezTo>
                  <a:cubicBezTo>
                    <a:pt x="0" y="217"/>
                    <a:pt x="5" y="182"/>
                    <a:pt x="17" y="154"/>
                  </a:cubicBezTo>
                  <a:cubicBezTo>
                    <a:pt x="31" y="123"/>
                    <a:pt x="46" y="93"/>
                    <a:pt x="27" y="59"/>
                  </a:cubicBezTo>
                  <a:cubicBezTo>
                    <a:pt x="24" y="52"/>
                    <a:pt x="28" y="44"/>
                    <a:pt x="22" y="37"/>
                  </a:cubicBezTo>
                  <a:cubicBezTo>
                    <a:pt x="32" y="42"/>
                    <a:pt x="40" y="43"/>
                    <a:pt x="41" y="30"/>
                  </a:cubicBezTo>
                  <a:cubicBezTo>
                    <a:pt x="41" y="28"/>
                    <a:pt x="43" y="26"/>
                    <a:pt x="44" y="25"/>
                  </a:cubicBezTo>
                  <a:cubicBezTo>
                    <a:pt x="50" y="16"/>
                    <a:pt x="54" y="0"/>
                    <a:pt x="66" y="2"/>
                  </a:cubicBezTo>
                  <a:cubicBezTo>
                    <a:pt x="79" y="4"/>
                    <a:pt x="74" y="21"/>
                    <a:pt x="77" y="31"/>
                  </a:cubicBezTo>
                  <a:cubicBezTo>
                    <a:pt x="82" y="28"/>
                    <a:pt x="80" y="24"/>
                    <a:pt x="80" y="21"/>
                  </a:cubicBezTo>
                  <a:cubicBezTo>
                    <a:pt x="79" y="8"/>
                    <a:pt x="85" y="4"/>
                    <a:pt x="95" y="11"/>
                  </a:cubicBezTo>
                  <a:cubicBezTo>
                    <a:pt x="110" y="23"/>
                    <a:pt x="126" y="25"/>
                    <a:pt x="144" y="20"/>
                  </a:cubicBezTo>
                  <a:cubicBezTo>
                    <a:pt x="158" y="16"/>
                    <a:pt x="153" y="34"/>
                    <a:pt x="161" y="39"/>
                  </a:cubicBezTo>
                  <a:cubicBezTo>
                    <a:pt x="179" y="53"/>
                    <a:pt x="184" y="80"/>
                    <a:pt x="215" y="86"/>
                  </a:cubicBezTo>
                  <a:cubicBezTo>
                    <a:pt x="241" y="90"/>
                    <a:pt x="251" y="119"/>
                    <a:pt x="255" y="144"/>
                  </a:cubicBezTo>
                  <a:cubicBezTo>
                    <a:pt x="257" y="154"/>
                    <a:pt x="261" y="165"/>
                    <a:pt x="268" y="166"/>
                  </a:cubicBezTo>
                  <a:cubicBezTo>
                    <a:pt x="289" y="170"/>
                    <a:pt x="299" y="192"/>
                    <a:pt x="322" y="192"/>
                  </a:cubicBezTo>
                  <a:cubicBezTo>
                    <a:pt x="338" y="192"/>
                    <a:pt x="348" y="206"/>
                    <a:pt x="360" y="216"/>
                  </a:cubicBezTo>
                  <a:cubicBezTo>
                    <a:pt x="360" y="217"/>
                    <a:pt x="360" y="218"/>
                    <a:pt x="360" y="220"/>
                  </a:cubicBezTo>
                  <a:close/>
                </a:path>
              </a:pathLst>
            </a:custGeom>
            <a:solidFill>
              <a:srgbClr val="C1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ED01703A-272C-9DB9-8648-7EA632AC3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" y="1632"/>
              <a:ext cx="71" cy="115"/>
            </a:xfrm>
            <a:custGeom>
              <a:avLst/>
              <a:gdLst>
                <a:gd name="T0" fmla="*/ 176 w 258"/>
                <a:gd name="T1" fmla="*/ 1 h 416"/>
                <a:gd name="T2" fmla="*/ 237 w 258"/>
                <a:gd name="T3" fmla="*/ 187 h 416"/>
                <a:gd name="T4" fmla="*/ 241 w 258"/>
                <a:gd name="T5" fmla="*/ 332 h 416"/>
                <a:gd name="T6" fmla="*/ 235 w 258"/>
                <a:gd name="T7" fmla="*/ 377 h 416"/>
                <a:gd name="T8" fmla="*/ 211 w 258"/>
                <a:gd name="T9" fmla="*/ 411 h 416"/>
                <a:gd name="T10" fmla="*/ 179 w 258"/>
                <a:gd name="T11" fmla="*/ 398 h 416"/>
                <a:gd name="T12" fmla="*/ 158 w 258"/>
                <a:gd name="T13" fmla="*/ 329 h 416"/>
                <a:gd name="T14" fmla="*/ 148 w 258"/>
                <a:gd name="T15" fmla="*/ 348 h 416"/>
                <a:gd name="T16" fmla="*/ 144 w 258"/>
                <a:gd name="T17" fmla="*/ 342 h 416"/>
                <a:gd name="T18" fmla="*/ 95 w 258"/>
                <a:gd name="T19" fmla="*/ 316 h 416"/>
                <a:gd name="T20" fmla="*/ 58 w 258"/>
                <a:gd name="T21" fmla="*/ 337 h 416"/>
                <a:gd name="T22" fmla="*/ 30 w 258"/>
                <a:gd name="T23" fmla="*/ 335 h 416"/>
                <a:gd name="T24" fmla="*/ 25 w 258"/>
                <a:gd name="T25" fmla="*/ 310 h 416"/>
                <a:gd name="T26" fmla="*/ 17 w 258"/>
                <a:gd name="T27" fmla="*/ 260 h 416"/>
                <a:gd name="T28" fmla="*/ 4 w 258"/>
                <a:gd name="T29" fmla="*/ 170 h 416"/>
                <a:gd name="T30" fmla="*/ 29 w 258"/>
                <a:gd name="T31" fmla="*/ 131 h 416"/>
                <a:gd name="T32" fmla="*/ 45 w 258"/>
                <a:gd name="T33" fmla="*/ 110 h 416"/>
                <a:gd name="T34" fmla="*/ 72 w 258"/>
                <a:gd name="T35" fmla="*/ 47 h 416"/>
                <a:gd name="T36" fmla="*/ 79 w 258"/>
                <a:gd name="T37" fmla="*/ 36 h 416"/>
                <a:gd name="T38" fmla="*/ 87 w 258"/>
                <a:gd name="T39" fmla="*/ 45 h 416"/>
                <a:gd name="T40" fmla="*/ 96 w 258"/>
                <a:gd name="T41" fmla="*/ 51 h 416"/>
                <a:gd name="T42" fmla="*/ 99 w 258"/>
                <a:gd name="T43" fmla="*/ 42 h 416"/>
                <a:gd name="T44" fmla="*/ 109 w 258"/>
                <a:gd name="T45" fmla="*/ 13 h 416"/>
                <a:gd name="T46" fmla="*/ 125 w 258"/>
                <a:gd name="T47" fmla="*/ 5 h 416"/>
                <a:gd name="T48" fmla="*/ 139 w 258"/>
                <a:gd name="T49" fmla="*/ 24 h 416"/>
                <a:gd name="T50" fmla="*/ 156 w 258"/>
                <a:gd name="T51" fmla="*/ 84 h 416"/>
                <a:gd name="T52" fmla="*/ 167 w 258"/>
                <a:gd name="T53" fmla="*/ 92 h 416"/>
                <a:gd name="T54" fmla="*/ 171 w 258"/>
                <a:gd name="T55" fmla="*/ 80 h 416"/>
                <a:gd name="T56" fmla="*/ 176 w 258"/>
                <a:gd name="T57" fmla="*/ 1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8" h="416">
                  <a:moveTo>
                    <a:pt x="176" y="1"/>
                  </a:moveTo>
                  <a:cubicBezTo>
                    <a:pt x="195" y="65"/>
                    <a:pt x="211" y="128"/>
                    <a:pt x="237" y="187"/>
                  </a:cubicBezTo>
                  <a:cubicBezTo>
                    <a:pt x="258" y="235"/>
                    <a:pt x="251" y="284"/>
                    <a:pt x="241" y="332"/>
                  </a:cubicBezTo>
                  <a:cubicBezTo>
                    <a:pt x="238" y="347"/>
                    <a:pt x="234" y="362"/>
                    <a:pt x="235" y="377"/>
                  </a:cubicBezTo>
                  <a:cubicBezTo>
                    <a:pt x="235" y="394"/>
                    <a:pt x="224" y="405"/>
                    <a:pt x="211" y="411"/>
                  </a:cubicBezTo>
                  <a:cubicBezTo>
                    <a:pt x="198" y="416"/>
                    <a:pt x="185" y="416"/>
                    <a:pt x="179" y="398"/>
                  </a:cubicBezTo>
                  <a:cubicBezTo>
                    <a:pt x="172" y="376"/>
                    <a:pt x="160" y="354"/>
                    <a:pt x="158" y="329"/>
                  </a:cubicBezTo>
                  <a:cubicBezTo>
                    <a:pt x="153" y="336"/>
                    <a:pt x="155" y="344"/>
                    <a:pt x="148" y="348"/>
                  </a:cubicBezTo>
                  <a:cubicBezTo>
                    <a:pt x="147" y="346"/>
                    <a:pt x="145" y="344"/>
                    <a:pt x="144" y="342"/>
                  </a:cubicBezTo>
                  <a:cubicBezTo>
                    <a:pt x="138" y="306"/>
                    <a:pt x="127" y="300"/>
                    <a:pt x="95" y="316"/>
                  </a:cubicBezTo>
                  <a:cubicBezTo>
                    <a:pt x="82" y="322"/>
                    <a:pt x="70" y="330"/>
                    <a:pt x="58" y="337"/>
                  </a:cubicBezTo>
                  <a:cubicBezTo>
                    <a:pt x="49" y="342"/>
                    <a:pt x="39" y="341"/>
                    <a:pt x="30" y="335"/>
                  </a:cubicBezTo>
                  <a:cubicBezTo>
                    <a:pt x="21" y="329"/>
                    <a:pt x="23" y="319"/>
                    <a:pt x="25" y="310"/>
                  </a:cubicBezTo>
                  <a:cubicBezTo>
                    <a:pt x="30" y="292"/>
                    <a:pt x="22" y="275"/>
                    <a:pt x="17" y="260"/>
                  </a:cubicBezTo>
                  <a:cubicBezTo>
                    <a:pt x="8" y="230"/>
                    <a:pt x="10" y="200"/>
                    <a:pt x="4" y="170"/>
                  </a:cubicBezTo>
                  <a:cubicBezTo>
                    <a:pt x="0" y="152"/>
                    <a:pt x="17" y="141"/>
                    <a:pt x="29" y="131"/>
                  </a:cubicBezTo>
                  <a:cubicBezTo>
                    <a:pt x="36" y="124"/>
                    <a:pt x="44" y="119"/>
                    <a:pt x="45" y="110"/>
                  </a:cubicBezTo>
                  <a:cubicBezTo>
                    <a:pt x="49" y="86"/>
                    <a:pt x="67" y="70"/>
                    <a:pt x="72" y="47"/>
                  </a:cubicBezTo>
                  <a:cubicBezTo>
                    <a:pt x="73" y="43"/>
                    <a:pt x="74" y="37"/>
                    <a:pt x="79" y="36"/>
                  </a:cubicBezTo>
                  <a:cubicBezTo>
                    <a:pt x="85" y="35"/>
                    <a:pt x="86" y="41"/>
                    <a:pt x="87" y="45"/>
                  </a:cubicBezTo>
                  <a:cubicBezTo>
                    <a:pt x="89" y="50"/>
                    <a:pt x="92" y="52"/>
                    <a:pt x="96" y="51"/>
                  </a:cubicBezTo>
                  <a:cubicBezTo>
                    <a:pt x="100" y="50"/>
                    <a:pt x="99" y="45"/>
                    <a:pt x="99" y="42"/>
                  </a:cubicBezTo>
                  <a:cubicBezTo>
                    <a:pt x="99" y="31"/>
                    <a:pt x="100" y="20"/>
                    <a:pt x="109" y="13"/>
                  </a:cubicBezTo>
                  <a:cubicBezTo>
                    <a:pt x="113" y="9"/>
                    <a:pt x="115" y="0"/>
                    <a:pt x="125" y="5"/>
                  </a:cubicBezTo>
                  <a:cubicBezTo>
                    <a:pt x="133" y="9"/>
                    <a:pt x="140" y="12"/>
                    <a:pt x="139" y="24"/>
                  </a:cubicBezTo>
                  <a:cubicBezTo>
                    <a:pt x="137" y="46"/>
                    <a:pt x="138" y="68"/>
                    <a:pt x="156" y="84"/>
                  </a:cubicBezTo>
                  <a:cubicBezTo>
                    <a:pt x="160" y="88"/>
                    <a:pt x="162" y="93"/>
                    <a:pt x="167" y="92"/>
                  </a:cubicBezTo>
                  <a:cubicBezTo>
                    <a:pt x="173" y="90"/>
                    <a:pt x="172" y="84"/>
                    <a:pt x="171" y="80"/>
                  </a:cubicBezTo>
                  <a:cubicBezTo>
                    <a:pt x="170" y="54"/>
                    <a:pt x="173" y="29"/>
                    <a:pt x="17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CDD69213-8E45-943E-0397-09B1EE58F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" y="1592"/>
              <a:ext cx="33" cy="36"/>
            </a:xfrm>
            <a:custGeom>
              <a:avLst/>
              <a:gdLst>
                <a:gd name="T0" fmla="*/ 118 w 118"/>
                <a:gd name="T1" fmla="*/ 130 h 130"/>
                <a:gd name="T2" fmla="*/ 87 w 118"/>
                <a:gd name="T3" fmla="*/ 99 h 130"/>
                <a:gd name="T4" fmla="*/ 68 w 118"/>
                <a:gd name="T5" fmla="*/ 101 h 130"/>
                <a:gd name="T6" fmla="*/ 52 w 118"/>
                <a:gd name="T7" fmla="*/ 103 h 130"/>
                <a:gd name="T8" fmla="*/ 41 w 118"/>
                <a:gd name="T9" fmla="*/ 77 h 130"/>
                <a:gd name="T10" fmla="*/ 8 w 118"/>
                <a:gd name="T11" fmla="*/ 26 h 130"/>
                <a:gd name="T12" fmla="*/ 2 w 118"/>
                <a:gd name="T13" fmla="*/ 10 h 130"/>
                <a:gd name="T14" fmla="*/ 13 w 118"/>
                <a:gd name="T15" fmla="*/ 7 h 130"/>
                <a:gd name="T16" fmla="*/ 21 w 118"/>
                <a:gd name="T17" fmla="*/ 9 h 130"/>
                <a:gd name="T18" fmla="*/ 71 w 118"/>
                <a:gd name="T19" fmla="*/ 23 h 130"/>
                <a:gd name="T20" fmla="*/ 100 w 118"/>
                <a:gd name="T21" fmla="*/ 82 h 130"/>
                <a:gd name="T22" fmla="*/ 118 w 118"/>
                <a:gd name="T2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30">
                  <a:moveTo>
                    <a:pt x="118" y="130"/>
                  </a:moveTo>
                  <a:cubicBezTo>
                    <a:pt x="98" y="123"/>
                    <a:pt x="96" y="108"/>
                    <a:pt x="87" y="99"/>
                  </a:cubicBezTo>
                  <a:cubicBezTo>
                    <a:pt x="78" y="91"/>
                    <a:pt x="72" y="86"/>
                    <a:pt x="68" y="101"/>
                  </a:cubicBezTo>
                  <a:cubicBezTo>
                    <a:pt x="64" y="113"/>
                    <a:pt x="59" y="110"/>
                    <a:pt x="52" y="103"/>
                  </a:cubicBezTo>
                  <a:cubicBezTo>
                    <a:pt x="48" y="99"/>
                    <a:pt x="43" y="83"/>
                    <a:pt x="41" y="77"/>
                  </a:cubicBezTo>
                  <a:cubicBezTo>
                    <a:pt x="34" y="58"/>
                    <a:pt x="36" y="32"/>
                    <a:pt x="8" y="26"/>
                  </a:cubicBezTo>
                  <a:cubicBezTo>
                    <a:pt x="0" y="24"/>
                    <a:pt x="1" y="15"/>
                    <a:pt x="2" y="10"/>
                  </a:cubicBezTo>
                  <a:cubicBezTo>
                    <a:pt x="3" y="5"/>
                    <a:pt x="9" y="4"/>
                    <a:pt x="13" y="7"/>
                  </a:cubicBezTo>
                  <a:cubicBezTo>
                    <a:pt x="16" y="9"/>
                    <a:pt x="17" y="11"/>
                    <a:pt x="21" y="9"/>
                  </a:cubicBezTo>
                  <a:cubicBezTo>
                    <a:pt x="43" y="0"/>
                    <a:pt x="59" y="4"/>
                    <a:pt x="71" y="23"/>
                  </a:cubicBezTo>
                  <a:cubicBezTo>
                    <a:pt x="83" y="41"/>
                    <a:pt x="97" y="58"/>
                    <a:pt x="100" y="82"/>
                  </a:cubicBezTo>
                  <a:cubicBezTo>
                    <a:pt x="102" y="97"/>
                    <a:pt x="105" y="113"/>
                    <a:pt x="118" y="130"/>
                  </a:cubicBezTo>
                  <a:close/>
                </a:path>
              </a:pathLst>
            </a:custGeom>
            <a:solidFill>
              <a:srgbClr val="EDF3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E514536E-739D-5225-4F1E-A18A0F0A7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" y="1556"/>
              <a:ext cx="20" cy="43"/>
            </a:xfrm>
            <a:custGeom>
              <a:avLst/>
              <a:gdLst>
                <a:gd name="T0" fmla="*/ 5 w 73"/>
                <a:gd name="T1" fmla="*/ 98 h 155"/>
                <a:gd name="T2" fmla="*/ 27 w 73"/>
                <a:gd name="T3" fmla="*/ 52 h 155"/>
                <a:gd name="T4" fmla="*/ 47 w 73"/>
                <a:gd name="T5" fmla="*/ 18 h 155"/>
                <a:gd name="T6" fmla="*/ 58 w 73"/>
                <a:gd name="T7" fmla="*/ 6 h 155"/>
                <a:gd name="T8" fmla="*/ 68 w 73"/>
                <a:gd name="T9" fmla="*/ 27 h 155"/>
                <a:gd name="T10" fmla="*/ 66 w 73"/>
                <a:gd name="T11" fmla="*/ 82 h 155"/>
                <a:gd name="T12" fmla="*/ 59 w 73"/>
                <a:gd name="T13" fmla="*/ 109 h 155"/>
                <a:gd name="T14" fmla="*/ 52 w 73"/>
                <a:gd name="T15" fmla="*/ 130 h 155"/>
                <a:gd name="T16" fmla="*/ 40 w 73"/>
                <a:gd name="T17" fmla="*/ 152 h 155"/>
                <a:gd name="T18" fmla="*/ 8 w 73"/>
                <a:gd name="T19" fmla="*/ 125 h 155"/>
                <a:gd name="T20" fmla="*/ 5 w 73"/>
                <a:gd name="T21" fmla="*/ 9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155">
                  <a:moveTo>
                    <a:pt x="5" y="98"/>
                  </a:moveTo>
                  <a:cubicBezTo>
                    <a:pt x="0" y="81"/>
                    <a:pt x="22" y="70"/>
                    <a:pt x="27" y="52"/>
                  </a:cubicBezTo>
                  <a:cubicBezTo>
                    <a:pt x="31" y="40"/>
                    <a:pt x="40" y="29"/>
                    <a:pt x="47" y="18"/>
                  </a:cubicBezTo>
                  <a:cubicBezTo>
                    <a:pt x="50" y="13"/>
                    <a:pt x="49" y="0"/>
                    <a:pt x="58" y="6"/>
                  </a:cubicBezTo>
                  <a:cubicBezTo>
                    <a:pt x="63" y="9"/>
                    <a:pt x="73" y="19"/>
                    <a:pt x="68" y="27"/>
                  </a:cubicBezTo>
                  <a:cubicBezTo>
                    <a:pt x="54" y="46"/>
                    <a:pt x="61" y="63"/>
                    <a:pt x="66" y="82"/>
                  </a:cubicBezTo>
                  <a:cubicBezTo>
                    <a:pt x="68" y="90"/>
                    <a:pt x="62" y="100"/>
                    <a:pt x="59" y="109"/>
                  </a:cubicBezTo>
                  <a:cubicBezTo>
                    <a:pt x="57" y="116"/>
                    <a:pt x="55" y="123"/>
                    <a:pt x="52" y="130"/>
                  </a:cubicBezTo>
                  <a:cubicBezTo>
                    <a:pt x="48" y="138"/>
                    <a:pt x="50" y="155"/>
                    <a:pt x="40" y="152"/>
                  </a:cubicBezTo>
                  <a:cubicBezTo>
                    <a:pt x="27" y="149"/>
                    <a:pt x="6" y="149"/>
                    <a:pt x="8" y="125"/>
                  </a:cubicBezTo>
                  <a:cubicBezTo>
                    <a:pt x="8" y="118"/>
                    <a:pt x="6" y="111"/>
                    <a:pt x="5" y="98"/>
                  </a:cubicBezTo>
                  <a:close/>
                </a:path>
              </a:pathLst>
            </a:cu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42FDCDCD-62C2-70BE-AD5E-64E573C87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1629"/>
              <a:ext cx="11" cy="47"/>
            </a:xfrm>
            <a:custGeom>
              <a:avLst/>
              <a:gdLst>
                <a:gd name="T0" fmla="*/ 25 w 37"/>
                <a:gd name="T1" fmla="*/ 0 h 170"/>
                <a:gd name="T2" fmla="*/ 32 w 37"/>
                <a:gd name="T3" fmla="*/ 45 h 170"/>
                <a:gd name="T4" fmla="*/ 32 w 37"/>
                <a:gd name="T5" fmla="*/ 87 h 170"/>
                <a:gd name="T6" fmla="*/ 29 w 37"/>
                <a:gd name="T7" fmla="*/ 158 h 170"/>
                <a:gd name="T8" fmla="*/ 23 w 37"/>
                <a:gd name="T9" fmla="*/ 169 h 170"/>
                <a:gd name="T10" fmla="*/ 13 w 37"/>
                <a:gd name="T11" fmla="*/ 161 h 170"/>
                <a:gd name="T12" fmla="*/ 2 w 37"/>
                <a:gd name="T13" fmla="*/ 109 h 170"/>
                <a:gd name="T14" fmla="*/ 0 w 37"/>
                <a:gd name="T15" fmla="*/ 63 h 170"/>
                <a:gd name="T16" fmla="*/ 4 w 37"/>
                <a:gd name="T17" fmla="*/ 49 h 170"/>
                <a:gd name="T18" fmla="*/ 25 w 37"/>
                <a:gd name="T1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70">
                  <a:moveTo>
                    <a:pt x="25" y="0"/>
                  </a:moveTo>
                  <a:cubicBezTo>
                    <a:pt x="30" y="17"/>
                    <a:pt x="35" y="30"/>
                    <a:pt x="32" y="45"/>
                  </a:cubicBezTo>
                  <a:cubicBezTo>
                    <a:pt x="29" y="59"/>
                    <a:pt x="30" y="73"/>
                    <a:pt x="32" y="87"/>
                  </a:cubicBezTo>
                  <a:cubicBezTo>
                    <a:pt x="37" y="111"/>
                    <a:pt x="29" y="134"/>
                    <a:pt x="29" y="158"/>
                  </a:cubicBezTo>
                  <a:cubicBezTo>
                    <a:pt x="30" y="162"/>
                    <a:pt x="28" y="168"/>
                    <a:pt x="23" y="169"/>
                  </a:cubicBezTo>
                  <a:cubicBezTo>
                    <a:pt x="17" y="170"/>
                    <a:pt x="15" y="165"/>
                    <a:pt x="13" y="161"/>
                  </a:cubicBezTo>
                  <a:cubicBezTo>
                    <a:pt x="4" y="145"/>
                    <a:pt x="2" y="127"/>
                    <a:pt x="2" y="109"/>
                  </a:cubicBezTo>
                  <a:cubicBezTo>
                    <a:pt x="2" y="94"/>
                    <a:pt x="1" y="79"/>
                    <a:pt x="0" y="63"/>
                  </a:cubicBezTo>
                  <a:cubicBezTo>
                    <a:pt x="0" y="58"/>
                    <a:pt x="0" y="52"/>
                    <a:pt x="4" y="49"/>
                  </a:cubicBezTo>
                  <a:cubicBezTo>
                    <a:pt x="18" y="37"/>
                    <a:pt x="18" y="19"/>
                    <a:pt x="25" y="0"/>
                  </a:cubicBezTo>
                  <a:close/>
                </a:path>
              </a:pathLst>
            </a:custGeom>
            <a:solidFill>
              <a:srgbClr val="EDF3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2A05EE06-2634-D9B9-336F-744EF2B3B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" y="1324"/>
              <a:ext cx="34" cy="23"/>
            </a:xfrm>
            <a:custGeom>
              <a:avLst/>
              <a:gdLst>
                <a:gd name="T0" fmla="*/ 0 w 121"/>
                <a:gd name="T1" fmla="*/ 77 h 83"/>
                <a:gd name="T2" fmla="*/ 54 w 121"/>
                <a:gd name="T3" fmla="*/ 43 h 83"/>
                <a:gd name="T4" fmla="*/ 59 w 121"/>
                <a:gd name="T5" fmla="*/ 47 h 83"/>
                <a:gd name="T6" fmla="*/ 73 w 121"/>
                <a:gd name="T7" fmla="*/ 44 h 83"/>
                <a:gd name="T8" fmla="*/ 97 w 121"/>
                <a:gd name="T9" fmla="*/ 7 h 83"/>
                <a:gd name="T10" fmla="*/ 102 w 121"/>
                <a:gd name="T11" fmla="*/ 22 h 83"/>
                <a:gd name="T12" fmla="*/ 121 w 121"/>
                <a:gd name="T13" fmla="*/ 0 h 83"/>
                <a:gd name="T14" fmla="*/ 84 w 121"/>
                <a:gd name="T15" fmla="*/ 65 h 83"/>
                <a:gd name="T16" fmla="*/ 12 w 121"/>
                <a:gd name="T17" fmla="*/ 78 h 83"/>
                <a:gd name="T18" fmla="*/ 0 w 121"/>
                <a:gd name="T19" fmla="*/ 7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83">
                  <a:moveTo>
                    <a:pt x="0" y="77"/>
                  </a:moveTo>
                  <a:cubicBezTo>
                    <a:pt x="10" y="53"/>
                    <a:pt x="31" y="48"/>
                    <a:pt x="54" y="43"/>
                  </a:cubicBezTo>
                  <a:cubicBezTo>
                    <a:pt x="57" y="43"/>
                    <a:pt x="58" y="45"/>
                    <a:pt x="59" y="47"/>
                  </a:cubicBezTo>
                  <a:cubicBezTo>
                    <a:pt x="65" y="55"/>
                    <a:pt x="72" y="54"/>
                    <a:pt x="73" y="44"/>
                  </a:cubicBezTo>
                  <a:cubicBezTo>
                    <a:pt x="75" y="27"/>
                    <a:pt x="85" y="17"/>
                    <a:pt x="97" y="7"/>
                  </a:cubicBezTo>
                  <a:cubicBezTo>
                    <a:pt x="104" y="11"/>
                    <a:pt x="97" y="18"/>
                    <a:pt x="102" y="22"/>
                  </a:cubicBezTo>
                  <a:cubicBezTo>
                    <a:pt x="109" y="16"/>
                    <a:pt x="115" y="8"/>
                    <a:pt x="121" y="0"/>
                  </a:cubicBezTo>
                  <a:cubicBezTo>
                    <a:pt x="112" y="24"/>
                    <a:pt x="102" y="47"/>
                    <a:pt x="84" y="65"/>
                  </a:cubicBezTo>
                  <a:cubicBezTo>
                    <a:pt x="60" y="69"/>
                    <a:pt x="36" y="74"/>
                    <a:pt x="12" y="78"/>
                  </a:cubicBezTo>
                  <a:cubicBezTo>
                    <a:pt x="8" y="79"/>
                    <a:pt x="3" y="83"/>
                    <a:pt x="0" y="77"/>
                  </a:cubicBezTo>
                  <a:close/>
                </a:path>
              </a:pathLst>
            </a:custGeom>
            <a:solidFill>
              <a:srgbClr val="6C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A277708C-CDC2-36B6-C463-DF3257264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" y="1414"/>
              <a:ext cx="21" cy="40"/>
            </a:xfrm>
            <a:custGeom>
              <a:avLst/>
              <a:gdLst>
                <a:gd name="T0" fmla="*/ 18 w 79"/>
                <a:gd name="T1" fmla="*/ 110 h 148"/>
                <a:gd name="T2" fmla="*/ 10 w 79"/>
                <a:gd name="T3" fmla="*/ 148 h 148"/>
                <a:gd name="T4" fmla="*/ 31 w 79"/>
                <a:gd name="T5" fmla="*/ 84 h 148"/>
                <a:gd name="T6" fmla="*/ 69 w 79"/>
                <a:gd name="T7" fmla="*/ 18 h 148"/>
                <a:gd name="T8" fmla="*/ 76 w 79"/>
                <a:gd name="T9" fmla="*/ 0 h 148"/>
                <a:gd name="T10" fmla="*/ 72 w 79"/>
                <a:gd name="T11" fmla="*/ 79 h 148"/>
                <a:gd name="T12" fmla="*/ 58 w 79"/>
                <a:gd name="T13" fmla="*/ 93 h 148"/>
                <a:gd name="T14" fmla="*/ 29 w 79"/>
                <a:gd name="T15" fmla="*/ 114 h 148"/>
                <a:gd name="T16" fmla="*/ 18 w 79"/>
                <a:gd name="T17" fmla="*/ 11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148">
                  <a:moveTo>
                    <a:pt x="18" y="110"/>
                  </a:moveTo>
                  <a:cubicBezTo>
                    <a:pt x="15" y="122"/>
                    <a:pt x="21" y="137"/>
                    <a:pt x="10" y="148"/>
                  </a:cubicBezTo>
                  <a:cubicBezTo>
                    <a:pt x="0" y="123"/>
                    <a:pt x="7" y="103"/>
                    <a:pt x="31" y="84"/>
                  </a:cubicBezTo>
                  <a:cubicBezTo>
                    <a:pt x="53" y="67"/>
                    <a:pt x="65" y="45"/>
                    <a:pt x="69" y="18"/>
                  </a:cubicBezTo>
                  <a:cubicBezTo>
                    <a:pt x="70" y="12"/>
                    <a:pt x="69" y="6"/>
                    <a:pt x="76" y="0"/>
                  </a:cubicBezTo>
                  <a:cubicBezTo>
                    <a:pt x="79" y="28"/>
                    <a:pt x="77" y="53"/>
                    <a:pt x="72" y="79"/>
                  </a:cubicBezTo>
                  <a:cubicBezTo>
                    <a:pt x="70" y="86"/>
                    <a:pt x="64" y="89"/>
                    <a:pt x="58" y="93"/>
                  </a:cubicBezTo>
                  <a:cubicBezTo>
                    <a:pt x="48" y="99"/>
                    <a:pt x="36" y="100"/>
                    <a:pt x="29" y="114"/>
                  </a:cubicBezTo>
                  <a:cubicBezTo>
                    <a:pt x="23" y="127"/>
                    <a:pt x="22" y="111"/>
                    <a:pt x="18" y="110"/>
                  </a:cubicBezTo>
                  <a:close/>
                </a:path>
              </a:pathLst>
            </a:custGeom>
            <a:solidFill>
              <a:srgbClr val="DE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77D4489F-39FE-F902-1E97-2BBB8365F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" y="1341"/>
              <a:ext cx="15" cy="28"/>
            </a:xfrm>
            <a:custGeom>
              <a:avLst/>
              <a:gdLst>
                <a:gd name="T0" fmla="*/ 16 w 52"/>
                <a:gd name="T1" fmla="*/ 5 h 100"/>
                <a:gd name="T2" fmla="*/ 46 w 52"/>
                <a:gd name="T3" fmla="*/ 1 h 100"/>
                <a:gd name="T4" fmla="*/ 12 w 52"/>
                <a:gd name="T5" fmla="*/ 100 h 100"/>
                <a:gd name="T6" fmla="*/ 16 w 52"/>
                <a:gd name="T7" fmla="*/ 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00">
                  <a:moveTo>
                    <a:pt x="16" y="5"/>
                  </a:moveTo>
                  <a:cubicBezTo>
                    <a:pt x="26" y="0"/>
                    <a:pt x="36" y="0"/>
                    <a:pt x="46" y="1"/>
                  </a:cubicBezTo>
                  <a:cubicBezTo>
                    <a:pt x="52" y="38"/>
                    <a:pt x="29" y="66"/>
                    <a:pt x="12" y="100"/>
                  </a:cubicBezTo>
                  <a:cubicBezTo>
                    <a:pt x="12" y="65"/>
                    <a:pt x="0" y="35"/>
                    <a:pt x="16" y="5"/>
                  </a:cubicBezTo>
                  <a:close/>
                </a:path>
              </a:pathLst>
            </a:custGeom>
            <a:solidFill>
              <a:srgbClr val="EBF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828164AD-B629-F004-C7F0-468CC2045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" y="1756"/>
              <a:ext cx="14" cy="25"/>
            </a:xfrm>
            <a:custGeom>
              <a:avLst/>
              <a:gdLst>
                <a:gd name="T0" fmla="*/ 50 w 50"/>
                <a:gd name="T1" fmla="*/ 10 h 94"/>
                <a:gd name="T2" fmla="*/ 26 w 50"/>
                <a:gd name="T3" fmla="*/ 79 h 94"/>
                <a:gd name="T4" fmla="*/ 12 w 50"/>
                <a:gd name="T5" fmla="*/ 90 h 94"/>
                <a:gd name="T6" fmla="*/ 3 w 50"/>
                <a:gd name="T7" fmla="*/ 72 h 94"/>
                <a:gd name="T8" fmla="*/ 31 w 50"/>
                <a:gd name="T9" fmla="*/ 12 h 94"/>
                <a:gd name="T10" fmla="*/ 50 w 50"/>
                <a:gd name="T11" fmla="*/ 1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94">
                  <a:moveTo>
                    <a:pt x="50" y="10"/>
                  </a:moveTo>
                  <a:cubicBezTo>
                    <a:pt x="42" y="33"/>
                    <a:pt x="34" y="56"/>
                    <a:pt x="26" y="79"/>
                  </a:cubicBezTo>
                  <a:cubicBezTo>
                    <a:pt x="24" y="86"/>
                    <a:pt x="23" y="94"/>
                    <a:pt x="12" y="90"/>
                  </a:cubicBezTo>
                  <a:cubicBezTo>
                    <a:pt x="1" y="87"/>
                    <a:pt x="0" y="80"/>
                    <a:pt x="3" y="72"/>
                  </a:cubicBezTo>
                  <a:cubicBezTo>
                    <a:pt x="12" y="52"/>
                    <a:pt x="22" y="32"/>
                    <a:pt x="31" y="12"/>
                  </a:cubicBezTo>
                  <a:cubicBezTo>
                    <a:pt x="37" y="0"/>
                    <a:pt x="44" y="14"/>
                    <a:pt x="50" y="10"/>
                  </a:cubicBezTo>
                  <a:close/>
                </a:path>
              </a:pathLst>
            </a:custGeom>
            <a:solidFill>
              <a:srgbClr val="E3F1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33">
              <a:extLst>
                <a:ext uri="{FF2B5EF4-FFF2-40B4-BE49-F238E27FC236}">
                  <a16:creationId xmlns:a16="http://schemas.microsoft.com/office/drawing/2014/main" id="{8ACCEB85-533D-C075-577D-C507AE81E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" y="1328"/>
              <a:ext cx="26" cy="9"/>
            </a:xfrm>
            <a:custGeom>
              <a:avLst/>
              <a:gdLst>
                <a:gd name="T0" fmla="*/ 3 w 94"/>
                <a:gd name="T1" fmla="*/ 30 h 30"/>
                <a:gd name="T2" fmla="*/ 19 w 94"/>
                <a:gd name="T3" fmla="*/ 0 h 30"/>
                <a:gd name="T4" fmla="*/ 20 w 94"/>
                <a:gd name="T5" fmla="*/ 4 h 30"/>
                <a:gd name="T6" fmla="*/ 11 w 94"/>
                <a:gd name="T7" fmla="*/ 22 h 30"/>
                <a:gd name="T8" fmla="*/ 16 w 94"/>
                <a:gd name="T9" fmla="*/ 25 h 30"/>
                <a:gd name="T10" fmla="*/ 33 w 94"/>
                <a:gd name="T11" fmla="*/ 10 h 30"/>
                <a:gd name="T12" fmla="*/ 39 w 94"/>
                <a:gd name="T13" fmla="*/ 4 h 30"/>
                <a:gd name="T14" fmla="*/ 94 w 94"/>
                <a:gd name="T15" fmla="*/ 30 h 30"/>
                <a:gd name="T16" fmla="*/ 3 w 94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30">
                  <a:moveTo>
                    <a:pt x="3" y="30"/>
                  </a:moveTo>
                  <a:cubicBezTo>
                    <a:pt x="0" y="8"/>
                    <a:pt x="2" y="4"/>
                    <a:pt x="19" y="0"/>
                  </a:cubicBezTo>
                  <a:cubicBezTo>
                    <a:pt x="19" y="1"/>
                    <a:pt x="20" y="3"/>
                    <a:pt x="20" y="4"/>
                  </a:cubicBezTo>
                  <a:cubicBezTo>
                    <a:pt x="15" y="9"/>
                    <a:pt x="8" y="13"/>
                    <a:pt x="11" y="22"/>
                  </a:cubicBezTo>
                  <a:cubicBezTo>
                    <a:pt x="12" y="23"/>
                    <a:pt x="15" y="25"/>
                    <a:pt x="16" y="25"/>
                  </a:cubicBezTo>
                  <a:cubicBezTo>
                    <a:pt x="22" y="20"/>
                    <a:pt x="31" y="19"/>
                    <a:pt x="33" y="10"/>
                  </a:cubicBezTo>
                  <a:cubicBezTo>
                    <a:pt x="33" y="5"/>
                    <a:pt x="34" y="1"/>
                    <a:pt x="39" y="4"/>
                  </a:cubicBezTo>
                  <a:cubicBezTo>
                    <a:pt x="56" y="16"/>
                    <a:pt x="76" y="20"/>
                    <a:pt x="94" y="30"/>
                  </a:cubicBezTo>
                  <a:cubicBezTo>
                    <a:pt x="64" y="30"/>
                    <a:pt x="33" y="30"/>
                    <a:pt x="3" y="30"/>
                  </a:cubicBezTo>
                  <a:close/>
                </a:path>
              </a:pathLst>
            </a:custGeom>
            <a:solidFill>
              <a:srgbClr val="729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C4842D9B-3FED-063F-FD7A-36679906B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" y="1586"/>
              <a:ext cx="10" cy="19"/>
            </a:xfrm>
            <a:custGeom>
              <a:avLst/>
              <a:gdLst>
                <a:gd name="T0" fmla="*/ 10 w 35"/>
                <a:gd name="T1" fmla="*/ 41 h 70"/>
                <a:gd name="T2" fmla="*/ 10 w 35"/>
                <a:gd name="T3" fmla="*/ 68 h 70"/>
                <a:gd name="T4" fmla="*/ 4 w 35"/>
                <a:gd name="T5" fmla="*/ 69 h 70"/>
                <a:gd name="T6" fmla="*/ 3 w 35"/>
                <a:gd name="T7" fmla="*/ 10 h 70"/>
                <a:gd name="T8" fmla="*/ 25 w 35"/>
                <a:gd name="T9" fmla="*/ 5 h 70"/>
                <a:gd name="T10" fmla="*/ 24 w 35"/>
                <a:gd name="T11" fmla="*/ 70 h 70"/>
                <a:gd name="T12" fmla="*/ 10 w 35"/>
                <a:gd name="T13" fmla="*/ 4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70">
                  <a:moveTo>
                    <a:pt x="10" y="41"/>
                  </a:moveTo>
                  <a:cubicBezTo>
                    <a:pt x="10" y="50"/>
                    <a:pt x="10" y="59"/>
                    <a:pt x="10" y="68"/>
                  </a:cubicBezTo>
                  <a:cubicBezTo>
                    <a:pt x="8" y="68"/>
                    <a:pt x="6" y="68"/>
                    <a:pt x="4" y="69"/>
                  </a:cubicBezTo>
                  <a:cubicBezTo>
                    <a:pt x="0" y="49"/>
                    <a:pt x="1" y="29"/>
                    <a:pt x="3" y="10"/>
                  </a:cubicBezTo>
                  <a:cubicBezTo>
                    <a:pt x="5" y="0"/>
                    <a:pt x="17" y="12"/>
                    <a:pt x="25" y="5"/>
                  </a:cubicBezTo>
                  <a:cubicBezTo>
                    <a:pt x="2" y="27"/>
                    <a:pt x="35" y="49"/>
                    <a:pt x="24" y="70"/>
                  </a:cubicBezTo>
                  <a:cubicBezTo>
                    <a:pt x="13" y="63"/>
                    <a:pt x="14" y="52"/>
                    <a:pt x="10" y="41"/>
                  </a:cubicBezTo>
                  <a:close/>
                </a:path>
              </a:pathLst>
            </a:custGeom>
            <a:solidFill>
              <a:srgbClr val="D3EB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E25F4E18-C3D0-DA1C-8B08-5713EE145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" y="1506"/>
              <a:ext cx="9" cy="23"/>
            </a:xfrm>
            <a:custGeom>
              <a:avLst/>
              <a:gdLst>
                <a:gd name="T0" fmla="*/ 14 w 32"/>
                <a:gd name="T1" fmla="*/ 0 h 82"/>
                <a:gd name="T2" fmla="*/ 31 w 32"/>
                <a:gd name="T3" fmla="*/ 82 h 82"/>
                <a:gd name="T4" fmla="*/ 1 w 32"/>
                <a:gd name="T5" fmla="*/ 53 h 82"/>
                <a:gd name="T6" fmla="*/ 14 w 32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82">
                  <a:moveTo>
                    <a:pt x="14" y="0"/>
                  </a:moveTo>
                  <a:cubicBezTo>
                    <a:pt x="32" y="29"/>
                    <a:pt x="0" y="58"/>
                    <a:pt x="31" y="82"/>
                  </a:cubicBezTo>
                  <a:cubicBezTo>
                    <a:pt x="4" y="77"/>
                    <a:pt x="0" y="74"/>
                    <a:pt x="1" y="53"/>
                  </a:cubicBezTo>
                  <a:cubicBezTo>
                    <a:pt x="3" y="37"/>
                    <a:pt x="9" y="21"/>
                    <a:pt x="14" y="0"/>
                  </a:cubicBezTo>
                  <a:close/>
                </a:path>
              </a:pathLst>
            </a:custGeom>
            <a:solidFill>
              <a:srgbClr val="D3E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32D312FF-595A-7601-13DC-41CD0F73E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" y="1609"/>
              <a:ext cx="17" cy="12"/>
            </a:xfrm>
            <a:custGeom>
              <a:avLst/>
              <a:gdLst>
                <a:gd name="T0" fmla="*/ 62 w 62"/>
                <a:gd name="T1" fmla="*/ 34 h 41"/>
                <a:gd name="T2" fmla="*/ 53 w 62"/>
                <a:gd name="T3" fmla="*/ 39 h 41"/>
                <a:gd name="T4" fmla="*/ 4 w 62"/>
                <a:gd name="T5" fmla="*/ 13 h 41"/>
                <a:gd name="T6" fmla="*/ 1 w 62"/>
                <a:gd name="T7" fmla="*/ 6 h 41"/>
                <a:gd name="T8" fmla="*/ 9 w 62"/>
                <a:gd name="T9" fmla="*/ 1 h 41"/>
                <a:gd name="T10" fmla="*/ 61 w 62"/>
                <a:gd name="T11" fmla="*/ 30 h 41"/>
                <a:gd name="T12" fmla="*/ 62 w 62"/>
                <a:gd name="T13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41">
                  <a:moveTo>
                    <a:pt x="62" y="34"/>
                  </a:moveTo>
                  <a:cubicBezTo>
                    <a:pt x="60" y="38"/>
                    <a:pt x="57" y="41"/>
                    <a:pt x="53" y="39"/>
                  </a:cubicBezTo>
                  <a:cubicBezTo>
                    <a:pt x="36" y="31"/>
                    <a:pt x="18" y="24"/>
                    <a:pt x="4" y="13"/>
                  </a:cubicBezTo>
                  <a:cubicBezTo>
                    <a:pt x="2" y="11"/>
                    <a:pt x="0" y="8"/>
                    <a:pt x="1" y="6"/>
                  </a:cubicBezTo>
                  <a:cubicBezTo>
                    <a:pt x="3" y="4"/>
                    <a:pt x="7" y="0"/>
                    <a:pt x="9" y="1"/>
                  </a:cubicBezTo>
                  <a:cubicBezTo>
                    <a:pt x="28" y="8"/>
                    <a:pt x="45" y="18"/>
                    <a:pt x="61" y="30"/>
                  </a:cubicBezTo>
                  <a:cubicBezTo>
                    <a:pt x="62" y="31"/>
                    <a:pt x="62" y="32"/>
                    <a:pt x="62" y="34"/>
                  </a:cubicBezTo>
                  <a:close/>
                </a:path>
              </a:pathLst>
            </a:custGeom>
            <a:solidFill>
              <a:srgbClr val="E3EF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4F32DCA4-9272-E7C8-9317-FA5039DCE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" y="1742"/>
              <a:ext cx="8" cy="16"/>
            </a:xfrm>
            <a:custGeom>
              <a:avLst/>
              <a:gdLst>
                <a:gd name="T0" fmla="*/ 8 w 30"/>
                <a:gd name="T1" fmla="*/ 58 h 58"/>
                <a:gd name="T2" fmla="*/ 5 w 30"/>
                <a:gd name="T3" fmla="*/ 15 h 58"/>
                <a:gd name="T4" fmla="*/ 14 w 30"/>
                <a:gd name="T5" fmla="*/ 2 h 58"/>
                <a:gd name="T6" fmla="*/ 28 w 30"/>
                <a:gd name="T7" fmla="*/ 18 h 58"/>
                <a:gd name="T8" fmla="*/ 8 w 30"/>
                <a:gd name="T9" fmla="*/ 58 h 58"/>
                <a:gd name="T10" fmla="*/ 8 w 30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58">
                  <a:moveTo>
                    <a:pt x="8" y="58"/>
                  </a:moveTo>
                  <a:cubicBezTo>
                    <a:pt x="10" y="44"/>
                    <a:pt x="0" y="30"/>
                    <a:pt x="5" y="15"/>
                  </a:cubicBezTo>
                  <a:cubicBezTo>
                    <a:pt x="6" y="10"/>
                    <a:pt x="4" y="0"/>
                    <a:pt x="14" y="2"/>
                  </a:cubicBezTo>
                  <a:cubicBezTo>
                    <a:pt x="22" y="4"/>
                    <a:pt x="30" y="8"/>
                    <a:pt x="28" y="18"/>
                  </a:cubicBezTo>
                  <a:cubicBezTo>
                    <a:pt x="24" y="33"/>
                    <a:pt x="21" y="4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lose/>
                </a:path>
              </a:pathLst>
            </a:custGeom>
            <a:solidFill>
              <a:srgbClr val="E3F1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79C1A6F7-BA00-4F76-D087-8971F4DEA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" y="1335"/>
              <a:ext cx="12" cy="14"/>
            </a:xfrm>
            <a:custGeom>
              <a:avLst/>
              <a:gdLst>
                <a:gd name="T0" fmla="*/ 13 w 42"/>
                <a:gd name="T1" fmla="*/ 9 h 48"/>
                <a:gd name="T2" fmla="*/ 41 w 42"/>
                <a:gd name="T3" fmla="*/ 5 h 48"/>
                <a:gd name="T4" fmla="*/ 37 w 42"/>
                <a:gd name="T5" fmla="*/ 18 h 48"/>
                <a:gd name="T6" fmla="*/ 0 w 42"/>
                <a:gd name="T7" fmla="*/ 48 h 48"/>
                <a:gd name="T8" fmla="*/ 13 w 42"/>
                <a:gd name="T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13" y="9"/>
                  </a:moveTo>
                  <a:cubicBezTo>
                    <a:pt x="21" y="0"/>
                    <a:pt x="31" y="5"/>
                    <a:pt x="41" y="5"/>
                  </a:cubicBezTo>
                  <a:cubicBezTo>
                    <a:pt x="42" y="10"/>
                    <a:pt x="41" y="15"/>
                    <a:pt x="37" y="18"/>
                  </a:cubicBezTo>
                  <a:cubicBezTo>
                    <a:pt x="26" y="28"/>
                    <a:pt x="14" y="39"/>
                    <a:pt x="0" y="48"/>
                  </a:cubicBezTo>
                  <a:cubicBezTo>
                    <a:pt x="2" y="33"/>
                    <a:pt x="19" y="25"/>
                    <a:pt x="13" y="9"/>
                  </a:cubicBezTo>
                  <a:close/>
                </a:path>
              </a:pathLst>
            </a:custGeom>
            <a:solidFill>
              <a:srgbClr val="D7EA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39">
              <a:extLst>
                <a:ext uri="{FF2B5EF4-FFF2-40B4-BE49-F238E27FC236}">
                  <a16:creationId xmlns:a16="http://schemas.microsoft.com/office/drawing/2014/main" id="{2F8C3246-7208-0013-2182-261213692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" y="1396"/>
              <a:ext cx="11" cy="14"/>
            </a:xfrm>
            <a:custGeom>
              <a:avLst/>
              <a:gdLst>
                <a:gd name="T0" fmla="*/ 8 w 39"/>
                <a:gd name="T1" fmla="*/ 49 h 49"/>
                <a:gd name="T2" fmla="*/ 20 w 39"/>
                <a:gd name="T3" fmla="*/ 0 h 49"/>
                <a:gd name="T4" fmla="*/ 37 w 39"/>
                <a:gd name="T5" fmla="*/ 20 h 49"/>
                <a:gd name="T6" fmla="*/ 8 w 39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9">
                  <a:moveTo>
                    <a:pt x="8" y="49"/>
                  </a:moveTo>
                  <a:cubicBezTo>
                    <a:pt x="0" y="29"/>
                    <a:pt x="18" y="17"/>
                    <a:pt x="20" y="0"/>
                  </a:cubicBezTo>
                  <a:cubicBezTo>
                    <a:pt x="21" y="12"/>
                    <a:pt x="39" y="10"/>
                    <a:pt x="37" y="20"/>
                  </a:cubicBezTo>
                  <a:cubicBezTo>
                    <a:pt x="33" y="34"/>
                    <a:pt x="20" y="41"/>
                    <a:pt x="8" y="49"/>
                  </a:cubicBezTo>
                  <a:close/>
                </a:path>
              </a:pathLst>
            </a:custGeom>
            <a:solidFill>
              <a:srgbClr val="E2F1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40">
              <a:extLst>
                <a:ext uri="{FF2B5EF4-FFF2-40B4-BE49-F238E27FC236}">
                  <a16:creationId xmlns:a16="http://schemas.microsoft.com/office/drawing/2014/main" id="{1FA4DBE0-6713-CB8E-7AD1-4A471BC2C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" y="1545"/>
              <a:ext cx="11" cy="16"/>
            </a:xfrm>
            <a:custGeom>
              <a:avLst/>
              <a:gdLst>
                <a:gd name="T0" fmla="*/ 24 w 39"/>
                <a:gd name="T1" fmla="*/ 57 h 57"/>
                <a:gd name="T2" fmla="*/ 0 w 39"/>
                <a:gd name="T3" fmla="*/ 34 h 57"/>
                <a:gd name="T4" fmla="*/ 9 w 39"/>
                <a:gd name="T5" fmla="*/ 18 h 57"/>
                <a:gd name="T6" fmla="*/ 24 w 39"/>
                <a:gd name="T7" fmla="*/ 0 h 57"/>
                <a:gd name="T8" fmla="*/ 24 w 39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57">
                  <a:moveTo>
                    <a:pt x="24" y="57"/>
                  </a:moveTo>
                  <a:cubicBezTo>
                    <a:pt x="12" y="48"/>
                    <a:pt x="16" y="31"/>
                    <a:pt x="0" y="34"/>
                  </a:cubicBezTo>
                  <a:cubicBezTo>
                    <a:pt x="0" y="27"/>
                    <a:pt x="3" y="20"/>
                    <a:pt x="9" y="18"/>
                  </a:cubicBezTo>
                  <a:cubicBezTo>
                    <a:pt x="19" y="16"/>
                    <a:pt x="20" y="8"/>
                    <a:pt x="24" y="0"/>
                  </a:cubicBezTo>
                  <a:cubicBezTo>
                    <a:pt x="39" y="20"/>
                    <a:pt x="17" y="36"/>
                    <a:pt x="24" y="57"/>
                  </a:cubicBezTo>
                  <a:close/>
                </a:path>
              </a:pathLst>
            </a:custGeom>
            <a:solidFill>
              <a:srgbClr val="D3E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4BF7EBDE-FEDF-FFE0-07D6-F3D6B959C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" y="1755"/>
              <a:ext cx="7" cy="11"/>
            </a:xfrm>
            <a:custGeom>
              <a:avLst/>
              <a:gdLst>
                <a:gd name="T0" fmla="*/ 26 w 28"/>
                <a:gd name="T1" fmla="*/ 19 h 41"/>
                <a:gd name="T2" fmla="*/ 14 w 28"/>
                <a:gd name="T3" fmla="*/ 39 h 41"/>
                <a:gd name="T4" fmla="*/ 4 w 28"/>
                <a:gd name="T5" fmla="*/ 10 h 41"/>
                <a:gd name="T6" fmla="*/ 16 w 28"/>
                <a:gd name="T7" fmla="*/ 3 h 41"/>
                <a:gd name="T8" fmla="*/ 26 w 28"/>
                <a:gd name="T9" fmla="*/ 1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1">
                  <a:moveTo>
                    <a:pt x="26" y="19"/>
                  </a:moveTo>
                  <a:cubicBezTo>
                    <a:pt x="21" y="25"/>
                    <a:pt x="27" y="41"/>
                    <a:pt x="14" y="39"/>
                  </a:cubicBezTo>
                  <a:cubicBezTo>
                    <a:pt x="0" y="37"/>
                    <a:pt x="8" y="20"/>
                    <a:pt x="4" y="10"/>
                  </a:cubicBezTo>
                  <a:cubicBezTo>
                    <a:pt x="0" y="0"/>
                    <a:pt x="12" y="4"/>
                    <a:pt x="16" y="3"/>
                  </a:cubicBezTo>
                  <a:cubicBezTo>
                    <a:pt x="28" y="1"/>
                    <a:pt x="24" y="12"/>
                    <a:pt x="26" y="19"/>
                  </a:cubicBezTo>
                  <a:close/>
                </a:path>
              </a:pathLst>
            </a:custGeom>
            <a:solidFill>
              <a:srgbClr val="E3F1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42">
              <a:extLst>
                <a:ext uri="{FF2B5EF4-FFF2-40B4-BE49-F238E27FC236}">
                  <a16:creationId xmlns:a16="http://schemas.microsoft.com/office/drawing/2014/main" id="{8E42EDEE-26ED-9110-ECCC-CFD3A0D6C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" y="1278"/>
              <a:ext cx="52" cy="27"/>
            </a:xfrm>
            <a:custGeom>
              <a:avLst/>
              <a:gdLst>
                <a:gd name="T0" fmla="*/ 71 w 187"/>
                <a:gd name="T1" fmla="*/ 53 h 98"/>
                <a:gd name="T2" fmla="*/ 89 w 187"/>
                <a:gd name="T3" fmla="*/ 51 h 98"/>
                <a:gd name="T4" fmla="*/ 37 w 187"/>
                <a:gd name="T5" fmla="*/ 25 h 98"/>
                <a:gd name="T6" fmla="*/ 69 w 187"/>
                <a:gd name="T7" fmla="*/ 45 h 98"/>
                <a:gd name="T8" fmla="*/ 49 w 187"/>
                <a:gd name="T9" fmla="*/ 48 h 98"/>
                <a:gd name="T10" fmla="*/ 5 w 187"/>
                <a:gd name="T11" fmla="*/ 16 h 98"/>
                <a:gd name="T12" fmla="*/ 3 w 187"/>
                <a:gd name="T13" fmla="*/ 6 h 98"/>
                <a:gd name="T14" fmla="*/ 17 w 187"/>
                <a:gd name="T15" fmla="*/ 3 h 98"/>
                <a:gd name="T16" fmla="*/ 161 w 187"/>
                <a:gd name="T17" fmla="*/ 68 h 98"/>
                <a:gd name="T18" fmla="*/ 167 w 187"/>
                <a:gd name="T19" fmla="*/ 71 h 98"/>
                <a:gd name="T20" fmla="*/ 183 w 187"/>
                <a:gd name="T21" fmla="*/ 88 h 98"/>
                <a:gd name="T22" fmla="*/ 163 w 187"/>
                <a:gd name="T23" fmla="*/ 85 h 98"/>
                <a:gd name="T24" fmla="*/ 133 w 187"/>
                <a:gd name="T25" fmla="*/ 87 h 98"/>
                <a:gd name="T26" fmla="*/ 80 w 187"/>
                <a:gd name="T27" fmla="*/ 65 h 98"/>
                <a:gd name="T28" fmla="*/ 71 w 187"/>
                <a:gd name="T29" fmla="*/ 5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98">
                  <a:moveTo>
                    <a:pt x="71" y="53"/>
                  </a:moveTo>
                  <a:cubicBezTo>
                    <a:pt x="75" y="47"/>
                    <a:pt x="81" y="51"/>
                    <a:pt x="89" y="51"/>
                  </a:cubicBezTo>
                  <a:cubicBezTo>
                    <a:pt x="77" y="34"/>
                    <a:pt x="62" y="27"/>
                    <a:pt x="37" y="25"/>
                  </a:cubicBezTo>
                  <a:cubicBezTo>
                    <a:pt x="51" y="33"/>
                    <a:pt x="60" y="39"/>
                    <a:pt x="69" y="45"/>
                  </a:cubicBezTo>
                  <a:cubicBezTo>
                    <a:pt x="63" y="54"/>
                    <a:pt x="56" y="51"/>
                    <a:pt x="49" y="48"/>
                  </a:cubicBezTo>
                  <a:cubicBezTo>
                    <a:pt x="31" y="42"/>
                    <a:pt x="21" y="25"/>
                    <a:pt x="5" y="16"/>
                  </a:cubicBezTo>
                  <a:cubicBezTo>
                    <a:pt x="3" y="14"/>
                    <a:pt x="0" y="9"/>
                    <a:pt x="3" y="6"/>
                  </a:cubicBezTo>
                  <a:cubicBezTo>
                    <a:pt x="7" y="2"/>
                    <a:pt x="11" y="0"/>
                    <a:pt x="17" y="3"/>
                  </a:cubicBezTo>
                  <a:cubicBezTo>
                    <a:pt x="66" y="23"/>
                    <a:pt x="117" y="39"/>
                    <a:pt x="161" y="68"/>
                  </a:cubicBezTo>
                  <a:cubicBezTo>
                    <a:pt x="163" y="70"/>
                    <a:pt x="165" y="70"/>
                    <a:pt x="167" y="71"/>
                  </a:cubicBezTo>
                  <a:cubicBezTo>
                    <a:pt x="172" y="77"/>
                    <a:pt x="187" y="79"/>
                    <a:pt x="183" y="88"/>
                  </a:cubicBezTo>
                  <a:cubicBezTo>
                    <a:pt x="178" y="98"/>
                    <a:pt x="170" y="85"/>
                    <a:pt x="163" y="85"/>
                  </a:cubicBezTo>
                  <a:cubicBezTo>
                    <a:pt x="153" y="85"/>
                    <a:pt x="144" y="81"/>
                    <a:pt x="133" y="87"/>
                  </a:cubicBezTo>
                  <a:cubicBezTo>
                    <a:pt x="115" y="98"/>
                    <a:pt x="86" y="84"/>
                    <a:pt x="80" y="65"/>
                  </a:cubicBezTo>
                  <a:cubicBezTo>
                    <a:pt x="79" y="61"/>
                    <a:pt x="74" y="57"/>
                    <a:pt x="71" y="53"/>
                  </a:cubicBezTo>
                  <a:close/>
                </a:path>
              </a:pathLst>
            </a:custGeom>
            <a:solidFill>
              <a:srgbClr val="B2BD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43">
              <a:extLst>
                <a:ext uri="{FF2B5EF4-FFF2-40B4-BE49-F238E27FC236}">
                  <a16:creationId xmlns:a16="http://schemas.microsoft.com/office/drawing/2014/main" id="{00324294-46B2-C813-5922-9ACD46096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1287"/>
              <a:ext cx="32" cy="23"/>
            </a:xfrm>
            <a:custGeom>
              <a:avLst/>
              <a:gdLst>
                <a:gd name="T0" fmla="*/ 0 w 119"/>
                <a:gd name="T1" fmla="*/ 1 h 84"/>
                <a:gd name="T2" fmla="*/ 17 w 119"/>
                <a:gd name="T3" fmla="*/ 15 h 84"/>
                <a:gd name="T4" fmla="*/ 81 w 119"/>
                <a:gd name="T5" fmla="*/ 59 h 84"/>
                <a:gd name="T6" fmla="*/ 109 w 119"/>
                <a:gd name="T7" fmla="*/ 67 h 84"/>
                <a:gd name="T8" fmla="*/ 117 w 119"/>
                <a:gd name="T9" fmla="*/ 77 h 84"/>
                <a:gd name="T10" fmla="*/ 103 w 119"/>
                <a:gd name="T11" fmla="*/ 80 h 84"/>
                <a:gd name="T12" fmla="*/ 51 w 119"/>
                <a:gd name="T13" fmla="*/ 53 h 84"/>
                <a:gd name="T14" fmla="*/ 0 w 119"/>
                <a:gd name="T15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84">
                  <a:moveTo>
                    <a:pt x="0" y="1"/>
                  </a:moveTo>
                  <a:cubicBezTo>
                    <a:pt x="11" y="0"/>
                    <a:pt x="11" y="12"/>
                    <a:pt x="17" y="15"/>
                  </a:cubicBezTo>
                  <a:cubicBezTo>
                    <a:pt x="39" y="29"/>
                    <a:pt x="60" y="44"/>
                    <a:pt x="81" y="59"/>
                  </a:cubicBezTo>
                  <a:cubicBezTo>
                    <a:pt x="88" y="65"/>
                    <a:pt x="101" y="61"/>
                    <a:pt x="109" y="67"/>
                  </a:cubicBezTo>
                  <a:cubicBezTo>
                    <a:pt x="113" y="70"/>
                    <a:pt x="119" y="71"/>
                    <a:pt x="117" y="77"/>
                  </a:cubicBezTo>
                  <a:cubicBezTo>
                    <a:pt x="114" y="84"/>
                    <a:pt x="108" y="82"/>
                    <a:pt x="103" y="80"/>
                  </a:cubicBezTo>
                  <a:cubicBezTo>
                    <a:pt x="86" y="71"/>
                    <a:pt x="66" y="65"/>
                    <a:pt x="51" y="53"/>
                  </a:cubicBezTo>
                  <a:cubicBezTo>
                    <a:pt x="32" y="38"/>
                    <a:pt x="9" y="26"/>
                    <a:pt x="0" y="1"/>
                  </a:cubicBezTo>
                  <a:close/>
                </a:path>
              </a:pathLst>
            </a:custGeom>
            <a:solidFill>
              <a:srgbClr val="A8C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44">
              <a:extLst>
                <a:ext uri="{FF2B5EF4-FFF2-40B4-BE49-F238E27FC236}">
                  <a16:creationId xmlns:a16="http://schemas.microsoft.com/office/drawing/2014/main" id="{54EB5815-DBE9-60C5-C909-9CBB79A70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" y="1284"/>
              <a:ext cx="8" cy="6"/>
            </a:xfrm>
            <a:custGeom>
              <a:avLst/>
              <a:gdLst>
                <a:gd name="T0" fmla="*/ 29 w 29"/>
                <a:gd name="T1" fmla="*/ 8 h 21"/>
                <a:gd name="T2" fmla="*/ 11 w 29"/>
                <a:gd name="T3" fmla="*/ 19 h 21"/>
                <a:gd name="T4" fmla="*/ 3 w 29"/>
                <a:gd name="T5" fmla="*/ 11 h 21"/>
                <a:gd name="T6" fmla="*/ 21 w 29"/>
                <a:gd name="T7" fmla="*/ 1 h 21"/>
                <a:gd name="T8" fmla="*/ 29 w 29"/>
                <a:gd name="T9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1">
                  <a:moveTo>
                    <a:pt x="29" y="8"/>
                  </a:moveTo>
                  <a:cubicBezTo>
                    <a:pt x="24" y="12"/>
                    <a:pt x="20" y="21"/>
                    <a:pt x="11" y="19"/>
                  </a:cubicBezTo>
                  <a:cubicBezTo>
                    <a:pt x="8" y="18"/>
                    <a:pt x="0" y="19"/>
                    <a:pt x="3" y="11"/>
                  </a:cubicBezTo>
                  <a:cubicBezTo>
                    <a:pt x="5" y="2"/>
                    <a:pt x="13" y="0"/>
                    <a:pt x="21" y="1"/>
                  </a:cubicBezTo>
                  <a:cubicBezTo>
                    <a:pt x="25" y="2"/>
                    <a:pt x="29" y="1"/>
                    <a:pt x="29" y="8"/>
                  </a:cubicBezTo>
                  <a:close/>
                </a:path>
              </a:pathLst>
            </a:custGeom>
            <a:solidFill>
              <a:srgbClr val="C1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45">
              <a:extLst>
                <a:ext uri="{FF2B5EF4-FFF2-40B4-BE49-F238E27FC236}">
                  <a16:creationId xmlns:a16="http://schemas.microsoft.com/office/drawing/2014/main" id="{F1B9F6CB-4204-1D11-9485-5A5CE9A92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" y="1440"/>
              <a:ext cx="59" cy="46"/>
            </a:xfrm>
            <a:custGeom>
              <a:avLst/>
              <a:gdLst>
                <a:gd name="T0" fmla="*/ 217 w 217"/>
                <a:gd name="T1" fmla="*/ 130 h 166"/>
                <a:gd name="T2" fmla="*/ 198 w 217"/>
                <a:gd name="T3" fmla="*/ 137 h 166"/>
                <a:gd name="T4" fmla="*/ 184 w 217"/>
                <a:gd name="T5" fmla="*/ 140 h 166"/>
                <a:gd name="T6" fmla="*/ 152 w 217"/>
                <a:gd name="T7" fmla="*/ 135 h 166"/>
                <a:gd name="T8" fmla="*/ 128 w 217"/>
                <a:gd name="T9" fmla="*/ 145 h 166"/>
                <a:gd name="T10" fmla="*/ 100 w 217"/>
                <a:gd name="T11" fmla="*/ 152 h 166"/>
                <a:gd name="T12" fmla="*/ 91 w 217"/>
                <a:gd name="T13" fmla="*/ 107 h 166"/>
                <a:gd name="T14" fmla="*/ 92 w 217"/>
                <a:gd name="T15" fmla="*/ 103 h 166"/>
                <a:gd name="T16" fmla="*/ 91 w 217"/>
                <a:gd name="T17" fmla="*/ 99 h 166"/>
                <a:gd name="T18" fmla="*/ 26 w 217"/>
                <a:gd name="T19" fmla="*/ 132 h 166"/>
                <a:gd name="T20" fmla="*/ 15 w 217"/>
                <a:gd name="T21" fmla="*/ 139 h 166"/>
                <a:gd name="T22" fmla="*/ 4 w 217"/>
                <a:gd name="T23" fmla="*/ 137 h 166"/>
                <a:gd name="T24" fmla="*/ 7 w 217"/>
                <a:gd name="T25" fmla="*/ 127 h 166"/>
                <a:gd name="T26" fmla="*/ 73 w 217"/>
                <a:gd name="T27" fmla="*/ 53 h 166"/>
                <a:gd name="T28" fmla="*/ 111 w 217"/>
                <a:gd name="T29" fmla="*/ 26 h 166"/>
                <a:gd name="T30" fmla="*/ 121 w 217"/>
                <a:gd name="T31" fmla="*/ 27 h 166"/>
                <a:gd name="T32" fmla="*/ 127 w 217"/>
                <a:gd name="T33" fmla="*/ 74 h 166"/>
                <a:gd name="T34" fmla="*/ 144 w 217"/>
                <a:gd name="T35" fmla="*/ 27 h 166"/>
                <a:gd name="T36" fmla="*/ 141 w 217"/>
                <a:gd name="T37" fmla="*/ 9 h 166"/>
                <a:gd name="T38" fmla="*/ 147 w 217"/>
                <a:gd name="T39" fmla="*/ 0 h 166"/>
                <a:gd name="T40" fmla="*/ 158 w 217"/>
                <a:gd name="T41" fmla="*/ 6 h 166"/>
                <a:gd name="T42" fmla="*/ 164 w 217"/>
                <a:gd name="T43" fmla="*/ 24 h 166"/>
                <a:gd name="T44" fmla="*/ 156 w 217"/>
                <a:gd name="T45" fmla="*/ 84 h 166"/>
                <a:gd name="T46" fmla="*/ 175 w 217"/>
                <a:gd name="T47" fmla="*/ 53 h 166"/>
                <a:gd name="T48" fmla="*/ 197 w 217"/>
                <a:gd name="T49" fmla="*/ 38 h 166"/>
                <a:gd name="T50" fmla="*/ 179 w 217"/>
                <a:gd name="T51" fmla="*/ 89 h 166"/>
                <a:gd name="T52" fmla="*/ 205 w 217"/>
                <a:gd name="T53" fmla="*/ 121 h 166"/>
                <a:gd name="T54" fmla="*/ 217 w 217"/>
                <a:gd name="T55" fmla="*/ 13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7" h="166">
                  <a:moveTo>
                    <a:pt x="217" y="130"/>
                  </a:moveTo>
                  <a:cubicBezTo>
                    <a:pt x="212" y="135"/>
                    <a:pt x="209" y="145"/>
                    <a:pt x="198" y="137"/>
                  </a:cubicBezTo>
                  <a:cubicBezTo>
                    <a:pt x="193" y="133"/>
                    <a:pt x="189" y="139"/>
                    <a:pt x="184" y="140"/>
                  </a:cubicBezTo>
                  <a:cubicBezTo>
                    <a:pt x="173" y="142"/>
                    <a:pt x="163" y="147"/>
                    <a:pt x="152" y="135"/>
                  </a:cubicBezTo>
                  <a:cubicBezTo>
                    <a:pt x="143" y="127"/>
                    <a:pt x="133" y="133"/>
                    <a:pt x="128" y="145"/>
                  </a:cubicBezTo>
                  <a:cubicBezTo>
                    <a:pt x="119" y="166"/>
                    <a:pt x="121" y="160"/>
                    <a:pt x="100" y="152"/>
                  </a:cubicBezTo>
                  <a:cubicBezTo>
                    <a:pt x="70" y="139"/>
                    <a:pt x="81" y="124"/>
                    <a:pt x="91" y="107"/>
                  </a:cubicBezTo>
                  <a:cubicBezTo>
                    <a:pt x="91" y="105"/>
                    <a:pt x="91" y="104"/>
                    <a:pt x="92" y="103"/>
                  </a:cubicBezTo>
                  <a:cubicBezTo>
                    <a:pt x="92" y="102"/>
                    <a:pt x="91" y="102"/>
                    <a:pt x="91" y="99"/>
                  </a:cubicBezTo>
                  <a:cubicBezTo>
                    <a:pt x="66" y="104"/>
                    <a:pt x="47" y="119"/>
                    <a:pt x="26" y="132"/>
                  </a:cubicBezTo>
                  <a:cubicBezTo>
                    <a:pt x="22" y="134"/>
                    <a:pt x="19" y="137"/>
                    <a:pt x="15" y="139"/>
                  </a:cubicBezTo>
                  <a:cubicBezTo>
                    <a:pt x="11" y="142"/>
                    <a:pt x="7" y="140"/>
                    <a:pt x="4" y="137"/>
                  </a:cubicBezTo>
                  <a:cubicBezTo>
                    <a:pt x="0" y="133"/>
                    <a:pt x="4" y="129"/>
                    <a:pt x="7" y="127"/>
                  </a:cubicBezTo>
                  <a:cubicBezTo>
                    <a:pt x="36" y="109"/>
                    <a:pt x="52" y="79"/>
                    <a:pt x="73" y="53"/>
                  </a:cubicBezTo>
                  <a:cubicBezTo>
                    <a:pt x="83" y="40"/>
                    <a:pt x="99" y="36"/>
                    <a:pt x="111" y="26"/>
                  </a:cubicBezTo>
                  <a:cubicBezTo>
                    <a:pt x="114" y="24"/>
                    <a:pt x="117" y="23"/>
                    <a:pt x="121" y="27"/>
                  </a:cubicBezTo>
                  <a:cubicBezTo>
                    <a:pt x="134" y="45"/>
                    <a:pt x="136" y="56"/>
                    <a:pt x="127" y="74"/>
                  </a:cubicBezTo>
                  <a:cubicBezTo>
                    <a:pt x="143" y="63"/>
                    <a:pt x="148" y="48"/>
                    <a:pt x="144" y="27"/>
                  </a:cubicBezTo>
                  <a:cubicBezTo>
                    <a:pt x="143" y="21"/>
                    <a:pt x="142" y="15"/>
                    <a:pt x="141" y="9"/>
                  </a:cubicBezTo>
                  <a:cubicBezTo>
                    <a:pt x="141" y="5"/>
                    <a:pt x="142" y="1"/>
                    <a:pt x="147" y="0"/>
                  </a:cubicBezTo>
                  <a:cubicBezTo>
                    <a:pt x="152" y="0"/>
                    <a:pt x="157" y="0"/>
                    <a:pt x="158" y="6"/>
                  </a:cubicBezTo>
                  <a:cubicBezTo>
                    <a:pt x="160" y="12"/>
                    <a:pt x="166" y="20"/>
                    <a:pt x="164" y="24"/>
                  </a:cubicBezTo>
                  <a:cubicBezTo>
                    <a:pt x="153" y="43"/>
                    <a:pt x="167" y="64"/>
                    <a:pt x="156" y="84"/>
                  </a:cubicBezTo>
                  <a:cubicBezTo>
                    <a:pt x="173" y="70"/>
                    <a:pt x="172" y="69"/>
                    <a:pt x="175" y="53"/>
                  </a:cubicBezTo>
                  <a:cubicBezTo>
                    <a:pt x="177" y="43"/>
                    <a:pt x="182" y="32"/>
                    <a:pt x="197" y="38"/>
                  </a:cubicBezTo>
                  <a:cubicBezTo>
                    <a:pt x="192" y="56"/>
                    <a:pt x="195" y="74"/>
                    <a:pt x="179" y="89"/>
                  </a:cubicBezTo>
                  <a:cubicBezTo>
                    <a:pt x="167" y="101"/>
                    <a:pt x="183" y="121"/>
                    <a:pt x="205" y="121"/>
                  </a:cubicBezTo>
                  <a:cubicBezTo>
                    <a:pt x="215" y="122"/>
                    <a:pt x="215" y="122"/>
                    <a:pt x="217" y="130"/>
                  </a:cubicBezTo>
                  <a:close/>
                </a:path>
              </a:pathLst>
            </a:custGeom>
            <a:solidFill>
              <a:srgbClr val="6C9B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id="{AE0B7E9F-4D8E-1F87-6BB2-525A4C3E7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" y="1450"/>
              <a:ext cx="21" cy="26"/>
            </a:xfrm>
            <a:custGeom>
              <a:avLst/>
              <a:gdLst>
                <a:gd name="T0" fmla="*/ 54 w 77"/>
                <a:gd name="T1" fmla="*/ 92 h 93"/>
                <a:gd name="T2" fmla="*/ 45 w 77"/>
                <a:gd name="T3" fmla="*/ 88 h 93"/>
                <a:gd name="T4" fmla="*/ 9 w 77"/>
                <a:gd name="T5" fmla="*/ 50 h 93"/>
                <a:gd name="T6" fmla="*/ 10 w 77"/>
                <a:gd name="T7" fmla="*/ 47 h 93"/>
                <a:gd name="T8" fmla="*/ 34 w 77"/>
                <a:gd name="T9" fmla="*/ 0 h 93"/>
                <a:gd name="T10" fmla="*/ 40 w 77"/>
                <a:gd name="T11" fmla="*/ 6 h 93"/>
                <a:gd name="T12" fmla="*/ 37 w 77"/>
                <a:gd name="T13" fmla="*/ 26 h 93"/>
                <a:gd name="T14" fmla="*/ 62 w 77"/>
                <a:gd name="T15" fmla="*/ 30 h 93"/>
                <a:gd name="T16" fmla="*/ 77 w 77"/>
                <a:gd name="T17" fmla="*/ 25 h 93"/>
                <a:gd name="T18" fmla="*/ 54 w 77"/>
                <a:gd name="T19" fmla="*/ 9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93">
                  <a:moveTo>
                    <a:pt x="54" y="92"/>
                  </a:moveTo>
                  <a:cubicBezTo>
                    <a:pt x="53" y="85"/>
                    <a:pt x="51" y="87"/>
                    <a:pt x="45" y="88"/>
                  </a:cubicBezTo>
                  <a:cubicBezTo>
                    <a:pt x="18" y="93"/>
                    <a:pt x="0" y="72"/>
                    <a:pt x="9" y="50"/>
                  </a:cubicBezTo>
                  <a:cubicBezTo>
                    <a:pt x="10" y="49"/>
                    <a:pt x="10" y="47"/>
                    <a:pt x="10" y="47"/>
                  </a:cubicBezTo>
                  <a:cubicBezTo>
                    <a:pt x="31" y="38"/>
                    <a:pt x="24" y="15"/>
                    <a:pt x="34" y="0"/>
                  </a:cubicBezTo>
                  <a:cubicBezTo>
                    <a:pt x="37" y="1"/>
                    <a:pt x="42" y="2"/>
                    <a:pt x="40" y="6"/>
                  </a:cubicBezTo>
                  <a:cubicBezTo>
                    <a:pt x="36" y="13"/>
                    <a:pt x="28" y="19"/>
                    <a:pt x="37" y="26"/>
                  </a:cubicBezTo>
                  <a:cubicBezTo>
                    <a:pt x="44" y="32"/>
                    <a:pt x="53" y="33"/>
                    <a:pt x="62" y="30"/>
                  </a:cubicBezTo>
                  <a:cubicBezTo>
                    <a:pt x="66" y="29"/>
                    <a:pt x="68" y="28"/>
                    <a:pt x="77" y="25"/>
                  </a:cubicBezTo>
                  <a:cubicBezTo>
                    <a:pt x="63" y="48"/>
                    <a:pt x="72" y="74"/>
                    <a:pt x="54" y="92"/>
                  </a:cubicBezTo>
                  <a:close/>
                </a:path>
              </a:pathLst>
            </a:custGeom>
            <a:solidFill>
              <a:srgbClr val="93B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id="{56FDF133-9567-8F4E-73E2-A8804034E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" y="1424"/>
              <a:ext cx="22" cy="21"/>
            </a:xfrm>
            <a:custGeom>
              <a:avLst/>
              <a:gdLst>
                <a:gd name="T0" fmla="*/ 55 w 78"/>
                <a:gd name="T1" fmla="*/ 18 h 75"/>
                <a:gd name="T2" fmla="*/ 55 w 78"/>
                <a:gd name="T3" fmla="*/ 2 h 75"/>
                <a:gd name="T4" fmla="*/ 72 w 78"/>
                <a:gd name="T5" fmla="*/ 2 h 75"/>
                <a:gd name="T6" fmla="*/ 75 w 78"/>
                <a:gd name="T7" fmla="*/ 35 h 75"/>
                <a:gd name="T8" fmla="*/ 53 w 78"/>
                <a:gd name="T9" fmla="*/ 61 h 75"/>
                <a:gd name="T10" fmla="*/ 13 w 78"/>
                <a:gd name="T11" fmla="*/ 69 h 75"/>
                <a:gd name="T12" fmla="*/ 3 w 78"/>
                <a:gd name="T13" fmla="*/ 71 h 75"/>
                <a:gd name="T14" fmla="*/ 3 w 78"/>
                <a:gd name="T15" fmla="*/ 60 h 75"/>
                <a:gd name="T16" fmla="*/ 34 w 78"/>
                <a:gd name="T17" fmla="*/ 12 h 75"/>
                <a:gd name="T18" fmla="*/ 55 w 78"/>
                <a:gd name="T19" fmla="*/ 1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5">
                  <a:moveTo>
                    <a:pt x="55" y="18"/>
                  </a:moveTo>
                  <a:cubicBezTo>
                    <a:pt x="61" y="10"/>
                    <a:pt x="53" y="7"/>
                    <a:pt x="55" y="2"/>
                  </a:cubicBezTo>
                  <a:cubicBezTo>
                    <a:pt x="60" y="2"/>
                    <a:pt x="66" y="2"/>
                    <a:pt x="72" y="2"/>
                  </a:cubicBezTo>
                  <a:cubicBezTo>
                    <a:pt x="67" y="14"/>
                    <a:pt x="73" y="24"/>
                    <a:pt x="75" y="35"/>
                  </a:cubicBezTo>
                  <a:cubicBezTo>
                    <a:pt x="78" y="50"/>
                    <a:pt x="66" y="65"/>
                    <a:pt x="53" y="61"/>
                  </a:cubicBezTo>
                  <a:cubicBezTo>
                    <a:pt x="37" y="56"/>
                    <a:pt x="26" y="62"/>
                    <a:pt x="13" y="69"/>
                  </a:cubicBezTo>
                  <a:cubicBezTo>
                    <a:pt x="10" y="71"/>
                    <a:pt x="7" y="75"/>
                    <a:pt x="3" y="71"/>
                  </a:cubicBezTo>
                  <a:cubicBezTo>
                    <a:pt x="0" y="68"/>
                    <a:pt x="1" y="64"/>
                    <a:pt x="3" y="60"/>
                  </a:cubicBezTo>
                  <a:cubicBezTo>
                    <a:pt x="10" y="43"/>
                    <a:pt x="22" y="27"/>
                    <a:pt x="34" y="12"/>
                  </a:cubicBezTo>
                  <a:cubicBezTo>
                    <a:pt x="43" y="0"/>
                    <a:pt x="49" y="11"/>
                    <a:pt x="55" y="18"/>
                  </a:cubicBezTo>
                  <a:close/>
                </a:path>
              </a:pathLst>
            </a:custGeom>
            <a:solidFill>
              <a:srgbClr val="82A8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48">
              <a:extLst>
                <a:ext uri="{FF2B5EF4-FFF2-40B4-BE49-F238E27FC236}">
                  <a16:creationId xmlns:a16="http://schemas.microsoft.com/office/drawing/2014/main" id="{9B2C207F-D1FA-CAE6-1655-AE3BF622C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" y="1413"/>
              <a:ext cx="15" cy="38"/>
            </a:xfrm>
            <a:custGeom>
              <a:avLst/>
              <a:gdLst>
                <a:gd name="T0" fmla="*/ 54 w 54"/>
                <a:gd name="T1" fmla="*/ 20 h 137"/>
                <a:gd name="T2" fmla="*/ 42 w 54"/>
                <a:gd name="T3" fmla="*/ 35 h 137"/>
                <a:gd name="T4" fmla="*/ 37 w 54"/>
                <a:gd name="T5" fmla="*/ 57 h 137"/>
                <a:gd name="T6" fmla="*/ 39 w 54"/>
                <a:gd name="T7" fmla="*/ 66 h 137"/>
                <a:gd name="T8" fmla="*/ 30 w 54"/>
                <a:gd name="T9" fmla="*/ 120 h 137"/>
                <a:gd name="T10" fmla="*/ 20 w 54"/>
                <a:gd name="T11" fmla="*/ 134 h 137"/>
                <a:gd name="T12" fmla="*/ 3 w 54"/>
                <a:gd name="T13" fmla="*/ 131 h 137"/>
                <a:gd name="T14" fmla="*/ 6 w 54"/>
                <a:gd name="T15" fmla="*/ 110 h 137"/>
                <a:gd name="T16" fmla="*/ 9 w 54"/>
                <a:gd name="T17" fmla="*/ 70 h 137"/>
                <a:gd name="T18" fmla="*/ 39 w 54"/>
                <a:gd name="T19" fmla="*/ 10 h 137"/>
                <a:gd name="T20" fmla="*/ 54 w 54"/>
                <a:gd name="T21" fmla="*/ 2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137">
                  <a:moveTo>
                    <a:pt x="54" y="20"/>
                  </a:moveTo>
                  <a:cubicBezTo>
                    <a:pt x="53" y="28"/>
                    <a:pt x="46" y="29"/>
                    <a:pt x="42" y="35"/>
                  </a:cubicBezTo>
                  <a:cubicBezTo>
                    <a:pt x="36" y="41"/>
                    <a:pt x="29" y="47"/>
                    <a:pt x="37" y="57"/>
                  </a:cubicBezTo>
                  <a:cubicBezTo>
                    <a:pt x="40" y="59"/>
                    <a:pt x="41" y="63"/>
                    <a:pt x="39" y="66"/>
                  </a:cubicBezTo>
                  <a:cubicBezTo>
                    <a:pt x="30" y="83"/>
                    <a:pt x="33" y="102"/>
                    <a:pt x="30" y="120"/>
                  </a:cubicBezTo>
                  <a:cubicBezTo>
                    <a:pt x="29" y="127"/>
                    <a:pt x="28" y="133"/>
                    <a:pt x="20" y="134"/>
                  </a:cubicBezTo>
                  <a:cubicBezTo>
                    <a:pt x="14" y="135"/>
                    <a:pt x="6" y="137"/>
                    <a:pt x="3" y="131"/>
                  </a:cubicBezTo>
                  <a:cubicBezTo>
                    <a:pt x="0" y="124"/>
                    <a:pt x="0" y="116"/>
                    <a:pt x="6" y="110"/>
                  </a:cubicBezTo>
                  <a:cubicBezTo>
                    <a:pt x="17" y="98"/>
                    <a:pt x="22" y="85"/>
                    <a:pt x="9" y="70"/>
                  </a:cubicBezTo>
                  <a:cubicBezTo>
                    <a:pt x="2" y="42"/>
                    <a:pt x="24" y="27"/>
                    <a:pt x="39" y="10"/>
                  </a:cubicBezTo>
                  <a:cubicBezTo>
                    <a:pt x="48" y="0"/>
                    <a:pt x="53" y="10"/>
                    <a:pt x="54" y="20"/>
                  </a:cubicBezTo>
                  <a:close/>
                </a:path>
              </a:pathLst>
            </a:custGeom>
            <a:solidFill>
              <a:srgbClr val="9C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49">
              <a:extLst>
                <a:ext uri="{FF2B5EF4-FFF2-40B4-BE49-F238E27FC236}">
                  <a16:creationId xmlns:a16="http://schemas.microsoft.com/office/drawing/2014/main" id="{777CF249-D6DC-A644-7D18-712489141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" y="1368"/>
              <a:ext cx="108" cy="108"/>
            </a:xfrm>
            <a:custGeom>
              <a:avLst/>
              <a:gdLst>
                <a:gd name="T0" fmla="*/ 323 w 389"/>
                <a:gd name="T1" fmla="*/ 187 h 394"/>
                <a:gd name="T2" fmla="*/ 272 w 389"/>
                <a:gd name="T3" fmla="*/ 209 h 394"/>
                <a:gd name="T4" fmla="*/ 203 w 389"/>
                <a:gd name="T5" fmla="*/ 278 h 394"/>
                <a:gd name="T6" fmla="*/ 186 w 389"/>
                <a:gd name="T7" fmla="*/ 334 h 394"/>
                <a:gd name="T8" fmla="*/ 162 w 389"/>
                <a:gd name="T9" fmla="*/ 382 h 394"/>
                <a:gd name="T10" fmla="*/ 123 w 389"/>
                <a:gd name="T11" fmla="*/ 375 h 394"/>
                <a:gd name="T12" fmla="*/ 43 w 389"/>
                <a:gd name="T13" fmla="*/ 296 h 394"/>
                <a:gd name="T14" fmla="*/ 32 w 389"/>
                <a:gd name="T15" fmla="*/ 285 h 394"/>
                <a:gd name="T16" fmla="*/ 17 w 389"/>
                <a:gd name="T17" fmla="*/ 235 h 394"/>
                <a:gd name="T18" fmla="*/ 12 w 389"/>
                <a:gd name="T19" fmla="*/ 184 h 394"/>
                <a:gd name="T20" fmla="*/ 20 w 389"/>
                <a:gd name="T21" fmla="*/ 133 h 394"/>
                <a:gd name="T22" fmla="*/ 134 w 389"/>
                <a:gd name="T23" fmla="*/ 20 h 394"/>
                <a:gd name="T24" fmla="*/ 186 w 389"/>
                <a:gd name="T25" fmla="*/ 15 h 394"/>
                <a:gd name="T26" fmla="*/ 229 w 389"/>
                <a:gd name="T27" fmla="*/ 19 h 394"/>
                <a:gd name="T28" fmla="*/ 280 w 389"/>
                <a:gd name="T29" fmla="*/ 29 h 394"/>
                <a:gd name="T30" fmla="*/ 371 w 389"/>
                <a:gd name="T31" fmla="*/ 119 h 394"/>
                <a:gd name="T32" fmla="*/ 382 w 389"/>
                <a:gd name="T33" fmla="*/ 160 h 394"/>
                <a:gd name="T34" fmla="*/ 342 w 389"/>
                <a:gd name="T35" fmla="*/ 188 h 394"/>
                <a:gd name="T36" fmla="*/ 323 w 389"/>
                <a:gd name="T37" fmla="*/ 187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9" h="394">
                  <a:moveTo>
                    <a:pt x="323" y="187"/>
                  </a:moveTo>
                  <a:cubicBezTo>
                    <a:pt x="303" y="183"/>
                    <a:pt x="287" y="192"/>
                    <a:pt x="272" y="209"/>
                  </a:cubicBezTo>
                  <a:cubicBezTo>
                    <a:pt x="250" y="233"/>
                    <a:pt x="226" y="256"/>
                    <a:pt x="203" y="278"/>
                  </a:cubicBezTo>
                  <a:cubicBezTo>
                    <a:pt x="185" y="294"/>
                    <a:pt x="180" y="313"/>
                    <a:pt x="186" y="334"/>
                  </a:cubicBezTo>
                  <a:cubicBezTo>
                    <a:pt x="194" y="359"/>
                    <a:pt x="177" y="370"/>
                    <a:pt x="162" y="382"/>
                  </a:cubicBezTo>
                  <a:cubicBezTo>
                    <a:pt x="147" y="394"/>
                    <a:pt x="134" y="384"/>
                    <a:pt x="123" y="375"/>
                  </a:cubicBezTo>
                  <a:cubicBezTo>
                    <a:pt x="96" y="349"/>
                    <a:pt x="70" y="323"/>
                    <a:pt x="43" y="296"/>
                  </a:cubicBezTo>
                  <a:cubicBezTo>
                    <a:pt x="40" y="293"/>
                    <a:pt x="36" y="288"/>
                    <a:pt x="32" y="285"/>
                  </a:cubicBezTo>
                  <a:cubicBezTo>
                    <a:pt x="15" y="272"/>
                    <a:pt x="8" y="255"/>
                    <a:pt x="17" y="235"/>
                  </a:cubicBezTo>
                  <a:cubicBezTo>
                    <a:pt x="26" y="216"/>
                    <a:pt x="21" y="200"/>
                    <a:pt x="12" y="184"/>
                  </a:cubicBezTo>
                  <a:cubicBezTo>
                    <a:pt x="0" y="160"/>
                    <a:pt x="1" y="152"/>
                    <a:pt x="20" y="133"/>
                  </a:cubicBezTo>
                  <a:cubicBezTo>
                    <a:pt x="58" y="95"/>
                    <a:pt x="96" y="57"/>
                    <a:pt x="134" y="20"/>
                  </a:cubicBezTo>
                  <a:cubicBezTo>
                    <a:pt x="152" y="2"/>
                    <a:pt x="164" y="0"/>
                    <a:pt x="186" y="15"/>
                  </a:cubicBezTo>
                  <a:cubicBezTo>
                    <a:pt x="200" y="24"/>
                    <a:pt x="214" y="26"/>
                    <a:pt x="229" y="19"/>
                  </a:cubicBezTo>
                  <a:cubicBezTo>
                    <a:pt x="249" y="9"/>
                    <a:pt x="264" y="12"/>
                    <a:pt x="280" y="29"/>
                  </a:cubicBezTo>
                  <a:cubicBezTo>
                    <a:pt x="309" y="60"/>
                    <a:pt x="340" y="90"/>
                    <a:pt x="371" y="119"/>
                  </a:cubicBezTo>
                  <a:cubicBezTo>
                    <a:pt x="384" y="132"/>
                    <a:pt x="389" y="146"/>
                    <a:pt x="382" y="160"/>
                  </a:cubicBezTo>
                  <a:cubicBezTo>
                    <a:pt x="374" y="175"/>
                    <a:pt x="363" y="190"/>
                    <a:pt x="342" y="188"/>
                  </a:cubicBezTo>
                  <a:cubicBezTo>
                    <a:pt x="336" y="187"/>
                    <a:pt x="331" y="187"/>
                    <a:pt x="323" y="187"/>
                  </a:cubicBezTo>
                  <a:close/>
                </a:path>
              </a:pathLst>
            </a:custGeom>
            <a:solidFill>
              <a:srgbClr val="CC9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50">
              <a:extLst>
                <a:ext uri="{FF2B5EF4-FFF2-40B4-BE49-F238E27FC236}">
                  <a16:creationId xmlns:a16="http://schemas.microsoft.com/office/drawing/2014/main" id="{7188570E-8382-97F0-5421-164CDB322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" y="1916"/>
              <a:ext cx="13" cy="3"/>
            </a:xfrm>
            <a:custGeom>
              <a:avLst/>
              <a:gdLst>
                <a:gd name="T0" fmla="*/ 46 w 46"/>
                <a:gd name="T1" fmla="*/ 2 h 12"/>
                <a:gd name="T2" fmla="*/ 0 w 46"/>
                <a:gd name="T3" fmla="*/ 12 h 12"/>
                <a:gd name="T4" fmla="*/ 46 w 46"/>
                <a:gd name="T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2">
                  <a:moveTo>
                    <a:pt x="46" y="2"/>
                  </a:moveTo>
                  <a:cubicBezTo>
                    <a:pt x="32" y="12"/>
                    <a:pt x="15" y="9"/>
                    <a:pt x="0" y="12"/>
                  </a:cubicBezTo>
                  <a:cubicBezTo>
                    <a:pt x="14" y="6"/>
                    <a:pt x="29" y="0"/>
                    <a:pt x="46" y="2"/>
                  </a:cubicBezTo>
                  <a:close/>
                </a:path>
              </a:pathLst>
            </a:custGeom>
            <a:solidFill>
              <a:srgbClr val="7FC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51">
              <a:extLst>
                <a:ext uri="{FF2B5EF4-FFF2-40B4-BE49-F238E27FC236}">
                  <a16:creationId xmlns:a16="http://schemas.microsoft.com/office/drawing/2014/main" id="{0D96924A-3757-18AD-9EFF-CB174C51F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" y="1395"/>
              <a:ext cx="42" cy="41"/>
            </a:xfrm>
            <a:custGeom>
              <a:avLst/>
              <a:gdLst>
                <a:gd name="T0" fmla="*/ 3 w 151"/>
                <a:gd name="T1" fmla="*/ 73 h 150"/>
                <a:gd name="T2" fmla="*/ 81 w 151"/>
                <a:gd name="T3" fmla="*/ 0 h 150"/>
                <a:gd name="T4" fmla="*/ 151 w 151"/>
                <a:gd name="T5" fmla="*/ 75 h 150"/>
                <a:gd name="T6" fmla="*/ 71 w 151"/>
                <a:gd name="T7" fmla="*/ 148 h 150"/>
                <a:gd name="T8" fmla="*/ 3 w 151"/>
                <a:gd name="T9" fmla="*/ 7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0">
                  <a:moveTo>
                    <a:pt x="3" y="73"/>
                  </a:moveTo>
                  <a:cubicBezTo>
                    <a:pt x="3" y="30"/>
                    <a:pt x="35" y="0"/>
                    <a:pt x="81" y="0"/>
                  </a:cubicBezTo>
                  <a:cubicBezTo>
                    <a:pt x="118" y="0"/>
                    <a:pt x="151" y="35"/>
                    <a:pt x="151" y="75"/>
                  </a:cubicBezTo>
                  <a:cubicBezTo>
                    <a:pt x="151" y="114"/>
                    <a:pt x="112" y="150"/>
                    <a:pt x="71" y="148"/>
                  </a:cubicBezTo>
                  <a:cubicBezTo>
                    <a:pt x="39" y="146"/>
                    <a:pt x="0" y="113"/>
                    <a:pt x="3" y="73"/>
                  </a:cubicBezTo>
                  <a:close/>
                </a:path>
              </a:pathLst>
            </a:custGeom>
            <a:solidFill>
              <a:srgbClr val="D8B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4" name="Group 54">
            <a:extLst>
              <a:ext uri="{FF2B5EF4-FFF2-40B4-BE49-F238E27FC236}">
                <a16:creationId xmlns:a16="http://schemas.microsoft.com/office/drawing/2014/main" id="{707D70CD-A7E0-BF6F-21D3-53DFC426A3C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87764" y="1770062"/>
            <a:ext cx="1765301" cy="1385888"/>
            <a:chOff x="2323" y="1115"/>
            <a:chExt cx="1112" cy="873"/>
          </a:xfrm>
        </p:grpSpPr>
        <p:sp>
          <p:nvSpPr>
            <p:cNvPr id="66" name="Freeform 55">
              <a:extLst>
                <a:ext uri="{FF2B5EF4-FFF2-40B4-BE49-F238E27FC236}">
                  <a16:creationId xmlns:a16="http://schemas.microsoft.com/office/drawing/2014/main" id="{C055F3F2-BF82-0487-E181-087B74975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3" y="1152"/>
              <a:ext cx="1112" cy="468"/>
            </a:xfrm>
            <a:custGeom>
              <a:avLst/>
              <a:gdLst>
                <a:gd name="T0" fmla="*/ 3528 w 4031"/>
                <a:gd name="T1" fmla="*/ 1167 h 1698"/>
                <a:gd name="T2" fmla="*/ 3189 w 4031"/>
                <a:gd name="T3" fmla="*/ 1152 h 1698"/>
                <a:gd name="T4" fmla="*/ 2644 w 4031"/>
                <a:gd name="T5" fmla="*/ 1347 h 1698"/>
                <a:gd name="T6" fmla="*/ 2387 w 4031"/>
                <a:gd name="T7" fmla="*/ 1497 h 1698"/>
                <a:gd name="T8" fmla="*/ 2032 w 4031"/>
                <a:gd name="T9" fmla="*/ 1673 h 1698"/>
                <a:gd name="T10" fmla="*/ 1744 w 4031"/>
                <a:gd name="T11" fmla="*/ 1568 h 1698"/>
                <a:gd name="T12" fmla="*/ 1733 w 4031"/>
                <a:gd name="T13" fmla="*/ 1528 h 1698"/>
                <a:gd name="T14" fmla="*/ 1827 w 4031"/>
                <a:gd name="T15" fmla="*/ 1278 h 1698"/>
                <a:gd name="T16" fmla="*/ 1956 w 4031"/>
                <a:gd name="T17" fmla="*/ 1131 h 1698"/>
                <a:gd name="T18" fmla="*/ 1996 w 4031"/>
                <a:gd name="T19" fmla="*/ 1116 h 1698"/>
                <a:gd name="T20" fmla="*/ 2008 w 4031"/>
                <a:gd name="T21" fmla="*/ 1189 h 1698"/>
                <a:gd name="T22" fmla="*/ 2116 w 4031"/>
                <a:gd name="T23" fmla="*/ 1340 h 1698"/>
                <a:gd name="T24" fmla="*/ 2389 w 4031"/>
                <a:gd name="T25" fmla="*/ 1132 h 1698"/>
                <a:gd name="T26" fmla="*/ 2321 w 4031"/>
                <a:gd name="T27" fmla="*/ 1008 h 1698"/>
                <a:gd name="T28" fmla="*/ 2241 w 4031"/>
                <a:gd name="T29" fmla="*/ 961 h 1698"/>
                <a:gd name="T30" fmla="*/ 2126 w 4031"/>
                <a:gd name="T31" fmla="*/ 970 h 1698"/>
                <a:gd name="T32" fmla="*/ 2076 w 4031"/>
                <a:gd name="T33" fmla="*/ 1010 h 1698"/>
                <a:gd name="T34" fmla="*/ 2109 w 4031"/>
                <a:gd name="T35" fmla="*/ 951 h 1698"/>
                <a:gd name="T36" fmla="*/ 2187 w 4031"/>
                <a:gd name="T37" fmla="*/ 829 h 1698"/>
                <a:gd name="T38" fmla="*/ 2139 w 4031"/>
                <a:gd name="T39" fmla="*/ 649 h 1698"/>
                <a:gd name="T40" fmla="*/ 1820 w 4031"/>
                <a:gd name="T41" fmla="*/ 523 h 1698"/>
                <a:gd name="T42" fmla="*/ 1504 w 4031"/>
                <a:gd name="T43" fmla="*/ 430 h 1698"/>
                <a:gd name="T44" fmla="*/ 1200 w 4031"/>
                <a:gd name="T45" fmla="*/ 524 h 1698"/>
                <a:gd name="T46" fmla="*/ 908 w 4031"/>
                <a:gd name="T47" fmla="*/ 634 h 1698"/>
                <a:gd name="T48" fmla="*/ 571 w 4031"/>
                <a:gd name="T49" fmla="*/ 843 h 1698"/>
                <a:gd name="T50" fmla="*/ 351 w 4031"/>
                <a:gd name="T51" fmla="*/ 1233 h 1698"/>
                <a:gd name="T52" fmla="*/ 246 w 4031"/>
                <a:gd name="T53" fmla="*/ 1321 h 1698"/>
                <a:gd name="T54" fmla="*/ 17 w 4031"/>
                <a:gd name="T55" fmla="*/ 1082 h 1698"/>
                <a:gd name="T56" fmla="*/ 283 w 4031"/>
                <a:gd name="T57" fmla="*/ 566 h 1698"/>
                <a:gd name="T58" fmla="*/ 494 w 4031"/>
                <a:gd name="T59" fmla="*/ 376 h 1698"/>
                <a:gd name="T60" fmla="*/ 981 w 4031"/>
                <a:gd name="T61" fmla="*/ 137 h 1698"/>
                <a:gd name="T62" fmla="*/ 1543 w 4031"/>
                <a:gd name="T63" fmla="*/ 6 h 1698"/>
                <a:gd name="T64" fmla="*/ 2053 w 4031"/>
                <a:gd name="T65" fmla="*/ 36 h 1698"/>
                <a:gd name="T66" fmla="*/ 2649 w 4031"/>
                <a:gd name="T67" fmla="*/ 142 h 1698"/>
                <a:gd name="T68" fmla="*/ 3103 w 4031"/>
                <a:gd name="T69" fmla="*/ 170 h 1698"/>
                <a:gd name="T70" fmla="*/ 3402 w 4031"/>
                <a:gd name="T71" fmla="*/ 159 h 1698"/>
                <a:gd name="T72" fmla="*/ 3869 w 4031"/>
                <a:gd name="T73" fmla="*/ 133 h 1698"/>
                <a:gd name="T74" fmla="*/ 4031 w 4031"/>
                <a:gd name="T75" fmla="*/ 133 h 1698"/>
                <a:gd name="T76" fmla="*/ 3699 w 4031"/>
                <a:gd name="T77" fmla="*/ 1183 h 1698"/>
                <a:gd name="T78" fmla="*/ 3715 w 4031"/>
                <a:gd name="T79" fmla="*/ 1151 h 1698"/>
                <a:gd name="T80" fmla="*/ 3693 w 4031"/>
                <a:gd name="T81" fmla="*/ 1078 h 1698"/>
                <a:gd name="T82" fmla="*/ 3620 w 4031"/>
                <a:gd name="T83" fmla="*/ 1100 h 1698"/>
                <a:gd name="T84" fmla="*/ 3654 w 4031"/>
                <a:gd name="T85" fmla="*/ 1074 h 1698"/>
                <a:gd name="T86" fmla="*/ 3676 w 4031"/>
                <a:gd name="T87" fmla="*/ 1100 h 1698"/>
                <a:gd name="T88" fmla="*/ 3680 w 4031"/>
                <a:gd name="T89" fmla="*/ 1110 h 1698"/>
                <a:gd name="T90" fmla="*/ 3712 w 4031"/>
                <a:gd name="T91" fmla="*/ 1142 h 1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31" h="1698">
                  <a:moveTo>
                    <a:pt x="3683" y="1180"/>
                  </a:moveTo>
                  <a:cubicBezTo>
                    <a:pt x="3631" y="1176"/>
                    <a:pt x="3580" y="1172"/>
                    <a:pt x="3528" y="1167"/>
                  </a:cubicBezTo>
                  <a:cubicBezTo>
                    <a:pt x="3484" y="1164"/>
                    <a:pt x="3439" y="1160"/>
                    <a:pt x="3395" y="1157"/>
                  </a:cubicBezTo>
                  <a:cubicBezTo>
                    <a:pt x="3326" y="1152"/>
                    <a:pt x="3258" y="1155"/>
                    <a:pt x="3189" y="1152"/>
                  </a:cubicBezTo>
                  <a:cubicBezTo>
                    <a:pt x="3042" y="1145"/>
                    <a:pt x="2908" y="1187"/>
                    <a:pt x="2784" y="1264"/>
                  </a:cubicBezTo>
                  <a:cubicBezTo>
                    <a:pt x="2738" y="1293"/>
                    <a:pt x="2691" y="1320"/>
                    <a:pt x="2644" y="1347"/>
                  </a:cubicBezTo>
                  <a:cubicBezTo>
                    <a:pt x="2638" y="1351"/>
                    <a:pt x="2631" y="1352"/>
                    <a:pt x="2630" y="1361"/>
                  </a:cubicBezTo>
                  <a:cubicBezTo>
                    <a:pt x="2549" y="1406"/>
                    <a:pt x="2466" y="1448"/>
                    <a:pt x="2387" y="1497"/>
                  </a:cubicBezTo>
                  <a:cubicBezTo>
                    <a:pt x="2316" y="1539"/>
                    <a:pt x="2241" y="1573"/>
                    <a:pt x="2169" y="1612"/>
                  </a:cubicBezTo>
                  <a:cubicBezTo>
                    <a:pt x="2125" y="1636"/>
                    <a:pt x="2080" y="1658"/>
                    <a:pt x="2032" y="1673"/>
                  </a:cubicBezTo>
                  <a:cubicBezTo>
                    <a:pt x="1981" y="1688"/>
                    <a:pt x="1929" y="1698"/>
                    <a:pt x="1874" y="1682"/>
                  </a:cubicBezTo>
                  <a:cubicBezTo>
                    <a:pt x="1810" y="1665"/>
                    <a:pt x="1767" y="1628"/>
                    <a:pt x="1744" y="1568"/>
                  </a:cubicBezTo>
                  <a:cubicBezTo>
                    <a:pt x="1743" y="1565"/>
                    <a:pt x="1741" y="1563"/>
                    <a:pt x="1740" y="1560"/>
                  </a:cubicBezTo>
                  <a:cubicBezTo>
                    <a:pt x="1742" y="1549"/>
                    <a:pt x="1735" y="1539"/>
                    <a:pt x="1733" y="1528"/>
                  </a:cubicBezTo>
                  <a:cubicBezTo>
                    <a:pt x="1724" y="1484"/>
                    <a:pt x="1731" y="1443"/>
                    <a:pt x="1749" y="1402"/>
                  </a:cubicBezTo>
                  <a:cubicBezTo>
                    <a:pt x="1768" y="1356"/>
                    <a:pt x="1795" y="1316"/>
                    <a:pt x="1827" y="1278"/>
                  </a:cubicBezTo>
                  <a:cubicBezTo>
                    <a:pt x="1836" y="1267"/>
                    <a:pt x="1845" y="1255"/>
                    <a:pt x="1854" y="1244"/>
                  </a:cubicBezTo>
                  <a:cubicBezTo>
                    <a:pt x="1888" y="1207"/>
                    <a:pt x="1922" y="1169"/>
                    <a:pt x="1956" y="1131"/>
                  </a:cubicBezTo>
                  <a:cubicBezTo>
                    <a:pt x="1965" y="1121"/>
                    <a:pt x="1973" y="1108"/>
                    <a:pt x="1988" y="1103"/>
                  </a:cubicBezTo>
                  <a:cubicBezTo>
                    <a:pt x="1995" y="1105"/>
                    <a:pt x="1996" y="1110"/>
                    <a:pt x="1996" y="1116"/>
                  </a:cubicBezTo>
                  <a:cubicBezTo>
                    <a:pt x="1996" y="1130"/>
                    <a:pt x="2001" y="1143"/>
                    <a:pt x="2008" y="1156"/>
                  </a:cubicBezTo>
                  <a:cubicBezTo>
                    <a:pt x="2013" y="1167"/>
                    <a:pt x="2012" y="1177"/>
                    <a:pt x="2008" y="1189"/>
                  </a:cubicBezTo>
                  <a:cubicBezTo>
                    <a:pt x="2000" y="1210"/>
                    <a:pt x="2005" y="1229"/>
                    <a:pt x="2021" y="1245"/>
                  </a:cubicBezTo>
                  <a:cubicBezTo>
                    <a:pt x="2053" y="1276"/>
                    <a:pt x="2084" y="1308"/>
                    <a:pt x="2116" y="1340"/>
                  </a:cubicBezTo>
                  <a:cubicBezTo>
                    <a:pt x="2137" y="1360"/>
                    <a:pt x="2158" y="1362"/>
                    <a:pt x="2179" y="1341"/>
                  </a:cubicBezTo>
                  <a:cubicBezTo>
                    <a:pt x="2250" y="1273"/>
                    <a:pt x="2319" y="1202"/>
                    <a:pt x="2389" y="1132"/>
                  </a:cubicBezTo>
                  <a:cubicBezTo>
                    <a:pt x="2406" y="1115"/>
                    <a:pt x="2405" y="1094"/>
                    <a:pt x="2390" y="1074"/>
                  </a:cubicBezTo>
                  <a:cubicBezTo>
                    <a:pt x="2370" y="1049"/>
                    <a:pt x="2343" y="1031"/>
                    <a:pt x="2321" y="1008"/>
                  </a:cubicBezTo>
                  <a:cubicBezTo>
                    <a:pt x="2311" y="997"/>
                    <a:pt x="2301" y="986"/>
                    <a:pt x="2291" y="976"/>
                  </a:cubicBezTo>
                  <a:cubicBezTo>
                    <a:pt x="2278" y="961"/>
                    <a:pt x="2261" y="954"/>
                    <a:pt x="2241" y="961"/>
                  </a:cubicBezTo>
                  <a:cubicBezTo>
                    <a:pt x="2224" y="967"/>
                    <a:pt x="2208" y="966"/>
                    <a:pt x="2193" y="958"/>
                  </a:cubicBezTo>
                  <a:cubicBezTo>
                    <a:pt x="2167" y="945"/>
                    <a:pt x="2146" y="949"/>
                    <a:pt x="2126" y="970"/>
                  </a:cubicBezTo>
                  <a:cubicBezTo>
                    <a:pt x="2117" y="980"/>
                    <a:pt x="2108" y="989"/>
                    <a:pt x="2098" y="999"/>
                  </a:cubicBezTo>
                  <a:cubicBezTo>
                    <a:pt x="2092" y="1005"/>
                    <a:pt x="2087" y="1012"/>
                    <a:pt x="2076" y="1010"/>
                  </a:cubicBezTo>
                  <a:cubicBezTo>
                    <a:pt x="2075" y="1009"/>
                    <a:pt x="2074" y="1008"/>
                    <a:pt x="2073" y="1006"/>
                  </a:cubicBezTo>
                  <a:cubicBezTo>
                    <a:pt x="2080" y="984"/>
                    <a:pt x="2099" y="971"/>
                    <a:pt x="2109" y="951"/>
                  </a:cubicBezTo>
                  <a:cubicBezTo>
                    <a:pt x="2126" y="931"/>
                    <a:pt x="2143" y="911"/>
                    <a:pt x="2153" y="886"/>
                  </a:cubicBezTo>
                  <a:cubicBezTo>
                    <a:pt x="2163" y="866"/>
                    <a:pt x="2180" y="850"/>
                    <a:pt x="2187" y="829"/>
                  </a:cubicBezTo>
                  <a:cubicBezTo>
                    <a:pt x="2194" y="808"/>
                    <a:pt x="2201" y="787"/>
                    <a:pt x="2201" y="764"/>
                  </a:cubicBezTo>
                  <a:cubicBezTo>
                    <a:pt x="2201" y="715"/>
                    <a:pt x="2176" y="679"/>
                    <a:pt x="2139" y="649"/>
                  </a:cubicBezTo>
                  <a:cubicBezTo>
                    <a:pt x="2094" y="613"/>
                    <a:pt x="2041" y="593"/>
                    <a:pt x="1988" y="574"/>
                  </a:cubicBezTo>
                  <a:cubicBezTo>
                    <a:pt x="1932" y="555"/>
                    <a:pt x="1876" y="540"/>
                    <a:pt x="1820" y="523"/>
                  </a:cubicBezTo>
                  <a:cubicBezTo>
                    <a:pt x="1764" y="505"/>
                    <a:pt x="1711" y="481"/>
                    <a:pt x="1655" y="461"/>
                  </a:cubicBezTo>
                  <a:cubicBezTo>
                    <a:pt x="1606" y="444"/>
                    <a:pt x="1556" y="431"/>
                    <a:pt x="1504" y="430"/>
                  </a:cubicBezTo>
                  <a:cubicBezTo>
                    <a:pt x="1467" y="430"/>
                    <a:pt x="1432" y="439"/>
                    <a:pt x="1398" y="451"/>
                  </a:cubicBezTo>
                  <a:cubicBezTo>
                    <a:pt x="1332" y="475"/>
                    <a:pt x="1266" y="500"/>
                    <a:pt x="1200" y="524"/>
                  </a:cubicBezTo>
                  <a:cubicBezTo>
                    <a:pt x="1151" y="540"/>
                    <a:pt x="1102" y="559"/>
                    <a:pt x="1055" y="578"/>
                  </a:cubicBezTo>
                  <a:cubicBezTo>
                    <a:pt x="1006" y="597"/>
                    <a:pt x="956" y="614"/>
                    <a:pt x="908" y="634"/>
                  </a:cubicBezTo>
                  <a:cubicBezTo>
                    <a:pt x="860" y="653"/>
                    <a:pt x="813" y="671"/>
                    <a:pt x="766" y="693"/>
                  </a:cubicBezTo>
                  <a:cubicBezTo>
                    <a:pt x="685" y="721"/>
                    <a:pt x="620" y="772"/>
                    <a:pt x="571" y="843"/>
                  </a:cubicBezTo>
                  <a:cubicBezTo>
                    <a:pt x="514" y="915"/>
                    <a:pt x="476" y="998"/>
                    <a:pt x="432" y="1077"/>
                  </a:cubicBezTo>
                  <a:cubicBezTo>
                    <a:pt x="404" y="1128"/>
                    <a:pt x="381" y="1183"/>
                    <a:pt x="351" y="1233"/>
                  </a:cubicBezTo>
                  <a:cubicBezTo>
                    <a:pt x="329" y="1269"/>
                    <a:pt x="297" y="1298"/>
                    <a:pt x="260" y="1319"/>
                  </a:cubicBezTo>
                  <a:cubicBezTo>
                    <a:pt x="256" y="1322"/>
                    <a:pt x="251" y="1323"/>
                    <a:pt x="246" y="1321"/>
                  </a:cubicBezTo>
                  <a:cubicBezTo>
                    <a:pt x="149" y="1358"/>
                    <a:pt x="56" y="1307"/>
                    <a:pt x="21" y="1228"/>
                  </a:cubicBezTo>
                  <a:cubicBezTo>
                    <a:pt x="0" y="1180"/>
                    <a:pt x="5" y="1131"/>
                    <a:pt x="17" y="1082"/>
                  </a:cubicBezTo>
                  <a:cubicBezTo>
                    <a:pt x="34" y="1013"/>
                    <a:pt x="65" y="951"/>
                    <a:pt x="98" y="889"/>
                  </a:cubicBezTo>
                  <a:cubicBezTo>
                    <a:pt x="156" y="779"/>
                    <a:pt x="226" y="676"/>
                    <a:pt x="283" y="566"/>
                  </a:cubicBezTo>
                  <a:cubicBezTo>
                    <a:pt x="301" y="530"/>
                    <a:pt x="322" y="496"/>
                    <a:pt x="351" y="468"/>
                  </a:cubicBezTo>
                  <a:cubicBezTo>
                    <a:pt x="394" y="430"/>
                    <a:pt x="446" y="406"/>
                    <a:pt x="494" y="376"/>
                  </a:cubicBezTo>
                  <a:cubicBezTo>
                    <a:pt x="566" y="332"/>
                    <a:pt x="640" y="292"/>
                    <a:pt x="716" y="254"/>
                  </a:cubicBezTo>
                  <a:cubicBezTo>
                    <a:pt x="802" y="211"/>
                    <a:pt x="890" y="171"/>
                    <a:pt x="981" y="137"/>
                  </a:cubicBezTo>
                  <a:cubicBezTo>
                    <a:pt x="1087" y="96"/>
                    <a:pt x="1195" y="62"/>
                    <a:pt x="1306" y="39"/>
                  </a:cubicBezTo>
                  <a:cubicBezTo>
                    <a:pt x="1384" y="23"/>
                    <a:pt x="1463" y="12"/>
                    <a:pt x="1543" y="6"/>
                  </a:cubicBezTo>
                  <a:cubicBezTo>
                    <a:pt x="1618" y="0"/>
                    <a:pt x="1692" y="0"/>
                    <a:pt x="1767" y="3"/>
                  </a:cubicBezTo>
                  <a:cubicBezTo>
                    <a:pt x="1863" y="8"/>
                    <a:pt x="1958" y="21"/>
                    <a:pt x="2053" y="36"/>
                  </a:cubicBezTo>
                  <a:cubicBezTo>
                    <a:pt x="2170" y="56"/>
                    <a:pt x="2287" y="79"/>
                    <a:pt x="2404" y="101"/>
                  </a:cubicBezTo>
                  <a:cubicBezTo>
                    <a:pt x="2486" y="116"/>
                    <a:pt x="2567" y="131"/>
                    <a:pt x="2649" y="142"/>
                  </a:cubicBezTo>
                  <a:cubicBezTo>
                    <a:pt x="2722" y="152"/>
                    <a:pt x="2795" y="159"/>
                    <a:pt x="2869" y="163"/>
                  </a:cubicBezTo>
                  <a:cubicBezTo>
                    <a:pt x="2947" y="166"/>
                    <a:pt x="3025" y="172"/>
                    <a:pt x="3103" y="170"/>
                  </a:cubicBezTo>
                  <a:cubicBezTo>
                    <a:pt x="3171" y="168"/>
                    <a:pt x="3240" y="168"/>
                    <a:pt x="3308" y="163"/>
                  </a:cubicBezTo>
                  <a:cubicBezTo>
                    <a:pt x="3339" y="161"/>
                    <a:pt x="3371" y="160"/>
                    <a:pt x="3402" y="159"/>
                  </a:cubicBezTo>
                  <a:cubicBezTo>
                    <a:pt x="3499" y="155"/>
                    <a:pt x="3596" y="149"/>
                    <a:pt x="3693" y="143"/>
                  </a:cubicBezTo>
                  <a:cubicBezTo>
                    <a:pt x="3752" y="140"/>
                    <a:pt x="3810" y="137"/>
                    <a:pt x="3869" y="133"/>
                  </a:cubicBezTo>
                  <a:cubicBezTo>
                    <a:pt x="3905" y="132"/>
                    <a:pt x="3942" y="131"/>
                    <a:pt x="3978" y="127"/>
                  </a:cubicBezTo>
                  <a:cubicBezTo>
                    <a:pt x="3996" y="126"/>
                    <a:pt x="4014" y="121"/>
                    <a:pt x="4031" y="133"/>
                  </a:cubicBezTo>
                  <a:cubicBezTo>
                    <a:pt x="4031" y="496"/>
                    <a:pt x="4031" y="860"/>
                    <a:pt x="4031" y="1224"/>
                  </a:cubicBezTo>
                  <a:cubicBezTo>
                    <a:pt x="3921" y="1208"/>
                    <a:pt x="3810" y="1193"/>
                    <a:pt x="3699" y="1183"/>
                  </a:cubicBezTo>
                  <a:cubicBezTo>
                    <a:pt x="3698" y="1183"/>
                    <a:pt x="3696" y="1182"/>
                    <a:pt x="3694" y="1181"/>
                  </a:cubicBezTo>
                  <a:cubicBezTo>
                    <a:pt x="3693" y="1166"/>
                    <a:pt x="3707" y="1160"/>
                    <a:pt x="3715" y="1151"/>
                  </a:cubicBezTo>
                  <a:cubicBezTo>
                    <a:pt x="3739" y="1125"/>
                    <a:pt x="3737" y="1109"/>
                    <a:pt x="3705" y="1093"/>
                  </a:cubicBezTo>
                  <a:cubicBezTo>
                    <a:pt x="3698" y="1090"/>
                    <a:pt x="3696" y="1084"/>
                    <a:pt x="3693" y="1078"/>
                  </a:cubicBezTo>
                  <a:cubicBezTo>
                    <a:pt x="3682" y="1057"/>
                    <a:pt x="3667" y="1054"/>
                    <a:pt x="3647" y="1068"/>
                  </a:cubicBezTo>
                  <a:cubicBezTo>
                    <a:pt x="3631" y="1080"/>
                    <a:pt x="3625" y="1087"/>
                    <a:pt x="3620" y="1100"/>
                  </a:cubicBezTo>
                  <a:cubicBezTo>
                    <a:pt x="3629" y="1100"/>
                    <a:pt x="3633" y="1092"/>
                    <a:pt x="3639" y="1087"/>
                  </a:cubicBezTo>
                  <a:cubicBezTo>
                    <a:pt x="3644" y="1082"/>
                    <a:pt x="3648" y="1077"/>
                    <a:pt x="3654" y="1074"/>
                  </a:cubicBezTo>
                  <a:cubicBezTo>
                    <a:pt x="3663" y="1071"/>
                    <a:pt x="3671" y="1072"/>
                    <a:pt x="3678" y="1080"/>
                  </a:cubicBezTo>
                  <a:cubicBezTo>
                    <a:pt x="3683" y="1087"/>
                    <a:pt x="3681" y="1093"/>
                    <a:pt x="3676" y="1100"/>
                  </a:cubicBezTo>
                  <a:cubicBezTo>
                    <a:pt x="3671" y="1107"/>
                    <a:pt x="3665" y="1113"/>
                    <a:pt x="3661" y="1123"/>
                  </a:cubicBezTo>
                  <a:cubicBezTo>
                    <a:pt x="3671" y="1122"/>
                    <a:pt x="3674" y="1114"/>
                    <a:pt x="3680" y="1110"/>
                  </a:cubicBezTo>
                  <a:cubicBezTo>
                    <a:pt x="3691" y="1103"/>
                    <a:pt x="3701" y="1100"/>
                    <a:pt x="3711" y="1110"/>
                  </a:cubicBezTo>
                  <a:cubicBezTo>
                    <a:pt x="3721" y="1120"/>
                    <a:pt x="3720" y="1131"/>
                    <a:pt x="3712" y="1142"/>
                  </a:cubicBezTo>
                  <a:cubicBezTo>
                    <a:pt x="3702" y="1155"/>
                    <a:pt x="3689" y="1165"/>
                    <a:pt x="3683" y="1180"/>
                  </a:cubicBezTo>
                  <a:close/>
                </a:path>
              </a:pathLst>
            </a:custGeom>
            <a:solidFill>
              <a:srgbClr val="CC9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56">
              <a:extLst>
                <a:ext uri="{FF2B5EF4-FFF2-40B4-BE49-F238E27FC236}">
                  <a16:creationId xmlns:a16="http://schemas.microsoft.com/office/drawing/2014/main" id="{56EA5261-6C85-E2C5-1DB5-C7C8DF0AE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9" y="1115"/>
              <a:ext cx="1016" cy="166"/>
            </a:xfrm>
            <a:custGeom>
              <a:avLst/>
              <a:gdLst>
                <a:gd name="T0" fmla="*/ 3680 w 3680"/>
                <a:gd name="T1" fmla="*/ 266 h 601"/>
                <a:gd name="T2" fmla="*/ 3463 w 3680"/>
                <a:gd name="T3" fmla="*/ 277 h 601"/>
                <a:gd name="T4" fmla="*/ 3383 w 3680"/>
                <a:gd name="T5" fmla="*/ 281 h 601"/>
                <a:gd name="T6" fmla="*/ 3131 w 3680"/>
                <a:gd name="T7" fmla="*/ 294 h 601"/>
                <a:gd name="T8" fmla="*/ 2966 w 3680"/>
                <a:gd name="T9" fmla="*/ 303 h 601"/>
                <a:gd name="T10" fmla="*/ 2816 w 3680"/>
                <a:gd name="T11" fmla="*/ 308 h 601"/>
                <a:gd name="T12" fmla="*/ 2546 w 3680"/>
                <a:gd name="T13" fmla="*/ 304 h 601"/>
                <a:gd name="T14" fmla="*/ 2340 w 3680"/>
                <a:gd name="T15" fmla="*/ 287 h 601"/>
                <a:gd name="T16" fmla="*/ 2103 w 3680"/>
                <a:gd name="T17" fmla="*/ 250 h 601"/>
                <a:gd name="T18" fmla="*/ 1834 w 3680"/>
                <a:gd name="T19" fmla="*/ 198 h 601"/>
                <a:gd name="T20" fmla="*/ 1579 w 3680"/>
                <a:gd name="T21" fmla="*/ 158 h 601"/>
                <a:gd name="T22" fmla="*/ 1223 w 3680"/>
                <a:gd name="T23" fmla="*/ 142 h 601"/>
                <a:gd name="T24" fmla="*/ 1014 w 3680"/>
                <a:gd name="T25" fmla="*/ 167 h 601"/>
                <a:gd name="T26" fmla="*/ 775 w 3680"/>
                <a:gd name="T27" fmla="*/ 226 h 601"/>
                <a:gd name="T28" fmla="*/ 485 w 3680"/>
                <a:gd name="T29" fmla="*/ 337 h 601"/>
                <a:gd name="T30" fmla="*/ 229 w 3680"/>
                <a:gd name="T31" fmla="*/ 466 h 601"/>
                <a:gd name="T32" fmla="*/ 13 w 3680"/>
                <a:gd name="T33" fmla="*/ 597 h 601"/>
                <a:gd name="T34" fmla="*/ 0 w 3680"/>
                <a:gd name="T35" fmla="*/ 601 h 601"/>
                <a:gd name="T36" fmla="*/ 89 w 3680"/>
                <a:gd name="T37" fmla="*/ 507 h 601"/>
                <a:gd name="T38" fmla="*/ 320 w 3680"/>
                <a:gd name="T39" fmla="*/ 354 h 601"/>
                <a:gd name="T40" fmla="*/ 538 w 3680"/>
                <a:gd name="T41" fmla="*/ 227 h 601"/>
                <a:gd name="T42" fmla="*/ 695 w 3680"/>
                <a:gd name="T43" fmla="*/ 142 h 601"/>
                <a:gd name="T44" fmla="*/ 902 w 3680"/>
                <a:gd name="T45" fmla="*/ 57 h 601"/>
                <a:gd name="T46" fmla="*/ 1093 w 3680"/>
                <a:gd name="T47" fmla="*/ 16 h 601"/>
                <a:gd name="T48" fmla="*/ 1369 w 3680"/>
                <a:gd name="T49" fmla="*/ 9 h 601"/>
                <a:gd name="T50" fmla="*/ 1500 w 3680"/>
                <a:gd name="T51" fmla="*/ 17 h 601"/>
                <a:gd name="T52" fmla="*/ 1659 w 3680"/>
                <a:gd name="T53" fmla="*/ 37 h 601"/>
                <a:gd name="T54" fmla="*/ 1988 w 3680"/>
                <a:gd name="T55" fmla="*/ 93 h 601"/>
                <a:gd name="T56" fmla="*/ 2187 w 3680"/>
                <a:gd name="T57" fmla="*/ 130 h 601"/>
                <a:gd name="T58" fmla="*/ 2396 w 3680"/>
                <a:gd name="T59" fmla="*/ 162 h 601"/>
                <a:gd name="T60" fmla="*/ 2561 w 3680"/>
                <a:gd name="T61" fmla="*/ 175 h 601"/>
                <a:gd name="T62" fmla="*/ 2816 w 3680"/>
                <a:gd name="T63" fmla="*/ 172 h 601"/>
                <a:gd name="T64" fmla="*/ 3040 w 3680"/>
                <a:gd name="T65" fmla="*/ 155 h 601"/>
                <a:gd name="T66" fmla="*/ 3046 w 3680"/>
                <a:gd name="T67" fmla="*/ 154 h 601"/>
                <a:gd name="T68" fmla="*/ 3301 w 3680"/>
                <a:gd name="T69" fmla="*/ 145 h 601"/>
                <a:gd name="T70" fmla="*/ 3596 w 3680"/>
                <a:gd name="T71" fmla="*/ 133 h 601"/>
                <a:gd name="T72" fmla="*/ 3680 w 3680"/>
                <a:gd name="T73" fmla="*/ 130 h 601"/>
                <a:gd name="T74" fmla="*/ 3680 w 3680"/>
                <a:gd name="T75" fmla="*/ 266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80" h="601">
                  <a:moveTo>
                    <a:pt x="3680" y="266"/>
                  </a:moveTo>
                  <a:cubicBezTo>
                    <a:pt x="3607" y="267"/>
                    <a:pt x="3535" y="271"/>
                    <a:pt x="3463" y="277"/>
                  </a:cubicBezTo>
                  <a:cubicBezTo>
                    <a:pt x="3436" y="279"/>
                    <a:pt x="3410" y="280"/>
                    <a:pt x="3383" y="281"/>
                  </a:cubicBezTo>
                  <a:cubicBezTo>
                    <a:pt x="3299" y="284"/>
                    <a:pt x="3215" y="292"/>
                    <a:pt x="3131" y="294"/>
                  </a:cubicBezTo>
                  <a:cubicBezTo>
                    <a:pt x="3076" y="296"/>
                    <a:pt x="3020" y="298"/>
                    <a:pt x="2966" y="303"/>
                  </a:cubicBezTo>
                  <a:cubicBezTo>
                    <a:pt x="2916" y="307"/>
                    <a:pt x="2866" y="305"/>
                    <a:pt x="2816" y="308"/>
                  </a:cubicBezTo>
                  <a:cubicBezTo>
                    <a:pt x="2726" y="314"/>
                    <a:pt x="2636" y="309"/>
                    <a:pt x="2546" y="304"/>
                  </a:cubicBezTo>
                  <a:cubicBezTo>
                    <a:pt x="2477" y="301"/>
                    <a:pt x="2409" y="296"/>
                    <a:pt x="2340" y="287"/>
                  </a:cubicBezTo>
                  <a:cubicBezTo>
                    <a:pt x="2261" y="276"/>
                    <a:pt x="2182" y="265"/>
                    <a:pt x="2103" y="250"/>
                  </a:cubicBezTo>
                  <a:cubicBezTo>
                    <a:pt x="2014" y="232"/>
                    <a:pt x="1924" y="214"/>
                    <a:pt x="1834" y="198"/>
                  </a:cubicBezTo>
                  <a:cubicBezTo>
                    <a:pt x="1749" y="184"/>
                    <a:pt x="1664" y="169"/>
                    <a:pt x="1579" y="158"/>
                  </a:cubicBezTo>
                  <a:cubicBezTo>
                    <a:pt x="1461" y="142"/>
                    <a:pt x="1342" y="137"/>
                    <a:pt x="1223" y="142"/>
                  </a:cubicBezTo>
                  <a:cubicBezTo>
                    <a:pt x="1153" y="145"/>
                    <a:pt x="1083" y="153"/>
                    <a:pt x="1014" y="167"/>
                  </a:cubicBezTo>
                  <a:cubicBezTo>
                    <a:pt x="933" y="182"/>
                    <a:pt x="854" y="201"/>
                    <a:pt x="775" y="226"/>
                  </a:cubicBezTo>
                  <a:cubicBezTo>
                    <a:pt x="676" y="257"/>
                    <a:pt x="580" y="295"/>
                    <a:pt x="485" y="337"/>
                  </a:cubicBezTo>
                  <a:cubicBezTo>
                    <a:pt x="397" y="376"/>
                    <a:pt x="312" y="419"/>
                    <a:pt x="229" y="466"/>
                  </a:cubicBezTo>
                  <a:cubicBezTo>
                    <a:pt x="156" y="507"/>
                    <a:pt x="83" y="550"/>
                    <a:pt x="13" y="597"/>
                  </a:cubicBezTo>
                  <a:cubicBezTo>
                    <a:pt x="9" y="599"/>
                    <a:pt x="5" y="600"/>
                    <a:pt x="0" y="601"/>
                  </a:cubicBezTo>
                  <a:cubicBezTo>
                    <a:pt x="23" y="564"/>
                    <a:pt x="56" y="536"/>
                    <a:pt x="89" y="507"/>
                  </a:cubicBezTo>
                  <a:cubicBezTo>
                    <a:pt x="159" y="446"/>
                    <a:pt x="240" y="400"/>
                    <a:pt x="320" y="354"/>
                  </a:cubicBezTo>
                  <a:cubicBezTo>
                    <a:pt x="393" y="312"/>
                    <a:pt x="466" y="270"/>
                    <a:pt x="538" y="227"/>
                  </a:cubicBezTo>
                  <a:cubicBezTo>
                    <a:pt x="590" y="197"/>
                    <a:pt x="642" y="167"/>
                    <a:pt x="695" y="142"/>
                  </a:cubicBezTo>
                  <a:cubicBezTo>
                    <a:pt x="763" y="109"/>
                    <a:pt x="831" y="79"/>
                    <a:pt x="902" y="57"/>
                  </a:cubicBezTo>
                  <a:cubicBezTo>
                    <a:pt x="965" y="38"/>
                    <a:pt x="1028" y="23"/>
                    <a:pt x="1093" y="16"/>
                  </a:cubicBezTo>
                  <a:cubicBezTo>
                    <a:pt x="1184" y="6"/>
                    <a:pt x="1277" y="0"/>
                    <a:pt x="1369" y="9"/>
                  </a:cubicBezTo>
                  <a:cubicBezTo>
                    <a:pt x="1413" y="12"/>
                    <a:pt x="1457" y="13"/>
                    <a:pt x="1500" y="17"/>
                  </a:cubicBezTo>
                  <a:cubicBezTo>
                    <a:pt x="1553" y="22"/>
                    <a:pt x="1606" y="30"/>
                    <a:pt x="1659" y="37"/>
                  </a:cubicBezTo>
                  <a:cubicBezTo>
                    <a:pt x="1769" y="53"/>
                    <a:pt x="1879" y="73"/>
                    <a:pt x="1988" y="93"/>
                  </a:cubicBezTo>
                  <a:cubicBezTo>
                    <a:pt x="2054" y="106"/>
                    <a:pt x="2121" y="119"/>
                    <a:pt x="2187" y="130"/>
                  </a:cubicBezTo>
                  <a:cubicBezTo>
                    <a:pt x="2257" y="142"/>
                    <a:pt x="2326" y="154"/>
                    <a:pt x="2396" y="162"/>
                  </a:cubicBezTo>
                  <a:cubicBezTo>
                    <a:pt x="2451" y="168"/>
                    <a:pt x="2506" y="171"/>
                    <a:pt x="2561" y="175"/>
                  </a:cubicBezTo>
                  <a:cubicBezTo>
                    <a:pt x="2646" y="181"/>
                    <a:pt x="2731" y="174"/>
                    <a:pt x="2816" y="172"/>
                  </a:cubicBezTo>
                  <a:cubicBezTo>
                    <a:pt x="2891" y="170"/>
                    <a:pt x="2965" y="161"/>
                    <a:pt x="3040" y="155"/>
                  </a:cubicBezTo>
                  <a:cubicBezTo>
                    <a:pt x="3042" y="154"/>
                    <a:pt x="3044" y="154"/>
                    <a:pt x="3046" y="154"/>
                  </a:cubicBezTo>
                  <a:cubicBezTo>
                    <a:pt x="3131" y="156"/>
                    <a:pt x="3216" y="147"/>
                    <a:pt x="3301" y="145"/>
                  </a:cubicBezTo>
                  <a:cubicBezTo>
                    <a:pt x="3399" y="142"/>
                    <a:pt x="3498" y="137"/>
                    <a:pt x="3596" y="133"/>
                  </a:cubicBezTo>
                  <a:cubicBezTo>
                    <a:pt x="3624" y="131"/>
                    <a:pt x="3652" y="131"/>
                    <a:pt x="3680" y="130"/>
                  </a:cubicBezTo>
                  <a:cubicBezTo>
                    <a:pt x="3680" y="175"/>
                    <a:pt x="3680" y="220"/>
                    <a:pt x="3680" y="266"/>
                  </a:cubicBezTo>
                  <a:close/>
                </a:path>
              </a:pathLst>
            </a:custGeom>
            <a:solidFill>
              <a:srgbClr val="FAC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57">
              <a:extLst>
                <a:ext uri="{FF2B5EF4-FFF2-40B4-BE49-F238E27FC236}">
                  <a16:creationId xmlns:a16="http://schemas.microsoft.com/office/drawing/2014/main" id="{1664A2E1-2354-E1AE-ACB8-600625825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" y="1381"/>
              <a:ext cx="698" cy="607"/>
            </a:xfrm>
            <a:custGeom>
              <a:avLst/>
              <a:gdLst>
                <a:gd name="T0" fmla="*/ 1576 w 2531"/>
                <a:gd name="T1" fmla="*/ 714 h 2199"/>
                <a:gd name="T2" fmla="*/ 1554 w 2531"/>
                <a:gd name="T3" fmla="*/ 1020 h 2199"/>
                <a:gd name="T4" fmla="*/ 2036 w 2531"/>
                <a:gd name="T5" fmla="*/ 1127 h 2199"/>
                <a:gd name="T6" fmla="*/ 2100 w 2531"/>
                <a:gd name="T7" fmla="*/ 1186 h 2199"/>
                <a:gd name="T8" fmla="*/ 1996 w 2531"/>
                <a:gd name="T9" fmla="*/ 1532 h 2199"/>
                <a:gd name="T10" fmla="*/ 1984 w 2531"/>
                <a:gd name="T11" fmla="*/ 1617 h 2199"/>
                <a:gd name="T12" fmla="*/ 2018 w 2531"/>
                <a:gd name="T13" fmla="*/ 1563 h 2199"/>
                <a:gd name="T14" fmla="*/ 2070 w 2531"/>
                <a:gd name="T15" fmla="*/ 1456 h 2199"/>
                <a:gd name="T16" fmla="*/ 2137 w 2531"/>
                <a:gd name="T17" fmla="*/ 1396 h 2199"/>
                <a:gd name="T18" fmla="*/ 2193 w 2531"/>
                <a:gd name="T19" fmla="*/ 1327 h 2199"/>
                <a:gd name="T20" fmla="*/ 2330 w 2531"/>
                <a:gd name="T21" fmla="*/ 1142 h 2199"/>
                <a:gd name="T22" fmla="*/ 2374 w 2531"/>
                <a:gd name="T23" fmla="*/ 974 h 2199"/>
                <a:gd name="T24" fmla="*/ 2527 w 2531"/>
                <a:gd name="T25" fmla="*/ 885 h 2199"/>
                <a:gd name="T26" fmla="*/ 2300 w 2531"/>
                <a:gd name="T27" fmla="*/ 1657 h 2199"/>
                <a:gd name="T28" fmla="*/ 1555 w 2531"/>
                <a:gd name="T29" fmla="*/ 2162 h 2199"/>
                <a:gd name="T30" fmla="*/ 617 w 2531"/>
                <a:gd name="T31" fmla="*/ 2017 h 2199"/>
                <a:gd name="T32" fmla="*/ 51 w 2531"/>
                <a:gd name="T33" fmla="*/ 1286 h 2199"/>
                <a:gd name="T34" fmla="*/ 4 w 2531"/>
                <a:gd name="T35" fmla="*/ 857 h 2199"/>
                <a:gd name="T36" fmla="*/ 101 w 2531"/>
                <a:gd name="T37" fmla="*/ 844 h 2199"/>
                <a:gd name="T38" fmla="*/ 172 w 2531"/>
                <a:gd name="T39" fmla="*/ 955 h 2199"/>
                <a:gd name="T40" fmla="*/ 274 w 2531"/>
                <a:gd name="T41" fmla="*/ 1309 h 2199"/>
                <a:gd name="T42" fmla="*/ 333 w 2531"/>
                <a:gd name="T43" fmla="*/ 1183 h 2199"/>
                <a:gd name="T44" fmla="*/ 377 w 2531"/>
                <a:gd name="T45" fmla="*/ 886 h 2199"/>
                <a:gd name="T46" fmla="*/ 419 w 2531"/>
                <a:gd name="T47" fmla="*/ 769 h 2199"/>
                <a:gd name="T48" fmla="*/ 357 w 2531"/>
                <a:gd name="T49" fmla="*/ 715 h 2199"/>
                <a:gd name="T50" fmla="*/ 369 w 2531"/>
                <a:gd name="T51" fmla="*/ 587 h 2199"/>
                <a:gd name="T52" fmla="*/ 406 w 2531"/>
                <a:gd name="T53" fmla="*/ 730 h 2199"/>
                <a:gd name="T54" fmla="*/ 467 w 2531"/>
                <a:gd name="T55" fmla="*/ 596 h 2199"/>
                <a:gd name="T56" fmla="*/ 442 w 2531"/>
                <a:gd name="T57" fmla="*/ 534 h 2199"/>
                <a:gd name="T58" fmla="*/ 532 w 2531"/>
                <a:gd name="T59" fmla="*/ 561 h 2199"/>
                <a:gd name="T60" fmla="*/ 566 w 2531"/>
                <a:gd name="T61" fmla="*/ 610 h 2199"/>
                <a:gd name="T62" fmla="*/ 593 w 2531"/>
                <a:gd name="T63" fmla="*/ 781 h 2199"/>
                <a:gd name="T64" fmla="*/ 690 w 2531"/>
                <a:gd name="T65" fmla="*/ 593 h 2199"/>
                <a:gd name="T66" fmla="*/ 722 w 2531"/>
                <a:gd name="T67" fmla="*/ 670 h 2199"/>
                <a:gd name="T68" fmla="*/ 743 w 2531"/>
                <a:gd name="T69" fmla="*/ 871 h 2199"/>
                <a:gd name="T70" fmla="*/ 712 w 2531"/>
                <a:gd name="T71" fmla="*/ 844 h 2199"/>
                <a:gd name="T72" fmla="*/ 748 w 2531"/>
                <a:gd name="T73" fmla="*/ 883 h 2199"/>
                <a:gd name="T74" fmla="*/ 740 w 2531"/>
                <a:gd name="T75" fmla="*/ 720 h 2199"/>
                <a:gd name="T76" fmla="*/ 779 w 2531"/>
                <a:gd name="T77" fmla="*/ 668 h 2199"/>
                <a:gd name="T78" fmla="*/ 805 w 2531"/>
                <a:gd name="T79" fmla="*/ 599 h 2199"/>
                <a:gd name="T80" fmla="*/ 861 w 2531"/>
                <a:gd name="T81" fmla="*/ 527 h 2199"/>
                <a:gd name="T82" fmla="*/ 871 w 2531"/>
                <a:gd name="T83" fmla="*/ 352 h 2199"/>
                <a:gd name="T84" fmla="*/ 921 w 2531"/>
                <a:gd name="T85" fmla="*/ 326 h 2199"/>
                <a:gd name="T86" fmla="*/ 966 w 2531"/>
                <a:gd name="T87" fmla="*/ 256 h 2199"/>
                <a:gd name="T88" fmla="*/ 1023 w 2531"/>
                <a:gd name="T89" fmla="*/ 120 h 2199"/>
                <a:gd name="T90" fmla="*/ 1008 w 2531"/>
                <a:gd name="T91" fmla="*/ 109 h 2199"/>
                <a:gd name="T92" fmla="*/ 1019 w 2531"/>
                <a:gd name="T93" fmla="*/ 43 h 2199"/>
                <a:gd name="T94" fmla="*/ 1106 w 2531"/>
                <a:gd name="T95" fmla="*/ 35 h 2199"/>
                <a:gd name="T96" fmla="*/ 1137 w 2531"/>
                <a:gd name="T97" fmla="*/ 25 h 2199"/>
                <a:gd name="T98" fmla="*/ 1357 w 2531"/>
                <a:gd name="T99" fmla="*/ 15 h 2199"/>
                <a:gd name="T100" fmla="*/ 1389 w 2531"/>
                <a:gd name="T101" fmla="*/ 9 h 2199"/>
                <a:gd name="T102" fmla="*/ 1535 w 2531"/>
                <a:gd name="T103" fmla="*/ 66 h 2199"/>
                <a:gd name="T104" fmla="*/ 1596 w 2531"/>
                <a:gd name="T105" fmla="*/ 165 h 2199"/>
                <a:gd name="T106" fmla="*/ 1623 w 2531"/>
                <a:gd name="T107" fmla="*/ 194 h 2199"/>
                <a:gd name="T108" fmla="*/ 1683 w 2531"/>
                <a:gd name="T109" fmla="*/ 391 h 2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31" h="2199">
                  <a:moveTo>
                    <a:pt x="1692" y="413"/>
                  </a:moveTo>
                  <a:cubicBezTo>
                    <a:pt x="1667" y="447"/>
                    <a:pt x="1639" y="480"/>
                    <a:pt x="1616" y="516"/>
                  </a:cubicBezTo>
                  <a:cubicBezTo>
                    <a:pt x="1579" y="577"/>
                    <a:pt x="1554" y="641"/>
                    <a:pt x="1576" y="714"/>
                  </a:cubicBezTo>
                  <a:cubicBezTo>
                    <a:pt x="1577" y="719"/>
                    <a:pt x="1576" y="725"/>
                    <a:pt x="1576" y="730"/>
                  </a:cubicBezTo>
                  <a:cubicBezTo>
                    <a:pt x="1584" y="744"/>
                    <a:pt x="1580" y="758"/>
                    <a:pt x="1575" y="772"/>
                  </a:cubicBezTo>
                  <a:cubicBezTo>
                    <a:pt x="1543" y="853"/>
                    <a:pt x="1530" y="935"/>
                    <a:pt x="1554" y="1020"/>
                  </a:cubicBezTo>
                  <a:cubicBezTo>
                    <a:pt x="1568" y="1072"/>
                    <a:pt x="1601" y="1110"/>
                    <a:pt x="1648" y="1137"/>
                  </a:cubicBezTo>
                  <a:cubicBezTo>
                    <a:pt x="1716" y="1176"/>
                    <a:pt x="1790" y="1176"/>
                    <a:pt x="1865" y="1168"/>
                  </a:cubicBezTo>
                  <a:cubicBezTo>
                    <a:pt x="1923" y="1162"/>
                    <a:pt x="1980" y="1145"/>
                    <a:pt x="2036" y="1127"/>
                  </a:cubicBezTo>
                  <a:cubicBezTo>
                    <a:pt x="2044" y="1125"/>
                    <a:pt x="2052" y="1121"/>
                    <a:pt x="2061" y="1121"/>
                  </a:cubicBezTo>
                  <a:cubicBezTo>
                    <a:pt x="2063" y="1121"/>
                    <a:pt x="2065" y="1121"/>
                    <a:pt x="2067" y="1122"/>
                  </a:cubicBezTo>
                  <a:cubicBezTo>
                    <a:pt x="2096" y="1136"/>
                    <a:pt x="2108" y="1154"/>
                    <a:pt x="2100" y="1186"/>
                  </a:cubicBezTo>
                  <a:cubicBezTo>
                    <a:pt x="2083" y="1260"/>
                    <a:pt x="2075" y="1336"/>
                    <a:pt x="2037" y="1404"/>
                  </a:cubicBezTo>
                  <a:cubicBezTo>
                    <a:pt x="2025" y="1424"/>
                    <a:pt x="2021" y="1448"/>
                    <a:pt x="2020" y="1471"/>
                  </a:cubicBezTo>
                  <a:cubicBezTo>
                    <a:pt x="2018" y="1494"/>
                    <a:pt x="2011" y="1514"/>
                    <a:pt x="1996" y="1532"/>
                  </a:cubicBezTo>
                  <a:cubicBezTo>
                    <a:pt x="1992" y="1537"/>
                    <a:pt x="1989" y="1542"/>
                    <a:pt x="1989" y="1549"/>
                  </a:cubicBezTo>
                  <a:cubicBezTo>
                    <a:pt x="1988" y="1555"/>
                    <a:pt x="1988" y="1561"/>
                    <a:pt x="1985" y="1565"/>
                  </a:cubicBezTo>
                  <a:cubicBezTo>
                    <a:pt x="1968" y="1582"/>
                    <a:pt x="1970" y="1600"/>
                    <a:pt x="1984" y="1617"/>
                  </a:cubicBezTo>
                  <a:cubicBezTo>
                    <a:pt x="1989" y="1623"/>
                    <a:pt x="1985" y="1631"/>
                    <a:pt x="1990" y="1636"/>
                  </a:cubicBezTo>
                  <a:cubicBezTo>
                    <a:pt x="1998" y="1633"/>
                    <a:pt x="1997" y="1627"/>
                    <a:pt x="1996" y="1621"/>
                  </a:cubicBezTo>
                  <a:cubicBezTo>
                    <a:pt x="1994" y="1598"/>
                    <a:pt x="2003" y="1579"/>
                    <a:pt x="2018" y="1563"/>
                  </a:cubicBezTo>
                  <a:cubicBezTo>
                    <a:pt x="2026" y="1553"/>
                    <a:pt x="2035" y="1544"/>
                    <a:pt x="2032" y="1530"/>
                  </a:cubicBezTo>
                  <a:cubicBezTo>
                    <a:pt x="2032" y="1524"/>
                    <a:pt x="2034" y="1519"/>
                    <a:pt x="2037" y="1515"/>
                  </a:cubicBezTo>
                  <a:cubicBezTo>
                    <a:pt x="2051" y="1497"/>
                    <a:pt x="2066" y="1480"/>
                    <a:pt x="2070" y="1456"/>
                  </a:cubicBezTo>
                  <a:cubicBezTo>
                    <a:pt x="2071" y="1452"/>
                    <a:pt x="2075" y="1448"/>
                    <a:pt x="2079" y="1446"/>
                  </a:cubicBezTo>
                  <a:cubicBezTo>
                    <a:pt x="2081" y="1445"/>
                    <a:pt x="2084" y="1445"/>
                    <a:pt x="2084" y="1443"/>
                  </a:cubicBezTo>
                  <a:cubicBezTo>
                    <a:pt x="2097" y="1422"/>
                    <a:pt x="2118" y="1411"/>
                    <a:pt x="2137" y="1396"/>
                  </a:cubicBezTo>
                  <a:cubicBezTo>
                    <a:pt x="2145" y="1390"/>
                    <a:pt x="2146" y="1379"/>
                    <a:pt x="2146" y="1369"/>
                  </a:cubicBezTo>
                  <a:cubicBezTo>
                    <a:pt x="2147" y="1358"/>
                    <a:pt x="2150" y="1351"/>
                    <a:pt x="2163" y="1350"/>
                  </a:cubicBezTo>
                  <a:cubicBezTo>
                    <a:pt x="2177" y="1349"/>
                    <a:pt x="2186" y="1338"/>
                    <a:pt x="2193" y="1327"/>
                  </a:cubicBezTo>
                  <a:cubicBezTo>
                    <a:pt x="2210" y="1295"/>
                    <a:pt x="2237" y="1270"/>
                    <a:pt x="2246" y="1234"/>
                  </a:cubicBezTo>
                  <a:cubicBezTo>
                    <a:pt x="2251" y="1216"/>
                    <a:pt x="2270" y="1203"/>
                    <a:pt x="2287" y="1195"/>
                  </a:cubicBezTo>
                  <a:cubicBezTo>
                    <a:pt x="2310" y="1183"/>
                    <a:pt x="2322" y="1164"/>
                    <a:pt x="2330" y="1142"/>
                  </a:cubicBezTo>
                  <a:cubicBezTo>
                    <a:pt x="2332" y="1137"/>
                    <a:pt x="2334" y="1132"/>
                    <a:pt x="2335" y="1127"/>
                  </a:cubicBezTo>
                  <a:cubicBezTo>
                    <a:pt x="2340" y="1091"/>
                    <a:pt x="2353" y="1059"/>
                    <a:pt x="2374" y="1030"/>
                  </a:cubicBezTo>
                  <a:cubicBezTo>
                    <a:pt x="2387" y="1012"/>
                    <a:pt x="2388" y="993"/>
                    <a:pt x="2374" y="974"/>
                  </a:cubicBezTo>
                  <a:cubicBezTo>
                    <a:pt x="2374" y="972"/>
                    <a:pt x="2374" y="970"/>
                    <a:pt x="2375" y="969"/>
                  </a:cubicBezTo>
                  <a:cubicBezTo>
                    <a:pt x="2418" y="938"/>
                    <a:pt x="2465" y="915"/>
                    <a:pt x="2509" y="886"/>
                  </a:cubicBezTo>
                  <a:cubicBezTo>
                    <a:pt x="2514" y="882"/>
                    <a:pt x="2521" y="880"/>
                    <a:pt x="2527" y="885"/>
                  </a:cubicBezTo>
                  <a:cubicBezTo>
                    <a:pt x="2531" y="967"/>
                    <a:pt x="2526" y="1048"/>
                    <a:pt x="2513" y="1129"/>
                  </a:cubicBezTo>
                  <a:cubicBezTo>
                    <a:pt x="2498" y="1229"/>
                    <a:pt x="2471" y="1325"/>
                    <a:pt x="2432" y="1418"/>
                  </a:cubicBezTo>
                  <a:cubicBezTo>
                    <a:pt x="2397" y="1502"/>
                    <a:pt x="2353" y="1581"/>
                    <a:pt x="2300" y="1657"/>
                  </a:cubicBezTo>
                  <a:cubicBezTo>
                    <a:pt x="2250" y="1728"/>
                    <a:pt x="2194" y="1793"/>
                    <a:pt x="2131" y="1852"/>
                  </a:cubicBezTo>
                  <a:cubicBezTo>
                    <a:pt x="2056" y="1923"/>
                    <a:pt x="1973" y="1984"/>
                    <a:pt x="1883" y="2035"/>
                  </a:cubicBezTo>
                  <a:cubicBezTo>
                    <a:pt x="1779" y="2092"/>
                    <a:pt x="1670" y="2135"/>
                    <a:pt x="1555" y="2162"/>
                  </a:cubicBezTo>
                  <a:cubicBezTo>
                    <a:pt x="1475" y="2181"/>
                    <a:pt x="1395" y="2191"/>
                    <a:pt x="1313" y="2194"/>
                  </a:cubicBezTo>
                  <a:cubicBezTo>
                    <a:pt x="1203" y="2199"/>
                    <a:pt x="1095" y="2188"/>
                    <a:pt x="988" y="2165"/>
                  </a:cubicBezTo>
                  <a:cubicBezTo>
                    <a:pt x="857" y="2136"/>
                    <a:pt x="733" y="2086"/>
                    <a:pt x="617" y="2017"/>
                  </a:cubicBezTo>
                  <a:cubicBezTo>
                    <a:pt x="534" y="1968"/>
                    <a:pt x="458" y="1909"/>
                    <a:pt x="389" y="1844"/>
                  </a:cubicBezTo>
                  <a:cubicBezTo>
                    <a:pt x="331" y="1789"/>
                    <a:pt x="279" y="1728"/>
                    <a:pt x="233" y="1663"/>
                  </a:cubicBezTo>
                  <a:cubicBezTo>
                    <a:pt x="152" y="1547"/>
                    <a:pt x="90" y="1422"/>
                    <a:pt x="51" y="1286"/>
                  </a:cubicBezTo>
                  <a:cubicBezTo>
                    <a:pt x="26" y="1197"/>
                    <a:pt x="10" y="1107"/>
                    <a:pt x="3" y="1014"/>
                  </a:cubicBezTo>
                  <a:cubicBezTo>
                    <a:pt x="0" y="971"/>
                    <a:pt x="1" y="928"/>
                    <a:pt x="1" y="885"/>
                  </a:cubicBezTo>
                  <a:cubicBezTo>
                    <a:pt x="0" y="875"/>
                    <a:pt x="2" y="866"/>
                    <a:pt x="4" y="857"/>
                  </a:cubicBezTo>
                  <a:cubicBezTo>
                    <a:pt x="12" y="846"/>
                    <a:pt x="24" y="853"/>
                    <a:pt x="33" y="852"/>
                  </a:cubicBezTo>
                  <a:cubicBezTo>
                    <a:pt x="35" y="852"/>
                    <a:pt x="37" y="853"/>
                    <a:pt x="39" y="853"/>
                  </a:cubicBezTo>
                  <a:cubicBezTo>
                    <a:pt x="62" y="861"/>
                    <a:pt x="82" y="852"/>
                    <a:pt x="101" y="844"/>
                  </a:cubicBezTo>
                  <a:cubicBezTo>
                    <a:pt x="117" y="837"/>
                    <a:pt x="127" y="841"/>
                    <a:pt x="142" y="849"/>
                  </a:cubicBezTo>
                  <a:cubicBezTo>
                    <a:pt x="171" y="866"/>
                    <a:pt x="167" y="889"/>
                    <a:pt x="165" y="913"/>
                  </a:cubicBezTo>
                  <a:cubicBezTo>
                    <a:pt x="164" y="928"/>
                    <a:pt x="165" y="942"/>
                    <a:pt x="172" y="955"/>
                  </a:cubicBezTo>
                  <a:cubicBezTo>
                    <a:pt x="189" y="987"/>
                    <a:pt x="195" y="1022"/>
                    <a:pt x="194" y="1058"/>
                  </a:cubicBezTo>
                  <a:cubicBezTo>
                    <a:pt x="193" y="1098"/>
                    <a:pt x="201" y="1134"/>
                    <a:pt x="214" y="1172"/>
                  </a:cubicBezTo>
                  <a:cubicBezTo>
                    <a:pt x="231" y="1220"/>
                    <a:pt x="256" y="1263"/>
                    <a:pt x="274" y="1309"/>
                  </a:cubicBezTo>
                  <a:cubicBezTo>
                    <a:pt x="281" y="1326"/>
                    <a:pt x="307" y="1328"/>
                    <a:pt x="319" y="1313"/>
                  </a:cubicBezTo>
                  <a:cubicBezTo>
                    <a:pt x="321" y="1310"/>
                    <a:pt x="323" y="1308"/>
                    <a:pt x="323" y="1304"/>
                  </a:cubicBezTo>
                  <a:cubicBezTo>
                    <a:pt x="328" y="1264"/>
                    <a:pt x="344" y="1224"/>
                    <a:pt x="333" y="1183"/>
                  </a:cubicBezTo>
                  <a:cubicBezTo>
                    <a:pt x="329" y="1167"/>
                    <a:pt x="330" y="1153"/>
                    <a:pt x="341" y="1140"/>
                  </a:cubicBezTo>
                  <a:cubicBezTo>
                    <a:pt x="358" y="1121"/>
                    <a:pt x="361" y="1099"/>
                    <a:pt x="354" y="1074"/>
                  </a:cubicBezTo>
                  <a:cubicBezTo>
                    <a:pt x="334" y="1008"/>
                    <a:pt x="339" y="946"/>
                    <a:pt x="377" y="886"/>
                  </a:cubicBezTo>
                  <a:cubicBezTo>
                    <a:pt x="383" y="876"/>
                    <a:pt x="388" y="865"/>
                    <a:pt x="393" y="855"/>
                  </a:cubicBezTo>
                  <a:cubicBezTo>
                    <a:pt x="404" y="834"/>
                    <a:pt x="413" y="814"/>
                    <a:pt x="418" y="792"/>
                  </a:cubicBezTo>
                  <a:cubicBezTo>
                    <a:pt x="420" y="785"/>
                    <a:pt x="423" y="778"/>
                    <a:pt x="419" y="769"/>
                  </a:cubicBezTo>
                  <a:cubicBezTo>
                    <a:pt x="407" y="771"/>
                    <a:pt x="395" y="783"/>
                    <a:pt x="381" y="775"/>
                  </a:cubicBezTo>
                  <a:cubicBezTo>
                    <a:pt x="367" y="768"/>
                    <a:pt x="375" y="752"/>
                    <a:pt x="371" y="741"/>
                  </a:cubicBezTo>
                  <a:cubicBezTo>
                    <a:pt x="367" y="731"/>
                    <a:pt x="359" y="724"/>
                    <a:pt x="357" y="715"/>
                  </a:cubicBezTo>
                  <a:cubicBezTo>
                    <a:pt x="348" y="670"/>
                    <a:pt x="345" y="626"/>
                    <a:pt x="351" y="581"/>
                  </a:cubicBezTo>
                  <a:cubicBezTo>
                    <a:pt x="355" y="578"/>
                    <a:pt x="359" y="577"/>
                    <a:pt x="363" y="579"/>
                  </a:cubicBezTo>
                  <a:cubicBezTo>
                    <a:pt x="366" y="581"/>
                    <a:pt x="368" y="584"/>
                    <a:pt x="369" y="587"/>
                  </a:cubicBezTo>
                  <a:cubicBezTo>
                    <a:pt x="377" y="631"/>
                    <a:pt x="392" y="675"/>
                    <a:pt x="389" y="721"/>
                  </a:cubicBezTo>
                  <a:cubicBezTo>
                    <a:pt x="389" y="725"/>
                    <a:pt x="387" y="731"/>
                    <a:pt x="391" y="734"/>
                  </a:cubicBezTo>
                  <a:cubicBezTo>
                    <a:pt x="396" y="738"/>
                    <a:pt x="402" y="734"/>
                    <a:pt x="406" y="730"/>
                  </a:cubicBezTo>
                  <a:cubicBezTo>
                    <a:pt x="435" y="699"/>
                    <a:pt x="470" y="672"/>
                    <a:pt x="485" y="629"/>
                  </a:cubicBezTo>
                  <a:cubicBezTo>
                    <a:pt x="488" y="622"/>
                    <a:pt x="489" y="614"/>
                    <a:pt x="487" y="606"/>
                  </a:cubicBezTo>
                  <a:cubicBezTo>
                    <a:pt x="484" y="594"/>
                    <a:pt x="482" y="587"/>
                    <a:pt x="467" y="596"/>
                  </a:cubicBezTo>
                  <a:cubicBezTo>
                    <a:pt x="454" y="603"/>
                    <a:pt x="449" y="600"/>
                    <a:pt x="449" y="585"/>
                  </a:cubicBezTo>
                  <a:cubicBezTo>
                    <a:pt x="449" y="576"/>
                    <a:pt x="448" y="567"/>
                    <a:pt x="444" y="559"/>
                  </a:cubicBezTo>
                  <a:cubicBezTo>
                    <a:pt x="440" y="551"/>
                    <a:pt x="440" y="543"/>
                    <a:pt x="442" y="534"/>
                  </a:cubicBezTo>
                  <a:cubicBezTo>
                    <a:pt x="443" y="528"/>
                    <a:pt x="442" y="519"/>
                    <a:pt x="450" y="518"/>
                  </a:cubicBezTo>
                  <a:cubicBezTo>
                    <a:pt x="457" y="517"/>
                    <a:pt x="460" y="525"/>
                    <a:pt x="464" y="530"/>
                  </a:cubicBezTo>
                  <a:cubicBezTo>
                    <a:pt x="481" y="552"/>
                    <a:pt x="501" y="568"/>
                    <a:pt x="532" y="561"/>
                  </a:cubicBezTo>
                  <a:cubicBezTo>
                    <a:pt x="542" y="559"/>
                    <a:pt x="550" y="562"/>
                    <a:pt x="553" y="574"/>
                  </a:cubicBezTo>
                  <a:cubicBezTo>
                    <a:pt x="556" y="585"/>
                    <a:pt x="567" y="594"/>
                    <a:pt x="565" y="607"/>
                  </a:cubicBezTo>
                  <a:cubicBezTo>
                    <a:pt x="565" y="608"/>
                    <a:pt x="565" y="610"/>
                    <a:pt x="566" y="610"/>
                  </a:cubicBezTo>
                  <a:cubicBezTo>
                    <a:pt x="593" y="610"/>
                    <a:pt x="579" y="628"/>
                    <a:pt x="578" y="638"/>
                  </a:cubicBezTo>
                  <a:cubicBezTo>
                    <a:pt x="577" y="670"/>
                    <a:pt x="580" y="701"/>
                    <a:pt x="585" y="732"/>
                  </a:cubicBezTo>
                  <a:cubicBezTo>
                    <a:pt x="587" y="748"/>
                    <a:pt x="589" y="764"/>
                    <a:pt x="593" y="781"/>
                  </a:cubicBezTo>
                  <a:cubicBezTo>
                    <a:pt x="600" y="763"/>
                    <a:pt x="604" y="745"/>
                    <a:pt x="606" y="727"/>
                  </a:cubicBezTo>
                  <a:cubicBezTo>
                    <a:pt x="610" y="678"/>
                    <a:pt x="640" y="641"/>
                    <a:pt x="666" y="603"/>
                  </a:cubicBezTo>
                  <a:cubicBezTo>
                    <a:pt x="671" y="595"/>
                    <a:pt x="681" y="591"/>
                    <a:pt x="690" y="593"/>
                  </a:cubicBezTo>
                  <a:cubicBezTo>
                    <a:pt x="700" y="594"/>
                    <a:pt x="701" y="604"/>
                    <a:pt x="703" y="611"/>
                  </a:cubicBezTo>
                  <a:cubicBezTo>
                    <a:pt x="705" y="621"/>
                    <a:pt x="709" y="630"/>
                    <a:pt x="710" y="640"/>
                  </a:cubicBezTo>
                  <a:cubicBezTo>
                    <a:pt x="710" y="652"/>
                    <a:pt x="710" y="660"/>
                    <a:pt x="722" y="670"/>
                  </a:cubicBezTo>
                  <a:cubicBezTo>
                    <a:pt x="735" y="681"/>
                    <a:pt x="736" y="706"/>
                    <a:pt x="731" y="723"/>
                  </a:cubicBezTo>
                  <a:cubicBezTo>
                    <a:pt x="723" y="760"/>
                    <a:pt x="729" y="796"/>
                    <a:pt x="737" y="831"/>
                  </a:cubicBezTo>
                  <a:cubicBezTo>
                    <a:pt x="740" y="844"/>
                    <a:pt x="743" y="857"/>
                    <a:pt x="743" y="871"/>
                  </a:cubicBezTo>
                  <a:cubicBezTo>
                    <a:pt x="744" y="875"/>
                    <a:pt x="743" y="879"/>
                    <a:pt x="739" y="881"/>
                  </a:cubicBezTo>
                  <a:cubicBezTo>
                    <a:pt x="735" y="883"/>
                    <a:pt x="731" y="879"/>
                    <a:pt x="729" y="876"/>
                  </a:cubicBezTo>
                  <a:cubicBezTo>
                    <a:pt x="722" y="868"/>
                    <a:pt x="719" y="857"/>
                    <a:pt x="712" y="844"/>
                  </a:cubicBezTo>
                  <a:cubicBezTo>
                    <a:pt x="727" y="891"/>
                    <a:pt x="742" y="933"/>
                    <a:pt x="758" y="979"/>
                  </a:cubicBezTo>
                  <a:cubicBezTo>
                    <a:pt x="763" y="962"/>
                    <a:pt x="766" y="951"/>
                    <a:pt x="756" y="937"/>
                  </a:cubicBezTo>
                  <a:cubicBezTo>
                    <a:pt x="746" y="922"/>
                    <a:pt x="739" y="904"/>
                    <a:pt x="748" y="883"/>
                  </a:cubicBezTo>
                  <a:cubicBezTo>
                    <a:pt x="756" y="865"/>
                    <a:pt x="748" y="843"/>
                    <a:pt x="739" y="825"/>
                  </a:cubicBezTo>
                  <a:cubicBezTo>
                    <a:pt x="726" y="797"/>
                    <a:pt x="725" y="767"/>
                    <a:pt x="729" y="737"/>
                  </a:cubicBezTo>
                  <a:cubicBezTo>
                    <a:pt x="730" y="730"/>
                    <a:pt x="731" y="721"/>
                    <a:pt x="740" y="720"/>
                  </a:cubicBezTo>
                  <a:cubicBezTo>
                    <a:pt x="748" y="719"/>
                    <a:pt x="751" y="728"/>
                    <a:pt x="754" y="734"/>
                  </a:cubicBezTo>
                  <a:cubicBezTo>
                    <a:pt x="759" y="744"/>
                    <a:pt x="760" y="756"/>
                    <a:pt x="768" y="764"/>
                  </a:cubicBezTo>
                  <a:cubicBezTo>
                    <a:pt x="793" y="734"/>
                    <a:pt x="790" y="701"/>
                    <a:pt x="779" y="668"/>
                  </a:cubicBezTo>
                  <a:cubicBezTo>
                    <a:pt x="773" y="648"/>
                    <a:pt x="774" y="628"/>
                    <a:pt x="780" y="609"/>
                  </a:cubicBezTo>
                  <a:cubicBezTo>
                    <a:pt x="783" y="598"/>
                    <a:pt x="789" y="588"/>
                    <a:pt x="804" y="596"/>
                  </a:cubicBezTo>
                  <a:cubicBezTo>
                    <a:pt x="805" y="597"/>
                    <a:pt x="803" y="599"/>
                    <a:pt x="805" y="599"/>
                  </a:cubicBezTo>
                  <a:cubicBezTo>
                    <a:pt x="806" y="599"/>
                    <a:pt x="806" y="596"/>
                    <a:pt x="807" y="595"/>
                  </a:cubicBezTo>
                  <a:cubicBezTo>
                    <a:pt x="815" y="583"/>
                    <a:pt x="823" y="572"/>
                    <a:pt x="837" y="565"/>
                  </a:cubicBezTo>
                  <a:cubicBezTo>
                    <a:pt x="852" y="557"/>
                    <a:pt x="856" y="541"/>
                    <a:pt x="861" y="527"/>
                  </a:cubicBezTo>
                  <a:cubicBezTo>
                    <a:pt x="878" y="486"/>
                    <a:pt x="887" y="444"/>
                    <a:pt x="876" y="400"/>
                  </a:cubicBezTo>
                  <a:cubicBezTo>
                    <a:pt x="874" y="394"/>
                    <a:pt x="874" y="387"/>
                    <a:pt x="876" y="381"/>
                  </a:cubicBezTo>
                  <a:cubicBezTo>
                    <a:pt x="880" y="370"/>
                    <a:pt x="887" y="361"/>
                    <a:pt x="871" y="352"/>
                  </a:cubicBezTo>
                  <a:cubicBezTo>
                    <a:pt x="863" y="347"/>
                    <a:pt x="868" y="334"/>
                    <a:pt x="873" y="326"/>
                  </a:cubicBezTo>
                  <a:cubicBezTo>
                    <a:pt x="879" y="318"/>
                    <a:pt x="885" y="305"/>
                    <a:pt x="897" y="309"/>
                  </a:cubicBezTo>
                  <a:cubicBezTo>
                    <a:pt x="905" y="311"/>
                    <a:pt x="919" y="312"/>
                    <a:pt x="921" y="326"/>
                  </a:cubicBezTo>
                  <a:cubicBezTo>
                    <a:pt x="923" y="342"/>
                    <a:pt x="931" y="356"/>
                    <a:pt x="927" y="373"/>
                  </a:cubicBezTo>
                  <a:cubicBezTo>
                    <a:pt x="932" y="364"/>
                    <a:pt x="931" y="356"/>
                    <a:pt x="930" y="347"/>
                  </a:cubicBezTo>
                  <a:cubicBezTo>
                    <a:pt x="925" y="310"/>
                    <a:pt x="935" y="279"/>
                    <a:pt x="966" y="256"/>
                  </a:cubicBezTo>
                  <a:cubicBezTo>
                    <a:pt x="972" y="252"/>
                    <a:pt x="975" y="245"/>
                    <a:pt x="978" y="239"/>
                  </a:cubicBezTo>
                  <a:cubicBezTo>
                    <a:pt x="993" y="209"/>
                    <a:pt x="1004" y="177"/>
                    <a:pt x="1011" y="144"/>
                  </a:cubicBezTo>
                  <a:cubicBezTo>
                    <a:pt x="1013" y="136"/>
                    <a:pt x="1013" y="126"/>
                    <a:pt x="1023" y="120"/>
                  </a:cubicBezTo>
                  <a:cubicBezTo>
                    <a:pt x="1031" y="144"/>
                    <a:pt x="1022" y="166"/>
                    <a:pt x="1022" y="184"/>
                  </a:cubicBezTo>
                  <a:cubicBezTo>
                    <a:pt x="1020" y="171"/>
                    <a:pt x="1028" y="154"/>
                    <a:pt x="1027" y="136"/>
                  </a:cubicBezTo>
                  <a:cubicBezTo>
                    <a:pt x="1027" y="120"/>
                    <a:pt x="1019" y="114"/>
                    <a:pt x="1008" y="109"/>
                  </a:cubicBezTo>
                  <a:cubicBezTo>
                    <a:pt x="989" y="99"/>
                    <a:pt x="986" y="92"/>
                    <a:pt x="996" y="73"/>
                  </a:cubicBezTo>
                  <a:cubicBezTo>
                    <a:pt x="999" y="66"/>
                    <a:pt x="1004" y="60"/>
                    <a:pt x="1008" y="53"/>
                  </a:cubicBezTo>
                  <a:cubicBezTo>
                    <a:pt x="1011" y="48"/>
                    <a:pt x="1014" y="45"/>
                    <a:pt x="1019" y="43"/>
                  </a:cubicBezTo>
                  <a:cubicBezTo>
                    <a:pt x="1040" y="39"/>
                    <a:pt x="1060" y="34"/>
                    <a:pt x="1080" y="30"/>
                  </a:cubicBezTo>
                  <a:cubicBezTo>
                    <a:pt x="1087" y="29"/>
                    <a:pt x="1094" y="27"/>
                    <a:pt x="1102" y="30"/>
                  </a:cubicBezTo>
                  <a:cubicBezTo>
                    <a:pt x="1104" y="31"/>
                    <a:pt x="1105" y="33"/>
                    <a:pt x="1106" y="35"/>
                  </a:cubicBezTo>
                  <a:cubicBezTo>
                    <a:pt x="1101" y="63"/>
                    <a:pt x="1105" y="91"/>
                    <a:pt x="1104" y="113"/>
                  </a:cubicBezTo>
                  <a:cubicBezTo>
                    <a:pt x="1115" y="90"/>
                    <a:pt x="1131" y="63"/>
                    <a:pt x="1133" y="30"/>
                  </a:cubicBezTo>
                  <a:cubicBezTo>
                    <a:pt x="1134" y="28"/>
                    <a:pt x="1135" y="26"/>
                    <a:pt x="1137" y="25"/>
                  </a:cubicBezTo>
                  <a:cubicBezTo>
                    <a:pt x="1167" y="11"/>
                    <a:pt x="1199" y="15"/>
                    <a:pt x="1230" y="11"/>
                  </a:cubicBezTo>
                  <a:cubicBezTo>
                    <a:pt x="1262" y="7"/>
                    <a:pt x="1294" y="9"/>
                    <a:pt x="1325" y="4"/>
                  </a:cubicBezTo>
                  <a:cubicBezTo>
                    <a:pt x="1338" y="0"/>
                    <a:pt x="1348" y="6"/>
                    <a:pt x="1357" y="15"/>
                  </a:cubicBezTo>
                  <a:cubicBezTo>
                    <a:pt x="1363" y="25"/>
                    <a:pt x="1362" y="34"/>
                    <a:pt x="1355" y="42"/>
                  </a:cubicBezTo>
                  <a:cubicBezTo>
                    <a:pt x="1365" y="34"/>
                    <a:pt x="1376" y="25"/>
                    <a:pt x="1383" y="12"/>
                  </a:cubicBezTo>
                  <a:cubicBezTo>
                    <a:pt x="1385" y="11"/>
                    <a:pt x="1387" y="10"/>
                    <a:pt x="1389" y="9"/>
                  </a:cubicBezTo>
                  <a:cubicBezTo>
                    <a:pt x="1417" y="6"/>
                    <a:pt x="1446" y="6"/>
                    <a:pt x="1474" y="10"/>
                  </a:cubicBezTo>
                  <a:cubicBezTo>
                    <a:pt x="1477" y="10"/>
                    <a:pt x="1480" y="12"/>
                    <a:pt x="1482" y="13"/>
                  </a:cubicBezTo>
                  <a:cubicBezTo>
                    <a:pt x="1509" y="22"/>
                    <a:pt x="1524" y="39"/>
                    <a:pt x="1535" y="66"/>
                  </a:cubicBezTo>
                  <a:cubicBezTo>
                    <a:pt x="1541" y="79"/>
                    <a:pt x="1555" y="94"/>
                    <a:pt x="1567" y="107"/>
                  </a:cubicBezTo>
                  <a:cubicBezTo>
                    <a:pt x="1576" y="118"/>
                    <a:pt x="1584" y="131"/>
                    <a:pt x="1586" y="146"/>
                  </a:cubicBezTo>
                  <a:cubicBezTo>
                    <a:pt x="1586" y="154"/>
                    <a:pt x="1592" y="159"/>
                    <a:pt x="1596" y="165"/>
                  </a:cubicBezTo>
                  <a:cubicBezTo>
                    <a:pt x="1597" y="166"/>
                    <a:pt x="1597" y="168"/>
                    <a:pt x="1600" y="167"/>
                  </a:cubicBezTo>
                  <a:cubicBezTo>
                    <a:pt x="1616" y="164"/>
                    <a:pt x="1616" y="164"/>
                    <a:pt x="1619" y="168"/>
                  </a:cubicBezTo>
                  <a:cubicBezTo>
                    <a:pt x="1626" y="176"/>
                    <a:pt x="1629" y="184"/>
                    <a:pt x="1623" y="194"/>
                  </a:cubicBezTo>
                  <a:cubicBezTo>
                    <a:pt x="1620" y="197"/>
                    <a:pt x="1620" y="201"/>
                    <a:pt x="1622" y="205"/>
                  </a:cubicBezTo>
                  <a:cubicBezTo>
                    <a:pt x="1631" y="222"/>
                    <a:pt x="1627" y="241"/>
                    <a:pt x="1630" y="260"/>
                  </a:cubicBezTo>
                  <a:cubicBezTo>
                    <a:pt x="1636" y="308"/>
                    <a:pt x="1655" y="351"/>
                    <a:pt x="1683" y="391"/>
                  </a:cubicBezTo>
                  <a:cubicBezTo>
                    <a:pt x="1688" y="397"/>
                    <a:pt x="1698" y="402"/>
                    <a:pt x="1692" y="413"/>
                  </a:cubicBezTo>
                  <a:close/>
                </a:path>
              </a:pathLst>
            </a:custGeom>
            <a:solidFill>
              <a:srgbClr val="7FC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58">
              <a:extLst>
                <a:ext uri="{FF2B5EF4-FFF2-40B4-BE49-F238E27FC236}">
                  <a16:creationId xmlns:a16="http://schemas.microsoft.com/office/drawing/2014/main" id="{5D615E16-6B5C-7CA2-F8C8-D3367F9ED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" y="1288"/>
              <a:ext cx="557" cy="285"/>
            </a:xfrm>
            <a:custGeom>
              <a:avLst/>
              <a:gdLst>
                <a:gd name="T0" fmla="*/ 1113 w 2018"/>
                <a:gd name="T1" fmla="*/ 366 h 1032"/>
                <a:gd name="T2" fmla="*/ 1180 w 2018"/>
                <a:gd name="T3" fmla="*/ 282 h 1032"/>
                <a:gd name="T4" fmla="*/ 1224 w 2018"/>
                <a:gd name="T5" fmla="*/ 254 h 1032"/>
                <a:gd name="T6" fmla="*/ 1143 w 2018"/>
                <a:gd name="T7" fmla="*/ 211 h 1032"/>
                <a:gd name="T8" fmla="*/ 1034 w 2018"/>
                <a:gd name="T9" fmla="*/ 192 h 1032"/>
                <a:gd name="T10" fmla="*/ 957 w 2018"/>
                <a:gd name="T11" fmla="*/ 213 h 1032"/>
                <a:gd name="T12" fmla="*/ 881 w 2018"/>
                <a:gd name="T13" fmla="*/ 193 h 1032"/>
                <a:gd name="T14" fmla="*/ 853 w 2018"/>
                <a:gd name="T15" fmla="*/ 186 h 1032"/>
                <a:gd name="T16" fmla="*/ 712 w 2018"/>
                <a:gd name="T17" fmla="*/ 297 h 1032"/>
                <a:gd name="T18" fmla="*/ 636 w 2018"/>
                <a:gd name="T19" fmla="*/ 360 h 1032"/>
                <a:gd name="T20" fmla="*/ 493 w 2018"/>
                <a:gd name="T21" fmla="*/ 423 h 1032"/>
                <a:gd name="T22" fmla="*/ 353 w 2018"/>
                <a:gd name="T23" fmla="*/ 577 h 1032"/>
                <a:gd name="T24" fmla="*/ 418 w 2018"/>
                <a:gd name="T25" fmla="*/ 504 h 1032"/>
                <a:gd name="T26" fmla="*/ 397 w 2018"/>
                <a:gd name="T27" fmla="*/ 578 h 1032"/>
                <a:gd name="T28" fmla="*/ 294 w 2018"/>
                <a:gd name="T29" fmla="*/ 653 h 1032"/>
                <a:gd name="T30" fmla="*/ 253 w 2018"/>
                <a:gd name="T31" fmla="*/ 668 h 1032"/>
                <a:gd name="T32" fmla="*/ 223 w 2018"/>
                <a:gd name="T33" fmla="*/ 678 h 1032"/>
                <a:gd name="T34" fmla="*/ 233 w 2018"/>
                <a:gd name="T35" fmla="*/ 686 h 1032"/>
                <a:gd name="T36" fmla="*/ 127 w 2018"/>
                <a:gd name="T37" fmla="*/ 842 h 1032"/>
                <a:gd name="T38" fmla="*/ 0 w 2018"/>
                <a:gd name="T39" fmla="*/ 1030 h 1032"/>
                <a:gd name="T40" fmla="*/ 153 w 2018"/>
                <a:gd name="T41" fmla="*/ 740 h 1032"/>
                <a:gd name="T42" fmla="*/ 336 w 2018"/>
                <a:gd name="T43" fmla="*/ 398 h 1032"/>
                <a:gd name="T44" fmla="*/ 574 w 2018"/>
                <a:gd name="T45" fmla="*/ 194 h 1032"/>
                <a:gd name="T46" fmla="*/ 964 w 2018"/>
                <a:gd name="T47" fmla="*/ 41 h 1032"/>
                <a:gd name="T48" fmla="*/ 1254 w 2018"/>
                <a:gd name="T49" fmla="*/ 0 h 1032"/>
                <a:gd name="T50" fmla="*/ 2015 w 2018"/>
                <a:gd name="T51" fmla="*/ 270 h 1032"/>
                <a:gd name="T52" fmla="*/ 1869 w 2018"/>
                <a:gd name="T53" fmla="*/ 257 h 1032"/>
                <a:gd name="T54" fmla="*/ 1806 w 2018"/>
                <a:gd name="T55" fmla="*/ 241 h 1032"/>
                <a:gd name="T56" fmla="*/ 1967 w 2018"/>
                <a:gd name="T57" fmla="*/ 394 h 1032"/>
                <a:gd name="T58" fmla="*/ 1860 w 2018"/>
                <a:gd name="T59" fmla="*/ 418 h 1032"/>
                <a:gd name="T60" fmla="*/ 1885 w 2018"/>
                <a:gd name="T61" fmla="*/ 515 h 1032"/>
                <a:gd name="T62" fmla="*/ 1788 w 2018"/>
                <a:gd name="T63" fmla="*/ 455 h 1032"/>
                <a:gd name="T64" fmla="*/ 1785 w 2018"/>
                <a:gd name="T65" fmla="*/ 345 h 1032"/>
                <a:gd name="T66" fmla="*/ 1785 w 2018"/>
                <a:gd name="T67" fmla="*/ 317 h 1032"/>
                <a:gd name="T68" fmla="*/ 1828 w 2018"/>
                <a:gd name="T69" fmla="*/ 325 h 1032"/>
                <a:gd name="T70" fmla="*/ 1869 w 2018"/>
                <a:gd name="T71" fmla="*/ 387 h 1032"/>
                <a:gd name="T72" fmla="*/ 1903 w 2018"/>
                <a:gd name="T73" fmla="*/ 403 h 1032"/>
                <a:gd name="T74" fmla="*/ 1919 w 2018"/>
                <a:gd name="T75" fmla="*/ 395 h 1032"/>
                <a:gd name="T76" fmla="*/ 1755 w 2018"/>
                <a:gd name="T77" fmla="*/ 284 h 1032"/>
                <a:gd name="T78" fmla="*/ 1753 w 2018"/>
                <a:gd name="T79" fmla="*/ 319 h 1032"/>
                <a:gd name="T80" fmla="*/ 1711 w 2018"/>
                <a:gd name="T81" fmla="*/ 273 h 1032"/>
                <a:gd name="T82" fmla="*/ 1700 w 2018"/>
                <a:gd name="T83" fmla="*/ 294 h 1032"/>
                <a:gd name="T84" fmla="*/ 1644 w 2018"/>
                <a:gd name="T85" fmla="*/ 270 h 1032"/>
                <a:gd name="T86" fmla="*/ 1531 w 2018"/>
                <a:gd name="T87" fmla="*/ 183 h 1032"/>
                <a:gd name="T88" fmla="*/ 1517 w 2018"/>
                <a:gd name="T89" fmla="*/ 198 h 1032"/>
                <a:gd name="T90" fmla="*/ 1555 w 2018"/>
                <a:gd name="T91" fmla="*/ 241 h 1032"/>
                <a:gd name="T92" fmla="*/ 1424 w 2018"/>
                <a:gd name="T93" fmla="*/ 225 h 1032"/>
                <a:gd name="T94" fmla="*/ 1291 w 2018"/>
                <a:gd name="T95" fmla="*/ 197 h 1032"/>
                <a:gd name="T96" fmla="*/ 1292 w 2018"/>
                <a:gd name="T97" fmla="*/ 246 h 1032"/>
                <a:gd name="T98" fmla="*/ 1282 w 2018"/>
                <a:gd name="T99" fmla="*/ 265 h 1032"/>
                <a:gd name="T100" fmla="*/ 1295 w 2018"/>
                <a:gd name="T101" fmla="*/ 327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18" h="1032">
                  <a:moveTo>
                    <a:pt x="1304" y="343"/>
                  </a:moveTo>
                  <a:cubicBezTo>
                    <a:pt x="1301" y="355"/>
                    <a:pt x="1291" y="350"/>
                    <a:pt x="1284" y="350"/>
                  </a:cubicBezTo>
                  <a:cubicBezTo>
                    <a:pt x="1227" y="353"/>
                    <a:pt x="1169" y="355"/>
                    <a:pt x="1113" y="366"/>
                  </a:cubicBezTo>
                  <a:cubicBezTo>
                    <a:pt x="1100" y="354"/>
                    <a:pt x="1102" y="335"/>
                    <a:pt x="1119" y="333"/>
                  </a:cubicBezTo>
                  <a:cubicBezTo>
                    <a:pt x="1147" y="330"/>
                    <a:pt x="1156" y="302"/>
                    <a:pt x="1178" y="293"/>
                  </a:cubicBezTo>
                  <a:cubicBezTo>
                    <a:pt x="1182" y="291"/>
                    <a:pt x="1182" y="286"/>
                    <a:pt x="1180" y="282"/>
                  </a:cubicBezTo>
                  <a:cubicBezTo>
                    <a:pt x="1176" y="273"/>
                    <a:pt x="1182" y="266"/>
                    <a:pt x="1186" y="258"/>
                  </a:cubicBezTo>
                  <a:cubicBezTo>
                    <a:pt x="1191" y="248"/>
                    <a:pt x="1197" y="246"/>
                    <a:pt x="1207" y="252"/>
                  </a:cubicBezTo>
                  <a:cubicBezTo>
                    <a:pt x="1212" y="256"/>
                    <a:pt x="1218" y="266"/>
                    <a:pt x="1224" y="254"/>
                  </a:cubicBezTo>
                  <a:cubicBezTo>
                    <a:pt x="1229" y="244"/>
                    <a:pt x="1219" y="245"/>
                    <a:pt x="1213" y="243"/>
                  </a:cubicBezTo>
                  <a:cubicBezTo>
                    <a:pt x="1206" y="240"/>
                    <a:pt x="1203" y="232"/>
                    <a:pt x="1198" y="227"/>
                  </a:cubicBezTo>
                  <a:cubicBezTo>
                    <a:pt x="1183" y="212"/>
                    <a:pt x="1168" y="196"/>
                    <a:pt x="1143" y="211"/>
                  </a:cubicBezTo>
                  <a:cubicBezTo>
                    <a:pt x="1134" y="217"/>
                    <a:pt x="1121" y="216"/>
                    <a:pt x="1110" y="218"/>
                  </a:cubicBezTo>
                  <a:cubicBezTo>
                    <a:pt x="1106" y="219"/>
                    <a:pt x="1101" y="220"/>
                    <a:pt x="1099" y="217"/>
                  </a:cubicBezTo>
                  <a:cubicBezTo>
                    <a:pt x="1083" y="193"/>
                    <a:pt x="1053" y="209"/>
                    <a:pt x="1034" y="192"/>
                  </a:cubicBezTo>
                  <a:cubicBezTo>
                    <a:pt x="1029" y="187"/>
                    <a:pt x="1018" y="190"/>
                    <a:pt x="1014" y="196"/>
                  </a:cubicBezTo>
                  <a:cubicBezTo>
                    <a:pt x="1004" y="215"/>
                    <a:pt x="982" y="209"/>
                    <a:pt x="967" y="219"/>
                  </a:cubicBezTo>
                  <a:cubicBezTo>
                    <a:pt x="963" y="223"/>
                    <a:pt x="958" y="218"/>
                    <a:pt x="957" y="213"/>
                  </a:cubicBezTo>
                  <a:cubicBezTo>
                    <a:pt x="954" y="199"/>
                    <a:pt x="946" y="202"/>
                    <a:pt x="936" y="205"/>
                  </a:cubicBezTo>
                  <a:cubicBezTo>
                    <a:pt x="922" y="209"/>
                    <a:pt x="908" y="210"/>
                    <a:pt x="894" y="211"/>
                  </a:cubicBezTo>
                  <a:cubicBezTo>
                    <a:pt x="883" y="212"/>
                    <a:pt x="873" y="208"/>
                    <a:pt x="881" y="193"/>
                  </a:cubicBezTo>
                  <a:cubicBezTo>
                    <a:pt x="883" y="189"/>
                    <a:pt x="886" y="185"/>
                    <a:pt x="877" y="187"/>
                  </a:cubicBezTo>
                  <a:cubicBezTo>
                    <a:pt x="873" y="188"/>
                    <a:pt x="870" y="185"/>
                    <a:pt x="867" y="182"/>
                  </a:cubicBezTo>
                  <a:cubicBezTo>
                    <a:pt x="860" y="173"/>
                    <a:pt x="855" y="174"/>
                    <a:pt x="853" y="186"/>
                  </a:cubicBezTo>
                  <a:cubicBezTo>
                    <a:pt x="851" y="200"/>
                    <a:pt x="841" y="208"/>
                    <a:pt x="829" y="212"/>
                  </a:cubicBezTo>
                  <a:cubicBezTo>
                    <a:pt x="801" y="223"/>
                    <a:pt x="777" y="243"/>
                    <a:pt x="762" y="266"/>
                  </a:cubicBezTo>
                  <a:cubicBezTo>
                    <a:pt x="748" y="286"/>
                    <a:pt x="730" y="290"/>
                    <a:pt x="712" y="297"/>
                  </a:cubicBezTo>
                  <a:cubicBezTo>
                    <a:pt x="698" y="302"/>
                    <a:pt x="689" y="310"/>
                    <a:pt x="685" y="324"/>
                  </a:cubicBezTo>
                  <a:cubicBezTo>
                    <a:pt x="682" y="331"/>
                    <a:pt x="680" y="338"/>
                    <a:pt x="671" y="339"/>
                  </a:cubicBezTo>
                  <a:cubicBezTo>
                    <a:pt x="657" y="341"/>
                    <a:pt x="648" y="352"/>
                    <a:pt x="636" y="360"/>
                  </a:cubicBezTo>
                  <a:cubicBezTo>
                    <a:pt x="613" y="379"/>
                    <a:pt x="586" y="394"/>
                    <a:pt x="563" y="413"/>
                  </a:cubicBezTo>
                  <a:cubicBezTo>
                    <a:pt x="554" y="420"/>
                    <a:pt x="547" y="421"/>
                    <a:pt x="536" y="415"/>
                  </a:cubicBezTo>
                  <a:cubicBezTo>
                    <a:pt x="521" y="407"/>
                    <a:pt x="506" y="414"/>
                    <a:pt x="493" y="423"/>
                  </a:cubicBezTo>
                  <a:cubicBezTo>
                    <a:pt x="462" y="445"/>
                    <a:pt x="436" y="471"/>
                    <a:pt x="411" y="499"/>
                  </a:cubicBezTo>
                  <a:cubicBezTo>
                    <a:pt x="393" y="519"/>
                    <a:pt x="375" y="539"/>
                    <a:pt x="354" y="558"/>
                  </a:cubicBezTo>
                  <a:cubicBezTo>
                    <a:pt x="348" y="563"/>
                    <a:pt x="335" y="570"/>
                    <a:pt x="353" y="577"/>
                  </a:cubicBezTo>
                  <a:cubicBezTo>
                    <a:pt x="355" y="578"/>
                    <a:pt x="354" y="582"/>
                    <a:pt x="353" y="588"/>
                  </a:cubicBezTo>
                  <a:cubicBezTo>
                    <a:pt x="369" y="568"/>
                    <a:pt x="387" y="554"/>
                    <a:pt x="395" y="531"/>
                  </a:cubicBezTo>
                  <a:cubicBezTo>
                    <a:pt x="399" y="519"/>
                    <a:pt x="408" y="511"/>
                    <a:pt x="418" y="504"/>
                  </a:cubicBezTo>
                  <a:cubicBezTo>
                    <a:pt x="421" y="503"/>
                    <a:pt x="424" y="501"/>
                    <a:pt x="428" y="503"/>
                  </a:cubicBezTo>
                  <a:cubicBezTo>
                    <a:pt x="432" y="505"/>
                    <a:pt x="432" y="510"/>
                    <a:pt x="430" y="514"/>
                  </a:cubicBezTo>
                  <a:cubicBezTo>
                    <a:pt x="422" y="536"/>
                    <a:pt x="418" y="560"/>
                    <a:pt x="397" y="578"/>
                  </a:cubicBezTo>
                  <a:cubicBezTo>
                    <a:pt x="381" y="591"/>
                    <a:pt x="370" y="611"/>
                    <a:pt x="348" y="620"/>
                  </a:cubicBezTo>
                  <a:cubicBezTo>
                    <a:pt x="335" y="625"/>
                    <a:pt x="334" y="625"/>
                    <a:pt x="324" y="611"/>
                  </a:cubicBezTo>
                  <a:cubicBezTo>
                    <a:pt x="321" y="631"/>
                    <a:pt x="311" y="644"/>
                    <a:pt x="294" y="653"/>
                  </a:cubicBezTo>
                  <a:cubicBezTo>
                    <a:pt x="284" y="657"/>
                    <a:pt x="280" y="669"/>
                    <a:pt x="271" y="676"/>
                  </a:cubicBezTo>
                  <a:cubicBezTo>
                    <a:pt x="268" y="679"/>
                    <a:pt x="264" y="681"/>
                    <a:pt x="259" y="680"/>
                  </a:cubicBezTo>
                  <a:cubicBezTo>
                    <a:pt x="254" y="678"/>
                    <a:pt x="253" y="672"/>
                    <a:pt x="253" y="668"/>
                  </a:cubicBezTo>
                  <a:cubicBezTo>
                    <a:pt x="253" y="656"/>
                    <a:pt x="255" y="645"/>
                    <a:pt x="259" y="634"/>
                  </a:cubicBezTo>
                  <a:cubicBezTo>
                    <a:pt x="254" y="652"/>
                    <a:pt x="244" y="665"/>
                    <a:pt x="227" y="673"/>
                  </a:cubicBezTo>
                  <a:cubicBezTo>
                    <a:pt x="225" y="674"/>
                    <a:pt x="224" y="676"/>
                    <a:pt x="223" y="678"/>
                  </a:cubicBezTo>
                  <a:cubicBezTo>
                    <a:pt x="224" y="677"/>
                    <a:pt x="226" y="675"/>
                    <a:pt x="228" y="675"/>
                  </a:cubicBezTo>
                  <a:cubicBezTo>
                    <a:pt x="232" y="673"/>
                    <a:pt x="234" y="677"/>
                    <a:pt x="234" y="680"/>
                  </a:cubicBezTo>
                  <a:cubicBezTo>
                    <a:pt x="234" y="682"/>
                    <a:pt x="234" y="684"/>
                    <a:pt x="233" y="686"/>
                  </a:cubicBezTo>
                  <a:cubicBezTo>
                    <a:pt x="214" y="708"/>
                    <a:pt x="214" y="737"/>
                    <a:pt x="204" y="762"/>
                  </a:cubicBezTo>
                  <a:cubicBezTo>
                    <a:pt x="199" y="773"/>
                    <a:pt x="192" y="782"/>
                    <a:pt x="180" y="784"/>
                  </a:cubicBezTo>
                  <a:cubicBezTo>
                    <a:pt x="146" y="789"/>
                    <a:pt x="141" y="819"/>
                    <a:pt x="127" y="842"/>
                  </a:cubicBezTo>
                  <a:cubicBezTo>
                    <a:pt x="141" y="883"/>
                    <a:pt x="102" y="899"/>
                    <a:pt x="87" y="926"/>
                  </a:cubicBezTo>
                  <a:cubicBezTo>
                    <a:pt x="66" y="962"/>
                    <a:pt x="32" y="991"/>
                    <a:pt x="9" y="1027"/>
                  </a:cubicBezTo>
                  <a:cubicBezTo>
                    <a:pt x="7" y="1029"/>
                    <a:pt x="4" y="1032"/>
                    <a:pt x="0" y="1030"/>
                  </a:cubicBezTo>
                  <a:cubicBezTo>
                    <a:pt x="11" y="964"/>
                    <a:pt x="31" y="900"/>
                    <a:pt x="53" y="836"/>
                  </a:cubicBezTo>
                  <a:cubicBezTo>
                    <a:pt x="54" y="833"/>
                    <a:pt x="55" y="830"/>
                    <a:pt x="55" y="827"/>
                  </a:cubicBezTo>
                  <a:cubicBezTo>
                    <a:pt x="96" y="807"/>
                    <a:pt x="130" y="778"/>
                    <a:pt x="153" y="740"/>
                  </a:cubicBezTo>
                  <a:cubicBezTo>
                    <a:pt x="181" y="696"/>
                    <a:pt x="201" y="646"/>
                    <a:pt x="225" y="599"/>
                  </a:cubicBezTo>
                  <a:cubicBezTo>
                    <a:pt x="243" y="563"/>
                    <a:pt x="264" y="528"/>
                    <a:pt x="283" y="493"/>
                  </a:cubicBezTo>
                  <a:cubicBezTo>
                    <a:pt x="301" y="462"/>
                    <a:pt x="319" y="430"/>
                    <a:pt x="336" y="398"/>
                  </a:cubicBezTo>
                  <a:cubicBezTo>
                    <a:pt x="347" y="379"/>
                    <a:pt x="363" y="364"/>
                    <a:pt x="376" y="347"/>
                  </a:cubicBezTo>
                  <a:cubicBezTo>
                    <a:pt x="399" y="317"/>
                    <a:pt x="429" y="293"/>
                    <a:pt x="459" y="270"/>
                  </a:cubicBezTo>
                  <a:cubicBezTo>
                    <a:pt x="495" y="242"/>
                    <a:pt x="532" y="214"/>
                    <a:pt x="574" y="194"/>
                  </a:cubicBezTo>
                  <a:cubicBezTo>
                    <a:pt x="608" y="177"/>
                    <a:pt x="644" y="165"/>
                    <a:pt x="678" y="150"/>
                  </a:cubicBezTo>
                  <a:cubicBezTo>
                    <a:pt x="736" y="124"/>
                    <a:pt x="796" y="105"/>
                    <a:pt x="855" y="81"/>
                  </a:cubicBezTo>
                  <a:cubicBezTo>
                    <a:pt x="891" y="66"/>
                    <a:pt x="926" y="50"/>
                    <a:pt x="964" y="41"/>
                  </a:cubicBezTo>
                  <a:cubicBezTo>
                    <a:pt x="979" y="38"/>
                    <a:pt x="990" y="25"/>
                    <a:pt x="1007" y="27"/>
                  </a:cubicBezTo>
                  <a:cubicBezTo>
                    <a:pt x="1047" y="13"/>
                    <a:pt x="1090" y="9"/>
                    <a:pt x="1132" y="5"/>
                  </a:cubicBezTo>
                  <a:cubicBezTo>
                    <a:pt x="1173" y="1"/>
                    <a:pt x="1213" y="0"/>
                    <a:pt x="1254" y="0"/>
                  </a:cubicBezTo>
                  <a:cubicBezTo>
                    <a:pt x="1379" y="2"/>
                    <a:pt x="1501" y="21"/>
                    <a:pt x="1621" y="58"/>
                  </a:cubicBezTo>
                  <a:cubicBezTo>
                    <a:pt x="1758" y="101"/>
                    <a:pt x="1883" y="165"/>
                    <a:pt x="1998" y="251"/>
                  </a:cubicBezTo>
                  <a:cubicBezTo>
                    <a:pt x="2005" y="256"/>
                    <a:pt x="2012" y="261"/>
                    <a:pt x="2015" y="270"/>
                  </a:cubicBezTo>
                  <a:cubicBezTo>
                    <a:pt x="2018" y="295"/>
                    <a:pt x="2009" y="317"/>
                    <a:pt x="1999" y="339"/>
                  </a:cubicBezTo>
                  <a:cubicBezTo>
                    <a:pt x="1980" y="340"/>
                    <a:pt x="1969" y="325"/>
                    <a:pt x="1957" y="316"/>
                  </a:cubicBezTo>
                  <a:cubicBezTo>
                    <a:pt x="1929" y="294"/>
                    <a:pt x="1898" y="277"/>
                    <a:pt x="1869" y="257"/>
                  </a:cubicBezTo>
                  <a:cubicBezTo>
                    <a:pt x="1855" y="248"/>
                    <a:pt x="1840" y="241"/>
                    <a:pt x="1822" y="243"/>
                  </a:cubicBezTo>
                  <a:cubicBezTo>
                    <a:pt x="1817" y="244"/>
                    <a:pt x="1811" y="243"/>
                    <a:pt x="1807" y="239"/>
                  </a:cubicBezTo>
                  <a:cubicBezTo>
                    <a:pt x="1805" y="238"/>
                    <a:pt x="1805" y="243"/>
                    <a:pt x="1806" y="241"/>
                  </a:cubicBezTo>
                  <a:cubicBezTo>
                    <a:pt x="1806" y="240"/>
                    <a:pt x="1807" y="240"/>
                    <a:pt x="1808" y="241"/>
                  </a:cubicBezTo>
                  <a:cubicBezTo>
                    <a:pt x="1841" y="275"/>
                    <a:pt x="1892" y="287"/>
                    <a:pt x="1922" y="326"/>
                  </a:cubicBezTo>
                  <a:cubicBezTo>
                    <a:pt x="1938" y="348"/>
                    <a:pt x="1958" y="368"/>
                    <a:pt x="1967" y="394"/>
                  </a:cubicBezTo>
                  <a:cubicBezTo>
                    <a:pt x="1955" y="419"/>
                    <a:pt x="1943" y="443"/>
                    <a:pt x="1919" y="459"/>
                  </a:cubicBezTo>
                  <a:cubicBezTo>
                    <a:pt x="1905" y="450"/>
                    <a:pt x="1895" y="436"/>
                    <a:pt x="1881" y="427"/>
                  </a:cubicBezTo>
                  <a:cubicBezTo>
                    <a:pt x="1875" y="423"/>
                    <a:pt x="1868" y="420"/>
                    <a:pt x="1860" y="418"/>
                  </a:cubicBezTo>
                  <a:cubicBezTo>
                    <a:pt x="1867" y="436"/>
                    <a:pt x="1873" y="454"/>
                    <a:pt x="1886" y="469"/>
                  </a:cubicBezTo>
                  <a:cubicBezTo>
                    <a:pt x="1898" y="483"/>
                    <a:pt x="1888" y="496"/>
                    <a:pt x="1884" y="510"/>
                  </a:cubicBezTo>
                  <a:cubicBezTo>
                    <a:pt x="1884" y="511"/>
                    <a:pt x="1884" y="513"/>
                    <a:pt x="1885" y="515"/>
                  </a:cubicBezTo>
                  <a:cubicBezTo>
                    <a:pt x="1885" y="524"/>
                    <a:pt x="1880" y="528"/>
                    <a:pt x="1872" y="527"/>
                  </a:cubicBezTo>
                  <a:cubicBezTo>
                    <a:pt x="1856" y="512"/>
                    <a:pt x="1847" y="491"/>
                    <a:pt x="1827" y="479"/>
                  </a:cubicBezTo>
                  <a:cubicBezTo>
                    <a:pt x="1814" y="471"/>
                    <a:pt x="1802" y="462"/>
                    <a:pt x="1788" y="455"/>
                  </a:cubicBezTo>
                  <a:cubicBezTo>
                    <a:pt x="1769" y="446"/>
                    <a:pt x="1757" y="428"/>
                    <a:pt x="1748" y="410"/>
                  </a:cubicBezTo>
                  <a:cubicBezTo>
                    <a:pt x="1737" y="383"/>
                    <a:pt x="1748" y="356"/>
                    <a:pt x="1775" y="340"/>
                  </a:cubicBezTo>
                  <a:cubicBezTo>
                    <a:pt x="1781" y="336"/>
                    <a:pt x="1783" y="341"/>
                    <a:pt x="1785" y="345"/>
                  </a:cubicBezTo>
                  <a:cubicBezTo>
                    <a:pt x="1788" y="353"/>
                    <a:pt x="1788" y="362"/>
                    <a:pt x="1801" y="370"/>
                  </a:cubicBezTo>
                  <a:cubicBezTo>
                    <a:pt x="1791" y="356"/>
                    <a:pt x="1779" y="348"/>
                    <a:pt x="1790" y="334"/>
                  </a:cubicBezTo>
                  <a:cubicBezTo>
                    <a:pt x="1794" y="329"/>
                    <a:pt x="1787" y="323"/>
                    <a:pt x="1785" y="317"/>
                  </a:cubicBezTo>
                  <a:cubicBezTo>
                    <a:pt x="1783" y="313"/>
                    <a:pt x="1780" y="307"/>
                    <a:pt x="1784" y="303"/>
                  </a:cubicBezTo>
                  <a:cubicBezTo>
                    <a:pt x="1788" y="298"/>
                    <a:pt x="1794" y="299"/>
                    <a:pt x="1799" y="300"/>
                  </a:cubicBezTo>
                  <a:cubicBezTo>
                    <a:pt x="1813" y="303"/>
                    <a:pt x="1822" y="313"/>
                    <a:pt x="1828" y="325"/>
                  </a:cubicBezTo>
                  <a:cubicBezTo>
                    <a:pt x="1832" y="334"/>
                    <a:pt x="1837" y="340"/>
                    <a:pt x="1847" y="343"/>
                  </a:cubicBezTo>
                  <a:cubicBezTo>
                    <a:pt x="1860" y="347"/>
                    <a:pt x="1869" y="358"/>
                    <a:pt x="1863" y="370"/>
                  </a:cubicBezTo>
                  <a:cubicBezTo>
                    <a:pt x="1858" y="381"/>
                    <a:pt x="1860" y="383"/>
                    <a:pt x="1869" y="387"/>
                  </a:cubicBezTo>
                  <a:cubicBezTo>
                    <a:pt x="1878" y="391"/>
                    <a:pt x="1885" y="398"/>
                    <a:pt x="1892" y="406"/>
                  </a:cubicBezTo>
                  <a:cubicBezTo>
                    <a:pt x="1898" y="414"/>
                    <a:pt x="1906" y="421"/>
                    <a:pt x="1919" y="421"/>
                  </a:cubicBezTo>
                  <a:cubicBezTo>
                    <a:pt x="1914" y="413"/>
                    <a:pt x="1908" y="409"/>
                    <a:pt x="1903" y="403"/>
                  </a:cubicBezTo>
                  <a:cubicBezTo>
                    <a:pt x="1900" y="398"/>
                    <a:pt x="1894" y="393"/>
                    <a:pt x="1900" y="387"/>
                  </a:cubicBezTo>
                  <a:cubicBezTo>
                    <a:pt x="1905" y="383"/>
                    <a:pt x="1910" y="389"/>
                    <a:pt x="1914" y="392"/>
                  </a:cubicBezTo>
                  <a:cubicBezTo>
                    <a:pt x="1916" y="393"/>
                    <a:pt x="1917" y="394"/>
                    <a:pt x="1919" y="395"/>
                  </a:cubicBezTo>
                  <a:cubicBezTo>
                    <a:pt x="1877" y="355"/>
                    <a:pt x="1836" y="316"/>
                    <a:pt x="1791" y="279"/>
                  </a:cubicBezTo>
                  <a:cubicBezTo>
                    <a:pt x="1773" y="264"/>
                    <a:pt x="1749" y="264"/>
                    <a:pt x="1730" y="251"/>
                  </a:cubicBezTo>
                  <a:cubicBezTo>
                    <a:pt x="1735" y="265"/>
                    <a:pt x="1743" y="276"/>
                    <a:pt x="1755" y="284"/>
                  </a:cubicBezTo>
                  <a:cubicBezTo>
                    <a:pt x="1764" y="289"/>
                    <a:pt x="1771" y="296"/>
                    <a:pt x="1774" y="306"/>
                  </a:cubicBezTo>
                  <a:cubicBezTo>
                    <a:pt x="1776" y="313"/>
                    <a:pt x="1774" y="319"/>
                    <a:pt x="1769" y="322"/>
                  </a:cubicBezTo>
                  <a:cubicBezTo>
                    <a:pt x="1762" y="327"/>
                    <a:pt x="1757" y="324"/>
                    <a:pt x="1753" y="319"/>
                  </a:cubicBezTo>
                  <a:cubicBezTo>
                    <a:pt x="1737" y="299"/>
                    <a:pt x="1716" y="284"/>
                    <a:pt x="1702" y="263"/>
                  </a:cubicBezTo>
                  <a:cubicBezTo>
                    <a:pt x="1697" y="254"/>
                    <a:pt x="1695" y="245"/>
                    <a:pt x="1693" y="235"/>
                  </a:cubicBezTo>
                  <a:cubicBezTo>
                    <a:pt x="1694" y="250"/>
                    <a:pt x="1697" y="264"/>
                    <a:pt x="1711" y="273"/>
                  </a:cubicBezTo>
                  <a:cubicBezTo>
                    <a:pt x="1714" y="276"/>
                    <a:pt x="1715" y="280"/>
                    <a:pt x="1717" y="283"/>
                  </a:cubicBezTo>
                  <a:cubicBezTo>
                    <a:pt x="1720" y="290"/>
                    <a:pt x="1719" y="295"/>
                    <a:pt x="1713" y="299"/>
                  </a:cubicBezTo>
                  <a:cubicBezTo>
                    <a:pt x="1706" y="302"/>
                    <a:pt x="1702" y="299"/>
                    <a:pt x="1700" y="294"/>
                  </a:cubicBezTo>
                  <a:cubicBezTo>
                    <a:pt x="1696" y="285"/>
                    <a:pt x="1693" y="284"/>
                    <a:pt x="1684" y="289"/>
                  </a:cubicBezTo>
                  <a:cubicBezTo>
                    <a:pt x="1671" y="295"/>
                    <a:pt x="1658" y="288"/>
                    <a:pt x="1648" y="279"/>
                  </a:cubicBezTo>
                  <a:cubicBezTo>
                    <a:pt x="1645" y="276"/>
                    <a:pt x="1642" y="273"/>
                    <a:pt x="1644" y="270"/>
                  </a:cubicBezTo>
                  <a:cubicBezTo>
                    <a:pt x="1656" y="244"/>
                    <a:pt x="1623" y="239"/>
                    <a:pt x="1621" y="220"/>
                  </a:cubicBezTo>
                  <a:cubicBezTo>
                    <a:pt x="1620" y="218"/>
                    <a:pt x="1618" y="217"/>
                    <a:pt x="1616" y="217"/>
                  </a:cubicBezTo>
                  <a:cubicBezTo>
                    <a:pt x="1581" y="223"/>
                    <a:pt x="1559" y="194"/>
                    <a:pt x="1531" y="183"/>
                  </a:cubicBezTo>
                  <a:cubicBezTo>
                    <a:pt x="1529" y="182"/>
                    <a:pt x="1527" y="181"/>
                    <a:pt x="1525" y="180"/>
                  </a:cubicBezTo>
                  <a:cubicBezTo>
                    <a:pt x="1519" y="179"/>
                    <a:pt x="1512" y="172"/>
                    <a:pt x="1508" y="179"/>
                  </a:cubicBezTo>
                  <a:cubicBezTo>
                    <a:pt x="1502" y="188"/>
                    <a:pt x="1511" y="193"/>
                    <a:pt x="1517" y="198"/>
                  </a:cubicBezTo>
                  <a:cubicBezTo>
                    <a:pt x="1523" y="203"/>
                    <a:pt x="1529" y="203"/>
                    <a:pt x="1536" y="203"/>
                  </a:cubicBezTo>
                  <a:cubicBezTo>
                    <a:pt x="1552" y="204"/>
                    <a:pt x="1559" y="216"/>
                    <a:pt x="1565" y="228"/>
                  </a:cubicBezTo>
                  <a:cubicBezTo>
                    <a:pt x="1570" y="236"/>
                    <a:pt x="1564" y="242"/>
                    <a:pt x="1555" y="241"/>
                  </a:cubicBezTo>
                  <a:cubicBezTo>
                    <a:pt x="1539" y="239"/>
                    <a:pt x="1523" y="238"/>
                    <a:pt x="1508" y="232"/>
                  </a:cubicBezTo>
                  <a:cubicBezTo>
                    <a:pt x="1489" y="223"/>
                    <a:pt x="1468" y="218"/>
                    <a:pt x="1447" y="229"/>
                  </a:cubicBezTo>
                  <a:cubicBezTo>
                    <a:pt x="1439" y="233"/>
                    <a:pt x="1431" y="229"/>
                    <a:pt x="1424" y="225"/>
                  </a:cubicBezTo>
                  <a:cubicBezTo>
                    <a:pt x="1404" y="211"/>
                    <a:pt x="1380" y="205"/>
                    <a:pt x="1357" y="201"/>
                  </a:cubicBezTo>
                  <a:cubicBezTo>
                    <a:pt x="1345" y="200"/>
                    <a:pt x="1333" y="196"/>
                    <a:pt x="1322" y="192"/>
                  </a:cubicBezTo>
                  <a:cubicBezTo>
                    <a:pt x="1311" y="188"/>
                    <a:pt x="1300" y="188"/>
                    <a:pt x="1291" y="197"/>
                  </a:cubicBezTo>
                  <a:cubicBezTo>
                    <a:pt x="1285" y="203"/>
                    <a:pt x="1276" y="207"/>
                    <a:pt x="1274" y="214"/>
                  </a:cubicBezTo>
                  <a:cubicBezTo>
                    <a:pt x="1271" y="224"/>
                    <a:pt x="1284" y="225"/>
                    <a:pt x="1288" y="231"/>
                  </a:cubicBezTo>
                  <a:cubicBezTo>
                    <a:pt x="1291" y="236"/>
                    <a:pt x="1295" y="240"/>
                    <a:pt x="1292" y="246"/>
                  </a:cubicBezTo>
                  <a:cubicBezTo>
                    <a:pt x="1290" y="251"/>
                    <a:pt x="1285" y="250"/>
                    <a:pt x="1280" y="250"/>
                  </a:cubicBezTo>
                  <a:cubicBezTo>
                    <a:pt x="1274" y="251"/>
                    <a:pt x="1266" y="249"/>
                    <a:pt x="1267" y="258"/>
                  </a:cubicBezTo>
                  <a:cubicBezTo>
                    <a:pt x="1268" y="266"/>
                    <a:pt x="1275" y="266"/>
                    <a:pt x="1282" y="265"/>
                  </a:cubicBezTo>
                  <a:cubicBezTo>
                    <a:pt x="1290" y="263"/>
                    <a:pt x="1298" y="263"/>
                    <a:pt x="1301" y="273"/>
                  </a:cubicBezTo>
                  <a:cubicBezTo>
                    <a:pt x="1305" y="282"/>
                    <a:pt x="1298" y="287"/>
                    <a:pt x="1292" y="292"/>
                  </a:cubicBezTo>
                  <a:cubicBezTo>
                    <a:pt x="1276" y="305"/>
                    <a:pt x="1276" y="316"/>
                    <a:pt x="1295" y="327"/>
                  </a:cubicBezTo>
                  <a:cubicBezTo>
                    <a:pt x="1301" y="331"/>
                    <a:pt x="1305" y="335"/>
                    <a:pt x="1304" y="343"/>
                  </a:cubicBezTo>
                  <a:close/>
                </a:path>
              </a:pathLst>
            </a:custGeom>
            <a:solidFill>
              <a:srgbClr val="659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59">
              <a:extLst>
                <a:ext uri="{FF2B5EF4-FFF2-40B4-BE49-F238E27FC236}">
                  <a16:creationId xmlns:a16="http://schemas.microsoft.com/office/drawing/2014/main" id="{2972541C-0A44-222E-9E4B-42155B0C7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" y="1527"/>
              <a:ext cx="276" cy="180"/>
            </a:xfrm>
            <a:custGeom>
              <a:avLst/>
              <a:gdLst>
                <a:gd name="T0" fmla="*/ 534 w 1002"/>
                <a:gd name="T1" fmla="*/ 596 h 654"/>
                <a:gd name="T2" fmla="*/ 330 w 1002"/>
                <a:gd name="T3" fmla="*/ 647 h 654"/>
                <a:gd name="T4" fmla="*/ 107 w 1002"/>
                <a:gd name="T5" fmla="*/ 609 h 654"/>
                <a:gd name="T6" fmla="*/ 11 w 1002"/>
                <a:gd name="T7" fmla="*/ 463 h 654"/>
                <a:gd name="T8" fmla="*/ 36 w 1002"/>
                <a:gd name="T9" fmla="*/ 250 h 654"/>
                <a:gd name="T10" fmla="*/ 47 w 1002"/>
                <a:gd name="T11" fmla="*/ 201 h 654"/>
                <a:gd name="T12" fmla="*/ 75 w 1002"/>
                <a:gd name="T13" fmla="*/ 248 h 654"/>
                <a:gd name="T14" fmla="*/ 129 w 1002"/>
                <a:gd name="T15" fmla="*/ 296 h 654"/>
                <a:gd name="T16" fmla="*/ 302 w 1002"/>
                <a:gd name="T17" fmla="*/ 316 h 654"/>
                <a:gd name="T18" fmla="*/ 450 w 1002"/>
                <a:gd name="T19" fmla="*/ 256 h 654"/>
                <a:gd name="T20" fmla="*/ 628 w 1002"/>
                <a:gd name="T21" fmla="*/ 167 h 654"/>
                <a:gd name="T22" fmla="*/ 718 w 1002"/>
                <a:gd name="T23" fmla="*/ 114 h 654"/>
                <a:gd name="T24" fmla="*/ 853 w 1002"/>
                <a:gd name="T25" fmla="*/ 40 h 654"/>
                <a:gd name="T26" fmla="*/ 910 w 1002"/>
                <a:gd name="T27" fmla="*/ 6 h 654"/>
                <a:gd name="T28" fmla="*/ 934 w 1002"/>
                <a:gd name="T29" fmla="*/ 1 h 654"/>
                <a:gd name="T30" fmla="*/ 994 w 1002"/>
                <a:gd name="T31" fmla="*/ 281 h 654"/>
                <a:gd name="T32" fmla="*/ 998 w 1002"/>
                <a:gd name="T33" fmla="*/ 356 h 654"/>
                <a:gd name="T34" fmla="*/ 978 w 1002"/>
                <a:gd name="T35" fmla="*/ 363 h 654"/>
                <a:gd name="T36" fmla="*/ 857 w 1002"/>
                <a:gd name="T37" fmla="*/ 439 h 654"/>
                <a:gd name="T38" fmla="*/ 847 w 1002"/>
                <a:gd name="T39" fmla="*/ 441 h 654"/>
                <a:gd name="T40" fmla="*/ 831 w 1002"/>
                <a:gd name="T41" fmla="*/ 435 h 654"/>
                <a:gd name="T42" fmla="*/ 814 w 1002"/>
                <a:gd name="T43" fmla="*/ 425 h 654"/>
                <a:gd name="T44" fmla="*/ 755 w 1002"/>
                <a:gd name="T45" fmla="*/ 398 h 654"/>
                <a:gd name="T46" fmla="*/ 737 w 1002"/>
                <a:gd name="T47" fmla="*/ 373 h 654"/>
                <a:gd name="T48" fmla="*/ 684 w 1002"/>
                <a:gd name="T49" fmla="*/ 310 h 654"/>
                <a:gd name="T50" fmla="*/ 633 w 1002"/>
                <a:gd name="T51" fmla="*/ 248 h 654"/>
                <a:gd name="T52" fmla="*/ 587 w 1002"/>
                <a:gd name="T53" fmla="*/ 246 h 654"/>
                <a:gd name="T54" fmla="*/ 571 w 1002"/>
                <a:gd name="T55" fmla="*/ 252 h 654"/>
                <a:gd name="T56" fmla="*/ 564 w 1002"/>
                <a:gd name="T57" fmla="*/ 260 h 654"/>
                <a:gd name="T58" fmla="*/ 558 w 1002"/>
                <a:gd name="T59" fmla="*/ 251 h 654"/>
                <a:gd name="T60" fmla="*/ 551 w 1002"/>
                <a:gd name="T61" fmla="*/ 237 h 654"/>
                <a:gd name="T62" fmla="*/ 538 w 1002"/>
                <a:gd name="T63" fmla="*/ 250 h 654"/>
                <a:gd name="T64" fmla="*/ 522 w 1002"/>
                <a:gd name="T65" fmla="*/ 269 h 654"/>
                <a:gd name="T66" fmla="*/ 520 w 1002"/>
                <a:gd name="T67" fmla="*/ 280 h 654"/>
                <a:gd name="T68" fmla="*/ 508 w 1002"/>
                <a:gd name="T69" fmla="*/ 385 h 654"/>
                <a:gd name="T70" fmla="*/ 503 w 1002"/>
                <a:gd name="T71" fmla="*/ 408 h 654"/>
                <a:gd name="T72" fmla="*/ 499 w 1002"/>
                <a:gd name="T73" fmla="*/ 453 h 654"/>
                <a:gd name="T74" fmla="*/ 507 w 1002"/>
                <a:gd name="T75" fmla="*/ 486 h 654"/>
                <a:gd name="T76" fmla="*/ 537 w 1002"/>
                <a:gd name="T77" fmla="*/ 589 h 654"/>
                <a:gd name="T78" fmla="*/ 534 w 1002"/>
                <a:gd name="T79" fmla="*/ 596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2" h="654">
                  <a:moveTo>
                    <a:pt x="534" y="596"/>
                  </a:moveTo>
                  <a:cubicBezTo>
                    <a:pt x="468" y="618"/>
                    <a:pt x="400" y="640"/>
                    <a:pt x="330" y="647"/>
                  </a:cubicBezTo>
                  <a:cubicBezTo>
                    <a:pt x="253" y="654"/>
                    <a:pt x="175" y="652"/>
                    <a:pt x="107" y="609"/>
                  </a:cubicBezTo>
                  <a:cubicBezTo>
                    <a:pt x="54" y="575"/>
                    <a:pt x="22" y="526"/>
                    <a:pt x="11" y="463"/>
                  </a:cubicBezTo>
                  <a:cubicBezTo>
                    <a:pt x="0" y="390"/>
                    <a:pt x="11" y="319"/>
                    <a:pt x="36" y="250"/>
                  </a:cubicBezTo>
                  <a:cubicBezTo>
                    <a:pt x="42" y="234"/>
                    <a:pt x="48" y="219"/>
                    <a:pt x="47" y="201"/>
                  </a:cubicBezTo>
                  <a:cubicBezTo>
                    <a:pt x="60" y="214"/>
                    <a:pt x="65" y="233"/>
                    <a:pt x="75" y="248"/>
                  </a:cubicBezTo>
                  <a:cubicBezTo>
                    <a:pt x="89" y="269"/>
                    <a:pt x="109" y="284"/>
                    <a:pt x="129" y="296"/>
                  </a:cubicBezTo>
                  <a:cubicBezTo>
                    <a:pt x="183" y="328"/>
                    <a:pt x="241" y="330"/>
                    <a:pt x="302" y="316"/>
                  </a:cubicBezTo>
                  <a:cubicBezTo>
                    <a:pt x="355" y="303"/>
                    <a:pt x="401" y="278"/>
                    <a:pt x="450" y="256"/>
                  </a:cubicBezTo>
                  <a:cubicBezTo>
                    <a:pt x="510" y="228"/>
                    <a:pt x="568" y="195"/>
                    <a:pt x="628" y="167"/>
                  </a:cubicBezTo>
                  <a:cubicBezTo>
                    <a:pt x="658" y="152"/>
                    <a:pt x="688" y="131"/>
                    <a:pt x="718" y="114"/>
                  </a:cubicBezTo>
                  <a:cubicBezTo>
                    <a:pt x="763" y="89"/>
                    <a:pt x="808" y="63"/>
                    <a:pt x="853" y="40"/>
                  </a:cubicBezTo>
                  <a:cubicBezTo>
                    <a:pt x="873" y="29"/>
                    <a:pt x="890" y="16"/>
                    <a:pt x="910" y="6"/>
                  </a:cubicBezTo>
                  <a:cubicBezTo>
                    <a:pt x="918" y="2"/>
                    <a:pt x="925" y="0"/>
                    <a:pt x="934" y="1"/>
                  </a:cubicBezTo>
                  <a:cubicBezTo>
                    <a:pt x="966" y="92"/>
                    <a:pt x="985" y="186"/>
                    <a:pt x="994" y="281"/>
                  </a:cubicBezTo>
                  <a:cubicBezTo>
                    <a:pt x="996" y="306"/>
                    <a:pt x="1002" y="331"/>
                    <a:pt x="998" y="356"/>
                  </a:cubicBezTo>
                  <a:cubicBezTo>
                    <a:pt x="991" y="356"/>
                    <a:pt x="984" y="360"/>
                    <a:pt x="978" y="363"/>
                  </a:cubicBezTo>
                  <a:cubicBezTo>
                    <a:pt x="938" y="389"/>
                    <a:pt x="897" y="414"/>
                    <a:pt x="857" y="439"/>
                  </a:cubicBezTo>
                  <a:cubicBezTo>
                    <a:pt x="854" y="440"/>
                    <a:pt x="850" y="440"/>
                    <a:pt x="847" y="441"/>
                  </a:cubicBezTo>
                  <a:cubicBezTo>
                    <a:pt x="840" y="443"/>
                    <a:pt x="836" y="438"/>
                    <a:pt x="831" y="435"/>
                  </a:cubicBezTo>
                  <a:cubicBezTo>
                    <a:pt x="826" y="431"/>
                    <a:pt x="820" y="425"/>
                    <a:pt x="814" y="425"/>
                  </a:cubicBezTo>
                  <a:cubicBezTo>
                    <a:pt x="790" y="425"/>
                    <a:pt x="776" y="405"/>
                    <a:pt x="755" y="398"/>
                  </a:cubicBezTo>
                  <a:cubicBezTo>
                    <a:pt x="745" y="394"/>
                    <a:pt x="739" y="384"/>
                    <a:pt x="737" y="373"/>
                  </a:cubicBezTo>
                  <a:cubicBezTo>
                    <a:pt x="731" y="342"/>
                    <a:pt x="717" y="322"/>
                    <a:pt x="684" y="310"/>
                  </a:cubicBezTo>
                  <a:cubicBezTo>
                    <a:pt x="660" y="301"/>
                    <a:pt x="644" y="275"/>
                    <a:pt x="633" y="248"/>
                  </a:cubicBezTo>
                  <a:cubicBezTo>
                    <a:pt x="618" y="255"/>
                    <a:pt x="603" y="256"/>
                    <a:pt x="587" y="246"/>
                  </a:cubicBezTo>
                  <a:cubicBezTo>
                    <a:pt x="579" y="241"/>
                    <a:pt x="574" y="242"/>
                    <a:pt x="571" y="252"/>
                  </a:cubicBezTo>
                  <a:cubicBezTo>
                    <a:pt x="571" y="256"/>
                    <a:pt x="569" y="261"/>
                    <a:pt x="564" y="260"/>
                  </a:cubicBezTo>
                  <a:cubicBezTo>
                    <a:pt x="560" y="259"/>
                    <a:pt x="559" y="254"/>
                    <a:pt x="558" y="251"/>
                  </a:cubicBezTo>
                  <a:cubicBezTo>
                    <a:pt x="556" y="246"/>
                    <a:pt x="558" y="238"/>
                    <a:pt x="551" y="237"/>
                  </a:cubicBezTo>
                  <a:cubicBezTo>
                    <a:pt x="543" y="236"/>
                    <a:pt x="542" y="245"/>
                    <a:pt x="538" y="250"/>
                  </a:cubicBezTo>
                  <a:cubicBezTo>
                    <a:pt x="533" y="257"/>
                    <a:pt x="531" y="266"/>
                    <a:pt x="522" y="269"/>
                  </a:cubicBezTo>
                  <a:cubicBezTo>
                    <a:pt x="513" y="272"/>
                    <a:pt x="519" y="277"/>
                    <a:pt x="520" y="280"/>
                  </a:cubicBezTo>
                  <a:cubicBezTo>
                    <a:pt x="538" y="318"/>
                    <a:pt x="524" y="351"/>
                    <a:pt x="508" y="385"/>
                  </a:cubicBezTo>
                  <a:cubicBezTo>
                    <a:pt x="505" y="392"/>
                    <a:pt x="503" y="400"/>
                    <a:pt x="503" y="408"/>
                  </a:cubicBezTo>
                  <a:cubicBezTo>
                    <a:pt x="504" y="423"/>
                    <a:pt x="503" y="438"/>
                    <a:pt x="499" y="453"/>
                  </a:cubicBezTo>
                  <a:cubicBezTo>
                    <a:pt x="496" y="465"/>
                    <a:pt x="501" y="476"/>
                    <a:pt x="507" y="486"/>
                  </a:cubicBezTo>
                  <a:cubicBezTo>
                    <a:pt x="524" y="518"/>
                    <a:pt x="527" y="555"/>
                    <a:pt x="537" y="589"/>
                  </a:cubicBezTo>
                  <a:cubicBezTo>
                    <a:pt x="538" y="592"/>
                    <a:pt x="537" y="594"/>
                    <a:pt x="534" y="596"/>
                  </a:cubicBezTo>
                  <a:close/>
                </a:path>
              </a:pathLst>
            </a:custGeom>
            <a:solidFill>
              <a:srgbClr val="64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60">
              <a:extLst>
                <a:ext uri="{FF2B5EF4-FFF2-40B4-BE49-F238E27FC236}">
                  <a16:creationId xmlns:a16="http://schemas.microsoft.com/office/drawing/2014/main" id="{C96ECF84-182E-4BFF-6B54-41FBE5728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1" y="1333"/>
              <a:ext cx="345" cy="284"/>
            </a:xfrm>
            <a:custGeom>
              <a:avLst/>
              <a:gdLst>
                <a:gd name="T0" fmla="*/ 89 w 1250"/>
                <a:gd name="T1" fmla="*/ 771 h 1031"/>
                <a:gd name="T2" fmla="*/ 134 w 1250"/>
                <a:gd name="T3" fmla="*/ 688 h 1031"/>
                <a:gd name="T4" fmla="*/ 190 w 1250"/>
                <a:gd name="T5" fmla="*/ 617 h 1031"/>
                <a:gd name="T6" fmla="*/ 248 w 1250"/>
                <a:gd name="T7" fmla="*/ 514 h 1031"/>
                <a:gd name="T8" fmla="*/ 285 w 1250"/>
                <a:gd name="T9" fmla="*/ 459 h 1031"/>
                <a:gd name="T10" fmla="*/ 274 w 1250"/>
                <a:gd name="T11" fmla="*/ 521 h 1031"/>
                <a:gd name="T12" fmla="*/ 349 w 1250"/>
                <a:gd name="T13" fmla="*/ 456 h 1031"/>
                <a:gd name="T14" fmla="*/ 430 w 1250"/>
                <a:gd name="T15" fmla="*/ 382 h 1031"/>
                <a:gd name="T16" fmla="*/ 361 w 1250"/>
                <a:gd name="T17" fmla="*/ 437 h 1031"/>
                <a:gd name="T18" fmla="*/ 348 w 1250"/>
                <a:gd name="T19" fmla="*/ 421 h 1031"/>
                <a:gd name="T20" fmla="*/ 437 w 1250"/>
                <a:gd name="T21" fmla="*/ 316 h 1031"/>
                <a:gd name="T22" fmla="*/ 561 w 1250"/>
                <a:gd name="T23" fmla="*/ 252 h 1031"/>
                <a:gd name="T24" fmla="*/ 645 w 1250"/>
                <a:gd name="T25" fmla="*/ 196 h 1031"/>
                <a:gd name="T26" fmla="*/ 692 w 1250"/>
                <a:gd name="T27" fmla="*/ 166 h 1031"/>
                <a:gd name="T28" fmla="*/ 765 w 1250"/>
                <a:gd name="T29" fmla="*/ 102 h 1031"/>
                <a:gd name="T30" fmla="*/ 841 w 1250"/>
                <a:gd name="T31" fmla="*/ 44 h 1031"/>
                <a:gd name="T32" fmla="*/ 874 w 1250"/>
                <a:gd name="T33" fmla="*/ 4 h 1031"/>
                <a:gd name="T34" fmla="*/ 896 w 1250"/>
                <a:gd name="T35" fmla="*/ 17 h 1031"/>
                <a:gd name="T36" fmla="*/ 905 w 1250"/>
                <a:gd name="T37" fmla="*/ 27 h 1031"/>
                <a:gd name="T38" fmla="*/ 916 w 1250"/>
                <a:gd name="T39" fmla="*/ 42 h 1031"/>
                <a:gd name="T40" fmla="*/ 978 w 1250"/>
                <a:gd name="T41" fmla="*/ 56 h 1031"/>
                <a:gd name="T42" fmla="*/ 1018 w 1250"/>
                <a:gd name="T43" fmla="*/ 39 h 1031"/>
                <a:gd name="T44" fmla="*/ 1122 w 1250"/>
                <a:gd name="T45" fmla="*/ 50 h 1031"/>
                <a:gd name="T46" fmla="*/ 1199 w 1250"/>
                <a:gd name="T47" fmla="*/ 45 h 1031"/>
                <a:gd name="T48" fmla="*/ 1238 w 1250"/>
                <a:gd name="T49" fmla="*/ 75 h 1031"/>
                <a:gd name="T50" fmla="*/ 1240 w 1250"/>
                <a:gd name="T51" fmla="*/ 104 h 1031"/>
                <a:gd name="T52" fmla="*/ 1211 w 1250"/>
                <a:gd name="T53" fmla="*/ 90 h 1031"/>
                <a:gd name="T54" fmla="*/ 1197 w 1250"/>
                <a:gd name="T55" fmla="*/ 135 h 1031"/>
                <a:gd name="T56" fmla="*/ 1141 w 1250"/>
                <a:gd name="T57" fmla="*/ 174 h 1031"/>
                <a:gd name="T58" fmla="*/ 1126 w 1250"/>
                <a:gd name="T59" fmla="*/ 204 h 1031"/>
                <a:gd name="T60" fmla="*/ 1095 w 1250"/>
                <a:gd name="T61" fmla="*/ 207 h 1031"/>
                <a:gd name="T62" fmla="*/ 1105 w 1250"/>
                <a:gd name="T63" fmla="*/ 163 h 1031"/>
                <a:gd name="T64" fmla="*/ 1060 w 1250"/>
                <a:gd name="T65" fmla="*/ 195 h 1031"/>
                <a:gd name="T66" fmla="*/ 1011 w 1250"/>
                <a:gd name="T67" fmla="*/ 219 h 1031"/>
                <a:gd name="T68" fmla="*/ 959 w 1250"/>
                <a:gd name="T69" fmla="*/ 243 h 1031"/>
                <a:gd name="T70" fmla="*/ 539 w 1250"/>
                <a:gd name="T71" fmla="*/ 474 h 1031"/>
                <a:gd name="T72" fmla="*/ 502 w 1250"/>
                <a:gd name="T73" fmla="*/ 486 h 1031"/>
                <a:gd name="T74" fmla="*/ 441 w 1250"/>
                <a:gd name="T75" fmla="*/ 599 h 1031"/>
                <a:gd name="T76" fmla="*/ 422 w 1250"/>
                <a:gd name="T77" fmla="*/ 647 h 1031"/>
                <a:gd name="T78" fmla="*/ 355 w 1250"/>
                <a:gd name="T79" fmla="*/ 755 h 1031"/>
                <a:gd name="T80" fmla="*/ 144 w 1250"/>
                <a:gd name="T81" fmla="*/ 971 h 1031"/>
                <a:gd name="T82" fmla="*/ 23 w 1250"/>
                <a:gd name="T83" fmla="*/ 1031 h 1031"/>
                <a:gd name="T84" fmla="*/ 0 w 1250"/>
                <a:gd name="T85" fmla="*/ 968 h 1031"/>
                <a:gd name="T86" fmla="*/ 15 w 1250"/>
                <a:gd name="T87" fmla="*/ 867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0" h="1031">
                  <a:moveTo>
                    <a:pt x="15" y="867"/>
                  </a:moveTo>
                  <a:cubicBezTo>
                    <a:pt x="36" y="832"/>
                    <a:pt x="65" y="803"/>
                    <a:pt x="89" y="771"/>
                  </a:cubicBezTo>
                  <a:cubicBezTo>
                    <a:pt x="105" y="752"/>
                    <a:pt x="117" y="730"/>
                    <a:pt x="134" y="711"/>
                  </a:cubicBezTo>
                  <a:cubicBezTo>
                    <a:pt x="139" y="706"/>
                    <a:pt x="154" y="695"/>
                    <a:pt x="134" y="688"/>
                  </a:cubicBezTo>
                  <a:cubicBezTo>
                    <a:pt x="133" y="688"/>
                    <a:pt x="133" y="685"/>
                    <a:pt x="133" y="684"/>
                  </a:cubicBezTo>
                  <a:cubicBezTo>
                    <a:pt x="135" y="665"/>
                    <a:pt x="172" y="619"/>
                    <a:pt x="190" y="617"/>
                  </a:cubicBezTo>
                  <a:cubicBezTo>
                    <a:pt x="212" y="614"/>
                    <a:pt x="221" y="595"/>
                    <a:pt x="220" y="582"/>
                  </a:cubicBezTo>
                  <a:cubicBezTo>
                    <a:pt x="218" y="554"/>
                    <a:pt x="237" y="537"/>
                    <a:pt x="248" y="514"/>
                  </a:cubicBezTo>
                  <a:cubicBezTo>
                    <a:pt x="236" y="515"/>
                    <a:pt x="235" y="528"/>
                    <a:pt x="222" y="526"/>
                  </a:cubicBezTo>
                  <a:cubicBezTo>
                    <a:pt x="243" y="504"/>
                    <a:pt x="264" y="482"/>
                    <a:pt x="285" y="459"/>
                  </a:cubicBezTo>
                  <a:cubicBezTo>
                    <a:pt x="287" y="460"/>
                    <a:pt x="288" y="461"/>
                    <a:pt x="290" y="462"/>
                  </a:cubicBezTo>
                  <a:cubicBezTo>
                    <a:pt x="273" y="476"/>
                    <a:pt x="274" y="495"/>
                    <a:pt x="274" y="521"/>
                  </a:cubicBezTo>
                  <a:cubicBezTo>
                    <a:pt x="295" y="487"/>
                    <a:pt x="334" y="476"/>
                    <a:pt x="342" y="437"/>
                  </a:cubicBezTo>
                  <a:cubicBezTo>
                    <a:pt x="347" y="444"/>
                    <a:pt x="339" y="452"/>
                    <a:pt x="349" y="456"/>
                  </a:cubicBezTo>
                  <a:cubicBezTo>
                    <a:pt x="358" y="460"/>
                    <a:pt x="360" y="451"/>
                    <a:pt x="365" y="449"/>
                  </a:cubicBezTo>
                  <a:cubicBezTo>
                    <a:pt x="396" y="435"/>
                    <a:pt x="411" y="407"/>
                    <a:pt x="430" y="382"/>
                  </a:cubicBezTo>
                  <a:cubicBezTo>
                    <a:pt x="438" y="372"/>
                    <a:pt x="430" y="354"/>
                    <a:pt x="443" y="343"/>
                  </a:cubicBezTo>
                  <a:cubicBezTo>
                    <a:pt x="408" y="368"/>
                    <a:pt x="398" y="414"/>
                    <a:pt x="361" y="437"/>
                  </a:cubicBezTo>
                  <a:cubicBezTo>
                    <a:pt x="358" y="428"/>
                    <a:pt x="365" y="423"/>
                    <a:pt x="366" y="415"/>
                  </a:cubicBezTo>
                  <a:cubicBezTo>
                    <a:pt x="359" y="413"/>
                    <a:pt x="357" y="424"/>
                    <a:pt x="348" y="421"/>
                  </a:cubicBezTo>
                  <a:cubicBezTo>
                    <a:pt x="347" y="410"/>
                    <a:pt x="353" y="401"/>
                    <a:pt x="361" y="395"/>
                  </a:cubicBezTo>
                  <a:cubicBezTo>
                    <a:pt x="389" y="371"/>
                    <a:pt x="413" y="344"/>
                    <a:pt x="437" y="316"/>
                  </a:cubicBezTo>
                  <a:cubicBezTo>
                    <a:pt x="458" y="293"/>
                    <a:pt x="482" y="273"/>
                    <a:pt x="507" y="254"/>
                  </a:cubicBezTo>
                  <a:cubicBezTo>
                    <a:pt x="524" y="242"/>
                    <a:pt x="541" y="236"/>
                    <a:pt x="561" y="252"/>
                  </a:cubicBezTo>
                  <a:cubicBezTo>
                    <a:pt x="569" y="258"/>
                    <a:pt x="583" y="243"/>
                    <a:pt x="584" y="241"/>
                  </a:cubicBezTo>
                  <a:cubicBezTo>
                    <a:pt x="598" y="218"/>
                    <a:pt x="626" y="213"/>
                    <a:pt x="645" y="196"/>
                  </a:cubicBezTo>
                  <a:cubicBezTo>
                    <a:pt x="658" y="185"/>
                    <a:pt x="668" y="171"/>
                    <a:pt x="688" y="171"/>
                  </a:cubicBezTo>
                  <a:cubicBezTo>
                    <a:pt x="692" y="171"/>
                    <a:pt x="692" y="169"/>
                    <a:pt x="692" y="166"/>
                  </a:cubicBezTo>
                  <a:cubicBezTo>
                    <a:pt x="696" y="136"/>
                    <a:pt x="719" y="129"/>
                    <a:pt x="743" y="122"/>
                  </a:cubicBezTo>
                  <a:cubicBezTo>
                    <a:pt x="752" y="119"/>
                    <a:pt x="771" y="123"/>
                    <a:pt x="765" y="102"/>
                  </a:cubicBezTo>
                  <a:cubicBezTo>
                    <a:pt x="764" y="102"/>
                    <a:pt x="765" y="100"/>
                    <a:pt x="766" y="99"/>
                  </a:cubicBezTo>
                  <a:cubicBezTo>
                    <a:pt x="794" y="84"/>
                    <a:pt x="812" y="56"/>
                    <a:pt x="841" y="44"/>
                  </a:cubicBezTo>
                  <a:cubicBezTo>
                    <a:pt x="853" y="39"/>
                    <a:pt x="866" y="35"/>
                    <a:pt x="862" y="17"/>
                  </a:cubicBezTo>
                  <a:cubicBezTo>
                    <a:pt x="861" y="11"/>
                    <a:pt x="868" y="7"/>
                    <a:pt x="874" y="4"/>
                  </a:cubicBezTo>
                  <a:cubicBezTo>
                    <a:pt x="882" y="0"/>
                    <a:pt x="881" y="10"/>
                    <a:pt x="884" y="13"/>
                  </a:cubicBezTo>
                  <a:cubicBezTo>
                    <a:pt x="888" y="16"/>
                    <a:pt x="889" y="25"/>
                    <a:pt x="896" y="17"/>
                  </a:cubicBezTo>
                  <a:cubicBezTo>
                    <a:pt x="900" y="13"/>
                    <a:pt x="904" y="10"/>
                    <a:pt x="908" y="15"/>
                  </a:cubicBezTo>
                  <a:cubicBezTo>
                    <a:pt x="912" y="21"/>
                    <a:pt x="908" y="24"/>
                    <a:pt x="905" y="27"/>
                  </a:cubicBezTo>
                  <a:cubicBezTo>
                    <a:pt x="902" y="32"/>
                    <a:pt x="893" y="35"/>
                    <a:pt x="898" y="41"/>
                  </a:cubicBezTo>
                  <a:cubicBezTo>
                    <a:pt x="901" y="45"/>
                    <a:pt x="910" y="44"/>
                    <a:pt x="916" y="42"/>
                  </a:cubicBezTo>
                  <a:cubicBezTo>
                    <a:pt x="930" y="37"/>
                    <a:pt x="945" y="40"/>
                    <a:pt x="960" y="33"/>
                  </a:cubicBezTo>
                  <a:cubicBezTo>
                    <a:pt x="977" y="25"/>
                    <a:pt x="975" y="43"/>
                    <a:pt x="978" y="56"/>
                  </a:cubicBezTo>
                  <a:cubicBezTo>
                    <a:pt x="986" y="46"/>
                    <a:pt x="994" y="43"/>
                    <a:pt x="1005" y="43"/>
                  </a:cubicBezTo>
                  <a:cubicBezTo>
                    <a:pt x="1009" y="44"/>
                    <a:pt x="1015" y="42"/>
                    <a:pt x="1018" y="39"/>
                  </a:cubicBezTo>
                  <a:cubicBezTo>
                    <a:pt x="1042" y="17"/>
                    <a:pt x="1040" y="20"/>
                    <a:pt x="1073" y="34"/>
                  </a:cubicBezTo>
                  <a:cubicBezTo>
                    <a:pt x="1087" y="40"/>
                    <a:pt x="1107" y="33"/>
                    <a:pt x="1122" y="50"/>
                  </a:cubicBezTo>
                  <a:cubicBezTo>
                    <a:pt x="1126" y="55"/>
                    <a:pt x="1149" y="49"/>
                    <a:pt x="1160" y="42"/>
                  </a:cubicBezTo>
                  <a:cubicBezTo>
                    <a:pt x="1175" y="32"/>
                    <a:pt x="1186" y="35"/>
                    <a:pt x="1199" y="45"/>
                  </a:cubicBezTo>
                  <a:cubicBezTo>
                    <a:pt x="1207" y="51"/>
                    <a:pt x="1215" y="56"/>
                    <a:pt x="1221" y="64"/>
                  </a:cubicBezTo>
                  <a:cubicBezTo>
                    <a:pt x="1225" y="70"/>
                    <a:pt x="1226" y="79"/>
                    <a:pt x="1238" y="75"/>
                  </a:cubicBezTo>
                  <a:cubicBezTo>
                    <a:pt x="1242" y="73"/>
                    <a:pt x="1250" y="77"/>
                    <a:pt x="1249" y="83"/>
                  </a:cubicBezTo>
                  <a:cubicBezTo>
                    <a:pt x="1248" y="90"/>
                    <a:pt x="1245" y="99"/>
                    <a:pt x="1240" y="104"/>
                  </a:cubicBezTo>
                  <a:cubicBezTo>
                    <a:pt x="1236" y="109"/>
                    <a:pt x="1231" y="103"/>
                    <a:pt x="1227" y="101"/>
                  </a:cubicBezTo>
                  <a:cubicBezTo>
                    <a:pt x="1221" y="98"/>
                    <a:pt x="1213" y="85"/>
                    <a:pt x="1211" y="90"/>
                  </a:cubicBezTo>
                  <a:cubicBezTo>
                    <a:pt x="1206" y="100"/>
                    <a:pt x="1192" y="108"/>
                    <a:pt x="1202" y="123"/>
                  </a:cubicBezTo>
                  <a:cubicBezTo>
                    <a:pt x="1207" y="129"/>
                    <a:pt x="1208" y="135"/>
                    <a:pt x="1197" y="135"/>
                  </a:cubicBezTo>
                  <a:cubicBezTo>
                    <a:pt x="1187" y="135"/>
                    <a:pt x="1180" y="141"/>
                    <a:pt x="1178" y="148"/>
                  </a:cubicBezTo>
                  <a:cubicBezTo>
                    <a:pt x="1172" y="167"/>
                    <a:pt x="1156" y="171"/>
                    <a:pt x="1141" y="174"/>
                  </a:cubicBezTo>
                  <a:cubicBezTo>
                    <a:pt x="1119" y="177"/>
                    <a:pt x="1121" y="188"/>
                    <a:pt x="1128" y="203"/>
                  </a:cubicBezTo>
                  <a:cubicBezTo>
                    <a:pt x="1128" y="203"/>
                    <a:pt x="1126" y="204"/>
                    <a:pt x="1126" y="204"/>
                  </a:cubicBezTo>
                  <a:cubicBezTo>
                    <a:pt x="1117" y="210"/>
                    <a:pt x="1107" y="212"/>
                    <a:pt x="1096" y="208"/>
                  </a:cubicBezTo>
                  <a:cubicBezTo>
                    <a:pt x="1095" y="207"/>
                    <a:pt x="1095" y="207"/>
                    <a:pt x="1095" y="207"/>
                  </a:cubicBezTo>
                  <a:cubicBezTo>
                    <a:pt x="1100" y="186"/>
                    <a:pt x="1115" y="173"/>
                    <a:pt x="1124" y="157"/>
                  </a:cubicBezTo>
                  <a:cubicBezTo>
                    <a:pt x="1120" y="160"/>
                    <a:pt x="1118" y="174"/>
                    <a:pt x="1105" y="163"/>
                  </a:cubicBezTo>
                  <a:cubicBezTo>
                    <a:pt x="1101" y="159"/>
                    <a:pt x="1094" y="170"/>
                    <a:pt x="1093" y="176"/>
                  </a:cubicBezTo>
                  <a:cubicBezTo>
                    <a:pt x="1089" y="195"/>
                    <a:pt x="1080" y="203"/>
                    <a:pt x="1060" y="195"/>
                  </a:cubicBezTo>
                  <a:cubicBezTo>
                    <a:pt x="1049" y="191"/>
                    <a:pt x="1038" y="197"/>
                    <a:pt x="1029" y="205"/>
                  </a:cubicBezTo>
                  <a:cubicBezTo>
                    <a:pt x="1023" y="210"/>
                    <a:pt x="1019" y="218"/>
                    <a:pt x="1011" y="219"/>
                  </a:cubicBezTo>
                  <a:cubicBezTo>
                    <a:pt x="1008" y="222"/>
                    <a:pt x="1006" y="225"/>
                    <a:pt x="1004" y="227"/>
                  </a:cubicBezTo>
                  <a:cubicBezTo>
                    <a:pt x="991" y="238"/>
                    <a:pt x="974" y="239"/>
                    <a:pt x="959" y="243"/>
                  </a:cubicBezTo>
                  <a:cubicBezTo>
                    <a:pt x="895" y="260"/>
                    <a:pt x="834" y="284"/>
                    <a:pt x="775" y="313"/>
                  </a:cubicBezTo>
                  <a:cubicBezTo>
                    <a:pt x="689" y="356"/>
                    <a:pt x="608" y="407"/>
                    <a:pt x="539" y="474"/>
                  </a:cubicBezTo>
                  <a:cubicBezTo>
                    <a:pt x="534" y="480"/>
                    <a:pt x="528" y="485"/>
                    <a:pt x="520" y="485"/>
                  </a:cubicBezTo>
                  <a:cubicBezTo>
                    <a:pt x="514" y="481"/>
                    <a:pt x="509" y="479"/>
                    <a:pt x="502" y="486"/>
                  </a:cubicBezTo>
                  <a:cubicBezTo>
                    <a:pt x="489" y="500"/>
                    <a:pt x="476" y="514"/>
                    <a:pt x="478" y="535"/>
                  </a:cubicBezTo>
                  <a:cubicBezTo>
                    <a:pt x="470" y="559"/>
                    <a:pt x="453" y="577"/>
                    <a:pt x="441" y="599"/>
                  </a:cubicBezTo>
                  <a:cubicBezTo>
                    <a:pt x="434" y="612"/>
                    <a:pt x="422" y="623"/>
                    <a:pt x="425" y="640"/>
                  </a:cubicBezTo>
                  <a:cubicBezTo>
                    <a:pt x="426" y="643"/>
                    <a:pt x="424" y="646"/>
                    <a:pt x="422" y="647"/>
                  </a:cubicBezTo>
                  <a:cubicBezTo>
                    <a:pt x="393" y="669"/>
                    <a:pt x="382" y="704"/>
                    <a:pt x="361" y="731"/>
                  </a:cubicBezTo>
                  <a:cubicBezTo>
                    <a:pt x="355" y="738"/>
                    <a:pt x="362" y="748"/>
                    <a:pt x="355" y="755"/>
                  </a:cubicBezTo>
                  <a:cubicBezTo>
                    <a:pt x="351" y="755"/>
                    <a:pt x="347" y="755"/>
                    <a:pt x="343" y="755"/>
                  </a:cubicBezTo>
                  <a:cubicBezTo>
                    <a:pt x="288" y="838"/>
                    <a:pt x="222" y="910"/>
                    <a:pt x="144" y="971"/>
                  </a:cubicBezTo>
                  <a:cubicBezTo>
                    <a:pt x="109" y="997"/>
                    <a:pt x="71" y="1019"/>
                    <a:pt x="28" y="1030"/>
                  </a:cubicBezTo>
                  <a:cubicBezTo>
                    <a:pt x="26" y="1031"/>
                    <a:pt x="25" y="1031"/>
                    <a:pt x="23" y="1031"/>
                  </a:cubicBezTo>
                  <a:cubicBezTo>
                    <a:pt x="9" y="1017"/>
                    <a:pt x="7" y="999"/>
                    <a:pt x="3" y="981"/>
                  </a:cubicBezTo>
                  <a:cubicBezTo>
                    <a:pt x="3" y="977"/>
                    <a:pt x="3" y="972"/>
                    <a:pt x="0" y="968"/>
                  </a:cubicBezTo>
                  <a:cubicBezTo>
                    <a:pt x="4" y="939"/>
                    <a:pt x="7" y="909"/>
                    <a:pt x="11" y="880"/>
                  </a:cubicBezTo>
                  <a:cubicBezTo>
                    <a:pt x="11" y="875"/>
                    <a:pt x="11" y="870"/>
                    <a:pt x="15" y="867"/>
                  </a:cubicBezTo>
                  <a:close/>
                </a:path>
              </a:pathLst>
            </a:custGeom>
            <a:solidFill>
              <a:srgbClr val="C1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61">
              <a:extLst>
                <a:ext uri="{FF2B5EF4-FFF2-40B4-BE49-F238E27FC236}">
                  <a16:creationId xmlns:a16="http://schemas.microsoft.com/office/drawing/2014/main" id="{0333EC7A-FF8B-A9BE-37AB-EE63CA7B2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9" y="1441"/>
              <a:ext cx="37" cy="37"/>
            </a:xfrm>
            <a:custGeom>
              <a:avLst/>
              <a:gdLst>
                <a:gd name="T0" fmla="*/ 74 w 137"/>
                <a:gd name="T1" fmla="*/ 133 h 134"/>
                <a:gd name="T2" fmla="*/ 91 w 137"/>
                <a:gd name="T3" fmla="*/ 100 h 134"/>
                <a:gd name="T4" fmla="*/ 101 w 137"/>
                <a:gd name="T5" fmla="*/ 90 h 134"/>
                <a:gd name="T6" fmla="*/ 100 w 137"/>
                <a:gd name="T7" fmla="*/ 66 h 134"/>
                <a:gd name="T8" fmla="*/ 78 w 137"/>
                <a:gd name="T9" fmla="*/ 64 h 134"/>
                <a:gd name="T10" fmla="*/ 62 w 137"/>
                <a:gd name="T11" fmla="*/ 79 h 134"/>
                <a:gd name="T12" fmla="*/ 46 w 137"/>
                <a:gd name="T13" fmla="*/ 83 h 134"/>
                <a:gd name="T14" fmla="*/ 48 w 137"/>
                <a:gd name="T15" fmla="*/ 68 h 134"/>
                <a:gd name="T16" fmla="*/ 62 w 137"/>
                <a:gd name="T17" fmla="*/ 51 h 134"/>
                <a:gd name="T18" fmla="*/ 65 w 137"/>
                <a:gd name="T19" fmla="*/ 35 h 134"/>
                <a:gd name="T20" fmla="*/ 45 w 137"/>
                <a:gd name="T21" fmla="*/ 33 h 134"/>
                <a:gd name="T22" fmla="*/ 19 w 137"/>
                <a:gd name="T23" fmla="*/ 58 h 134"/>
                <a:gd name="T24" fmla="*/ 6 w 137"/>
                <a:gd name="T25" fmla="*/ 62 h 134"/>
                <a:gd name="T26" fmla="*/ 4 w 137"/>
                <a:gd name="T27" fmla="*/ 46 h 134"/>
                <a:gd name="T28" fmla="*/ 49 w 137"/>
                <a:gd name="T29" fmla="*/ 7 h 134"/>
                <a:gd name="T30" fmla="*/ 89 w 137"/>
                <a:gd name="T31" fmla="*/ 29 h 134"/>
                <a:gd name="T32" fmla="*/ 99 w 137"/>
                <a:gd name="T33" fmla="*/ 42 h 134"/>
                <a:gd name="T34" fmla="*/ 115 w 137"/>
                <a:gd name="T35" fmla="*/ 102 h 134"/>
                <a:gd name="T36" fmla="*/ 85 w 137"/>
                <a:gd name="T37" fmla="*/ 134 h 134"/>
                <a:gd name="T38" fmla="*/ 74 w 137"/>
                <a:gd name="T39" fmla="*/ 13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7" h="134">
                  <a:moveTo>
                    <a:pt x="74" y="133"/>
                  </a:moveTo>
                  <a:cubicBezTo>
                    <a:pt x="65" y="114"/>
                    <a:pt x="87" y="112"/>
                    <a:pt x="91" y="100"/>
                  </a:cubicBezTo>
                  <a:cubicBezTo>
                    <a:pt x="92" y="96"/>
                    <a:pt x="98" y="94"/>
                    <a:pt x="101" y="90"/>
                  </a:cubicBezTo>
                  <a:cubicBezTo>
                    <a:pt x="107" y="82"/>
                    <a:pt x="106" y="74"/>
                    <a:pt x="100" y="66"/>
                  </a:cubicBezTo>
                  <a:cubicBezTo>
                    <a:pt x="93" y="59"/>
                    <a:pt x="85" y="60"/>
                    <a:pt x="78" y="64"/>
                  </a:cubicBezTo>
                  <a:cubicBezTo>
                    <a:pt x="72" y="68"/>
                    <a:pt x="67" y="74"/>
                    <a:pt x="62" y="79"/>
                  </a:cubicBezTo>
                  <a:cubicBezTo>
                    <a:pt x="57" y="83"/>
                    <a:pt x="54" y="92"/>
                    <a:pt x="46" y="83"/>
                  </a:cubicBezTo>
                  <a:cubicBezTo>
                    <a:pt x="40" y="77"/>
                    <a:pt x="44" y="73"/>
                    <a:pt x="48" y="68"/>
                  </a:cubicBezTo>
                  <a:cubicBezTo>
                    <a:pt x="53" y="63"/>
                    <a:pt x="57" y="57"/>
                    <a:pt x="62" y="51"/>
                  </a:cubicBezTo>
                  <a:cubicBezTo>
                    <a:pt x="66" y="46"/>
                    <a:pt x="72" y="42"/>
                    <a:pt x="65" y="35"/>
                  </a:cubicBezTo>
                  <a:cubicBezTo>
                    <a:pt x="59" y="29"/>
                    <a:pt x="52" y="27"/>
                    <a:pt x="45" y="33"/>
                  </a:cubicBezTo>
                  <a:cubicBezTo>
                    <a:pt x="36" y="41"/>
                    <a:pt x="28" y="49"/>
                    <a:pt x="19" y="58"/>
                  </a:cubicBezTo>
                  <a:cubicBezTo>
                    <a:pt x="16" y="61"/>
                    <a:pt x="12" y="67"/>
                    <a:pt x="6" y="62"/>
                  </a:cubicBezTo>
                  <a:cubicBezTo>
                    <a:pt x="0" y="58"/>
                    <a:pt x="0" y="51"/>
                    <a:pt x="4" y="46"/>
                  </a:cubicBezTo>
                  <a:cubicBezTo>
                    <a:pt x="16" y="31"/>
                    <a:pt x="31" y="17"/>
                    <a:pt x="49" y="7"/>
                  </a:cubicBezTo>
                  <a:cubicBezTo>
                    <a:pt x="61" y="0"/>
                    <a:pt x="85" y="13"/>
                    <a:pt x="89" y="29"/>
                  </a:cubicBezTo>
                  <a:cubicBezTo>
                    <a:pt x="91" y="35"/>
                    <a:pt x="91" y="39"/>
                    <a:pt x="99" y="42"/>
                  </a:cubicBezTo>
                  <a:cubicBezTo>
                    <a:pt x="130" y="51"/>
                    <a:pt x="137" y="79"/>
                    <a:pt x="115" y="102"/>
                  </a:cubicBezTo>
                  <a:cubicBezTo>
                    <a:pt x="105" y="112"/>
                    <a:pt x="95" y="123"/>
                    <a:pt x="85" y="134"/>
                  </a:cubicBezTo>
                  <a:cubicBezTo>
                    <a:pt x="81" y="131"/>
                    <a:pt x="78" y="132"/>
                    <a:pt x="74" y="133"/>
                  </a:cubicBezTo>
                  <a:close/>
                </a:path>
              </a:pathLst>
            </a:custGeom>
            <a:solidFill>
              <a:srgbClr val="CC9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62">
              <a:extLst>
                <a:ext uri="{FF2B5EF4-FFF2-40B4-BE49-F238E27FC236}">
                  <a16:creationId xmlns:a16="http://schemas.microsoft.com/office/drawing/2014/main" id="{552F4E17-627D-0CF5-0CF8-95A03434D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0" y="1600"/>
              <a:ext cx="8" cy="17"/>
            </a:xfrm>
            <a:custGeom>
              <a:avLst/>
              <a:gdLst>
                <a:gd name="T0" fmla="*/ 6 w 29"/>
                <a:gd name="T1" fmla="*/ 0 h 63"/>
                <a:gd name="T2" fmla="*/ 13 w 29"/>
                <a:gd name="T3" fmla="*/ 6 h 63"/>
                <a:gd name="T4" fmla="*/ 29 w 29"/>
                <a:gd name="T5" fmla="*/ 63 h 63"/>
                <a:gd name="T6" fmla="*/ 1 w 29"/>
                <a:gd name="T7" fmla="*/ 63 h 63"/>
                <a:gd name="T8" fmla="*/ 6 w 29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3">
                  <a:moveTo>
                    <a:pt x="6" y="0"/>
                  </a:moveTo>
                  <a:cubicBezTo>
                    <a:pt x="10" y="1"/>
                    <a:pt x="12" y="2"/>
                    <a:pt x="13" y="6"/>
                  </a:cubicBezTo>
                  <a:cubicBezTo>
                    <a:pt x="15" y="26"/>
                    <a:pt x="23" y="44"/>
                    <a:pt x="29" y="63"/>
                  </a:cubicBezTo>
                  <a:cubicBezTo>
                    <a:pt x="20" y="63"/>
                    <a:pt x="11" y="63"/>
                    <a:pt x="1" y="63"/>
                  </a:cubicBezTo>
                  <a:cubicBezTo>
                    <a:pt x="0" y="42"/>
                    <a:pt x="3" y="21"/>
                    <a:pt x="6" y="0"/>
                  </a:cubicBezTo>
                  <a:close/>
                </a:path>
              </a:pathLst>
            </a:custGeom>
            <a:solidFill>
              <a:srgbClr val="769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63">
              <a:extLst>
                <a:ext uri="{FF2B5EF4-FFF2-40B4-BE49-F238E27FC236}">
                  <a16:creationId xmlns:a16="http://schemas.microsoft.com/office/drawing/2014/main" id="{8908E6A9-D911-3BF2-320D-55E98E589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7" y="1384"/>
              <a:ext cx="96" cy="111"/>
            </a:xfrm>
            <a:custGeom>
              <a:avLst/>
              <a:gdLst>
                <a:gd name="T0" fmla="*/ 211 w 346"/>
                <a:gd name="T1" fmla="*/ 402 h 402"/>
                <a:gd name="T2" fmla="*/ 147 w 346"/>
                <a:gd name="T3" fmla="*/ 276 h 402"/>
                <a:gd name="T4" fmla="*/ 143 w 346"/>
                <a:gd name="T5" fmla="*/ 249 h 402"/>
                <a:gd name="T6" fmla="*/ 134 w 346"/>
                <a:gd name="T7" fmla="*/ 191 h 402"/>
                <a:gd name="T8" fmla="*/ 133 w 346"/>
                <a:gd name="T9" fmla="*/ 182 h 402"/>
                <a:gd name="T10" fmla="*/ 124 w 346"/>
                <a:gd name="T11" fmla="*/ 148 h 402"/>
                <a:gd name="T12" fmla="*/ 128 w 346"/>
                <a:gd name="T13" fmla="*/ 169 h 402"/>
                <a:gd name="T14" fmla="*/ 99 w 346"/>
                <a:gd name="T15" fmla="*/ 130 h 402"/>
                <a:gd name="T16" fmla="*/ 96 w 346"/>
                <a:gd name="T17" fmla="*/ 122 h 402"/>
                <a:gd name="T18" fmla="*/ 64 w 346"/>
                <a:gd name="T19" fmla="*/ 73 h 402"/>
                <a:gd name="T20" fmla="*/ 43 w 346"/>
                <a:gd name="T21" fmla="*/ 52 h 402"/>
                <a:gd name="T22" fmla="*/ 37 w 346"/>
                <a:gd name="T23" fmla="*/ 33 h 402"/>
                <a:gd name="T24" fmla="*/ 18 w 346"/>
                <a:gd name="T25" fmla="*/ 17 h 402"/>
                <a:gd name="T26" fmla="*/ 0 w 346"/>
                <a:gd name="T27" fmla="*/ 7 h 402"/>
                <a:gd name="T28" fmla="*/ 20 w 346"/>
                <a:gd name="T29" fmla="*/ 1 h 402"/>
                <a:gd name="T30" fmla="*/ 233 w 346"/>
                <a:gd name="T31" fmla="*/ 59 h 402"/>
                <a:gd name="T32" fmla="*/ 333 w 346"/>
                <a:gd name="T33" fmla="*/ 171 h 402"/>
                <a:gd name="T34" fmla="*/ 343 w 346"/>
                <a:gd name="T35" fmla="*/ 257 h 402"/>
                <a:gd name="T36" fmla="*/ 339 w 346"/>
                <a:gd name="T37" fmla="*/ 262 h 402"/>
                <a:gd name="T38" fmla="*/ 219 w 346"/>
                <a:gd name="T39" fmla="*/ 396 h 402"/>
                <a:gd name="T40" fmla="*/ 211 w 346"/>
                <a:gd name="T41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6" h="402">
                  <a:moveTo>
                    <a:pt x="211" y="402"/>
                  </a:moveTo>
                  <a:cubicBezTo>
                    <a:pt x="179" y="365"/>
                    <a:pt x="161" y="322"/>
                    <a:pt x="147" y="276"/>
                  </a:cubicBezTo>
                  <a:cubicBezTo>
                    <a:pt x="145" y="267"/>
                    <a:pt x="143" y="258"/>
                    <a:pt x="143" y="249"/>
                  </a:cubicBezTo>
                  <a:cubicBezTo>
                    <a:pt x="143" y="229"/>
                    <a:pt x="145" y="209"/>
                    <a:pt x="134" y="191"/>
                  </a:cubicBezTo>
                  <a:cubicBezTo>
                    <a:pt x="132" y="188"/>
                    <a:pt x="131" y="183"/>
                    <a:pt x="133" y="182"/>
                  </a:cubicBezTo>
                  <a:cubicBezTo>
                    <a:pt x="153" y="164"/>
                    <a:pt x="129" y="161"/>
                    <a:pt x="124" y="148"/>
                  </a:cubicBezTo>
                  <a:cubicBezTo>
                    <a:pt x="121" y="159"/>
                    <a:pt x="132" y="161"/>
                    <a:pt x="128" y="169"/>
                  </a:cubicBezTo>
                  <a:cubicBezTo>
                    <a:pt x="115" y="158"/>
                    <a:pt x="97" y="152"/>
                    <a:pt x="99" y="130"/>
                  </a:cubicBezTo>
                  <a:cubicBezTo>
                    <a:pt x="99" y="127"/>
                    <a:pt x="97" y="125"/>
                    <a:pt x="96" y="122"/>
                  </a:cubicBezTo>
                  <a:cubicBezTo>
                    <a:pt x="88" y="104"/>
                    <a:pt x="72" y="92"/>
                    <a:pt x="64" y="73"/>
                  </a:cubicBezTo>
                  <a:cubicBezTo>
                    <a:pt x="61" y="63"/>
                    <a:pt x="45" y="65"/>
                    <a:pt x="43" y="52"/>
                  </a:cubicBezTo>
                  <a:cubicBezTo>
                    <a:pt x="42" y="46"/>
                    <a:pt x="37" y="35"/>
                    <a:pt x="37" y="33"/>
                  </a:cubicBezTo>
                  <a:cubicBezTo>
                    <a:pt x="39" y="17"/>
                    <a:pt x="26" y="18"/>
                    <a:pt x="18" y="17"/>
                  </a:cubicBezTo>
                  <a:cubicBezTo>
                    <a:pt x="10" y="16"/>
                    <a:pt x="4" y="14"/>
                    <a:pt x="0" y="7"/>
                  </a:cubicBezTo>
                  <a:cubicBezTo>
                    <a:pt x="5" y="0"/>
                    <a:pt x="13" y="0"/>
                    <a:pt x="20" y="1"/>
                  </a:cubicBezTo>
                  <a:cubicBezTo>
                    <a:pt x="94" y="10"/>
                    <a:pt x="166" y="23"/>
                    <a:pt x="233" y="59"/>
                  </a:cubicBezTo>
                  <a:cubicBezTo>
                    <a:pt x="279" y="84"/>
                    <a:pt x="316" y="119"/>
                    <a:pt x="333" y="171"/>
                  </a:cubicBezTo>
                  <a:cubicBezTo>
                    <a:pt x="342" y="199"/>
                    <a:pt x="346" y="228"/>
                    <a:pt x="343" y="257"/>
                  </a:cubicBezTo>
                  <a:cubicBezTo>
                    <a:pt x="342" y="259"/>
                    <a:pt x="341" y="261"/>
                    <a:pt x="339" y="262"/>
                  </a:cubicBezTo>
                  <a:cubicBezTo>
                    <a:pt x="299" y="307"/>
                    <a:pt x="259" y="352"/>
                    <a:pt x="219" y="396"/>
                  </a:cubicBezTo>
                  <a:cubicBezTo>
                    <a:pt x="217" y="398"/>
                    <a:pt x="214" y="400"/>
                    <a:pt x="211" y="40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64">
              <a:extLst>
                <a:ext uri="{FF2B5EF4-FFF2-40B4-BE49-F238E27FC236}">
                  <a16:creationId xmlns:a16="http://schemas.microsoft.com/office/drawing/2014/main" id="{213469AB-FFF1-0484-98E6-F6224AED2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" y="1411"/>
              <a:ext cx="118" cy="117"/>
            </a:xfrm>
            <a:custGeom>
              <a:avLst/>
              <a:gdLst>
                <a:gd name="T0" fmla="*/ 0 w 428"/>
                <a:gd name="T1" fmla="*/ 164 h 423"/>
                <a:gd name="T2" fmla="*/ 0 w 428"/>
                <a:gd name="T3" fmla="*/ 160 h 423"/>
                <a:gd name="T4" fmla="*/ 54 w 428"/>
                <a:gd name="T5" fmla="*/ 93 h 423"/>
                <a:gd name="T6" fmla="*/ 75 w 428"/>
                <a:gd name="T7" fmla="*/ 80 h 423"/>
                <a:gd name="T8" fmla="*/ 89 w 428"/>
                <a:gd name="T9" fmla="*/ 69 h 423"/>
                <a:gd name="T10" fmla="*/ 141 w 428"/>
                <a:gd name="T11" fmla="*/ 21 h 423"/>
                <a:gd name="T12" fmla="*/ 199 w 428"/>
                <a:gd name="T13" fmla="*/ 10 h 423"/>
                <a:gd name="T14" fmla="*/ 258 w 428"/>
                <a:gd name="T15" fmla="*/ 14 h 423"/>
                <a:gd name="T16" fmla="*/ 305 w 428"/>
                <a:gd name="T17" fmla="*/ 28 h 423"/>
                <a:gd name="T18" fmla="*/ 398 w 428"/>
                <a:gd name="T19" fmla="*/ 121 h 423"/>
                <a:gd name="T20" fmla="*/ 398 w 428"/>
                <a:gd name="T21" fmla="*/ 204 h 423"/>
                <a:gd name="T22" fmla="*/ 205 w 428"/>
                <a:gd name="T23" fmla="*/ 398 h 423"/>
                <a:gd name="T24" fmla="*/ 159 w 428"/>
                <a:gd name="T25" fmla="*/ 421 h 423"/>
                <a:gd name="T26" fmla="*/ 130 w 428"/>
                <a:gd name="T27" fmla="*/ 408 h 423"/>
                <a:gd name="T28" fmla="*/ 26 w 428"/>
                <a:gd name="T29" fmla="*/ 304 h 423"/>
                <a:gd name="T30" fmla="*/ 16 w 428"/>
                <a:gd name="T31" fmla="*/ 247 h 423"/>
                <a:gd name="T32" fmla="*/ 15 w 428"/>
                <a:gd name="T33" fmla="*/ 217 h 423"/>
                <a:gd name="T34" fmla="*/ 0 w 428"/>
                <a:gd name="T35" fmla="*/ 164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8" h="423">
                  <a:moveTo>
                    <a:pt x="0" y="164"/>
                  </a:moveTo>
                  <a:cubicBezTo>
                    <a:pt x="0" y="163"/>
                    <a:pt x="0" y="162"/>
                    <a:pt x="0" y="160"/>
                  </a:cubicBezTo>
                  <a:cubicBezTo>
                    <a:pt x="17" y="137"/>
                    <a:pt x="34" y="113"/>
                    <a:pt x="54" y="93"/>
                  </a:cubicBezTo>
                  <a:cubicBezTo>
                    <a:pt x="60" y="87"/>
                    <a:pt x="65" y="79"/>
                    <a:pt x="75" y="80"/>
                  </a:cubicBezTo>
                  <a:cubicBezTo>
                    <a:pt x="82" y="78"/>
                    <a:pt x="85" y="73"/>
                    <a:pt x="89" y="69"/>
                  </a:cubicBezTo>
                  <a:cubicBezTo>
                    <a:pt x="111" y="58"/>
                    <a:pt x="123" y="36"/>
                    <a:pt x="141" y="21"/>
                  </a:cubicBezTo>
                  <a:cubicBezTo>
                    <a:pt x="159" y="5"/>
                    <a:pt x="177" y="0"/>
                    <a:pt x="199" y="10"/>
                  </a:cubicBezTo>
                  <a:cubicBezTo>
                    <a:pt x="218" y="19"/>
                    <a:pt x="237" y="23"/>
                    <a:pt x="258" y="14"/>
                  </a:cubicBezTo>
                  <a:cubicBezTo>
                    <a:pt x="276" y="7"/>
                    <a:pt x="293" y="14"/>
                    <a:pt x="305" y="28"/>
                  </a:cubicBezTo>
                  <a:cubicBezTo>
                    <a:pt x="333" y="62"/>
                    <a:pt x="368" y="89"/>
                    <a:pt x="398" y="121"/>
                  </a:cubicBezTo>
                  <a:cubicBezTo>
                    <a:pt x="428" y="151"/>
                    <a:pt x="428" y="174"/>
                    <a:pt x="398" y="204"/>
                  </a:cubicBezTo>
                  <a:cubicBezTo>
                    <a:pt x="334" y="269"/>
                    <a:pt x="269" y="333"/>
                    <a:pt x="205" y="398"/>
                  </a:cubicBezTo>
                  <a:cubicBezTo>
                    <a:pt x="192" y="410"/>
                    <a:pt x="180" y="423"/>
                    <a:pt x="159" y="421"/>
                  </a:cubicBezTo>
                  <a:cubicBezTo>
                    <a:pt x="147" y="419"/>
                    <a:pt x="138" y="416"/>
                    <a:pt x="130" y="408"/>
                  </a:cubicBezTo>
                  <a:cubicBezTo>
                    <a:pt x="95" y="374"/>
                    <a:pt x="60" y="339"/>
                    <a:pt x="26" y="304"/>
                  </a:cubicBezTo>
                  <a:cubicBezTo>
                    <a:pt x="11" y="289"/>
                    <a:pt x="7" y="266"/>
                    <a:pt x="16" y="247"/>
                  </a:cubicBezTo>
                  <a:cubicBezTo>
                    <a:pt x="21" y="236"/>
                    <a:pt x="22" y="227"/>
                    <a:pt x="15" y="217"/>
                  </a:cubicBezTo>
                  <a:cubicBezTo>
                    <a:pt x="4" y="201"/>
                    <a:pt x="6" y="182"/>
                    <a:pt x="0" y="164"/>
                  </a:cubicBezTo>
                  <a:close/>
                </a:path>
              </a:pathLst>
            </a:custGeom>
            <a:solidFill>
              <a:srgbClr val="CC9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65">
              <a:extLst>
                <a:ext uri="{FF2B5EF4-FFF2-40B4-BE49-F238E27FC236}">
                  <a16:creationId xmlns:a16="http://schemas.microsoft.com/office/drawing/2014/main" id="{FA5D9555-768C-22F9-C2B9-48E2D6905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" y="1352"/>
              <a:ext cx="55" cy="45"/>
            </a:xfrm>
            <a:custGeom>
              <a:avLst/>
              <a:gdLst>
                <a:gd name="T0" fmla="*/ 167 w 199"/>
                <a:gd name="T1" fmla="*/ 163 h 163"/>
                <a:gd name="T2" fmla="*/ 126 w 199"/>
                <a:gd name="T3" fmla="*/ 108 h 163"/>
                <a:gd name="T4" fmla="*/ 43 w 199"/>
                <a:gd name="T5" fmla="*/ 45 h 163"/>
                <a:gd name="T6" fmla="*/ 0 w 199"/>
                <a:gd name="T7" fmla="*/ 6 h 163"/>
                <a:gd name="T8" fmla="*/ 155 w 199"/>
                <a:gd name="T9" fmla="*/ 77 h 163"/>
                <a:gd name="T10" fmla="*/ 199 w 199"/>
                <a:gd name="T11" fmla="*/ 108 h 163"/>
                <a:gd name="T12" fmla="*/ 167 w 199"/>
                <a:gd name="T1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163">
                  <a:moveTo>
                    <a:pt x="167" y="163"/>
                  </a:moveTo>
                  <a:cubicBezTo>
                    <a:pt x="153" y="145"/>
                    <a:pt x="141" y="125"/>
                    <a:pt x="126" y="108"/>
                  </a:cubicBezTo>
                  <a:cubicBezTo>
                    <a:pt x="103" y="82"/>
                    <a:pt x="78" y="58"/>
                    <a:pt x="43" y="45"/>
                  </a:cubicBezTo>
                  <a:cubicBezTo>
                    <a:pt x="25" y="39"/>
                    <a:pt x="14" y="19"/>
                    <a:pt x="0" y="6"/>
                  </a:cubicBezTo>
                  <a:cubicBezTo>
                    <a:pt x="65" y="0"/>
                    <a:pt x="106" y="48"/>
                    <a:pt x="155" y="77"/>
                  </a:cubicBezTo>
                  <a:cubicBezTo>
                    <a:pt x="171" y="86"/>
                    <a:pt x="184" y="98"/>
                    <a:pt x="199" y="108"/>
                  </a:cubicBezTo>
                  <a:cubicBezTo>
                    <a:pt x="194" y="130"/>
                    <a:pt x="177" y="144"/>
                    <a:pt x="167" y="163"/>
                  </a:cubicBezTo>
                  <a:close/>
                </a:path>
              </a:pathLst>
            </a:custGeom>
            <a:solidFill>
              <a:srgbClr val="BFBF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66">
              <a:extLst>
                <a:ext uri="{FF2B5EF4-FFF2-40B4-BE49-F238E27FC236}">
                  <a16:creationId xmlns:a16="http://schemas.microsoft.com/office/drawing/2014/main" id="{71B16105-A468-16CE-C6B8-BA8692BF9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8" y="1419"/>
              <a:ext cx="40" cy="39"/>
            </a:xfrm>
            <a:custGeom>
              <a:avLst/>
              <a:gdLst>
                <a:gd name="T0" fmla="*/ 145 w 145"/>
                <a:gd name="T1" fmla="*/ 79 h 143"/>
                <a:gd name="T2" fmla="*/ 122 w 145"/>
                <a:gd name="T3" fmla="*/ 90 h 143"/>
                <a:gd name="T4" fmla="*/ 99 w 145"/>
                <a:gd name="T5" fmla="*/ 79 h 143"/>
                <a:gd name="T6" fmla="*/ 74 w 145"/>
                <a:gd name="T7" fmla="*/ 89 h 143"/>
                <a:gd name="T8" fmla="*/ 79 w 145"/>
                <a:gd name="T9" fmla="*/ 107 h 143"/>
                <a:gd name="T10" fmla="*/ 92 w 145"/>
                <a:gd name="T11" fmla="*/ 120 h 143"/>
                <a:gd name="T12" fmla="*/ 94 w 145"/>
                <a:gd name="T13" fmla="*/ 133 h 143"/>
                <a:gd name="T14" fmla="*/ 77 w 145"/>
                <a:gd name="T15" fmla="*/ 136 h 143"/>
                <a:gd name="T16" fmla="*/ 6 w 145"/>
                <a:gd name="T17" fmla="*/ 65 h 143"/>
                <a:gd name="T18" fmla="*/ 9 w 145"/>
                <a:gd name="T19" fmla="*/ 48 h 143"/>
                <a:gd name="T20" fmla="*/ 43 w 145"/>
                <a:gd name="T21" fmla="*/ 15 h 143"/>
                <a:gd name="T22" fmla="*/ 97 w 145"/>
                <a:gd name="T23" fmla="*/ 37 h 143"/>
                <a:gd name="T24" fmla="*/ 122 w 145"/>
                <a:gd name="T25" fmla="*/ 64 h 143"/>
                <a:gd name="T26" fmla="*/ 145 w 145"/>
                <a:gd name="T27" fmla="*/ 7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5" h="143">
                  <a:moveTo>
                    <a:pt x="145" y="79"/>
                  </a:moveTo>
                  <a:cubicBezTo>
                    <a:pt x="139" y="86"/>
                    <a:pt x="135" y="96"/>
                    <a:pt x="122" y="90"/>
                  </a:cubicBezTo>
                  <a:cubicBezTo>
                    <a:pt x="115" y="86"/>
                    <a:pt x="107" y="82"/>
                    <a:pt x="99" y="79"/>
                  </a:cubicBezTo>
                  <a:cubicBezTo>
                    <a:pt x="88" y="74"/>
                    <a:pt x="80" y="81"/>
                    <a:pt x="74" y="89"/>
                  </a:cubicBezTo>
                  <a:cubicBezTo>
                    <a:pt x="67" y="97"/>
                    <a:pt x="75" y="102"/>
                    <a:pt x="79" y="107"/>
                  </a:cubicBezTo>
                  <a:cubicBezTo>
                    <a:pt x="84" y="111"/>
                    <a:pt x="88" y="115"/>
                    <a:pt x="92" y="120"/>
                  </a:cubicBezTo>
                  <a:cubicBezTo>
                    <a:pt x="95" y="124"/>
                    <a:pt x="101" y="127"/>
                    <a:pt x="94" y="133"/>
                  </a:cubicBezTo>
                  <a:cubicBezTo>
                    <a:pt x="88" y="136"/>
                    <a:pt x="84" y="143"/>
                    <a:pt x="77" y="136"/>
                  </a:cubicBezTo>
                  <a:cubicBezTo>
                    <a:pt x="53" y="113"/>
                    <a:pt x="30" y="89"/>
                    <a:pt x="6" y="65"/>
                  </a:cubicBezTo>
                  <a:cubicBezTo>
                    <a:pt x="0" y="59"/>
                    <a:pt x="4" y="53"/>
                    <a:pt x="9" y="48"/>
                  </a:cubicBezTo>
                  <a:cubicBezTo>
                    <a:pt x="20" y="37"/>
                    <a:pt x="31" y="25"/>
                    <a:pt x="43" y="15"/>
                  </a:cubicBezTo>
                  <a:cubicBezTo>
                    <a:pt x="59" y="0"/>
                    <a:pt x="94" y="13"/>
                    <a:pt x="97" y="37"/>
                  </a:cubicBezTo>
                  <a:cubicBezTo>
                    <a:pt x="99" y="55"/>
                    <a:pt x="107" y="60"/>
                    <a:pt x="122" y="64"/>
                  </a:cubicBezTo>
                  <a:cubicBezTo>
                    <a:pt x="130" y="67"/>
                    <a:pt x="139" y="70"/>
                    <a:pt x="145" y="79"/>
                  </a:cubicBezTo>
                  <a:close/>
                </a:path>
              </a:pathLst>
            </a:custGeom>
            <a:solidFill>
              <a:srgbClr val="CC9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67">
              <a:extLst>
                <a:ext uri="{FF2B5EF4-FFF2-40B4-BE49-F238E27FC236}">
                  <a16:creationId xmlns:a16="http://schemas.microsoft.com/office/drawing/2014/main" id="{9305F1CD-BDA9-D6B6-DC5E-44D37DE6C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" y="1398"/>
              <a:ext cx="26" cy="39"/>
            </a:xfrm>
            <a:custGeom>
              <a:avLst/>
              <a:gdLst>
                <a:gd name="T0" fmla="*/ 94 w 94"/>
                <a:gd name="T1" fmla="*/ 53 h 143"/>
                <a:gd name="T2" fmla="*/ 80 w 94"/>
                <a:gd name="T3" fmla="*/ 73 h 143"/>
                <a:gd name="T4" fmla="*/ 79 w 94"/>
                <a:gd name="T5" fmla="*/ 112 h 143"/>
                <a:gd name="T6" fmla="*/ 88 w 94"/>
                <a:gd name="T7" fmla="*/ 120 h 143"/>
                <a:gd name="T8" fmla="*/ 87 w 94"/>
                <a:gd name="T9" fmla="*/ 135 h 143"/>
                <a:gd name="T10" fmla="*/ 72 w 94"/>
                <a:gd name="T11" fmla="*/ 137 h 143"/>
                <a:gd name="T12" fmla="*/ 7 w 94"/>
                <a:gd name="T13" fmla="*/ 71 h 143"/>
                <a:gd name="T14" fmla="*/ 8 w 94"/>
                <a:gd name="T15" fmla="*/ 50 h 143"/>
                <a:gd name="T16" fmla="*/ 47 w 94"/>
                <a:gd name="T17" fmla="*/ 7 h 143"/>
                <a:gd name="T18" fmla="*/ 60 w 94"/>
                <a:gd name="T19" fmla="*/ 7 h 143"/>
                <a:gd name="T20" fmla="*/ 60 w 94"/>
                <a:gd name="T21" fmla="*/ 22 h 143"/>
                <a:gd name="T22" fmla="*/ 37 w 94"/>
                <a:gd name="T23" fmla="*/ 45 h 143"/>
                <a:gd name="T24" fmla="*/ 39 w 94"/>
                <a:gd name="T25" fmla="*/ 72 h 143"/>
                <a:gd name="T26" fmla="*/ 59 w 94"/>
                <a:gd name="T27" fmla="*/ 65 h 143"/>
                <a:gd name="T28" fmla="*/ 80 w 94"/>
                <a:gd name="T29" fmla="*/ 46 h 143"/>
                <a:gd name="T30" fmla="*/ 88 w 94"/>
                <a:gd name="T31" fmla="*/ 44 h 143"/>
                <a:gd name="T32" fmla="*/ 94 w 94"/>
                <a:gd name="T33" fmla="*/ 5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143">
                  <a:moveTo>
                    <a:pt x="94" y="53"/>
                  </a:moveTo>
                  <a:cubicBezTo>
                    <a:pt x="91" y="62"/>
                    <a:pt x="86" y="68"/>
                    <a:pt x="80" y="73"/>
                  </a:cubicBezTo>
                  <a:cubicBezTo>
                    <a:pt x="59" y="91"/>
                    <a:pt x="59" y="91"/>
                    <a:pt x="79" y="112"/>
                  </a:cubicBezTo>
                  <a:cubicBezTo>
                    <a:pt x="82" y="115"/>
                    <a:pt x="85" y="118"/>
                    <a:pt x="88" y="120"/>
                  </a:cubicBezTo>
                  <a:cubicBezTo>
                    <a:pt x="94" y="125"/>
                    <a:pt x="93" y="130"/>
                    <a:pt x="87" y="135"/>
                  </a:cubicBezTo>
                  <a:cubicBezTo>
                    <a:pt x="82" y="139"/>
                    <a:pt x="78" y="143"/>
                    <a:pt x="72" y="137"/>
                  </a:cubicBezTo>
                  <a:cubicBezTo>
                    <a:pt x="51" y="115"/>
                    <a:pt x="29" y="93"/>
                    <a:pt x="7" y="71"/>
                  </a:cubicBezTo>
                  <a:cubicBezTo>
                    <a:pt x="0" y="65"/>
                    <a:pt x="2" y="57"/>
                    <a:pt x="8" y="50"/>
                  </a:cubicBezTo>
                  <a:cubicBezTo>
                    <a:pt x="21" y="36"/>
                    <a:pt x="34" y="22"/>
                    <a:pt x="47" y="7"/>
                  </a:cubicBezTo>
                  <a:cubicBezTo>
                    <a:pt x="51" y="3"/>
                    <a:pt x="55" y="0"/>
                    <a:pt x="60" y="7"/>
                  </a:cubicBezTo>
                  <a:cubicBezTo>
                    <a:pt x="63" y="13"/>
                    <a:pt x="66" y="17"/>
                    <a:pt x="60" y="22"/>
                  </a:cubicBezTo>
                  <a:cubicBezTo>
                    <a:pt x="52" y="29"/>
                    <a:pt x="45" y="37"/>
                    <a:pt x="37" y="45"/>
                  </a:cubicBezTo>
                  <a:cubicBezTo>
                    <a:pt x="27" y="55"/>
                    <a:pt x="30" y="63"/>
                    <a:pt x="39" y="72"/>
                  </a:cubicBezTo>
                  <a:cubicBezTo>
                    <a:pt x="50" y="82"/>
                    <a:pt x="53" y="71"/>
                    <a:pt x="59" y="65"/>
                  </a:cubicBezTo>
                  <a:cubicBezTo>
                    <a:pt x="65" y="58"/>
                    <a:pt x="73" y="53"/>
                    <a:pt x="80" y="46"/>
                  </a:cubicBezTo>
                  <a:cubicBezTo>
                    <a:pt x="82" y="44"/>
                    <a:pt x="85" y="41"/>
                    <a:pt x="88" y="44"/>
                  </a:cubicBezTo>
                  <a:cubicBezTo>
                    <a:pt x="91" y="46"/>
                    <a:pt x="92" y="50"/>
                    <a:pt x="94" y="53"/>
                  </a:cubicBezTo>
                  <a:close/>
                </a:path>
              </a:pathLst>
            </a:custGeom>
            <a:solidFill>
              <a:srgbClr val="CC9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68">
              <a:extLst>
                <a:ext uri="{FF2B5EF4-FFF2-40B4-BE49-F238E27FC236}">
                  <a16:creationId xmlns:a16="http://schemas.microsoft.com/office/drawing/2014/main" id="{CFE01F00-F539-B141-55F8-4E37F2AEE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1401"/>
              <a:ext cx="19" cy="28"/>
            </a:xfrm>
            <a:custGeom>
              <a:avLst/>
              <a:gdLst>
                <a:gd name="T0" fmla="*/ 32 w 67"/>
                <a:gd name="T1" fmla="*/ 101 h 101"/>
                <a:gd name="T2" fmla="*/ 29 w 67"/>
                <a:gd name="T3" fmla="*/ 92 h 101"/>
                <a:gd name="T4" fmla="*/ 23 w 67"/>
                <a:gd name="T5" fmla="*/ 52 h 101"/>
                <a:gd name="T6" fmla="*/ 0 w 67"/>
                <a:gd name="T7" fmla="*/ 0 h 101"/>
                <a:gd name="T8" fmla="*/ 67 w 67"/>
                <a:gd name="T9" fmla="*/ 50 h 101"/>
                <a:gd name="T10" fmla="*/ 32 w 67"/>
                <a:gd name="T11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01">
                  <a:moveTo>
                    <a:pt x="32" y="101"/>
                  </a:moveTo>
                  <a:cubicBezTo>
                    <a:pt x="29" y="99"/>
                    <a:pt x="27" y="95"/>
                    <a:pt x="29" y="92"/>
                  </a:cubicBezTo>
                  <a:cubicBezTo>
                    <a:pt x="43" y="76"/>
                    <a:pt x="33" y="63"/>
                    <a:pt x="23" y="52"/>
                  </a:cubicBezTo>
                  <a:cubicBezTo>
                    <a:pt x="9" y="38"/>
                    <a:pt x="10" y="20"/>
                    <a:pt x="0" y="0"/>
                  </a:cubicBezTo>
                  <a:cubicBezTo>
                    <a:pt x="32" y="10"/>
                    <a:pt x="54" y="24"/>
                    <a:pt x="67" y="50"/>
                  </a:cubicBezTo>
                  <a:cubicBezTo>
                    <a:pt x="63" y="72"/>
                    <a:pt x="45" y="84"/>
                    <a:pt x="32" y="101"/>
                  </a:cubicBezTo>
                  <a:close/>
                </a:path>
              </a:pathLst>
            </a:custGeom>
            <a:solidFill>
              <a:srgbClr val="BBC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69">
              <a:extLst>
                <a:ext uri="{FF2B5EF4-FFF2-40B4-BE49-F238E27FC236}">
                  <a16:creationId xmlns:a16="http://schemas.microsoft.com/office/drawing/2014/main" id="{4034555F-8132-B41D-B46B-0537748F9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" y="1396"/>
              <a:ext cx="185" cy="258"/>
            </a:xfrm>
            <a:custGeom>
              <a:avLst/>
              <a:gdLst>
                <a:gd name="T0" fmla="*/ 293 w 673"/>
                <a:gd name="T1" fmla="*/ 156 h 938"/>
                <a:gd name="T2" fmla="*/ 636 w 673"/>
                <a:gd name="T3" fmla="*/ 3 h 938"/>
                <a:gd name="T4" fmla="*/ 639 w 673"/>
                <a:gd name="T5" fmla="*/ 28 h 938"/>
                <a:gd name="T6" fmla="*/ 663 w 673"/>
                <a:gd name="T7" fmla="*/ 61 h 938"/>
                <a:gd name="T8" fmla="*/ 663 w 673"/>
                <a:gd name="T9" fmla="*/ 144 h 938"/>
                <a:gd name="T10" fmla="*/ 644 w 673"/>
                <a:gd name="T11" fmla="*/ 140 h 938"/>
                <a:gd name="T12" fmla="*/ 602 w 673"/>
                <a:gd name="T13" fmla="*/ 213 h 938"/>
                <a:gd name="T14" fmla="*/ 577 w 673"/>
                <a:gd name="T15" fmla="*/ 302 h 938"/>
                <a:gd name="T16" fmla="*/ 566 w 673"/>
                <a:gd name="T17" fmla="*/ 334 h 938"/>
                <a:gd name="T18" fmla="*/ 557 w 673"/>
                <a:gd name="T19" fmla="*/ 270 h 938"/>
                <a:gd name="T20" fmla="*/ 541 w 673"/>
                <a:gd name="T21" fmla="*/ 254 h 938"/>
                <a:gd name="T22" fmla="*/ 538 w 673"/>
                <a:gd name="T23" fmla="*/ 301 h 938"/>
                <a:gd name="T24" fmla="*/ 524 w 673"/>
                <a:gd name="T25" fmla="*/ 415 h 938"/>
                <a:gd name="T26" fmla="*/ 459 w 673"/>
                <a:gd name="T27" fmla="*/ 536 h 938"/>
                <a:gd name="T28" fmla="*/ 438 w 673"/>
                <a:gd name="T29" fmla="*/ 543 h 938"/>
                <a:gd name="T30" fmla="*/ 428 w 673"/>
                <a:gd name="T31" fmla="*/ 619 h 938"/>
                <a:gd name="T32" fmla="*/ 380 w 673"/>
                <a:gd name="T33" fmla="*/ 668 h 938"/>
                <a:gd name="T34" fmla="*/ 394 w 673"/>
                <a:gd name="T35" fmla="*/ 796 h 938"/>
                <a:gd name="T36" fmla="*/ 408 w 673"/>
                <a:gd name="T37" fmla="*/ 884 h 938"/>
                <a:gd name="T38" fmla="*/ 401 w 673"/>
                <a:gd name="T39" fmla="*/ 938 h 938"/>
                <a:gd name="T40" fmla="*/ 381 w 673"/>
                <a:gd name="T41" fmla="*/ 830 h 938"/>
                <a:gd name="T42" fmla="*/ 368 w 673"/>
                <a:gd name="T43" fmla="*/ 671 h 938"/>
                <a:gd name="T44" fmla="*/ 346 w 673"/>
                <a:gd name="T45" fmla="*/ 625 h 938"/>
                <a:gd name="T46" fmla="*/ 331 w 673"/>
                <a:gd name="T47" fmla="*/ 543 h 938"/>
                <a:gd name="T48" fmla="*/ 284 w 673"/>
                <a:gd name="T49" fmla="*/ 592 h 938"/>
                <a:gd name="T50" fmla="*/ 232 w 673"/>
                <a:gd name="T51" fmla="*/ 739 h 938"/>
                <a:gd name="T52" fmla="*/ 213 w 673"/>
                <a:gd name="T53" fmla="*/ 604 h 938"/>
                <a:gd name="T54" fmla="*/ 204 w 673"/>
                <a:gd name="T55" fmla="*/ 570 h 938"/>
                <a:gd name="T56" fmla="*/ 188 w 673"/>
                <a:gd name="T57" fmla="*/ 521 h 938"/>
                <a:gd name="T58" fmla="*/ 154 w 673"/>
                <a:gd name="T59" fmla="*/ 520 h 938"/>
                <a:gd name="T60" fmla="*/ 92 w 673"/>
                <a:gd name="T61" fmla="*/ 468 h 938"/>
                <a:gd name="T62" fmla="*/ 124 w 673"/>
                <a:gd name="T63" fmla="*/ 526 h 938"/>
                <a:gd name="T64" fmla="*/ 54 w 673"/>
                <a:gd name="T65" fmla="*/ 679 h 938"/>
                <a:gd name="T66" fmla="*/ 22 w 673"/>
                <a:gd name="T67" fmla="*/ 681 h 938"/>
                <a:gd name="T68" fmla="*/ 5 w 673"/>
                <a:gd name="T69" fmla="*/ 528 h 938"/>
                <a:gd name="T70" fmla="*/ 52 w 673"/>
                <a:gd name="T71" fmla="*/ 430 h 938"/>
                <a:gd name="T72" fmla="*/ 71 w 673"/>
                <a:gd name="T73" fmla="*/ 414 h 938"/>
                <a:gd name="T74" fmla="*/ 125 w 673"/>
                <a:gd name="T75" fmla="*/ 308 h 938"/>
                <a:gd name="T76" fmla="*/ 126 w 673"/>
                <a:gd name="T77" fmla="*/ 362 h 938"/>
                <a:gd name="T78" fmla="*/ 142 w 673"/>
                <a:gd name="T79" fmla="*/ 344 h 938"/>
                <a:gd name="T80" fmla="*/ 170 w 673"/>
                <a:gd name="T81" fmla="*/ 258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3" h="938">
                  <a:moveTo>
                    <a:pt x="170" y="258"/>
                  </a:moveTo>
                  <a:cubicBezTo>
                    <a:pt x="207" y="219"/>
                    <a:pt x="250" y="187"/>
                    <a:pt x="293" y="156"/>
                  </a:cubicBezTo>
                  <a:cubicBezTo>
                    <a:pt x="322" y="135"/>
                    <a:pt x="354" y="117"/>
                    <a:pt x="386" y="100"/>
                  </a:cubicBezTo>
                  <a:cubicBezTo>
                    <a:pt x="466" y="57"/>
                    <a:pt x="549" y="25"/>
                    <a:pt x="636" y="3"/>
                  </a:cubicBezTo>
                  <a:cubicBezTo>
                    <a:pt x="642" y="1"/>
                    <a:pt x="648" y="1"/>
                    <a:pt x="654" y="0"/>
                  </a:cubicBezTo>
                  <a:cubicBezTo>
                    <a:pt x="649" y="10"/>
                    <a:pt x="643" y="19"/>
                    <a:pt x="639" y="28"/>
                  </a:cubicBezTo>
                  <a:cubicBezTo>
                    <a:pt x="634" y="39"/>
                    <a:pt x="632" y="50"/>
                    <a:pt x="650" y="48"/>
                  </a:cubicBezTo>
                  <a:cubicBezTo>
                    <a:pt x="660" y="47"/>
                    <a:pt x="659" y="57"/>
                    <a:pt x="663" y="61"/>
                  </a:cubicBezTo>
                  <a:cubicBezTo>
                    <a:pt x="667" y="59"/>
                    <a:pt x="665" y="53"/>
                    <a:pt x="672" y="52"/>
                  </a:cubicBezTo>
                  <a:cubicBezTo>
                    <a:pt x="668" y="83"/>
                    <a:pt x="673" y="114"/>
                    <a:pt x="663" y="144"/>
                  </a:cubicBezTo>
                  <a:cubicBezTo>
                    <a:pt x="656" y="120"/>
                    <a:pt x="669" y="96"/>
                    <a:pt x="664" y="69"/>
                  </a:cubicBezTo>
                  <a:cubicBezTo>
                    <a:pt x="657" y="94"/>
                    <a:pt x="652" y="118"/>
                    <a:pt x="644" y="140"/>
                  </a:cubicBezTo>
                  <a:cubicBezTo>
                    <a:pt x="638" y="159"/>
                    <a:pt x="629" y="178"/>
                    <a:pt x="620" y="197"/>
                  </a:cubicBezTo>
                  <a:cubicBezTo>
                    <a:pt x="617" y="204"/>
                    <a:pt x="613" y="212"/>
                    <a:pt x="602" y="213"/>
                  </a:cubicBezTo>
                  <a:cubicBezTo>
                    <a:pt x="594" y="213"/>
                    <a:pt x="593" y="221"/>
                    <a:pt x="590" y="227"/>
                  </a:cubicBezTo>
                  <a:cubicBezTo>
                    <a:pt x="579" y="251"/>
                    <a:pt x="568" y="274"/>
                    <a:pt x="577" y="302"/>
                  </a:cubicBezTo>
                  <a:cubicBezTo>
                    <a:pt x="578" y="306"/>
                    <a:pt x="577" y="311"/>
                    <a:pt x="577" y="316"/>
                  </a:cubicBezTo>
                  <a:cubicBezTo>
                    <a:pt x="578" y="324"/>
                    <a:pt x="575" y="335"/>
                    <a:pt x="566" y="334"/>
                  </a:cubicBezTo>
                  <a:cubicBezTo>
                    <a:pt x="556" y="334"/>
                    <a:pt x="560" y="321"/>
                    <a:pt x="562" y="316"/>
                  </a:cubicBezTo>
                  <a:cubicBezTo>
                    <a:pt x="568" y="300"/>
                    <a:pt x="553" y="286"/>
                    <a:pt x="557" y="270"/>
                  </a:cubicBezTo>
                  <a:cubicBezTo>
                    <a:pt x="558" y="266"/>
                    <a:pt x="552" y="263"/>
                    <a:pt x="549" y="266"/>
                  </a:cubicBezTo>
                  <a:cubicBezTo>
                    <a:pt x="536" y="275"/>
                    <a:pt x="538" y="265"/>
                    <a:pt x="541" y="254"/>
                  </a:cubicBezTo>
                  <a:cubicBezTo>
                    <a:pt x="524" y="266"/>
                    <a:pt x="512" y="276"/>
                    <a:pt x="514" y="293"/>
                  </a:cubicBezTo>
                  <a:cubicBezTo>
                    <a:pt x="516" y="307"/>
                    <a:pt x="529" y="295"/>
                    <a:pt x="538" y="301"/>
                  </a:cubicBezTo>
                  <a:cubicBezTo>
                    <a:pt x="512" y="325"/>
                    <a:pt x="522" y="354"/>
                    <a:pt x="529" y="382"/>
                  </a:cubicBezTo>
                  <a:cubicBezTo>
                    <a:pt x="531" y="394"/>
                    <a:pt x="526" y="404"/>
                    <a:pt x="524" y="415"/>
                  </a:cubicBezTo>
                  <a:cubicBezTo>
                    <a:pt x="520" y="451"/>
                    <a:pt x="508" y="485"/>
                    <a:pt x="487" y="514"/>
                  </a:cubicBezTo>
                  <a:cubicBezTo>
                    <a:pt x="481" y="522"/>
                    <a:pt x="467" y="527"/>
                    <a:pt x="459" y="536"/>
                  </a:cubicBezTo>
                  <a:cubicBezTo>
                    <a:pt x="454" y="541"/>
                    <a:pt x="450" y="545"/>
                    <a:pt x="448" y="552"/>
                  </a:cubicBezTo>
                  <a:cubicBezTo>
                    <a:pt x="443" y="550"/>
                    <a:pt x="445" y="541"/>
                    <a:pt x="438" y="543"/>
                  </a:cubicBezTo>
                  <a:cubicBezTo>
                    <a:pt x="432" y="545"/>
                    <a:pt x="426" y="548"/>
                    <a:pt x="425" y="556"/>
                  </a:cubicBezTo>
                  <a:cubicBezTo>
                    <a:pt x="422" y="578"/>
                    <a:pt x="420" y="598"/>
                    <a:pt x="428" y="619"/>
                  </a:cubicBezTo>
                  <a:cubicBezTo>
                    <a:pt x="441" y="656"/>
                    <a:pt x="437" y="692"/>
                    <a:pt x="409" y="721"/>
                  </a:cubicBezTo>
                  <a:cubicBezTo>
                    <a:pt x="394" y="707"/>
                    <a:pt x="396" y="684"/>
                    <a:pt x="380" y="668"/>
                  </a:cubicBezTo>
                  <a:cubicBezTo>
                    <a:pt x="373" y="687"/>
                    <a:pt x="369" y="702"/>
                    <a:pt x="372" y="721"/>
                  </a:cubicBezTo>
                  <a:cubicBezTo>
                    <a:pt x="375" y="748"/>
                    <a:pt x="391" y="770"/>
                    <a:pt x="394" y="796"/>
                  </a:cubicBezTo>
                  <a:cubicBezTo>
                    <a:pt x="396" y="813"/>
                    <a:pt x="406" y="831"/>
                    <a:pt x="389" y="846"/>
                  </a:cubicBezTo>
                  <a:cubicBezTo>
                    <a:pt x="386" y="848"/>
                    <a:pt x="404" y="880"/>
                    <a:pt x="408" y="884"/>
                  </a:cubicBezTo>
                  <a:cubicBezTo>
                    <a:pt x="412" y="888"/>
                    <a:pt x="413" y="893"/>
                    <a:pt x="412" y="899"/>
                  </a:cubicBezTo>
                  <a:cubicBezTo>
                    <a:pt x="409" y="912"/>
                    <a:pt x="406" y="925"/>
                    <a:pt x="401" y="938"/>
                  </a:cubicBezTo>
                  <a:cubicBezTo>
                    <a:pt x="377" y="887"/>
                    <a:pt x="359" y="834"/>
                    <a:pt x="347" y="779"/>
                  </a:cubicBezTo>
                  <a:cubicBezTo>
                    <a:pt x="365" y="789"/>
                    <a:pt x="365" y="812"/>
                    <a:pt x="381" y="830"/>
                  </a:cubicBezTo>
                  <a:cubicBezTo>
                    <a:pt x="379" y="814"/>
                    <a:pt x="378" y="803"/>
                    <a:pt x="375" y="793"/>
                  </a:cubicBezTo>
                  <a:cubicBezTo>
                    <a:pt x="364" y="753"/>
                    <a:pt x="363" y="712"/>
                    <a:pt x="368" y="671"/>
                  </a:cubicBezTo>
                  <a:cubicBezTo>
                    <a:pt x="370" y="653"/>
                    <a:pt x="364" y="634"/>
                    <a:pt x="361" y="616"/>
                  </a:cubicBezTo>
                  <a:cubicBezTo>
                    <a:pt x="353" y="616"/>
                    <a:pt x="356" y="627"/>
                    <a:pt x="346" y="625"/>
                  </a:cubicBezTo>
                  <a:cubicBezTo>
                    <a:pt x="345" y="603"/>
                    <a:pt x="348" y="580"/>
                    <a:pt x="337" y="558"/>
                  </a:cubicBezTo>
                  <a:cubicBezTo>
                    <a:pt x="335" y="553"/>
                    <a:pt x="338" y="544"/>
                    <a:pt x="331" y="543"/>
                  </a:cubicBezTo>
                  <a:cubicBezTo>
                    <a:pt x="324" y="543"/>
                    <a:pt x="313" y="546"/>
                    <a:pt x="310" y="553"/>
                  </a:cubicBezTo>
                  <a:cubicBezTo>
                    <a:pt x="305" y="568"/>
                    <a:pt x="293" y="579"/>
                    <a:pt x="284" y="592"/>
                  </a:cubicBezTo>
                  <a:cubicBezTo>
                    <a:pt x="256" y="632"/>
                    <a:pt x="251" y="677"/>
                    <a:pt x="245" y="722"/>
                  </a:cubicBezTo>
                  <a:cubicBezTo>
                    <a:pt x="244" y="731"/>
                    <a:pt x="241" y="739"/>
                    <a:pt x="232" y="739"/>
                  </a:cubicBezTo>
                  <a:cubicBezTo>
                    <a:pt x="221" y="738"/>
                    <a:pt x="226" y="729"/>
                    <a:pt x="225" y="723"/>
                  </a:cubicBezTo>
                  <a:cubicBezTo>
                    <a:pt x="223" y="683"/>
                    <a:pt x="212" y="644"/>
                    <a:pt x="213" y="604"/>
                  </a:cubicBezTo>
                  <a:cubicBezTo>
                    <a:pt x="213" y="590"/>
                    <a:pt x="216" y="575"/>
                    <a:pt x="218" y="560"/>
                  </a:cubicBezTo>
                  <a:cubicBezTo>
                    <a:pt x="211" y="562"/>
                    <a:pt x="211" y="574"/>
                    <a:pt x="204" y="570"/>
                  </a:cubicBezTo>
                  <a:cubicBezTo>
                    <a:pt x="198" y="566"/>
                    <a:pt x="196" y="560"/>
                    <a:pt x="199" y="552"/>
                  </a:cubicBezTo>
                  <a:cubicBezTo>
                    <a:pt x="205" y="539"/>
                    <a:pt x="190" y="533"/>
                    <a:pt x="188" y="521"/>
                  </a:cubicBezTo>
                  <a:cubicBezTo>
                    <a:pt x="184" y="503"/>
                    <a:pt x="171" y="516"/>
                    <a:pt x="161" y="518"/>
                  </a:cubicBezTo>
                  <a:cubicBezTo>
                    <a:pt x="159" y="519"/>
                    <a:pt x="155" y="521"/>
                    <a:pt x="154" y="520"/>
                  </a:cubicBezTo>
                  <a:cubicBezTo>
                    <a:pt x="140" y="504"/>
                    <a:pt x="113" y="509"/>
                    <a:pt x="103" y="486"/>
                  </a:cubicBezTo>
                  <a:cubicBezTo>
                    <a:pt x="101" y="479"/>
                    <a:pt x="98" y="473"/>
                    <a:pt x="92" y="468"/>
                  </a:cubicBezTo>
                  <a:cubicBezTo>
                    <a:pt x="76" y="494"/>
                    <a:pt x="104" y="517"/>
                    <a:pt x="94" y="543"/>
                  </a:cubicBezTo>
                  <a:cubicBezTo>
                    <a:pt x="108" y="542"/>
                    <a:pt x="114" y="530"/>
                    <a:pt x="124" y="526"/>
                  </a:cubicBezTo>
                  <a:cubicBezTo>
                    <a:pt x="145" y="558"/>
                    <a:pt x="133" y="587"/>
                    <a:pt x="113" y="613"/>
                  </a:cubicBezTo>
                  <a:cubicBezTo>
                    <a:pt x="96" y="637"/>
                    <a:pt x="74" y="658"/>
                    <a:pt x="54" y="679"/>
                  </a:cubicBezTo>
                  <a:cubicBezTo>
                    <a:pt x="49" y="685"/>
                    <a:pt x="42" y="688"/>
                    <a:pt x="35" y="691"/>
                  </a:cubicBezTo>
                  <a:cubicBezTo>
                    <a:pt x="28" y="694"/>
                    <a:pt x="20" y="689"/>
                    <a:pt x="22" y="681"/>
                  </a:cubicBezTo>
                  <a:cubicBezTo>
                    <a:pt x="32" y="638"/>
                    <a:pt x="14" y="597"/>
                    <a:pt x="9" y="556"/>
                  </a:cubicBezTo>
                  <a:cubicBezTo>
                    <a:pt x="8" y="546"/>
                    <a:pt x="6" y="537"/>
                    <a:pt x="5" y="528"/>
                  </a:cubicBezTo>
                  <a:cubicBezTo>
                    <a:pt x="0" y="512"/>
                    <a:pt x="5" y="500"/>
                    <a:pt x="15" y="487"/>
                  </a:cubicBezTo>
                  <a:cubicBezTo>
                    <a:pt x="29" y="469"/>
                    <a:pt x="39" y="448"/>
                    <a:pt x="52" y="430"/>
                  </a:cubicBezTo>
                  <a:cubicBezTo>
                    <a:pt x="55" y="425"/>
                    <a:pt x="57" y="413"/>
                    <a:pt x="69" y="417"/>
                  </a:cubicBezTo>
                  <a:cubicBezTo>
                    <a:pt x="72" y="418"/>
                    <a:pt x="72" y="416"/>
                    <a:pt x="71" y="414"/>
                  </a:cubicBezTo>
                  <a:cubicBezTo>
                    <a:pt x="61" y="399"/>
                    <a:pt x="74" y="390"/>
                    <a:pt x="80" y="379"/>
                  </a:cubicBezTo>
                  <a:cubicBezTo>
                    <a:pt x="94" y="355"/>
                    <a:pt x="110" y="332"/>
                    <a:pt x="125" y="308"/>
                  </a:cubicBezTo>
                  <a:cubicBezTo>
                    <a:pt x="139" y="317"/>
                    <a:pt x="141" y="327"/>
                    <a:pt x="133" y="342"/>
                  </a:cubicBezTo>
                  <a:cubicBezTo>
                    <a:pt x="129" y="349"/>
                    <a:pt x="123" y="354"/>
                    <a:pt x="126" y="362"/>
                  </a:cubicBezTo>
                  <a:cubicBezTo>
                    <a:pt x="127" y="365"/>
                    <a:pt x="130" y="365"/>
                    <a:pt x="133" y="364"/>
                  </a:cubicBezTo>
                  <a:cubicBezTo>
                    <a:pt x="142" y="360"/>
                    <a:pt x="142" y="351"/>
                    <a:pt x="142" y="344"/>
                  </a:cubicBezTo>
                  <a:cubicBezTo>
                    <a:pt x="140" y="324"/>
                    <a:pt x="150" y="305"/>
                    <a:pt x="147" y="285"/>
                  </a:cubicBezTo>
                  <a:cubicBezTo>
                    <a:pt x="145" y="272"/>
                    <a:pt x="157" y="262"/>
                    <a:pt x="170" y="258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70">
              <a:extLst>
                <a:ext uri="{FF2B5EF4-FFF2-40B4-BE49-F238E27FC236}">
                  <a16:creationId xmlns:a16="http://schemas.microsoft.com/office/drawing/2014/main" id="{6696201E-790E-2689-DA9F-30B0F76ED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" y="1838"/>
              <a:ext cx="527" cy="139"/>
            </a:xfrm>
            <a:custGeom>
              <a:avLst/>
              <a:gdLst>
                <a:gd name="T0" fmla="*/ 1716 w 1910"/>
                <a:gd name="T1" fmla="*/ 190 h 503"/>
                <a:gd name="T2" fmla="*/ 1089 w 1910"/>
                <a:gd name="T3" fmla="*/ 489 h 503"/>
                <a:gd name="T4" fmla="*/ 916 w 1910"/>
                <a:gd name="T5" fmla="*/ 492 h 503"/>
                <a:gd name="T6" fmla="*/ 842 w 1910"/>
                <a:gd name="T7" fmla="*/ 497 h 503"/>
                <a:gd name="T8" fmla="*/ 417 w 1910"/>
                <a:gd name="T9" fmla="*/ 343 h 503"/>
                <a:gd name="T10" fmla="*/ 78 w 1910"/>
                <a:gd name="T11" fmla="*/ 87 h 503"/>
                <a:gd name="T12" fmla="*/ 5 w 1910"/>
                <a:gd name="T13" fmla="*/ 5 h 503"/>
                <a:gd name="T14" fmla="*/ 160 w 1910"/>
                <a:gd name="T15" fmla="*/ 86 h 503"/>
                <a:gd name="T16" fmla="*/ 257 w 1910"/>
                <a:gd name="T17" fmla="*/ 106 h 503"/>
                <a:gd name="T18" fmla="*/ 341 w 1910"/>
                <a:gd name="T19" fmla="*/ 149 h 503"/>
                <a:gd name="T20" fmla="*/ 366 w 1910"/>
                <a:gd name="T21" fmla="*/ 203 h 503"/>
                <a:gd name="T22" fmla="*/ 434 w 1910"/>
                <a:gd name="T23" fmla="*/ 171 h 503"/>
                <a:gd name="T24" fmla="*/ 533 w 1910"/>
                <a:gd name="T25" fmla="*/ 202 h 503"/>
                <a:gd name="T26" fmla="*/ 660 w 1910"/>
                <a:gd name="T27" fmla="*/ 226 h 503"/>
                <a:gd name="T28" fmla="*/ 779 w 1910"/>
                <a:gd name="T29" fmla="*/ 285 h 503"/>
                <a:gd name="T30" fmla="*/ 824 w 1910"/>
                <a:gd name="T31" fmla="*/ 333 h 503"/>
                <a:gd name="T32" fmla="*/ 805 w 1910"/>
                <a:gd name="T33" fmla="*/ 391 h 503"/>
                <a:gd name="T34" fmla="*/ 865 w 1910"/>
                <a:gd name="T35" fmla="*/ 460 h 503"/>
                <a:gd name="T36" fmla="*/ 982 w 1910"/>
                <a:gd name="T37" fmla="*/ 431 h 503"/>
                <a:gd name="T38" fmla="*/ 1027 w 1910"/>
                <a:gd name="T39" fmla="*/ 410 h 503"/>
                <a:gd name="T40" fmla="*/ 980 w 1910"/>
                <a:gd name="T41" fmla="*/ 396 h 503"/>
                <a:gd name="T42" fmla="*/ 1010 w 1910"/>
                <a:gd name="T43" fmla="*/ 393 h 503"/>
                <a:gd name="T44" fmla="*/ 1163 w 1910"/>
                <a:gd name="T45" fmla="*/ 346 h 503"/>
                <a:gd name="T46" fmla="*/ 1272 w 1910"/>
                <a:gd name="T47" fmla="*/ 321 h 503"/>
                <a:gd name="T48" fmla="*/ 1346 w 1910"/>
                <a:gd name="T49" fmla="*/ 286 h 503"/>
                <a:gd name="T50" fmla="*/ 1441 w 1910"/>
                <a:gd name="T51" fmla="*/ 256 h 503"/>
                <a:gd name="T52" fmla="*/ 1533 w 1910"/>
                <a:gd name="T53" fmla="*/ 216 h 503"/>
                <a:gd name="T54" fmla="*/ 1575 w 1910"/>
                <a:gd name="T55" fmla="*/ 162 h 503"/>
                <a:gd name="T56" fmla="*/ 1647 w 1910"/>
                <a:gd name="T57" fmla="*/ 99 h 503"/>
                <a:gd name="T58" fmla="*/ 1621 w 1910"/>
                <a:gd name="T59" fmla="*/ 142 h 503"/>
                <a:gd name="T60" fmla="*/ 1559 w 1910"/>
                <a:gd name="T61" fmla="*/ 234 h 503"/>
                <a:gd name="T62" fmla="*/ 1485 w 1910"/>
                <a:gd name="T63" fmla="*/ 270 h 503"/>
                <a:gd name="T64" fmla="*/ 1443 w 1910"/>
                <a:gd name="T65" fmla="*/ 304 h 503"/>
                <a:gd name="T66" fmla="*/ 1600 w 1910"/>
                <a:gd name="T67" fmla="*/ 252 h 503"/>
                <a:gd name="T68" fmla="*/ 1640 w 1910"/>
                <a:gd name="T69" fmla="*/ 222 h 503"/>
                <a:gd name="T70" fmla="*/ 1703 w 1910"/>
                <a:gd name="T71" fmla="*/ 177 h 503"/>
                <a:gd name="T72" fmla="*/ 1910 w 1910"/>
                <a:gd name="T73" fmla="*/ 4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10" h="503">
                  <a:moveTo>
                    <a:pt x="1910" y="4"/>
                  </a:moveTo>
                  <a:cubicBezTo>
                    <a:pt x="1852" y="72"/>
                    <a:pt x="1786" y="133"/>
                    <a:pt x="1716" y="190"/>
                  </a:cubicBezTo>
                  <a:cubicBezTo>
                    <a:pt x="1659" y="236"/>
                    <a:pt x="1599" y="279"/>
                    <a:pt x="1537" y="318"/>
                  </a:cubicBezTo>
                  <a:cubicBezTo>
                    <a:pt x="1399" y="404"/>
                    <a:pt x="1250" y="465"/>
                    <a:pt x="1089" y="489"/>
                  </a:cubicBezTo>
                  <a:cubicBezTo>
                    <a:pt x="1041" y="496"/>
                    <a:pt x="992" y="500"/>
                    <a:pt x="944" y="498"/>
                  </a:cubicBezTo>
                  <a:cubicBezTo>
                    <a:pt x="934" y="498"/>
                    <a:pt x="925" y="495"/>
                    <a:pt x="916" y="492"/>
                  </a:cubicBezTo>
                  <a:cubicBezTo>
                    <a:pt x="907" y="490"/>
                    <a:pt x="896" y="487"/>
                    <a:pt x="887" y="493"/>
                  </a:cubicBezTo>
                  <a:cubicBezTo>
                    <a:pt x="872" y="503"/>
                    <a:pt x="857" y="503"/>
                    <a:pt x="842" y="497"/>
                  </a:cubicBezTo>
                  <a:cubicBezTo>
                    <a:pt x="800" y="481"/>
                    <a:pt x="755" y="478"/>
                    <a:pt x="712" y="467"/>
                  </a:cubicBezTo>
                  <a:cubicBezTo>
                    <a:pt x="608" y="438"/>
                    <a:pt x="510" y="397"/>
                    <a:pt x="417" y="343"/>
                  </a:cubicBezTo>
                  <a:cubicBezTo>
                    <a:pt x="362" y="311"/>
                    <a:pt x="308" y="278"/>
                    <a:pt x="258" y="240"/>
                  </a:cubicBezTo>
                  <a:cubicBezTo>
                    <a:pt x="196" y="192"/>
                    <a:pt x="135" y="142"/>
                    <a:pt x="78" y="87"/>
                  </a:cubicBezTo>
                  <a:cubicBezTo>
                    <a:pt x="55" y="65"/>
                    <a:pt x="33" y="42"/>
                    <a:pt x="10" y="19"/>
                  </a:cubicBezTo>
                  <a:cubicBezTo>
                    <a:pt x="6" y="15"/>
                    <a:pt x="0" y="10"/>
                    <a:pt x="5" y="5"/>
                  </a:cubicBezTo>
                  <a:cubicBezTo>
                    <a:pt x="10" y="0"/>
                    <a:pt x="15" y="6"/>
                    <a:pt x="19" y="9"/>
                  </a:cubicBezTo>
                  <a:cubicBezTo>
                    <a:pt x="64" y="39"/>
                    <a:pt x="113" y="61"/>
                    <a:pt x="160" y="86"/>
                  </a:cubicBezTo>
                  <a:cubicBezTo>
                    <a:pt x="178" y="96"/>
                    <a:pt x="200" y="100"/>
                    <a:pt x="219" y="110"/>
                  </a:cubicBezTo>
                  <a:cubicBezTo>
                    <a:pt x="228" y="115"/>
                    <a:pt x="245" y="109"/>
                    <a:pt x="257" y="106"/>
                  </a:cubicBezTo>
                  <a:cubicBezTo>
                    <a:pt x="262" y="105"/>
                    <a:pt x="266" y="103"/>
                    <a:pt x="270" y="107"/>
                  </a:cubicBezTo>
                  <a:cubicBezTo>
                    <a:pt x="290" y="127"/>
                    <a:pt x="317" y="134"/>
                    <a:pt x="341" y="149"/>
                  </a:cubicBezTo>
                  <a:cubicBezTo>
                    <a:pt x="354" y="157"/>
                    <a:pt x="367" y="165"/>
                    <a:pt x="360" y="185"/>
                  </a:cubicBezTo>
                  <a:cubicBezTo>
                    <a:pt x="359" y="190"/>
                    <a:pt x="362" y="200"/>
                    <a:pt x="366" y="203"/>
                  </a:cubicBezTo>
                  <a:cubicBezTo>
                    <a:pt x="371" y="207"/>
                    <a:pt x="376" y="199"/>
                    <a:pt x="380" y="195"/>
                  </a:cubicBezTo>
                  <a:cubicBezTo>
                    <a:pt x="396" y="182"/>
                    <a:pt x="416" y="179"/>
                    <a:pt x="434" y="171"/>
                  </a:cubicBezTo>
                  <a:cubicBezTo>
                    <a:pt x="436" y="171"/>
                    <a:pt x="439" y="170"/>
                    <a:pt x="440" y="171"/>
                  </a:cubicBezTo>
                  <a:cubicBezTo>
                    <a:pt x="466" y="196"/>
                    <a:pt x="503" y="186"/>
                    <a:pt x="533" y="202"/>
                  </a:cubicBezTo>
                  <a:cubicBezTo>
                    <a:pt x="551" y="211"/>
                    <a:pt x="574" y="214"/>
                    <a:pt x="594" y="217"/>
                  </a:cubicBezTo>
                  <a:cubicBezTo>
                    <a:pt x="616" y="220"/>
                    <a:pt x="638" y="225"/>
                    <a:pt x="660" y="226"/>
                  </a:cubicBezTo>
                  <a:cubicBezTo>
                    <a:pt x="677" y="228"/>
                    <a:pt x="701" y="236"/>
                    <a:pt x="715" y="249"/>
                  </a:cubicBezTo>
                  <a:cubicBezTo>
                    <a:pt x="734" y="266"/>
                    <a:pt x="760" y="270"/>
                    <a:pt x="779" y="285"/>
                  </a:cubicBezTo>
                  <a:cubicBezTo>
                    <a:pt x="792" y="296"/>
                    <a:pt x="808" y="302"/>
                    <a:pt x="822" y="310"/>
                  </a:cubicBezTo>
                  <a:cubicBezTo>
                    <a:pt x="836" y="317"/>
                    <a:pt x="837" y="326"/>
                    <a:pt x="824" y="333"/>
                  </a:cubicBezTo>
                  <a:cubicBezTo>
                    <a:pt x="814" y="339"/>
                    <a:pt x="809" y="348"/>
                    <a:pt x="801" y="356"/>
                  </a:cubicBezTo>
                  <a:cubicBezTo>
                    <a:pt x="790" y="367"/>
                    <a:pt x="795" y="380"/>
                    <a:pt x="805" y="391"/>
                  </a:cubicBezTo>
                  <a:cubicBezTo>
                    <a:pt x="775" y="404"/>
                    <a:pt x="773" y="415"/>
                    <a:pt x="798" y="434"/>
                  </a:cubicBezTo>
                  <a:cubicBezTo>
                    <a:pt x="818" y="450"/>
                    <a:pt x="841" y="455"/>
                    <a:pt x="865" y="460"/>
                  </a:cubicBezTo>
                  <a:cubicBezTo>
                    <a:pt x="907" y="468"/>
                    <a:pt x="951" y="462"/>
                    <a:pt x="995" y="473"/>
                  </a:cubicBezTo>
                  <a:cubicBezTo>
                    <a:pt x="990" y="457"/>
                    <a:pt x="996" y="442"/>
                    <a:pt x="982" y="431"/>
                  </a:cubicBezTo>
                  <a:cubicBezTo>
                    <a:pt x="1004" y="433"/>
                    <a:pt x="1026" y="435"/>
                    <a:pt x="1044" y="419"/>
                  </a:cubicBezTo>
                  <a:cubicBezTo>
                    <a:pt x="1042" y="411"/>
                    <a:pt x="1034" y="410"/>
                    <a:pt x="1027" y="410"/>
                  </a:cubicBezTo>
                  <a:cubicBezTo>
                    <a:pt x="1013" y="410"/>
                    <a:pt x="999" y="411"/>
                    <a:pt x="987" y="402"/>
                  </a:cubicBezTo>
                  <a:cubicBezTo>
                    <a:pt x="984" y="400"/>
                    <a:pt x="980" y="400"/>
                    <a:pt x="980" y="396"/>
                  </a:cubicBezTo>
                  <a:cubicBezTo>
                    <a:pt x="981" y="390"/>
                    <a:pt x="985" y="391"/>
                    <a:pt x="989" y="390"/>
                  </a:cubicBezTo>
                  <a:cubicBezTo>
                    <a:pt x="996" y="390"/>
                    <a:pt x="1003" y="393"/>
                    <a:pt x="1010" y="393"/>
                  </a:cubicBezTo>
                  <a:cubicBezTo>
                    <a:pt x="1036" y="396"/>
                    <a:pt x="1058" y="386"/>
                    <a:pt x="1078" y="373"/>
                  </a:cubicBezTo>
                  <a:cubicBezTo>
                    <a:pt x="1105" y="357"/>
                    <a:pt x="1133" y="351"/>
                    <a:pt x="1163" y="346"/>
                  </a:cubicBezTo>
                  <a:cubicBezTo>
                    <a:pt x="1183" y="342"/>
                    <a:pt x="1203" y="341"/>
                    <a:pt x="1221" y="325"/>
                  </a:cubicBezTo>
                  <a:cubicBezTo>
                    <a:pt x="1231" y="316"/>
                    <a:pt x="1256" y="319"/>
                    <a:pt x="1272" y="321"/>
                  </a:cubicBezTo>
                  <a:cubicBezTo>
                    <a:pt x="1297" y="324"/>
                    <a:pt x="1317" y="317"/>
                    <a:pt x="1338" y="308"/>
                  </a:cubicBezTo>
                  <a:cubicBezTo>
                    <a:pt x="1355" y="302"/>
                    <a:pt x="1356" y="302"/>
                    <a:pt x="1346" y="286"/>
                  </a:cubicBezTo>
                  <a:cubicBezTo>
                    <a:pt x="1371" y="288"/>
                    <a:pt x="1391" y="274"/>
                    <a:pt x="1412" y="264"/>
                  </a:cubicBezTo>
                  <a:cubicBezTo>
                    <a:pt x="1421" y="259"/>
                    <a:pt x="1429" y="253"/>
                    <a:pt x="1441" y="256"/>
                  </a:cubicBezTo>
                  <a:cubicBezTo>
                    <a:pt x="1450" y="257"/>
                    <a:pt x="1461" y="254"/>
                    <a:pt x="1470" y="249"/>
                  </a:cubicBezTo>
                  <a:cubicBezTo>
                    <a:pt x="1491" y="238"/>
                    <a:pt x="1516" y="232"/>
                    <a:pt x="1533" y="216"/>
                  </a:cubicBezTo>
                  <a:cubicBezTo>
                    <a:pt x="1543" y="207"/>
                    <a:pt x="1552" y="192"/>
                    <a:pt x="1561" y="178"/>
                  </a:cubicBezTo>
                  <a:cubicBezTo>
                    <a:pt x="1565" y="172"/>
                    <a:pt x="1565" y="160"/>
                    <a:pt x="1575" y="162"/>
                  </a:cubicBezTo>
                  <a:cubicBezTo>
                    <a:pt x="1583" y="164"/>
                    <a:pt x="1577" y="175"/>
                    <a:pt x="1581" y="183"/>
                  </a:cubicBezTo>
                  <a:cubicBezTo>
                    <a:pt x="1594" y="146"/>
                    <a:pt x="1610" y="113"/>
                    <a:pt x="1647" y="99"/>
                  </a:cubicBezTo>
                  <a:cubicBezTo>
                    <a:pt x="1645" y="107"/>
                    <a:pt x="1644" y="106"/>
                    <a:pt x="1624" y="124"/>
                  </a:cubicBezTo>
                  <a:cubicBezTo>
                    <a:pt x="1620" y="128"/>
                    <a:pt x="1602" y="132"/>
                    <a:pt x="1621" y="142"/>
                  </a:cubicBezTo>
                  <a:cubicBezTo>
                    <a:pt x="1626" y="145"/>
                    <a:pt x="1623" y="156"/>
                    <a:pt x="1621" y="163"/>
                  </a:cubicBezTo>
                  <a:cubicBezTo>
                    <a:pt x="1611" y="196"/>
                    <a:pt x="1584" y="215"/>
                    <a:pt x="1559" y="234"/>
                  </a:cubicBezTo>
                  <a:cubicBezTo>
                    <a:pt x="1540" y="248"/>
                    <a:pt x="1518" y="256"/>
                    <a:pt x="1496" y="262"/>
                  </a:cubicBezTo>
                  <a:cubicBezTo>
                    <a:pt x="1492" y="263"/>
                    <a:pt x="1486" y="265"/>
                    <a:pt x="1485" y="270"/>
                  </a:cubicBezTo>
                  <a:cubicBezTo>
                    <a:pt x="1485" y="277"/>
                    <a:pt x="1494" y="272"/>
                    <a:pt x="1497" y="279"/>
                  </a:cubicBezTo>
                  <a:cubicBezTo>
                    <a:pt x="1478" y="285"/>
                    <a:pt x="1459" y="289"/>
                    <a:pt x="1443" y="304"/>
                  </a:cubicBezTo>
                  <a:cubicBezTo>
                    <a:pt x="1462" y="316"/>
                    <a:pt x="1479" y="303"/>
                    <a:pt x="1495" y="298"/>
                  </a:cubicBezTo>
                  <a:cubicBezTo>
                    <a:pt x="1531" y="285"/>
                    <a:pt x="1569" y="275"/>
                    <a:pt x="1600" y="252"/>
                  </a:cubicBezTo>
                  <a:cubicBezTo>
                    <a:pt x="1612" y="243"/>
                    <a:pt x="1621" y="231"/>
                    <a:pt x="1636" y="226"/>
                  </a:cubicBezTo>
                  <a:cubicBezTo>
                    <a:pt x="1637" y="225"/>
                    <a:pt x="1640" y="223"/>
                    <a:pt x="1640" y="222"/>
                  </a:cubicBezTo>
                  <a:cubicBezTo>
                    <a:pt x="1635" y="191"/>
                    <a:pt x="1671" y="199"/>
                    <a:pt x="1679" y="181"/>
                  </a:cubicBezTo>
                  <a:cubicBezTo>
                    <a:pt x="1690" y="194"/>
                    <a:pt x="1695" y="180"/>
                    <a:pt x="1703" y="177"/>
                  </a:cubicBezTo>
                  <a:cubicBezTo>
                    <a:pt x="1728" y="168"/>
                    <a:pt x="1747" y="150"/>
                    <a:pt x="1762" y="131"/>
                  </a:cubicBezTo>
                  <a:cubicBezTo>
                    <a:pt x="1803" y="78"/>
                    <a:pt x="1867" y="53"/>
                    <a:pt x="1910" y="4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71">
              <a:extLst>
                <a:ext uri="{FF2B5EF4-FFF2-40B4-BE49-F238E27FC236}">
                  <a16:creationId xmlns:a16="http://schemas.microsoft.com/office/drawing/2014/main" id="{67D8CC96-46FF-391A-29B1-82497A3A1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1541"/>
              <a:ext cx="108" cy="209"/>
            </a:xfrm>
            <a:custGeom>
              <a:avLst/>
              <a:gdLst>
                <a:gd name="T0" fmla="*/ 0 w 393"/>
                <a:gd name="T1" fmla="*/ 275 h 756"/>
                <a:gd name="T2" fmla="*/ 14 w 393"/>
                <a:gd name="T3" fmla="*/ 266 h 756"/>
                <a:gd name="T4" fmla="*/ 171 w 393"/>
                <a:gd name="T5" fmla="*/ 163 h 756"/>
                <a:gd name="T6" fmla="*/ 304 w 393"/>
                <a:gd name="T7" fmla="*/ 10 h 756"/>
                <a:gd name="T8" fmla="*/ 315 w 393"/>
                <a:gd name="T9" fmla="*/ 0 h 756"/>
                <a:gd name="T10" fmla="*/ 320 w 393"/>
                <a:gd name="T11" fmla="*/ 99 h 756"/>
                <a:gd name="T12" fmla="*/ 334 w 393"/>
                <a:gd name="T13" fmla="*/ 145 h 756"/>
                <a:gd name="T14" fmla="*/ 342 w 393"/>
                <a:gd name="T15" fmla="*/ 177 h 756"/>
                <a:gd name="T16" fmla="*/ 362 w 393"/>
                <a:gd name="T17" fmla="*/ 190 h 756"/>
                <a:gd name="T18" fmla="*/ 391 w 393"/>
                <a:gd name="T19" fmla="*/ 179 h 756"/>
                <a:gd name="T20" fmla="*/ 362 w 393"/>
                <a:gd name="T21" fmla="*/ 276 h 756"/>
                <a:gd name="T22" fmla="*/ 315 w 393"/>
                <a:gd name="T23" fmla="*/ 381 h 756"/>
                <a:gd name="T24" fmla="*/ 322 w 393"/>
                <a:gd name="T25" fmla="*/ 487 h 756"/>
                <a:gd name="T26" fmla="*/ 303 w 393"/>
                <a:gd name="T27" fmla="*/ 570 h 756"/>
                <a:gd name="T28" fmla="*/ 301 w 393"/>
                <a:gd name="T29" fmla="*/ 596 h 756"/>
                <a:gd name="T30" fmla="*/ 301 w 393"/>
                <a:gd name="T31" fmla="*/ 661 h 756"/>
                <a:gd name="T32" fmla="*/ 295 w 393"/>
                <a:gd name="T33" fmla="*/ 719 h 756"/>
                <a:gd name="T34" fmla="*/ 244 w 393"/>
                <a:gd name="T35" fmla="*/ 747 h 756"/>
                <a:gd name="T36" fmla="*/ 231 w 393"/>
                <a:gd name="T37" fmla="*/ 731 h 756"/>
                <a:gd name="T38" fmla="*/ 211 w 393"/>
                <a:gd name="T39" fmla="*/ 686 h 756"/>
                <a:gd name="T40" fmla="*/ 170 w 393"/>
                <a:gd name="T41" fmla="*/ 588 h 756"/>
                <a:gd name="T42" fmla="*/ 151 w 393"/>
                <a:gd name="T43" fmla="*/ 476 h 756"/>
                <a:gd name="T44" fmla="*/ 130 w 393"/>
                <a:gd name="T45" fmla="*/ 380 h 756"/>
                <a:gd name="T46" fmla="*/ 123 w 393"/>
                <a:gd name="T47" fmla="*/ 308 h 756"/>
                <a:gd name="T48" fmla="*/ 105 w 393"/>
                <a:gd name="T49" fmla="*/ 283 h 756"/>
                <a:gd name="T50" fmla="*/ 100 w 393"/>
                <a:gd name="T51" fmla="*/ 278 h 756"/>
                <a:gd name="T52" fmla="*/ 69 w 393"/>
                <a:gd name="T53" fmla="*/ 268 h 756"/>
                <a:gd name="T54" fmla="*/ 19 w 393"/>
                <a:gd name="T55" fmla="*/ 283 h 756"/>
                <a:gd name="T56" fmla="*/ 0 w 393"/>
                <a:gd name="T57" fmla="*/ 27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3" h="756">
                  <a:moveTo>
                    <a:pt x="0" y="275"/>
                  </a:moveTo>
                  <a:cubicBezTo>
                    <a:pt x="2" y="269"/>
                    <a:pt x="9" y="267"/>
                    <a:pt x="14" y="266"/>
                  </a:cubicBezTo>
                  <a:cubicBezTo>
                    <a:pt x="75" y="245"/>
                    <a:pt x="124" y="205"/>
                    <a:pt x="171" y="163"/>
                  </a:cubicBezTo>
                  <a:cubicBezTo>
                    <a:pt x="221" y="117"/>
                    <a:pt x="264" y="65"/>
                    <a:pt x="304" y="10"/>
                  </a:cubicBezTo>
                  <a:cubicBezTo>
                    <a:pt x="307" y="6"/>
                    <a:pt x="309" y="0"/>
                    <a:pt x="315" y="0"/>
                  </a:cubicBezTo>
                  <a:cubicBezTo>
                    <a:pt x="317" y="33"/>
                    <a:pt x="318" y="66"/>
                    <a:pt x="320" y="99"/>
                  </a:cubicBezTo>
                  <a:cubicBezTo>
                    <a:pt x="321" y="115"/>
                    <a:pt x="321" y="132"/>
                    <a:pt x="334" y="145"/>
                  </a:cubicBezTo>
                  <a:cubicBezTo>
                    <a:pt x="342" y="153"/>
                    <a:pt x="343" y="165"/>
                    <a:pt x="342" y="177"/>
                  </a:cubicBezTo>
                  <a:cubicBezTo>
                    <a:pt x="342" y="192"/>
                    <a:pt x="349" y="197"/>
                    <a:pt x="362" y="190"/>
                  </a:cubicBezTo>
                  <a:cubicBezTo>
                    <a:pt x="371" y="185"/>
                    <a:pt x="379" y="179"/>
                    <a:pt x="391" y="179"/>
                  </a:cubicBezTo>
                  <a:cubicBezTo>
                    <a:pt x="393" y="215"/>
                    <a:pt x="376" y="245"/>
                    <a:pt x="362" y="276"/>
                  </a:cubicBezTo>
                  <a:cubicBezTo>
                    <a:pt x="346" y="311"/>
                    <a:pt x="324" y="343"/>
                    <a:pt x="315" y="381"/>
                  </a:cubicBezTo>
                  <a:cubicBezTo>
                    <a:pt x="306" y="417"/>
                    <a:pt x="314" y="452"/>
                    <a:pt x="322" y="487"/>
                  </a:cubicBezTo>
                  <a:cubicBezTo>
                    <a:pt x="331" y="519"/>
                    <a:pt x="327" y="547"/>
                    <a:pt x="303" y="570"/>
                  </a:cubicBezTo>
                  <a:cubicBezTo>
                    <a:pt x="295" y="579"/>
                    <a:pt x="298" y="587"/>
                    <a:pt x="301" y="596"/>
                  </a:cubicBezTo>
                  <a:cubicBezTo>
                    <a:pt x="307" y="618"/>
                    <a:pt x="310" y="638"/>
                    <a:pt x="301" y="661"/>
                  </a:cubicBezTo>
                  <a:cubicBezTo>
                    <a:pt x="294" y="678"/>
                    <a:pt x="301" y="699"/>
                    <a:pt x="295" y="719"/>
                  </a:cubicBezTo>
                  <a:cubicBezTo>
                    <a:pt x="288" y="744"/>
                    <a:pt x="268" y="756"/>
                    <a:pt x="244" y="747"/>
                  </a:cubicBezTo>
                  <a:cubicBezTo>
                    <a:pt x="236" y="745"/>
                    <a:pt x="232" y="739"/>
                    <a:pt x="231" y="731"/>
                  </a:cubicBezTo>
                  <a:cubicBezTo>
                    <a:pt x="228" y="714"/>
                    <a:pt x="220" y="700"/>
                    <a:pt x="211" y="686"/>
                  </a:cubicBezTo>
                  <a:cubicBezTo>
                    <a:pt x="191" y="656"/>
                    <a:pt x="185" y="620"/>
                    <a:pt x="170" y="588"/>
                  </a:cubicBezTo>
                  <a:cubicBezTo>
                    <a:pt x="153" y="552"/>
                    <a:pt x="150" y="515"/>
                    <a:pt x="151" y="476"/>
                  </a:cubicBezTo>
                  <a:cubicBezTo>
                    <a:pt x="152" y="443"/>
                    <a:pt x="148" y="409"/>
                    <a:pt x="130" y="380"/>
                  </a:cubicBezTo>
                  <a:cubicBezTo>
                    <a:pt x="116" y="356"/>
                    <a:pt x="124" y="332"/>
                    <a:pt x="123" y="308"/>
                  </a:cubicBezTo>
                  <a:cubicBezTo>
                    <a:pt x="123" y="297"/>
                    <a:pt x="132" y="276"/>
                    <a:pt x="105" y="283"/>
                  </a:cubicBezTo>
                  <a:cubicBezTo>
                    <a:pt x="102" y="283"/>
                    <a:pt x="100" y="281"/>
                    <a:pt x="100" y="278"/>
                  </a:cubicBezTo>
                  <a:cubicBezTo>
                    <a:pt x="95" y="256"/>
                    <a:pt x="82" y="260"/>
                    <a:pt x="69" y="268"/>
                  </a:cubicBezTo>
                  <a:cubicBezTo>
                    <a:pt x="53" y="278"/>
                    <a:pt x="35" y="276"/>
                    <a:pt x="19" y="283"/>
                  </a:cubicBezTo>
                  <a:cubicBezTo>
                    <a:pt x="12" y="287"/>
                    <a:pt x="6" y="279"/>
                    <a:pt x="0" y="275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72">
              <a:extLst>
                <a:ext uri="{FF2B5EF4-FFF2-40B4-BE49-F238E27FC236}">
                  <a16:creationId xmlns:a16="http://schemas.microsoft.com/office/drawing/2014/main" id="{2E3F30BA-D44D-050C-F4BE-6F422E43F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" y="1333"/>
              <a:ext cx="187" cy="122"/>
            </a:xfrm>
            <a:custGeom>
              <a:avLst/>
              <a:gdLst>
                <a:gd name="T0" fmla="*/ 560 w 679"/>
                <a:gd name="T1" fmla="*/ 428 h 442"/>
                <a:gd name="T2" fmla="*/ 509 w 679"/>
                <a:gd name="T3" fmla="*/ 315 h 442"/>
                <a:gd name="T4" fmla="*/ 202 w 679"/>
                <a:gd name="T5" fmla="*/ 191 h 442"/>
                <a:gd name="T6" fmla="*/ 149 w 679"/>
                <a:gd name="T7" fmla="*/ 170 h 442"/>
                <a:gd name="T8" fmla="*/ 115 w 679"/>
                <a:gd name="T9" fmla="*/ 183 h 442"/>
                <a:gd name="T10" fmla="*/ 106 w 679"/>
                <a:gd name="T11" fmla="*/ 186 h 442"/>
                <a:gd name="T12" fmla="*/ 77 w 679"/>
                <a:gd name="T13" fmla="*/ 191 h 442"/>
                <a:gd name="T14" fmla="*/ 36 w 679"/>
                <a:gd name="T15" fmla="*/ 169 h 442"/>
                <a:gd name="T16" fmla="*/ 34 w 679"/>
                <a:gd name="T17" fmla="*/ 123 h 442"/>
                <a:gd name="T18" fmla="*/ 27 w 679"/>
                <a:gd name="T19" fmla="*/ 108 h 442"/>
                <a:gd name="T20" fmla="*/ 4 w 679"/>
                <a:gd name="T21" fmla="*/ 88 h 442"/>
                <a:gd name="T22" fmla="*/ 34 w 679"/>
                <a:gd name="T23" fmla="*/ 82 h 442"/>
                <a:gd name="T24" fmla="*/ 14 w 679"/>
                <a:gd name="T25" fmla="*/ 44 h 442"/>
                <a:gd name="T26" fmla="*/ 102 w 679"/>
                <a:gd name="T27" fmla="*/ 31 h 442"/>
                <a:gd name="T28" fmla="*/ 192 w 679"/>
                <a:gd name="T29" fmla="*/ 59 h 442"/>
                <a:gd name="T30" fmla="*/ 300 w 679"/>
                <a:gd name="T31" fmla="*/ 73 h 442"/>
                <a:gd name="T32" fmla="*/ 277 w 679"/>
                <a:gd name="T33" fmla="*/ 44 h 442"/>
                <a:gd name="T34" fmla="*/ 257 w 679"/>
                <a:gd name="T35" fmla="*/ 5 h 442"/>
                <a:gd name="T36" fmla="*/ 356 w 679"/>
                <a:gd name="T37" fmla="*/ 46 h 442"/>
                <a:gd name="T38" fmla="*/ 395 w 679"/>
                <a:gd name="T39" fmla="*/ 85 h 442"/>
                <a:gd name="T40" fmla="*/ 391 w 679"/>
                <a:gd name="T41" fmla="*/ 105 h 442"/>
                <a:gd name="T42" fmla="*/ 432 w 679"/>
                <a:gd name="T43" fmla="*/ 108 h 442"/>
                <a:gd name="T44" fmla="*/ 456 w 679"/>
                <a:gd name="T45" fmla="*/ 131 h 442"/>
                <a:gd name="T46" fmla="*/ 456 w 679"/>
                <a:gd name="T47" fmla="*/ 118 h 442"/>
                <a:gd name="T48" fmla="*/ 443 w 679"/>
                <a:gd name="T49" fmla="*/ 77 h 442"/>
                <a:gd name="T50" fmla="*/ 500 w 679"/>
                <a:gd name="T51" fmla="*/ 151 h 442"/>
                <a:gd name="T52" fmla="*/ 514 w 679"/>
                <a:gd name="T53" fmla="*/ 142 h 442"/>
                <a:gd name="T54" fmla="*/ 468 w 679"/>
                <a:gd name="T55" fmla="*/ 93 h 442"/>
                <a:gd name="T56" fmla="*/ 479 w 679"/>
                <a:gd name="T57" fmla="*/ 82 h 442"/>
                <a:gd name="T58" fmla="*/ 670 w 679"/>
                <a:gd name="T59" fmla="*/ 227 h 442"/>
                <a:gd name="T60" fmla="*/ 661 w 679"/>
                <a:gd name="T61" fmla="*/ 236 h 442"/>
                <a:gd name="T62" fmla="*/ 645 w 679"/>
                <a:gd name="T63" fmla="*/ 227 h 442"/>
                <a:gd name="T64" fmla="*/ 587 w 679"/>
                <a:gd name="T65" fmla="*/ 213 h 442"/>
                <a:gd name="T66" fmla="*/ 590 w 679"/>
                <a:gd name="T67" fmla="*/ 183 h 442"/>
                <a:gd name="T68" fmla="*/ 530 w 679"/>
                <a:gd name="T69" fmla="*/ 141 h 442"/>
                <a:gd name="T70" fmla="*/ 536 w 679"/>
                <a:gd name="T71" fmla="*/ 177 h 442"/>
                <a:gd name="T72" fmla="*/ 545 w 679"/>
                <a:gd name="T73" fmla="*/ 194 h 442"/>
                <a:gd name="T74" fmla="*/ 543 w 679"/>
                <a:gd name="T75" fmla="*/ 210 h 442"/>
                <a:gd name="T76" fmla="*/ 523 w 679"/>
                <a:gd name="T77" fmla="*/ 177 h 442"/>
                <a:gd name="T78" fmla="*/ 494 w 679"/>
                <a:gd name="T79" fmla="*/ 219 h 442"/>
                <a:gd name="T80" fmla="*/ 581 w 679"/>
                <a:gd name="T81" fmla="*/ 315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9" h="442">
                  <a:moveTo>
                    <a:pt x="616" y="362"/>
                  </a:moveTo>
                  <a:cubicBezTo>
                    <a:pt x="595" y="382"/>
                    <a:pt x="574" y="402"/>
                    <a:pt x="560" y="428"/>
                  </a:cubicBezTo>
                  <a:cubicBezTo>
                    <a:pt x="556" y="436"/>
                    <a:pt x="548" y="439"/>
                    <a:pt x="541" y="442"/>
                  </a:cubicBezTo>
                  <a:cubicBezTo>
                    <a:pt x="540" y="398"/>
                    <a:pt x="537" y="353"/>
                    <a:pt x="509" y="315"/>
                  </a:cubicBezTo>
                  <a:cubicBezTo>
                    <a:pt x="486" y="283"/>
                    <a:pt x="457" y="259"/>
                    <a:pt x="421" y="243"/>
                  </a:cubicBezTo>
                  <a:cubicBezTo>
                    <a:pt x="352" y="210"/>
                    <a:pt x="278" y="194"/>
                    <a:pt x="202" y="191"/>
                  </a:cubicBezTo>
                  <a:cubicBezTo>
                    <a:pt x="200" y="190"/>
                    <a:pt x="199" y="188"/>
                    <a:pt x="197" y="186"/>
                  </a:cubicBezTo>
                  <a:cubicBezTo>
                    <a:pt x="181" y="181"/>
                    <a:pt x="163" y="182"/>
                    <a:pt x="149" y="170"/>
                  </a:cubicBezTo>
                  <a:cubicBezTo>
                    <a:pt x="141" y="163"/>
                    <a:pt x="138" y="174"/>
                    <a:pt x="133" y="177"/>
                  </a:cubicBezTo>
                  <a:cubicBezTo>
                    <a:pt x="128" y="181"/>
                    <a:pt x="122" y="186"/>
                    <a:pt x="115" y="183"/>
                  </a:cubicBezTo>
                  <a:cubicBezTo>
                    <a:pt x="107" y="181"/>
                    <a:pt x="112" y="172"/>
                    <a:pt x="110" y="166"/>
                  </a:cubicBezTo>
                  <a:cubicBezTo>
                    <a:pt x="110" y="174"/>
                    <a:pt x="109" y="180"/>
                    <a:pt x="106" y="186"/>
                  </a:cubicBezTo>
                  <a:cubicBezTo>
                    <a:pt x="105" y="187"/>
                    <a:pt x="105" y="187"/>
                    <a:pt x="105" y="187"/>
                  </a:cubicBezTo>
                  <a:cubicBezTo>
                    <a:pt x="96" y="194"/>
                    <a:pt x="87" y="193"/>
                    <a:pt x="77" y="191"/>
                  </a:cubicBezTo>
                  <a:cubicBezTo>
                    <a:pt x="68" y="186"/>
                    <a:pt x="59" y="180"/>
                    <a:pt x="49" y="179"/>
                  </a:cubicBezTo>
                  <a:cubicBezTo>
                    <a:pt x="45" y="176"/>
                    <a:pt x="45" y="169"/>
                    <a:pt x="36" y="169"/>
                  </a:cubicBezTo>
                  <a:cubicBezTo>
                    <a:pt x="23" y="168"/>
                    <a:pt x="21" y="154"/>
                    <a:pt x="19" y="143"/>
                  </a:cubicBezTo>
                  <a:cubicBezTo>
                    <a:pt x="17" y="134"/>
                    <a:pt x="23" y="126"/>
                    <a:pt x="34" y="123"/>
                  </a:cubicBezTo>
                  <a:cubicBezTo>
                    <a:pt x="40" y="122"/>
                    <a:pt x="47" y="118"/>
                    <a:pt x="42" y="109"/>
                  </a:cubicBezTo>
                  <a:cubicBezTo>
                    <a:pt x="38" y="100"/>
                    <a:pt x="33" y="103"/>
                    <a:pt x="27" y="108"/>
                  </a:cubicBezTo>
                  <a:cubicBezTo>
                    <a:pt x="20" y="113"/>
                    <a:pt x="13" y="107"/>
                    <a:pt x="8" y="102"/>
                  </a:cubicBezTo>
                  <a:cubicBezTo>
                    <a:pt x="4" y="99"/>
                    <a:pt x="0" y="94"/>
                    <a:pt x="4" y="88"/>
                  </a:cubicBezTo>
                  <a:cubicBezTo>
                    <a:pt x="8" y="83"/>
                    <a:pt x="13" y="76"/>
                    <a:pt x="22" y="81"/>
                  </a:cubicBezTo>
                  <a:cubicBezTo>
                    <a:pt x="25" y="82"/>
                    <a:pt x="30" y="82"/>
                    <a:pt x="34" y="82"/>
                  </a:cubicBezTo>
                  <a:cubicBezTo>
                    <a:pt x="34" y="67"/>
                    <a:pt x="22" y="66"/>
                    <a:pt x="14" y="61"/>
                  </a:cubicBezTo>
                  <a:cubicBezTo>
                    <a:pt x="6" y="55"/>
                    <a:pt x="5" y="50"/>
                    <a:pt x="14" y="44"/>
                  </a:cubicBezTo>
                  <a:cubicBezTo>
                    <a:pt x="14" y="44"/>
                    <a:pt x="15" y="44"/>
                    <a:pt x="15" y="43"/>
                  </a:cubicBezTo>
                  <a:cubicBezTo>
                    <a:pt x="40" y="6"/>
                    <a:pt x="72" y="25"/>
                    <a:pt x="102" y="31"/>
                  </a:cubicBezTo>
                  <a:cubicBezTo>
                    <a:pt x="127" y="37"/>
                    <a:pt x="152" y="42"/>
                    <a:pt x="174" y="58"/>
                  </a:cubicBezTo>
                  <a:cubicBezTo>
                    <a:pt x="180" y="62"/>
                    <a:pt x="186" y="65"/>
                    <a:pt x="192" y="59"/>
                  </a:cubicBezTo>
                  <a:cubicBezTo>
                    <a:pt x="209" y="46"/>
                    <a:pt x="230" y="52"/>
                    <a:pt x="244" y="58"/>
                  </a:cubicBezTo>
                  <a:cubicBezTo>
                    <a:pt x="263" y="66"/>
                    <a:pt x="282" y="67"/>
                    <a:pt x="300" y="73"/>
                  </a:cubicBezTo>
                  <a:cubicBezTo>
                    <a:pt x="305" y="75"/>
                    <a:pt x="311" y="70"/>
                    <a:pt x="307" y="68"/>
                  </a:cubicBezTo>
                  <a:cubicBezTo>
                    <a:pt x="298" y="60"/>
                    <a:pt x="298" y="42"/>
                    <a:pt x="277" y="44"/>
                  </a:cubicBezTo>
                  <a:cubicBezTo>
                    <a:pt x="256" y="48"/>
                    <a:pt x="243" y="29"/>
                    <a:pt x="246" y="10"/>
                  </a:cubicBezTo>
                  <a:cubicBezTo>
                    <a:pt x="248" y="0"/>
                    <a:pt x="252" y="2"/>
                    <a:pt x="257" y="5"/>
                  </a:cubicBezTo>
                  <a:cubicBezTo>
                    <a:pt x="277" y="16"/>
                    <a:pt x="299" y="22"/>
                    <a:pt x="318" y="38"/>
                  </a:cubicBezTo>
                  <a:cubicBezTo>
                    <a:pt x="326" y="46"/>
                    <a:pt x="342" y="53"/>
                    <a:pt x="356" y="46"/>
                  </a:cubicBezTo>
                  <a:cubicBezTo>
                    <a:pt x="364" y="43"/>
                    <a:pt x="366" y="44"/>
                    <a:pt x="371" y="52"/>
                  </a:cubicBezTo>
                  <a:cubicBezTo>
                    <a:pt x="377" y="64"/>
                    <a:pt x="382" y="78"/>
                    <a:pt x="395" y="85"/>
                  </a:cubicBezTo>
                  <a:cubicBezTo>
                    <a:pt x="400" y="88"/>
                    <a:pt x="406" y="90"/>
                    <a:pt x="406" y="96"/>
                  </a:cubicBezTo>
                  <a:cubicBezTo>
                    <a:pt x="406" y="104"/>
                    <a:pt x="396" y="100"/>
                    <a:pt x="391" y="105"/>
                  </a:cubicBezTo>
                  <a:cubicBezTo>
                    <a:pt x="399" y="118"/>
                    <a:pt x="412" y="123"/>
                    <a:pt x="426" y="122"/>
                  </a:cubicBezTo>
                  <a:cubicBezTo>
                    <a:pt x="437" y="122"/>
                    <a:pt x="428" y="112"/>
                    <a:pt x="432" y="108"/>
                  </a:cubicBezTo>
                  <a:cubicBezTo>
                    <a:pt x="440" y="110"/>
                    <a:pt x="446" y="116"/>
                    <a:pt x="449" y="124"/>
                  </a:cubicBezTo>
                  <a:cubicBezTo>
                    <a:pt x="450" y="128"/>
                    <a:pt x="449" y="135"/>
                    <a:pt x="456" y="131"/>
                  </a:cubicBezTo>
                  <a:cubicBezTo>
                    <a:pt x="462" y="128"/>
                    <a:pt x="460" y="124"/>
                    <a:pt x="457" y="119"/>
                  </a:cubicBezTo>
                  <a:cubicBezTo>
                    <a:pt x="457" y="119"/>
                    <a:pt x="457" y="118"/>
                    <a:pt x="456" y="118"/>
                  </a:cubicBezTo>
                  <a:cubicBezTo>
                    <a:pt x="434" y="107"/>
                    <a:pt x="436" y="83"/>
                    <a:pt x="428" y="65"/>
                  </a:cubicBezTo>
                  <a:cubicBezTo>
                    <a:pt x="441" y="65"/>
                    <a:pt x="440" y="66"/>
                    <a:pt x="443" y="77"/>
                  </a:cubicBezTo>
                  <a:cubicBezTo>
                    <a:pt x="448" y="95"/>
                    <a:pt x="461" y="109"/>
                    <a:pt x="473" y="122"/>
                  </a:cubicBezTo>
                  <a:cubicBezTo>
                    <a:pt x="482" y="132"/>
                    <a:pt x="495" y="137"/>
                    <a:pt x="500" y="151"/>
                  </a:cubicBezTo>
                  <a:cubicBezTo>
                    <a:pt x="501" y="154"/>
                    <a:pt x="505" y="160"/>
                    <a:pt x="511" y="156"/>
                  </a:cubicBezTo>
                  <a:cubicBezTo>
                    <a:pt x="515" y="152"/>
                    <a:pt x="518" y="147"/>
                    <a:pt x="514" y="142"/>
                  </a:cubicBezTo>
                  <a:cubicBezTo>
                    <a:pt x="509" y="135"/>
                    <a:pt x="506" y="128"/>
                    <a:pt x="498" y="125"/>
                  </a:cubicBezTo>
                  <a:cubicBezTo>
                    <a:pt x="482" y="120"/>
                    <a:pt x="478" y="104"/>
                    <a:pt x="468" y="93"/>
                  </a:cubicBezTo>
                  <a:cubicBezTo>
                    <a:pt x="464" y="89"/>
                    <a:pt x="466" y="84"/>
                    <a:pt x="468" y="80"/>
                  </a:cubicBezTo>
                  <a:cubicBezTo>
                    <a:pt x="471" y="77"/>
                    <a:pt x="476" y="81"/>
                    <a:pt x="479" y="82"/>
                  </a:cubicBezTo>
                  <a:cubicBezTo>
                    <a:pt x="533" y="97"/>
                    <a:pt x="571" y="137"/>
                    <a:pt x="611" y="172"/>
                  </a:cubicBezTo>
                  <a:cubicBezTo>
                    <a:pt x="631" y="189"/>
                    <a:pt x="650" y="209"/>
                    <a:pt x="670" y="227"/>
                  </a:cubicBezTo>
                  <a:cubicBezTo>
                    <a:pt x="674" y="231"/>
                    <a:pt x="679" y="234"/>
                    <a:pt x="674" y="240"/>
                  </a:cubicBezTo>
                  <a:cubicBezTo>
                    <a:pt x="669" y="245"/>
                    <a:pt x="664" y="240"/>
                    <a:pt x="661" y="236"/>
                  </a:cubicBezTo>
                  <a:cubicBezTo>
                    <a:pt x="657" y="232"/>
                    <a:pt x="654" y="226"/>
                    <a:pt x="651" y="221"/>
                  </a:cubicBezTo>
                  <a:cubicBezTo>
                    <a:pt x="649" y="223"/>
                    <a:pt x="647" y="225"/>
                    <a:pt x="645" y="227"/>
                  </a:cubicBezTo>
                  <a:cubicBezTo>
                    <a:pt x="656" y="239"/>
                    <a:pt x="666" y="250"/>
                    <a:pt x="679" y="263"/>
                  </a:cubicBezTo>
                  <a:cubicBezTo>
                    <a:pt x="633" y="269"/>
                    <a:pt x="623" y="220"/>
                    <a:pt x="587" y="213"/>
                  </a:cubicBezTo>
                  <a:cubicBezTo>
                    <a:pt x="598" y="215"/>
                    <a:pt x="605" y="210"/>
                    <a:pt x="605" y="201"/>
                  </a:cubicBezTo>
                  <a:cubicBezTo>
                    <a:pt x="605" y="193"/>
                    <a:pt x="600" y="183"/>
                    <a:pt x="590" y="183"/>
                  </a:cubicBezTo>
                  <a:cubicBezTo>
                    <a:pt x="576" y="184"/>
                    <a:pt x="574" y="176"/>
                    <a:pt x="569" y="165"/>
                  </a:cubicBezTo>
                  <a:cubicBezTo>
                    <a:pt x="563" y="150"/>
                    <a:pt x="552" y="137"/>
                    <a:pt x="530" y="141"/>
                  </a:cubicBezTo>
                  <a:cubicBezTo>
                    <a:pt x="533" y="148"/>
                    <a:pt x="536" y="156"/>
                    <a:pt x="539" y="162"/>
                  </a:cubicBezTo>
                  <a:cubicBezTo>
                    <a:pt x="543" y="169"/>
                    <a:pt x="556" y="176"/>
                    <a:pt x="536" y="177"/>
                  </a:cubicBezTo>
                  <a:cubicBezTo>
                    <a:pt x="532" y="178"/>
                    <a:pt x="533" y="183"/>
                    <a:pt x="535" y="185"/>
                  </a:cubicBezTo>
                  <a:cubicBezTo>
                    <a:pt x="538" y="189"/>
                    <a:pt x="541" y="192"/>
                    <a:pt x="545" y="194"/>
                  </a:cubicBezTo>
                  <a:cubicBezTo>
                    <a:pt x="549" y="198"/>
                    <a:pt x="555" y="200"/>
                    <a:pt x="555" y="206"/>
                  </a:cubicBezTo>
                  <a:cubicBezTo>
                    <a:pt x="554" y="212"/>
                    <a:pt x="547" y="210"/>
                    <a:pt x="543" y="210"/>
                  </a:cubicBezTo>
                  <a:cubicBezTo>
                    <a:pt x="536" y="210"/>
                    <a:pt x="530" y="208"/>
                    <a:pt x="529" y="199"/>
                  </a:cubicBezTo>
                  <a:cubicBezTo>
                    <a:pt x="529" y="192"/>
                    <a:pt x="530" y="184"/>
                    <a:pt x="523" y="177"/>
                  </a:cubicBezTo>
                  <a:cubicBezTo>
                    <a:pt x="521" y="186"/>
                    <a:pt x="520" y="194"/>
                    <a:pt x="508" y="196"/>
                  </a:cubicBezTo>
                  <a:cubicBezTo>
                    <a:pt x="502" y="197"/>
                    <a:pt x="494" y="211"/>
                    <a:pt x="494" y="219"/>
                  </a:cubicBezTo>
                  <a:cubicBezTo>
                    <a:pt x="494" y="233"/>
                    <a:pt x="498" y="246"/>
                    <a:pt x="506" y="259"/>
                  </a:cubicBezTo>
                  <a:cubicBezTo>
                    <a:pt x="525" y="287"/>
                    <a:pt x="557" y="295"/>
                    <a:pt x="581" y="315"/>
                  </a:cubicBezTo>
                  <a:cubicBezTo>
                    <a:pt x="597" y="329"/>
                    <a:pt x="609" y="343"/>
                    <a:pt x="616" y="362"/>
                  </a:cubicBezTo>
                  <a:close/>
                </a:path>
              </a:pathLst>
            </a:custGeom>
            <a:solidFill>
              <a:srgbClr val="C1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73">
              <a:extLst>
                <a:ext uri="{FF2B5EF4-FFF2-40B4-BE49-F238E27FC236}">
                  <a16:creationId xmlns:a16="http://schemas.microsoft.com/office/drawing/2014/main" id="{5FFBF88D-9125-9284-B12A-2AE9A276B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49"/>
              <a:ext cx="119" cy="187"/>
            </a:xfrm>
            <a:custGeom>
              <a:avLst/>
              <a:gdLst>
                <a:gd name="T0" fmla="*/ 412 w 432"/>
                <a:gd name="T1" fmla="*/ 4 h 677"/>
                <a:gd name="T2" fmla="*/ 422 w 432"/>
                <a:gd name="T3" fmla="*/ 51 h 677"/>
                <a:gd name="T4" fmla="*/ 400 w 432"/>
                <a:gd name="T5" fmla="*/ 86 h 677"/>
                <a:gd name="T6" fmla="*/ 376 w 432"/>
                <a:gd name="T7" fmla="*/ 158 h 677"/>
                <a:gd name="T8" fmla="*/ 351 w 432"/>
                <a:gd name="T9" fmla="*/ 212 h 677"/>
                <a:gd name="T10" fmla="*/ 334 w 432"/>
                <a:gd name="T11" fmla="*/ 224 h 677"/>
                <a:gd name="T12" fmla="*/ 280 w 432"/>
                <a:gd name="T13" fmla="*/ 284 h 677"/>
                <a:gd name="T14" fmla="*/ 220 w 432"/>
                <a:gd name="T15" fmla="*/ 377 h 677"/>
                <a:gd name="T16" fmla="*/ 207 w 432"/>
                <a:gd name="T17" fmla="*/ 385 h 677"/>
                <a:gd name="T18" fmla="*/ 187 w 432"/>
                <a:gd name="T19" fmla="*/ 407 h 677"/>
                <a:gd name="T20" fmla="*/ 152 w 432"/>
                <a:gd name="T21" fmla="*/ 447 h 677"/>
                <a:gd name="T22" fmla="*/ 139 w 432"/>
                <a:gd name="T23" fmla="*/ 458 h 677"/>
                <a:gd name="T24" fmla="*/ 118 w 432"/>
                <a:gd name="T25" fmla="*/ 480 h 677"/>
                <a:gd name="T26" fmla="*/ 110 w 432"/>
                <a:gd name="T27" fmla="*/ 490 h 677"/>
                <a:gd name="T28" fmla="*/ 80 w 432"/>
                <a:gd name="T29" fmla="*/ 544 h 677"/>
                <a:gd name="T30" fmla="*/ 73 w 432"/>
                <a:gd name="T31" fmla="*/ 558 h 677"/>
                <a:gd name="T32" fmla="*/ 56 w 432"/>
                <a:gd name="T33" fmla="*/ 599 h 677"/>
                <a:gd name="T34" fmla="*/ 39 w 432"/>
                <a:gd name="T35" fmla="*/ 656 h 677"/>
                <a:gd name="T36" fmla="*/ 13 w 432"/>
                <a:gd name="T37" fmla="*/ 677 h 677"/>
                <a:gd name="T38" fmla="*/ 19 w 432"/>
                <a:gd name="T39" fmla="*/ 657 h 677"/>
                <a:gd name="T40" fmla="*/ 15 w 432"/>
                <a:gd name="T41" fmla="*/ 648 h 677"/>
                <a:gd name="T42" fmla="*/ 16 w 432"/>
                <a:gd name="T43" fmla="*/ 595 h 677"/>
                <a:gd name="T44" fmla="*/ 18 w 432"/>
                <a:gd name="T45" fmla="*/ 589 h 677"/>
                <a:gd name="T46" fmla="*/ 36 w 432"/>
                <a:gd name="T47" fmla="*/ 547 h 677"/>
                <a:gd name="T48" fmla="*/ 51 w 432"/>
                <a:gd name="T49" fmla="*/ 489 h 677"/>
                <a:gd name="T50" fmla="*/ 97 w 432"/>
                <a:gd name="T51" fmla="*/ 362 h 677"/>
                <a:gd name="T52" fmla="*/ 132 w 432"/>
                <a:gd name="T53" fmla="*/ 214 h 677"/>
                <a:gd name="T54" fmla="*/ 104 w 432"/>
                <a:gd name="T55" fmla="*/ 155 h 677"/>
                <a:gd name="T56" fmla="*/ 120 w 432"/>
                <a:gd name="T57" fmla="*/ 140 h 677"/>
                <a:gd name="T58" fmla="*/ 275 w 432"/>
                <a:gd name="T59" fmla="*/ 70 h 677"/>
                <a:gd name="T60" fmla="*/ 388 w 432"/>
                <a:gd name="T61" fmla="*/ 10 h 677"/>
                <a:gd name="T62" fmla="*/ 412 w 432"/>
                <a:gd name="T63" fmla="*/ 4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2" h="677">
                  <a:moveTo>
                    <a:pt x="412" y="4"/>
                  </a:moveTo>
                  <a:cubicBezTo>
                    <a:pt x="428" y="17"/>
                    <a:pt x="432" y="32"/>
                    <a:pt x="422" y="51"/>
                  </a:cubicBezTo>
                  <a:cubicBezTo>
                    <a:pt x="416" y="63"/>
                    <a:pt x="409" y="76"/>
                    <a:pt x="400" y="86"/>
                  </a:cubicBezTo>
                  <a:cubicBezTo>
                    <a:pt x="383" y="107"/>
                    <a:pt x="383" y="134"/>
                    <a:pt x="376" y="158"/>
                  </a:cubicBezTo>
                  <a:cubicBezTo>
                    <a:pt x="371" y="178"/>
                    <a:pt x="363" y="196"/>
                    <a:pt x="351" y="212"/>
                  </a:cubicBezTo>
                  <a:cubicBezTo>
                    <a:pt x="346" y="218"/>
                    <a:pt x="341" y="221"/>
                    <a:pt x="334" y="224"/>
                  </a:cubicBezTo>
                  <a:cubicBezTo>
                    <a:pt x="309" y="238"/>
                    <a:pt x="287" y="253"/>
                    <a:pt x="280" y="284"/>
                  </a:cubicBezTo>
                  <a:cubicBezTo>
                    <a:pt x="271" y="321"/>
                    <a:pt x="239" y="346"/>
                    <a:pt x="220" y="377"/>
                  </a:cubicBezTo>
                  <a:cubicBezTo>
                    <a:pt x="218" y="381"/>
                    <a:pt x="211" y="385"/>
                    <a:pt x="207" y="385"/>
                  </a:cubicBezTo>
                  <a:cubicBezTo>
                    <a:pt x="190" y="384"/>
                    <a:pt x="188" y="392"/>
                    <a:pt x="187" y="407"/>
                  </a:cubicBezTo>
                  <a:cubicBezTo>
                    <a:pt x="187" y="427"/>
                    <a:pt x="172" y="442"/>
                    <a:pt x="152" y="447"/>
                  </a:cubicBezTo>
                  <a:cubicBezTo>
                    <a:pt x="145" y="449"/>
                    <a:pt x="140" y="450"/>
                    <a:pt x="139" y="458"/>
                  </a:cubicBezTo>
                  <a:cubicBezTo>
                    <a:pt x="137" y="470"/>
                    <a:pt x="134" y="481"/>
                    <a:pt x="118" y="480"/>
                  </a:cubicBezTo>
                  <a:cubicBezTo>
                    <a:pt x="112" y="480"/>
                    <a:pt x="111" y="486"/>
                    <a:pt x="110" y="490"/>
                  </a:cubicBezTo>
                  <a:cubicBezTo>
                    <a:pt x="110" y="514"/>
                    <a:pt x="93" y="528"/>
                    <a:pt x="80" y="544"/>
                  </a:cubicBezTo>
                  <a:cubicBezTo>
                    <a:pt x="77" y="549"/>
                    <a:pt x="71" y="553"/>
                    <a:pt x="73" y="558"/>
                  </a:cubicBezTo>
                  <a:cubicBezTo>
                    <a:pt x="82" y="578"/>
                    <a:pt x="66" y="587"/>
                    <a:pt x="56" y="599"/>
                  </a:cubicBezTo>
                  <a:cubicBezTo>
                    <a:pt x="43" y="615"/>
                    <a:pt x="34" y="632"/>
                    <a:pt x="39" y="656"/>
                  </a:cubicBezTo>
                  <a:cubicBezTo>
                    <a:pt x="44" y="675"/>
                    <a:pt x="26" y="671"/>
                    <a:pt x="13" y="677"/>
                  </a:cubicBezTo>
                  <a:cubicBezTo>
                    <a:pt x="16" y="668"/>
                    <a:pt x="18" y="663"/>
                    <a:pt x="19" y="657"/>
                  </a:cubicBezTo>
                  <a:cubicBezTo>
                    <a:pt x="19" y="654"/>
                    <a:pt x="18" y="650"/>
                    <a:pt x="15" y="648"/>
                  </a:cubicBezTo>
                  <a:cubicBezTo>
                    <a:pt x="0" y="636"/>
                    <a:pt x="0" y="613"/>
                    <a:pt x="16" y="595"/>
                  </a:cubicBezTo>
                  <a:cubicBezTo>
                    <a:pt x="17" y="593"/>
                    <a:pt x="18" y="591"/>
                    <a:pt x="18" y="589"/>
                  </a:cubicBezTo>
                  <a:cubicBezTo>
                    <a:pt x="12" y="570"/>
                    <a:pt x="28" y="560"/>
                    <a:pt x="36" y="547"/>
                  </a:cubicBezTo>
                  <a:cubicBezTo>
                    <a:pt x="47" y="529"/>
                    <a:pt x="50" y="510"/>
                    <a:pt x="51" y="489"/>
                  </a:cubicBezTo>
                  <a:cubicBezTo>
                    <a:pt x="55" y="443"/>
                    <a:pt x="85" y="406"/>
                    <a:pt x="97" y="362"/>
                  </a:cubicBezTo>
                  <a:cubicBezTo>
                    <a:pt x="110" y="313"/>
                    <a:pt x="120" y="263"/>
                    <a:pt x="132" y="214"/>
                  </a:cubicBezTo>
                  <a:cubicBezTo>
                    <a:pt x="138" y="187"/>
                    <a:pt x="123" y="169"/>
                    <a:pt x="104" y="155"/>
                  </a:cubicBezTo>
                  <a:cubicBezTo>
                    <a:pt x="104" y="144"/>
                    <a:pt x="113" y="143"/>
                    <a:pt x="120" y="140"/>
                  </a:cubicBezTo>
                  <a:cubicBezTo>
                    <a:pt x="173" y="119"/>
                    <a:pt x="224" y="96"/>
                    <a:pt x="275" y="70"/>
                  </a:cubicBezTo>
                  <a:cubicBezTo>
                    <a:pt x="313" y="52"/>
                    <a:pt x="350" y="31"/>
                    <a:pt x="388" y="10"/>
                  </a:cubicBezTo>
                  <a:cubicBezTo>
                    <a:pt x="395" y="6"/>
                    <a:pt x="402" y="0"/>
                    <a:pt x="412" y="4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74">
              <a:extLst>
                <a:ext uri="{FF2B5EF4-FFF2-40B4-BE49-F238E27FC236}">
                  <a16:creationId xmlns:a16="http://schemas.microsoft.com/office/drawing/2014/main" id="{CA413E73-A124-1A46-3274-EDAE4A28F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" y="1589"/>
              <a:ext cx="99" cy="102"/>
            </a:xfrm>
            <a:custGeom>
              <a:avLst/>
              <a:gdLst>
                <a:gd name="T0" fmla="*/ 360 w 360"/>
                <a:gd name="T1" fmla="*/ 220 h 371"/>
                <a:gd name="T2" fmla="*/ 232 w 360"/>
                <a:gd name="T3" fmla="*/ 289 h 371"/>
                <a:gd name="T4" fmla="*/ 73 w 360"/>
                <a:gd name="T5" fmla="*/ 360 h 371"/>
                <a:gd name="T6" fmla="*/ 52 w 360"/>
                <a:gd name="T7" fmla="*/ 371 h 371"/>
                <a:gd name="T8" fmla="*/ 47 w 360"/>
                <a:gd name="T9" fmla="*/ 371 h 371"/>
                <a:gd name="T10" fmla="*/ 8 w 360"/>
                <a:gd name="T11" fmla="*/ 242 h 371"/>
                <a:gd name="T12" fmla="*/ 17 w 360"/>
                <a:gd name="T13" fmla="*/ 154 h 371"/>
                <a:gd name="T14" fmla="*/ 27 w 360"/>
                <a:gd name="T15" fmla="*/ 59 h 371"/>
                <a:gd name="T16" fmla="*/ 22 w 360"/>
                <a:gd name="T17" fmla="*/ 37 h 371"/>
                <a:gd name="T18" fmla="*/ 41 w 360"/>
                <a:gd name="T19" fmla="*/ 30 h 371"/>
                <a:gd name="T20" fmla="*/ 44 w 360"/>
                <a:gd name="T21" fmla="*/ 25 h 371"/>
                <a:gd name="T22" fmla="*/ 66 w 360"/>
                <a:gd name="T23" fmla="*/ 2 h 371"/>
                <a:gd name="T24" fmla="*/ 77 w 360"/>
                <a:gd name="T25" fmla="*/ 31 h 371"/>
                <a:gd name="T26" fmla="*/ 80 w 360"/>
                <a:gd name="T27" fmla="*/ 21 h 371"/>
                <a:gd name="T28" fmla="*/ 95 w 360"/>
                <a:gd name="T29" fmla="*/ 11 h 371"/>
                <a:gd name="T30" fmla="*/ 144 w 360"/>
                <a:gd name="T31" fmla="*/ 20 h 371"/>
                <a:gd name="T32" fmla="*/ 161 w 360"/>
                <a:gd name="T33" fmla="*/ 39 h 371"/>
                <a:gd name="T34" fmla="*/ 215 w 360"/>
                <a:gd name="T35" fmla="*/ 86 h 371"/>
                <a:gd name="T36" fmla="*/ 255 w 360"/>
                <a:gd name="T37" fmla="*/ 144 h 371"/>
                <a:gd name="T38" fmla="*/ 268 w 360"/>
                <a:gd name="T39" fmla="*/ 166 h 371"/>
                <a:gd name="T40" fmla="*/ 322 w 360"/>
                <a:gd name="T41" fmla="*/ 192 h 371"/>
                <a:gd name="T42" fmla="*/ 360 w 360"/>
                <a:gd name="T43" fmla="*/ 216 h 371"/>
                <a:gd name="T44" fmla="*/ 360 w 360"/>
                <a:gd name="T45" fmla="*/ 22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0" h="371">
                  <a:moveTo>
                    <a:pt x="360" y="220"/>
                  </a:moveTo>
                  <a:cubicBezTo>
                    <a:pt x="317" y="243"/>
                    <a:pt x="275" y="268"/>
                    <a:pt x="232" y="289"/>
                  </a:cubicBezTo>
                  <a:cubicBezTo>
                    <a:pt x="180" y="314"/>
                    <a:pt x="127" y="339"/>
                    <a:pt x="73" y="360"/>
                  </a:cubicBezTo>
                  <a:cubicBezTo>
                    <a:pt x="65" y="363"/>
                    <a:pt x="57" y="365"/>
                    <a:pt x="52" y="371"/>
                  </a:cubicBezTo>
                  <a:cubicBezTo>
                    <a:pt x="50" y="371"/>
                    <a:pt x="49" y="371"/>
                    <a:pt x="47" y="371"/>
                  </a:cubicBezTo>
                  <a:cubicBezTo>
                    <a:pt x="33" y="328"/>
                    <a:pt x="22" y="285"/>
                    <a:pt x="8" y="242"/>
                  </a:cubicBezTo>
                  <a:cubicBezTo>
                    <a:pt x="0" y="217"/>
                    <a:pt x="5" y="182"/>
                    <a:pt x="17" y="154"/>
                  </a:cubicBezTo>
                  <a:cubicBezTo>
                    <a:pt x="31" y="123"/>
                    <a:pt x="46" y="93"/>
                    <a:pt x="27" y="59"/>
                  </a:cubicBezTo>
                  <a:cubicBezTo>
                    <a:pt x="24" y="52"/>
                    <a:pt x="28" y="44"/>
                    <a:pt x="22" y="37"/>
                  </a:cubicBezTo>
                  <a:cubicBezTo>
                    <a:pt x="32" y="42"/>
                    <a:pt x="40" y="43"/>
                    <a:pt x="41" y="30"/>
                  </a:cubicBezTo>
                  <a:cubicBezTo>
                    <a:pt x="41" y="28"/>
                    <a:pt x="43" y="26"/>
                    <a:pt x="44" y="25"/>
                  </a:cubicBezTo>
                  <a:cubicBezTo>
                    <a:pt x="50" y="16"/>
                    <a:pt x="54" y="0"/>
                    <a:pt x="66" y="2"/>
                  </a:cubicBezTo>
                  <a:cubicBezTo>
                    <a:pt x="79" y="4"/>
                    <a:pt x="74" y="21"/>
                    <a:pt x="77" y="31"/>
                  </a:cubicBezTo>
                  <a:cubicBezTo>
                    <a:pt x="82" y="28"/>
                    <a:pt x="80" y="24"/>
                    <a:pt x="80" y="21"/>
                  </a:cubicBezTo>
                  <a:cubicBezTo>
                    <a:pt x="79" y="8"/>
                    <a:pt x="85" y="4"/>
                    <a:pt x="95" y="11"/>
                  </a:cubicBezTo>
                  <a:cubicBezTo>
                    <a:pt x="110" y="23"/>
                    <a:pt x="126" y="25"/>
                    <a:pt x="144" y="20"/>
                  </a:cubicBezTo>
                  <a:cubicBezTo>
                    <a:pt x="158" y="16"/>
                    <a:pt x="153" y="34"/>
                    <a:pt x="161" y="39"/>
                  </a:cubicBezTo>
                  <a:cubicBezTo>
                    <a:pt x="179" y="53"/>
                    <a:pt x="184" y="80"/>
                    <a:pt x="215" y="86"/>
                  </a:cubicBezTo>
                  <a:cubicBezTo>
                    <a:pt x="241" y="90"/>
                    <a:pt x="251" y="119"/>
                    <a:pt x="255" y="144"/>
                  </a:cubicBezTo>
                  <a:cubicBezTo>
                    <a:pt x="257" y="154"/>
                    <a:pt x="261" y="165"/>
                    <a:pt x="268" y="166"/>
                  </a:cubicBezTo>
                  <a:cubicBezTo>
                    <a:pt x="289" y="170"/>
                    <a:pt x="299" y="192"/>
                    <a:pt x="322" y="192"/>
                  </a:cubicBezTo>
                  <a:cubicBezTo>
                    <a:pt x="338" y="192"/>
                    <a:pt x="348" y="206"/>
                    <a:pt x="360" y="216"/>
                  </a:cubicBezTo>
                  <a:cubicBezTo>
                    <a:pt x="360" y="217"/>
                    <a:pt x="360" y="218"/>
                    <a:pt x="360" y="220"/>
                  </a:cubicBezTo>
                  <a:close/>
                </a:path>
              </a:pathLst>
            </a:custGeom>
            <a:solidFill>
              <a:srgbClr val="C1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75">
              <a:extLst>
                <a:ext uri="{FF2B5EF4-FFF2-40B4-BE49-F238E27FC236}">
                  <a16:creationId xmlns:a16="http://schemas.microsoft.com/office/drawing/2014/main" id="{9238A69C-06D4-B95F-A9D8-C324F9027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" y="1680"/>
              <a:ext cx="71" cy="115"/>
            </a:xfrm>
            <a:custGeom>
              <a:avLst/>
              <a:gdLst>
                <a:gd name="T0" fmla="*/ 176 w 258"/>
                <a:gd name="T1" fmla="*/ 1 h 416"/>
                <a:gd name="T2" fmla="*/ 237 w 258"/>
                <a:gd name="T3" fmla="*/ 187 h 416"/>
                <a:gd name="T4" fmla="*/ 241 w 258"/>
                <a:gd name="T5" fmla="*/ 332 h 416"/>
                <a:gd name="T6" fmla="*/ 235 w 258"/>
                <a:gd name="T7" fmla="*/ 377 h 416"/>
                <a:gd name="T8" fmla="*/ 211 w 258"/>
                <a:gd name="T9" fmla="*/ 411 h 416"/>
                <a:gd name="T10" fmla="*/ 179 w 258"/>
                <a:gd name="T11" fmla="*/ 398 h 416"/>
                <a:gd name="T12" fmla="*/ 158 w 258"/>
                <a:gd name="T13" fmla="*/ 329 h 416"/>
                <a:gd name="T14" fmla="*/ 148 w 258"/>
                <a:gd name="T15" fmla="*/ 348 h 416"/>
                <a:gd name="T16" fmla="*/ 144 w 258"/>
                <a:gd name="T17" fmla="*/ 342 h 416"/>
                <a:gd name="T18" fmla="*/ 95 w 258"/>
                <a:gd name="T19" fmla="*/ 316 h 416"/>
                <a:gd name="T20" fmla="*/ 58 w 258"/>
                <a:gd name="T21" fmla="*/ 337 h 416"/>
                <a:gd name="T22" fmla="*/ 30 w 258"/>
                <a:gd name="T23" fmla="*/ 335 h 416"/>
                <a:gd name="T24" fmla="*/ 25 w 258"/>
                <a:gd name="T25" fmla="*/ 310 h 416"/>
                <a:gd name="T26" fmla="*/ 17 w 258"/>
                <a:gd name="T27" fmla="*/ 260 h 416"/>
                <a:gd name="T28" fmla="*/ 4 w 258"/>
                <a:gd name="T29" fmla="*/ 170 h 416"/>
                <a:gd name="T30" fmla="*/ 29 w 258"/>
                <a:gd name="T31" fmla="*/ 131 h 416"/>
                <a:gd name="T32" fmla="*/ 45 w 258"/>
                <a:gd name="T33" fmla="*/ 110 h 416"/>
                <a:gd name="T34" fmla="*/ 72 w 258"/>
                <a:gd name="T35" fmla="*/ 47 h 416"/>
                <a:gd name="T36" fmla="*/ 79 w 258"/>
                <a:gd name="T37" fmla="*/ 36 h 416"/>
                <a:gd name="T38" fmla="*/ 87 w 258"/>
                <a:gd name="T39" fmla="*/ 45 h 416"/>
                <a:gd name="T40" fmla="*/ 96 w 258"/>
                <a:gd name="T41" fmla="*/ 51 h 416"/>
                <a:gd name="T42" fmla="*/ 99 w 258"/>
                <a:gd name="T43" fmla="*/ 42 h 416"/>
                <a:gd name="T44" fmla="*/ 109 w 258"/>
                <a:gd name="T45" fmla="*/ 13 h 416"/>
                <a:gd name="T46" fmla="*/ 125 w 258"/>
                <a:gd name="T47" fmla="*/ 5 h 416"/>
                <a:gd name="T48" fmla="*/ 139 w 258"/>
                <a:gd name="T49" fmla="*/ 24 h 416"/>
                <a:gd name="T50" fmla="*/ 156 w 258"/>
                <a:gd name="T51" fmla="*/ 84 h 416"/>
                <a:gd name="T52" fmla="*/ 167 w 258"/>
                <a:gd name="T53" fmla="*/ 92 h 416"/>
                <a:gd name="T54" fmla="*/ 171 w 258"/>
                <a:gd name="T55" fmla="*/ 80 h 416"/>
                <a:gd name="T56" fmla="*/ 176 w 258"/>
                <a:gd name="T57" fmla="*/ 1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8" h="416">
                  <a:moveTo>
                    <a:pt x="176" y="1"/>
                  </a:moveTo>
                  <a:cubicBezTo>
                    <a:pt x="195" y="65"/>
                    <a:pt x="211" y="128"/>
                    <a:pt x="237" y="187"/>
                  </a:cubicBezTo>
                  <a:cubicBezTo>
                    <a:pt x="258" y="235"/>
                    <a:pt x="251" y="284"/>
                    <a:pt x="241" y="332"/>
                  </a:cubicBezTo>
                  <a:cubicBezTo>
                    <a:pt x="238" y="347"/>
                    <a:pt x="234" y="362"/>
                    <a:pt x="235" y="377"/>
                  </a:cubicBezTo>
                  <a:cubicBezTo>
                    <a:pt x="235" y="394"/>
                    <a:pt x="224" y="405"/>
                    <a:pt x="211" y="411"/>
                  </a:cubicBezTo>
                  <a:cubicBezTo>
                    <a:pt x="198" y="416"/>
                    <a:pt x="185" y="416"/>
                    <a:pt x="179" y="398"/>
                  </a:cubicBezTo>
                  <a:cubicBezTo>
                    <a:pt x="172" y="376"/>
                    <a:pt x="160" y="354"/>
                    <a:pt x="158" y="329"/>
                  </a:cubicBezTo>
                  <a:cubicBezTo>
                    <a:pt x="153" y="336"/>
                    <a:pt x="155" y="344"/>
                    <a:pt x="148" y="348"/>
                  </a:cubicBezTo>
                  <a:cubicBezTo>
                    <a:pt x="147" y="346"/>
                    <a:pt x="145" y="344"/>
                    <a:pt x="144" y="342"/>
                  </a:cubicBezTo>
                  <a:cubicBezTo>
                    <a:pt x="138" y="306"/>
                    <a:pt x="127" y="300"/>
                    <a:pt x="95" y="316"/>
                  </a:cubicBezTo>
                  <a:cubicBezTo>
                    <a:pt x="82" y="322"/>
                    <a:pt x="70" y="330"/>
                    <a:pt x="58" y="337"/>
                  </a:cubicBezTo>
                  <a:cubicBezTo>
                    <a:pt x="49" y="342"/>
                    <a:pt x="39" y="341"/>
                    <a:pt x="30" y="335"/>
                  </a:cubicBezTo>
                  <a:cubicBezTo>
                    <a:pt x="21" y="329"/>
                    <a:pt x="23" y="319"/>
                    <a:pt x="25" y="310"/>
                  </a:cubicBezTo>
                  <a:cubicBezTo>
                    <a:pt x="30" y="292"/>
                    <a:pt x="22" y="275"/>
                    <a:pt x="17" y="260"/>
                  </a:cubicBezTo>
                  <a:cubicBezTo>
                    <a:pt x="8" y="230"/>
                    <a:pt x="10" y="200"/>
                    <a:pt x="4" y="170"/>
                  </a:cubicBezTo>
                  <a:cubicBezTo>
                    <a:pt x="0" y="152"/>
                    <a:pt x="17" y="141"/>
                    <a:pt x="29" y="131"/>
                  </a:cubicBezTo>
                  <a:cubicBezTo>
                    <a:pt x="36" y="124"/>
                    <a:pt x="44" y="119"/>
                    <a:pt x="45" y="110"/>
                  </a:cubicBezTo>
                  <a:cubicBezTo>
                    <a:pt x="49" y="86"/>
                    <a:pt x="67" y="70"/>
                    <a:pt x="72" y="47"/>
                  </a:cubicBezTo>
                  <a:cubicBezTo>
                    <a:pt x="73" y="43"/>
                    <a:pt x="74" y="37"/>
                    <a:pt x="79" y="36"/>
                  </a:cubicBezTo>
                  <a:cubicBezTo>
                    <a:pt x="85" y="35"/>
                    <a:pt x="86" y="41"/>
                    <a:pt x="87" y="45"/>
                  </a:cubicBezTo>
                  <a:cubicBezTo>
                    <a:pt x="89" y="50"/>
                    <a:pt x="92" y="52"/>
                    <a:pt x="96" y="51"/>
                  </a:cubicBezTo>
                  <a:cubicBezTo>
                    <a:pt x="100" y="50"/>
                    <a:pt x="99" y="45"/>
                    <a:pt x="99" y="42"/>
                  </a:cubicBezTo>
                  <a:cubicBezTo>
                    <a:pt x="99" y="31"/>
                    <a:pt x="100" y="20"/>
                    <a:pt x="109" y="13"/>
                  </a:cubicBezTo>
                  <a:cubicBezTo>
                    <a:pt x="113" y="9"/>
                    <a:pt x="115" y="0"/>
                    <a:pt x="125" y="5"/>
                  </a:cubicBezTo>
                  <a:cubicBezTo>
                    <a:pt x="133" y="9"/>
                    <a:pt x="140" y="12"/>
                    <a:pt x="139" y="24"/>
                  </a:cubicBezTo>
                  <a:cubicBezTo>
                    <a:pt x="137" y="46"/>
                    <a:pt x="138" y="68"/>
                    <a:pt x="156" y="84"/>
                  </a:cubicBezTo>
                  <a:cubicBezTo>
                    <a:pt x="160" y="88"/>
                    <a:pt x="162" y="93"/>
                    <a:pt x="167" y="92"/>
                  </a:cubicBezTo>
                  <a:cubicBezTo>
                    <a:pt x="173" y="90"/>
                    <a:pt x="172" y="84"/>
                    <a:pt x="171" y="80"/>
                  </a:cubicBezTo>
                  <a:cubicBezTo>
                    <a:pt x="170" y="54"/>
                    <a:pt x="173" y="29"/>
                    <a:pt x="17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76">
              <a:extLst>
                <a:ext uri="{FF2B5EF4-FFF2-40B4-BE49-F238E27FC236}">
                  <a16:creationId xmlns:a16="http://schemas.microsoft.com/office/drawing/2014/main" id="{BFFD4E52-8659-49C6-A944-45BEFE728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640"/>
              <a:ext cx="33" cy="36"/>
            </a:xfrm>
            <a:custGeom>
              <a:avLst/>
              <a:gdLst>
                <a:gd name="T0" fmla="*/ 118 w 118"/>
                <a:gd name="T1" fmla="*/ 130 h 130"/>
                <a:gd name="T2" fmla="*/ 87 w 118"/>
                <a:gd name="T3" fmla="*/ 99 h 130"/>
                <a:gd name="T4" fmla="*/ 68 w 118"/>
                <a:gd name="T5" fmla="*/ 101 h 130"/>
                <a:gd name="T6" fmla="*/ 52 w 118"/>
                <a:gd name="T7" fmla="*/ 103 h 130"/>
                <a:gd name="T8" fmla="*/ 41 w 118"/>
                <a:gd name="T9" fmla="*/ 77 h 130"/>
                <a:gd name="T10" fmla="*/ 8 w 118"/>
                <a:gd name="T11" fmla="*/ 26 h 130"/>
                <a:gd name="T12" fmla="*/ 2 w 118"/>
                <a:gd name="T13" fmla="*/ 10 h 130"/>
                <a:gd name="T14" fmla="*/ 13 w 118"/>
                <a:gd name="T15" fmla="*/ 7 h 130"/>
                <a:gd name="T16" fmla="*/ 21 w 118"/>
                <a:gd name="T17" fmla="*/ 9 h 130"/>
                <a:gd name="T18" fmla="*/ 71 w 118"/>
                <a:gd name="T19" fmla="*/ 23 h 130"/>
                <a:gd name="T20" fmla="*/ 100 w 118"/>
                <a:gd name="T21" fmla="*/ 82 h 130"/>
                <a:gd name="T22" fmla="*/ 118 w 118"/>
                <a:gd name="T2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30">
                  <a:moveTo>
                    <a:pt x="118" y="130"/>
                  </a:moveTo>
                  <a:cubicBezTo>
                    <a:pt x="98" y="123"/>
                    <a:pt x="96" y="108"/>
                    <a:pt x="87" y="99"/>
                  </a:cubicBezTo>
                  <a:cubicBezTo>
                    <a:pt x="78" y="91"/>
                    <a:pt x="72" y="86"/>
                    <a:pt x="68" y="101"/>
                  </a:cubicBezTo>
                  <a:cubicBezTo>
                    <a:pt x="64" y="113"/>
                    <a:pt x="59" y="110"/>
                    <a:pt x="52" y="103"/>
                  </a:cubicBezTo>
                  <a:cubicBezTo>
                    <a:pt x="48" y="99"/>
                    <a:pt x="43" y="83"/>
                    <a:pt x="41" y="77"/>
                  </a:cubicBezTo>
                  <a:cubicBezTo>
                    <a:pt x="34" y="58"/>
                    <a:pt x="36" y="32"/>
                    <a:pt x="8" y="26"/>
                  </a:cubicBezTo>
                  <a:cubicBezTo>
                    <a:pt x="0" y="24"/>
                    <a:pt x="1" y="15"/>
                    <a:pt x="2" y="10"/>
                  </a:cubicBezTo>
                  <a:cubicBezTo>
                    <a:pt x="3" y="5"/>
                    <a:pt x="9" y="4"/>
                    <a:pt x="13" y="7"/>
                  </a:cubicBezTo>
                  <a:cubicBezTo>
                    <a:pt x="16" y="9"/>
                    <a:pt x="17" y="11"/>
                    <a:pt x="21" y="9"/>
                  </a:cubicBezTo>
                  <a:cubicBezTo>
                    <a:pt x="43" y="0"/>
                    <a:pt x="59" y="4"/>
                    <a:pt x="71" y="23"/>
                  </a:cubicBezTo>
                  <a:cubicBezTo>
                    <a:pt x="83" y="41"/>
                    <a:pt x="97" y="58"/>
                    <a:pt x="100" y="82"/>
                  </a:cubicBezTo>
                  <a:cubicBezTo>
                    <a:pt x="102" y="97"/>
                    <a:pt x="105" y="113"/>
                    <a:pt x="118" y="130"/>
                  </a:cubicBezTo>
                  <a:close/>
                </a:path>
              </a:pathLst>
            </a:custGeom>
            <a:solidFill>
              <a:srgbClr val="EDF3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77">
              <a:extLst>
                <a:ext uri="{FF2B5EF4-FFF2-40B4-BE49-F238E27FC236}">
                  <a16:creationId xmlns:a16="http://schemas.microsoft.com/office/drawing/2014/main" id="{887121F6-9197-B655-A4C6-0BD0A4BE6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" y="1604"/>
              <a:ext cx="20" cy="43"/>
            </a:xfrm>
            <a:custGeom>
              <a:avLst/>
              <a:gdLst>
                <a:gd name="T0" fmla="*/ 5 w 73"/>
                <a:gd name="T1" fmla="*/ 98 h 155"/>
                <a:gd name="T2" fmla="*/ 27 w 73"/>
                <a:gd name="T3" fmla="*/ 52 h 155"/>
                <a:gd name="T4" fmla="*/ 47 w 73"/>
                <a:gd name="T5" fmla="*/ 18 h 155"/>
                <a:gd name="T6" fmla="*/ 58 w 73"/>
                <a:gd name="T7" fmla="*/ 6 h 155"/>
                <a:gd name="T8" fmla="*/ 68 w 73"/>
                <a:gd name="T9" fmla="*/ 27 h 155"/>
                <a:gd name="T10" fmla="*/ 66 w 73"/>
                <a:gd name="T11" fmla="*/ 82 h 155"/>
                <a:gd name="T12" fmla="*/ 59 w 73"/>
                <a:gd name="T13" fmla="*/ 109 h 155"/>
                <a:gd name="T14" fmla="*/ 52 w 73"/>
                <a:gd name="T15" fmla="*/ 130 h 155"/>
                <a:gd name="T16" fmla="*/ 40 w 73"/>
                <a:gd name="T17" fmla="*/ 152 h 155"/>
                <a:gd name="T18" fmla="*/ 8 w 73"/>
                <a:gd name="T19" fmla="*/ 125 h 155"/>
                <a:gd name="T20" fmla="*/ 5 w 73"/>
                <a:gd name="T21" fmla="*/ 9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155">
                  <a:moveTo>
                    <a:pt x="5" y="98"/>
                  </a:moveTo>
                  <a:cubicBezTo>
                    <a:pt x="0" y="81"/>
                    <a:pt x="22" y="70"/>
                    <a:pt x="27" y="52"/>
                  </a:cubicBezTo>
                  <a:cubicBezTo>
                    <a:pt x="31" y="40"/>
                    <a:pt x="40" y="29"/>
                    <a:pt x="47" y="18"/>
                  </a:cubicBezTo>
                  <a:cubicBezTo>
                    <a:pt x="50" y="13"/>
                    <a:pt x="49" y="0"/>
                    <a:pt x="58" y="6"/>
                  </a:cubicBezTo>
                  <a:cubicBezTo>
                    <a:pt x="63" y="9"/>
                    <a:pt x="73" y="19"/>
                    <a:pt x="68" y="27"/>
                  </a:cubicBezTo>
                  <a:cubicBezTo>
                    <a:pt x="54" y="46"/>
                    <a:pt x="61" y="63"/>
                    <a:pt x="66" y="82"/>
                  </a:cubicBezTo>
                  <a:cubicBezTo>
                    <a:pt x="68" y="90"/>
                    <a:pt x="62" y="100"/>
                    <a:pt x="59" y="109"/>
                  </a:cubicBezTo>
                  <a:cubicBezTo>
                    <a:pt x="57" y="116"/>
                    <a:pt x="55" y="123"/>
                    <a:pt x="52" y="130"/>
                  </a:cubicBezTo>
                  <a:cubicBezTo>
                    <a:pt x="48" y="138"/>
                    <a:pt x="50" y="155"/>
                    <a:pt x="40" y="152"/>
                  </a:cubicBezTo>
                  <a:cubicBezTo>
                    <a:pt x="27" y="149"/>
                    <a:pt x="6" y="149"/>
                    <a:pt x="8" y="125"/>
                  </a:cubicBezTo>
                  <a:cubicBezTo>
                    <a:pt x="8" y="118"/>
                    <a:pt x="6" y="111"/>
                    <a:pt x="5" y="98"/>
                  </a:cubicBezTo>
                  <a:close/>
                </a:path>
              </a:pathLst>
            </a:cu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78">
              <a:extLst>
                <a:ext uri="{FF2B5EF4-FFF2-40B4-BE49-F238E27FC236}">
                  <a16:creationId xmlns:a16="http://schemas.microsoft.com/office/drawing/2014/main" id="{5A0B3C6D-065B-E35C-0319-0BC365C5B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" y="1677"/>
              <a:ext cx="11" cy="47"/>
            </a:xfrm>
            <a:custGeom>
              <a:avLst/>
              <a:gdLst>
                <a:gd name="T0" fmla="*/ 25 w 37"/>
                <a:gd name="T1" fmla="*/ 0 h 170"/>
                <a:gd name="T2" fmla="*/ 32 w 37"/>
                <a:gd name="T3" fmla="*/ 45 h 170"/>
                <a:gd name="T4" fmla="*/ 32 w 37"/>
                <a:gd name="T5" fmla="*/ 87 h 170"/>
                <a:gd name="T6" fmla="*/ 29 w 37"/>
                <a:gd name="T7" fmla="*/ 158 h 170"/>
                <a:gd name="T8" fmla="*/ 23 w 37"/>
                <a:gd name="T9" fmla="*/ 169 h 170"/>
                <a:gd name="T10" fmla="*/ 13 w 37"/>
                <a:gd name="T11" fmla="*/ 161 h 170"/>
                <a:gd name="T12" fmla="*/ 2 w 37"/>
                <a:gd name="T13" fmla="*/ 109 h 170"/>
                <a:gd name="T14" fmla="*/ 0 w 37"/>
                <a:gd name="T15" fmla="*/ 63 h 170"/>
                <a:gd name="T16" fmla="*/ 4 w 37"/>
                <a:gd name="T17" fmla="*/ 49 h 170"/>
                <a:gd name="T18" fmla="*/ 25 w 37"/>
                <a:gd name="T1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70">
                  <a:moveTo>
                    <a:pt x="25" y="0"/>
                  </a:moveTo>
                  <a:cubicBezTo>
                    <a:pt x="30" y="17"/>
                    <a:pt x="35" y="30"/>
                    <a:pt x="32" y="45"/>
                  </a:cubicBezTo>
                  <a:cubicBezTo>
                    <a:pt x="29" y="59"/>
                    <a:pt x="30" y="73"/>
                    <a:pt x="32" y="87"/>
                  </a:cubicBezTo>
                  <a:cubicBezTo>
                    <a:pt x="37" y="111"/>
                    <a:pt x="29" y="134"/>
                    <a:pt x="29" y="158"/>
                  </a:cubicBezTo>
                  <a:cubicBezTo>
                    <a:pt x="30" y="162"/>
                    <a:pt x="28" y="168"/>
                    <a:pt x="23" y="169"/>
                  </a:cubicBezTo>
                  <a:cubicBezTo>
                    <a:pt x="17" y="170"/>
                    <a:pt x="15" y="165"/>
                    <a:pt x="13" y="161"/>
                  </a:cubicBezTo>
                  <a:cubicBezTo>
                    <a:pt x="4" y="145"/>
                    <a:pt x="2" y="127"/>
                    <a:pt x="2" y="109"/>
                  </a:cubicBezTo>
                  <a:cubicBezTo>
                    <a:pt x="2" y="94"/>
                    <a:pt x="1" y="79"/>
                    <a:pt x="0" y="63"/>
                  </a:cubicBezTo>
                  <a:cubicBezTo>
                    <a:pt x="0" y="58"/>
                    <a:pt x="0" y="52"/>
                    <a:pt x="4" y="49"/>
                  </a:cubicBezTo>
                  <a:cubicBezTo>
                    <a:pt x="18" y="37"/>
                    <a:pt x="18" y="19"/>
                    <a:pt x="25" y="0"/>
                  </a:cubicBezTo>
                  <a:close/>
                </a:path>
              </a:pathLst>
            </a:custGeom>
            <a:solidFill>
              <a:srgbClr val="EDF3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79">
              <a:extLst>
                <a:ext uri="{FF2B5EF4-FFF2-40B4-BE49-F238E27FC236}">
                  <a16:creationId xmlns:a16="http://schemas.microsoft.com/office/drawing/2014/main" id="{8A260941-450F-D00C-2BBC-EB171F74A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0" y="1372"/>
              <a:ext cx="34" cy="23"/>
            </a:xfrm>
            <a:custGeom>
              <a:avLst/>
              <a:gdLst>
                <a:gd name="T0" fmla="*/ 0 w 121"/>
                <a:gd name="T1" fmla="*/ 77 h 83"/>
                <a:gd name="T2" fmla="*/ 54 w 121"/>
                <a:gd name="T3" fmla="*/ 43 h 83"/>
                <a:gd name="T4" fmla="*/ 59 w 121"/>
                <a:gd name="T5" fmla="*/ 47 h 83"/>
                <a:gd name="T6" fmla="*/ 73 w 121"/>
                <a:gd name="T7" fmla="*/ 44 h 83"/>
                <a:gd name="T8" fmla="*/ 97 w 121"/>
                <a:gd name="T9" fmla="*/ 7 h 83"/>
                <a:gd name="T10" fmla="*/ 102 w 121"/>
                <a:gd name="T11" fmla="*/ 22 h 83"/>
                <a:gd name="T12" fmla="*/ 121 w 121"/>
                <a:gd name="T13" fmla="*/ 0 h 83"/>
                <a:gd name="T14" fmla="*/ 84 w 121"/>
                <a:gd name="T15" fmla="*/ 65 h 83"/>
                <a:gd name="T16" fmla="*/ 12 w 121"/>
                <a:gd name="T17" fmla="*/ 78 h 83"/>
                <a:gd name="T18" fmla="*/ 0 w 121"/>
                <a:gd name="T19" fmla="*/ 7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83">
                  <a:moveTo>
                    <a:pt x="0" y="77"/>
                  </a:moveTo>
                  <a:cubicBezTo>
                    <a:pt x="10" y="53"/>
                    <a:pt x="31" y="48"/>
                    <a:pt x="54" y="43"/>
                  </a:cubicBezTo>
                  <a:cubicBezTo>
                    <a:pt x="57" y="43"/>
                    <a:pt x="58" y="45"/>
                    <a:pt x="59" y="47"/>
                  </a:cubicBezTo>
                  <a:cubicBezTo>
                    <a:pt x="65" y="55"/>
                    <a:pt x="72" y="54"/>
                    <a:pt x="73" y="44"/>
                  </a:cubicBezTo>
                  <a:cubicBezTo>
                    <a:pt x="75" y="27"/>
                    <a:pt x="85" y="17"/>
                    <a:pt x="97" y="7"/>
                  </a:cubicBezTo>
                  <a:cubicBezTo>
                    <a:pt x="104" y="11"/>
                    <a:pt x="97" y="18"/>
                    <a:pt x="102" y="22"/>
                  </a:cubicBezTo>
                  <a:cubicBezTo>
                    <a:pt x="109" y="16"/>
                    <a:pt x="115" y="8"/>
                    <a:pt x="121" y="0"/>
                  </a:cubicBezTo>
                  <a:cubicBezTo>
                    <a:pt x="112" y="24"/>
                    <a:pt x="102" y="47"/>
                    <a:pt x="84" y="65"/>
                  </a:cubicBezTo>
                  <a:cubicBezTo>
                    <a:pt x="60" y="69"/>
                    <a:pt x="36" y="74"/>
                    <a:pt x="12" y="78"/>
                  </a:cubicBezTo>
                  <a:cubicBezTo>
                    <a:pt x="8" y="79"/>
                    <a:pt x="3" y="83"/>
                    <a:pt x="0" y="77"/>
                  </a:cubicBezTo>
                  <a:close/>
                </a:path>
              </a:pathLst>
            </a:custGeom>
            <a:solidFill>
              <a:srgbClr val="6C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80">
              <a:extLst>
                <a:ext uri="{FF2B5EF4-FFF2-40B4-BE49-F238E27FC236}">
                  <a16:creationId xmlns:a16="http://schemas.microsoft.com/office/drawing/2014/main" id="{F665C52D-AE67-BD3B-97F4-356C9642E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462"/>
              <a:ext cx="21" cy="40"/>
            </a:xfrm>
            <a:custGeom>
              <a:avLst/>
              <a:gdLst>
                <a:gd name="T0" fmla="*/ 18 w 79"/>
                <a:gd name="T1" fmla="*/ 110 h 148"/>
                <a:gd name="T2" fmla="*/ 10 w 79"/>
                <a:gd name="T3" fmla="*/ 148 h 148"/>
                <a:gd name="T4" fmla="*/ 31 w 79"/>
                <a:gd name="T5" fmla="*/ 84 h 148"/>
                <a:gd name="T6" fmla="*/ 69 w 79"/>
                <a:gd name="T7" fmla="*/ 18 h 148"/>
                <a:gd name="T8" fmla="*/ 76 w 79"/>
                <a:gd name="T9" fmla="*/ 0 h 148"/>
                <a:gd name="T10" fmla="*/ 72 w 79"/>
                <a:gd name="T11" fmla="*/ 79 h 148"/>
                <a:gd name="T12" fmla="*/ 58 w 79"/>
                <a:gd name="T13" fmla="*/ 93 h 148"/>
                <a:gd name="T14" fmla="*/ 29 w 79"/>
                <a:gd name="T15" fmla="*/ 114 h 148"/>
                <a:gd name="T16" fmla="*/ 18 w 79"/>
                <a:gd name="T17" fmla="*/ 11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148">
                  <a:moveTo>
                    <a:pt x="18" y="110"/>
                  </a:moveTo>
                  <a:cubicBezTo>
                    <a:pt x="15" y="122"/>
                    <a:pt x="21" y="137"/>
                    <a:pt x="10" y="148"/>
                  </a:cubicBezTo>
                  <a:cubicBezTo>
                    <a:pt x="0" y="123"/>
                    <a:pt x="7" y="103"/>
                    <a:pt x="31" y="84"/>
                  </a:cubicBezTo>
                  <a:cubicBezTo>
                    <a:pt x="53" y="67"/>
                    <a:pt x="65" y="45"/>
                    <a:pt x="69" y="18"/>
                  </a:cubicBezTo>
                  <a:cubicBezTo>
                    <a:pt x="70" y="12"/>
                    <a:pt x="69" y="6"/>
                    <a:pt x="76" y="0"/>
                  </a:cubicBezTo>
                  <a:cubicBezTo>
                    <a:pt x="79" y="28"/>
                    <a:pt x="77" y="53"/>
                    <a:pt x="72" y="79"/>
                  </a:cubicBezTo>
                  <a:cubicBezTo>
                    <a:pt x="70" y="86"/>
                    <a:pt x="64" y="89"/>
                    <a:pt x="58" y="93"/>
                  </a:cubicBezTo>
                  <a:cubicBezTo>
                    <a:pt x="48" y="99"/>
                    <a:pt x="36" y="100"/>
                    <a:pt x="29" y="114"/>
                  </a:cubicBezTo>
                  <a:cubicBezTo>
                    <a:pt x="23" y="127"/>
                    <a:pt x="22" y="111"/>
                    <a:pt x="18" y="110"/>
                  </a:cubicBezTo>
                  <a:close/>
                </a:path>
              </a:pathLst>
            </a:custGeom>
            <a:solidFill>
              <a:srgbClr val="DE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81">
              <a:extLst>
                <a:ext uri="{FF2B5EF4-FFF2-40B4-BE49-F238E27FC236}">
                  <a16:creationId xmlns:a16="http://schemas.microsoft.com/office/drawing/2014/main" id="{CEB85B96-C317-5B42-8AE7-5FA391DCE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9" y="1389"/>
              <a:ext cx="15" cy="28"/>
            </a:xfrm>
            <a:custGeom>
              <a:avLst/>
              <a:gdLst>
                <a:gd name="T0" fmla="*/ 16 w 52"/>
                <a:gd name="T1" fmla="*/ 5 h 100"/>
                <a:gd name="T2" fmla="*/ 46 w 52"/>
                <a:gd name="T3" fmla="*/ 1 h 100"/>
                <a:gd name="T4" fmla="*/ 12 w 52"/>
                <a:gd name="T5" fmla="*/ 100 h 100"/>
                <a:gd name="T6" fmla="*/ 16 w 52"/>
                <a:gd name="T7" fmla="*/ 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00">
                  <a:moveTo>
                    <a:pt x="16" y="5"/>
                  </a:moveTo>
                  <a:cubicBezTo>
                    <a:pt x="26" y="0"/>
                    <a:pt x="36" y="0"/>
                    <a:pt x="46" y="1"/>
                  </a:cubicBezTo>
                  <a:cubicBezTo>
                    <a:pt x="52" y="38"/>
                    <a:pt x="29" y="66"/>
                    <a:pt x="12" y="100"/>
                  </a:cubicBezTo>
                  <a:cubicBezTo>
                    <a:pt x="12" y="65"/>
                    <a:pt x="0" y="35"/>
                    <a:pt x="16" y="5"/>
                  </a:cubicBezTo>
                  <a:close/>
                </a:path>
              </a:pathLst>
            </a:custGeom>
            <a:solidFill>
              <a:srgbClr val="EBF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82">
              <a:extLst>
                <a:ext uri="{FF2B5EF4-FFF2-40B4-BE49-F238E27FC236}">
                  <a16:creationId xmlns:a16="http://schemas.microsoft.com/office/drawing/2014/main" id="{EEE5E6CB-7585-71F1-20B5-4D70A9724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" y="1804"/>
              <a:ext cx="14" cy="25"/>
            </a:xfrm>
            <a:custGeom>
              <a:avLst/>
              <a:gdLst>
                <a:gd name="T0" fmla="*/ 50 w 50"/>
                <a:gd name="T1" fmla="*/ 10 h 94"/>
                <a:gd name="T2" fmla="*/ 26 w 50"/>
                <a:gd name="T3" fmla="*/ 79 h 94"/>
                <a:gd name="T4" fmla="*/ 12 w 50"/>
                <a:gd name="T5" fmla="*/ 90 h 94"/>
                <a:gd name="T6" fmla="*/ 3 w 50"/>
                <a:gd name="T7" fmla="*/ 72 h 94"/>
                <a:gd name="T8" fmla="*/ 31 w 50"/>
                <a:gd name="T9" fmla="*/ 12 h 94"/>
                <a:gd name="T10" fmla="*/ 50 w 50"/>
                <a:gd name="T11" fmla="*/ 1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94">
                  <a:moveTo>
                    <a:pt x="50" y="10"/>
                  </a:moveTo>
                  <a:cubicBezTo>
                    <a:pt x="42" y="33"/>
                    <a:pt x="34" y="56"/>
                    <a:pt x="26" y="79"/>
                  </a:cubicBezTo>
                  <a:cubicBezTo>
                    <a:pt x="24" y="86"/>
                    <a:pt x="23" y="94"/>
                    <a:pt x="12" y="90"/>
                  </a:cubicBezTo>
                  <a:cubicBezTo>
                    <a:pt x="1" y="87"/>
                    <a:pt x="0" y="80"/>
                    <a:pt x="3" y="72"/>
                  </a:cubicBezTo>
                  <a:cubicBezTo>
                    <a:pt x="12" y="52"/>
                    <a:pt x="22" y="32"/>
                    <a:pt x="31" y="12"/>
                  </a:cubicBezTo>
                  <a:cubicBezTo>
                    <a:pt x="37" y="0"/>
                    <a:pt x="44" y="14"/>
                    <a:pt x="50" y="10"/>
                  </a:cubicBezTo>
                  <a:close/>
                </a:path>
              </a:pathLst>
            </a:custGeom>
            <a:solidFill>
              <a:srgbClr val="E3F1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83">
              <a:extLst>
                <a:ext uri="{FF2B5EF4-FFF2-40B4-BE49-F238E27FC236}">
                  <a16:creationId xmlns:a16="http://schemas.microsoft.com/office/drawing/2014/main" id="{2EC1A455-AFC6-133D-CA81-18105FFD4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" y="1376"/>
              <a:ext cx="26" cy="9"/>
            </a:xfrm>
            <a:custGeom>
              <a:avLst/>
              <a:gdLst>
                <a:gd name="T0" fmla="*/ 3 w 94"/>
                <a:gd name="T1" fmla="*/ 30 h 30"/>
                <a:gd name="T2" fmla="*/ 19 w 94"/>
                <a:gd name="T3" fmla="*/ 0 h 30"/>
                <a:gd name="T4" fmla="*/ 20 w 94"/>
                <a:gd name="T5" fmla="*/ 4 h 30"/>
                <a:gd name="T6" fmla="*/ 11 w 94"/>
                <a:gd name="T7" fmla="*/ 22 h 30"/>
                <a:gd name="T8" fmla="*/ 16 w 94"/>
                <a:gd name="T9" fmla="*/ 25 h 30"/>
                <a:gd name="T10" fmla="*/ 33 w 94"/>
                <a:gd name="T11" fmla="*/ 10 h 30"/>
                <a:gd name="T12" fmla="*/ 39 w 94"/>
                <a:gd name="T13" fmla="*/ 4 h 30"/>
                <a:gd name="T14" fmla="*/ 94 w 94"/>
                <a:gd name="T15" fmla="*/ 30 h 30"/>
                <a:gd name="T16" fmla="*/ 3 w 94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30">
                  <a:moveTo>
                    <a:pt x="3" y="30"/>
                  </a:moveTo>
                  <a:cubicBezTo>
                    <a:pt x="0" y="8"/>
                    <a:pt x="2" y="4"/>
                    <a:pt x="19" y="0"/>
                  </a:cubicBezTo>
                  <a:cubicBezTo>
                    <a:pt x="19" y="1"/>
                    <a:pt x="20" y="3"/>
                    <a:pt x="20" y="4"/>
                  </a:cubicBezTo>
                  <a:cubicBezTo>
                    <a:pt x="15" y="9"/>
                    <a:pt x="8" y="13"/>
                    <a:pt x="11" y="22"/>
                  </a:cubicBezTo>
                  <a:cubicBezTo>
                    <a:pt x="12" y="23"/>
                    <a:pt x="15" y="25"/>
                    <a:pt x="16" y="25"/>
                  </a:cubicBezTo>
                  <a:cubicBezTo>
                    <a:pt x="22" y="20"/>
                    <a:pt x="31" y="19"/>
                    <a:pt x="33" y="10"/>
                  </a:cubicBezTo>
                  <a:cubicBezTo>
                    <a:pt x="33" y="5"/>
                    <a:pt x="34" y="1"/>
                    <a:pt x="39" y="4"/>
                  </a:cubicBezTo>
                  <a:cubicBezTo>
                    <a:pt x="56" y="16"/>
                    <a:pt x="76" y="20"/>
                    <a:pt x="94" y="30"/>
                  </a:cubicBezTo>
                  <a:cubicBezTo>
                    <a:pt x="64" y="30"/>
                    <a:pt x="33" y="30"/>
                    <a:pt x="3" y="30"/>
                  </a:cubicBezTo>
                  <a:close/>
                </a:path>
              </a:pathLst>
            </a:custGeom>
            <a:solidFill>
              <a:srgbClr val="729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84">
              <a:extLst>
                <a:ext uri="{FF2B5EF4-FFF2-40B4-BE49-F238E27FC236}">
                  <a16:creationId xmlns:a16="http://schemas.microsoft.com/office/drawing/2014/main" id="{BAF39161-1678-5C8A-6734-8A4545E62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" y="1634"/>
              <a:ext cx="10" cy="19"/>
            </a:xfrm>
            <a:custGeom>
              <a:avLst/>
              <a:gdLst>
                <a:gd name="T0" fmla="*/ 10 w 35"/>
                <a:gd name="T1" fmla="*/ 41 h 70"/>
                <a:gd name="T2" fmla="*/ 10 w 35"/>
                <a:gd name="T3" fmla="*/ 68 h 70"/>
                <a:gd name="T4" fmla="*/ 4 w 35"/>
                <a:gd name="T5" fmla="*/ 69 h 70"/>
                <a:gd name="T6" fmla="*/ 3 w 35"/>
                <a:gd name="T7" fmla="*/ 10 h 70"/>
                <a:gd name="T8" fmla="*/ 25 w 35"/>
                <a:gd name="T9" fmla="*/ 5 h 70"/>
                <a:gd name="T10" fmla="*/ 24 w 35"/>
                <a:gd name="T11" fmla="*/ 70 h 70"/>
                <a:gd name="T12" fmla="*/ 10 w 35"/>
                <a:gd name="T13" fmla="*/ 4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70">
                  <a:moveTo>
                    <a:pt x="10" y="41"/>
                  </a:moveTo>
                  <a:cubicBezTo>
                    <a:pt x="10" y="50"/>
                    <a:pt x="10" y="59"/>
                    <a:pt x="10" y="68"/>
                  </a:cubicBezTo>
                  <a:cubicBezTo>
                    <a:pt x="8" y="68"/>
                    <a:pt x="6" y="68"/>
                    <a:pt x="4" y="69"/>
                  </a:cubicBezTo>
                  <a:cubicBezTo>
                    <a:pt x="0" y="49"/>
                    <a:pt x="1" y="29"/>
                    <a:pt x="3" y="10"/>
                  </a:cubicBezTo>
                  <a:cubicBezTo>
                    <a:pt x="5" y="0"/>
                    <a:pt x="17" y="12"/>
                    <a:pt x="25" y="5"/>
                  </a:cubicBezTo>
                  <a:cubicBezTo>
                    <a:pt x="2" y="27"/>
                    <a:pt x="35" y="49"/>
                    <a:pt x="24" y="70"/>
                  </a:cubicBezTo>
                  <a:cubicBezTo>
                    <a:pt x="13" y="63"/>
                    <a:pt x="14" y="52"/>
                    <a:pt x="10" y="41"/>
                  </a:cubicBezTo>
                  <a:close/>
                </a:path>
              </a:pathLst>
            </a:custGeom>
            <a:solidFill>
              <a:srgbClr val="D3EB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85">
              <a:extLst>
                <a:ext uri="{FF2B5EF4-FFF2-40B4-BE49-F238E27FC236}">
                  <a16:creationId xmlns:a16="http://schemas.microsoft.com/office/drawing/2014/main" id="{DE86C231-9E39-727B-8F83-593ADFA3E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1554"/>
              <a:ext cx="9" cy="23"/>
            </a:xfrm>
            <a:custGeom>
              <a:avLst/>
              <a:gdLst>
                <a:gd name="T0" fmla="*/ 14 w 32"/>
                <a:gd name="T1" fmla="*/ 0 h 82"/>
                <a:gd name="T2" fmla="*/ 31 w 32"/>
                <a:gd name="T3" fmla="*/ 82 h 82"/>
                <a:gd name="T4" fmla="*/ 1 w 32"/>
                <a:gd name="T5" fmla="*/ 53 h 82"/>
                <a:gd name="T6" fmla="*/ 14 w 32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82">
                  <a:moveTo>
                    <a:pt x="14" y="0"/>
                  </a:moveTo>
                  <a:cubicBezTo>
                    <a:pt x="32" y="29"/>
                    <a:pt x="0" y="58"/>
                    <a:pt x="31" y="82"/>
                  </a:cubicBezTo>
                  <a:cubicBezTo>
                    <a:pt x="4" y="77"/>
                    <a:pt x="0" y="74"/>
                    <a:pt x="1" y="53"/>
                  </a:cubicBezTo>
                  <a:cubicBezTo>
                    <a:pt x="3" y="37"/>
                    <a:pt x="9" y="21"/>
                    <a:pt x="14" y="0"/>
                  </a:cubicBezTo>
                  <a:close/>
                </a:path>
              </a:pathLst>
            </a:custGeom>
            <a:solidFill>
              <a:srgbClr val="D3E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86">
              <a:extLst>
                <a:ext uri="{FF2B5EF4-FFF2-40B4-BE49-F238E27FC236}">
                  <a16:creationId xmlns:a16="http://schemas.microsoft.com/office/drawing/2014/main" id="{5856D554-7F48-1E8A-7456-214E298CD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0" y="1657"/>
              <a:ext cx="17" cy="12"/>
            </a:xfrm>
            <a:custGeom>
              <a:avLst/>
              <a:gdLst>
                <a:gd name="T0" fmla="*/ 62 w 62"/>
                <a:gd name="T1" fmla="*/ 34 h 41"/>
                <a:gd name="T2" fmla="*/ 53 w 62"/>
                <a:gd name="T3" fmla="*/ 39 h 41"/>
                <a:gd name="T4" fmla="*/ 4 w 62"/>
                <a:gd name="T5" fmla="*/ 13 h 41"/>
                <a:gd name="T6" fmla="*/ 1 w 62"/>
                <a:gd name="T7" fmla="*/ 6 h 41"/>
                <a:gd name="T8" fmla="*/ 9 w 62"/>
                <a:gd name="T9" fmla="*/ 1 h 41"/>
                <a:gd name="T10" fmla="*/ 61 w 62"/>
                <a:gd name="T11" fmla="*/ 30 h 41"/>
                <a:gd name="T12" fmla="*/ 62 w 62"/>
                <a:gd name="T13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41">
                  <a:moveTo>
                    <a:pt x="62" y="34"/>
                  </a:moveTo>
                  <a:cubicBezTo>
                    <a:pt x="60" y="38"/>
                    <a:pt x="57" y="41"/>
                    <a:pt x="53" y="39"/>
                  </a:cubicBezTo>
                  <a:cubicBezTo>
                    <a:pt x="36" y="31"/>
                    <a:pt x="18" y="24"/>
                    <a:pt x="4" y="13"/>
                  </a:cubicBezTo>
                  <a:cubicBezTo>
                    <a:pt x="2" y="11"/>
                    <a:pt x="0" y="8"/>
                    <a:pt x="1" y="6"/>
                  </a:cubicBezTo>
                  <a:cubicBezTo>
                    <a:pt x="3" y="4"/>
                    <a:pt x="7" y="0"/>
                    <a:pt x="9" y="1"/>
                  </a:cubicBezTo>
                  <a:cubicBezTo>
                    <a:pt x="28" y="8"/>
                    <a:pt x="45" y="18"/>
                    <a:pt x="61" y="30"/>
                  </a:cubicBezTo>
                  <a:cubicBezTo>
                    <a:pt x="62" y="31"/>
                    <a:pt x="62" y="32"/>
                    <a:pt x="62" y="34"/>
                  </a:cubicBezTo>
                  <a:close/>
                </a:path>
              </a:pathLst>
            </a:custGeom>
            <a:solidFill>
              <a:srgbClr val="E3EF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87">
              <a:extLst>
                <a:ext uri="{FF2B5EF4-FFF2-40B4-BE49-F238E27FC236}">
                  <a16:creationId xmlns:a16="http://schemas.microsoft.com/office/drawing/2014/main" id="{837D3CE4-7AE5-3E60-03FF-5CB4BF631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" y="1790"/>
              <a:ext cx="8" cy="16"/>
            </a:xfrm>
            <a:custGeom>
              <a:avLst/>
              <a:gdLst>
                <a:gd name="T0" fmla="*/ 8 w 30"/>
                <a:gd name="T1" fmla="*/ 58 h 58"/>
                <a:gd name="T2" fmla="*/ 5 w 30"/>
                <a:gd name="T3" fmla="*/ 15 h 58"/>
                <a:gd name="T4" fmla="*/ 14 w 30"/>
                <a:gd name="T5" fmla="*/ 2 h 58"/>
                <a:gd name="T6" fmla="*/ 28 w 30"/>
                <a:gd name="T7" fmla="*/ 18 h 58"/>
                <a:gd name="T8" fmla="*/ 8 w 30"/>
                <a:gd name="T9" fmla="*/ 58 h 58"/>
                <a:gd name="T10" fmla="*/ 8 w 30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58">
                  <a:moveTo>
                    <a:pt x="8" y="58"/>
                  </a:moveTo>
                  <a:cubicBezTo>
                    <a:pt x="10" y="44"/>
                    <a:pt x="0" y="30"/>
                    <a:pt x="5" y="15"/>
                  </a:cubicBezTo>
                  <a:cubicBezTo>
                    <a:pt x="6" y="10"/>
                    <a:pt x="4" y="0"/>
                    <a:pt x="14" y="2"/>
                  </a:cubicBezTo>
                  <a:cubicBezTo>
                    <a:pt x="22" y="4"/>
                    <a:pt x="30" y="8"/>
                    <a:pt x="28" y="18"/>
                  </a:cubicBezTo>
                  <a:cubicBezTo>
                    <a:pt x="24" y="33"/>
                    <a:pt x="21" y="4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lose/>
                </a:path>
              </a:pathLst>
            </a:custGeom>
            <a:solidFill>
              <a:srgbClr val="E3F1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88">
              <a:extLst>
                <a:ext uri="{FF2B5EF4-FFF2-40B4-BE49-F238E27FC236}">
                  <a16:creationId xmlns:a16="http://schemas.microsoft.com/office/drawing/2014/main" id="{B1A51BD6-1B99-31C2-8F6B-2491211D3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9" y="1383"/>
              <a:ext cx="12" cy="14"/>
            </a:xfrm>
            <a:custGeom>
              <a:avLst/>
              <a:gdLst>
                <a:gd name="T0" fmla="*/ 13 w 42"/>
                <a:gd name="T1" fmla="*/ 9 h 48"/>
                <a:gd name="T2" fmla="*/ 41 w 42"/>
                <a:gd name="T3" fmla="*/ 5 h 48"/>
                <a:gd name="T4" fmla="*/ 37 w 42"/>
                <a:gd name="T5" fmla="*/ 18 h 48"/>
                <a:gd name="T6" fmla="*/ 0 w 42"/>
                <a:gd name="T7" fmla="*/ 48 h 48"/>
                <a:gd name="T8" fmla="*/ 13 w 42"/>
                <a:gd name="T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13" y="9"/>
                  </a:moveTo>
                  <a:cubicBezTo>
                    <a:pt x="21" y="0"/>
                    <a:pt x="31" y="5"/>
                    <a:pt x="41" y="5"/>
                  </a:cubicBezTo>
                  <a:cubicBezTo>
                    <a:pt x="42" y="10"/>
                    <a:pt x="41" y="15"/>
                    <a:pt x="37" y="18"/>
                  </a:cubicBezTo>
                  <a:cubicBezTo>
                    <a:pt x="26" y="28"/>
                    <a:pt x="14" y="39"/>
                    <a:pt x="0" y="48"/>
                  </a:cubicBezTo>
                  <a:cubicBezTo>
                    <a:pt x="2" y="33"/>
                    <a:pt x="19" y="25"/>
                    <a:pt x="13" y="9"/>
                  </a:cubicBezTo>
                  <a:close/>
                </a:path>
              </a:pathLst>
            </a:custGeom>
            <a:solidFill>
              <a:srgbClr val="D7EA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89">
              <a:extLst>
                <a:ext uri="{FF2B5EF4-FFF2-40B4-BE49-F238E27FC236}">
                  <a16:creationId xmlns:a16="http://schemas.microsoft.com/office/drawing/2014/main" id="{C7BA620B-E3E1-99BD-372B-349B4CBC8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" y="1444"/>
              <a:ext cx="11" cy="14"/>
            </a:xfrm>
            <a:custGeom>
              <a:avLst/>
              <a:gdLst>
                <a:gd name="T0" fmla="*/ 8 w 39"/>
                <a:gd name="T1" fmla="*/ 49 h 49"/>
                <a:gd name="T2" fmla="*/ 20 w 39"/>
                <a:gd name="T3" fmla="*/ 0 h 49"/>
                <a:gd name="T4" fmla="*/ 37 w 39"/>
                <a:gd name="T5" fmla="*/ 20 h 49"/>
                <a:gd name="T6" fmla="*/ 8 w 39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9">
                  <a:moveTo>
                    <a:pt x="8" y="49"/>
                  </a:moveTo>
                  <a:cubicBezTo>
                    <a:pt x="0" y="29"/>
                    <a:pt x="18" y="17"/>
                    <a:pt x="20" y="0"/>
                  </a:cubicBezTo>
                  <a:cubicBezTo>
                    <a:pt x="21" y="12"/>
                    <a:pt x="39" y="10"/>
                    <a:pt x="37" y="20"/>
                  </a:cubicBezTo>
                  <a:cubicBezTo>
                    <a:pt x="33" y="34"/>
                    <a:pt x="20" y="41"/>
                    <a:pt x="8" y="49"/>
                  </a:cubicBezTo>
                  <a:close/>
                </a:path>
              </a:pathLst>
            </a:custGeom>
            <a:solidFill>
              <a:srgbClr val="E2F1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90">
              <a:extLst>
                <a:ext uri="{FF2B5EF4-FFF2-40B4-BE49-F238E27FC236}">
                  <a16:creationId xmlns:a16="http://schemas.microsoft.com/office/drawing/2014/main" id="{2B30AE9A-0621-D7F0-2470-B7248B8DD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1593"/>
              <a:ext cx="11" cy="16"/>
            </a:xfrm>
            <a:custGeom>
              <a:avLst/>
              <a:gdLst>
                <a:gd name="T0" fmla="*/ 24 w 39"/>
                <a:gd name="T1" fmla="*/ 57 h 57"/>
                <a:gd name="T2" fmla="*/ 0 w 39"/>
                <a:gd name="T3" fmla="*/ 34 h 57"/>
                <a:gd name="T4" fmla="*/ 9 w 39"/>
                <a:gd name="T5" fmla="*/ 18 h 57"/>
                <a:gd name="T6" fmla="*/ 24 w 39"/>
                <a:gd name="T7" fmla="*/ 0 h 57"/>
                <a:gd name="T8" fmla="*/ 24 w 39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57">
                  <a:moveTo>
                    <a:pt x="24" y="57"/>
                  </a:moveTo>
                  <a:cubicBezTo>
                    <a:pt x="12" y="48"/>
                    <a:pt x="16" y="31"/>
                    <a:pt x="0" y="34"/>
                  </a:cubicBezTo>
                  <a:cubicBezTo>
                    <a:pt x="0" y="27"/>
                    <a:pt x="3" y="20"/>
                    <a:pt x="9" y="18"/>
                  </a:cubicBezTo>
                  <a:cubicBezTo>
                    <a:pt x="19" y="16"/>
                    <a:pt x="20" y="8"/>
                    <a:pt x="24" y="0"/>
                  </a:cubicBezTo>
                  <a:cubicBezTo>
                    <a:pt x="39" y="20"/>
                    <a:pt x="17" y="36"/>
                    <a:pt x="24" y="57"/>
                  </a:cubicBezTo>
                  <a:close/>
                </a:path>
              </a:pathLst>
            </a:custGeom>
            <a:solidFill>
              <a:srgbClr val="D3E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91">
              <a:extLst>
                <a:ext uri="{FF2B5EF4-FFF2-40B4-BE49-F238E27FC236}">
                  <a16:creationId xmlns:a16="http://schemas.microsoft.com/office/drawing/2014/main" id="{47A36670-6C37-BCD1-30C4-0A3762A77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" y="1803"/>
              <a:ext cx="7" cy="11"/>
            </a:xfrm>
            <a:custGeom>
              <a:avLst/>
              <a:gdLst>
                <a:gd name="T0" fmla="*/ 26 w 28"/>
                <a:gd name="T1" fmla="*/ 19 h 41"/>
                <a:gd name="T2" fmla="*/ 14 w 28"/>
                <a:gd name="T3" fmla="*/ 39 h 41"/>
                <a:gd name="T4" fmla="*/ 4 w 28"/>
                <a:gd name="T5" fmla="*/ 10 h 41"/>
                <a:gd name="T6" fmla="*/ 16 w 28"/>
                <a:gd name="T7" fmla="*/ 3 h 41"/>
                <a:gd name="T8" fmla="*/ 26 w 28"/>
                <a:gd name="T9" fmla="*/ 1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1">
                  <a:moveTo>
                    <a:pt x="26" y="19"/>
                  </a:moveTo>
                  <a:cubicBezTo>
                    <a:pt x="21" y="25"/>
                    <a:pt x="27" y="41"/>
                    <a:pt x="14" y="39"/>
                  </a:cubicBezTo>
                  <a:cubicBezTo>
                    <a:pt x="0" y="37"/>
                    <a:pt x="8" y="20"/>
                    <a:pt x="4" y="10"/>
                  </a:cubicBezTo>
                  <a:cubicBezTo>
                    <a:pt x="0" y="0"/>
                    <a:pt x="12" y="4"/>
                    <a:pt x="16" y="3"/>
                  </a:cubicBezTo>
                  <a:cubicBezTo>
                    <a:pt x="28" y="1"/>
                    <a:pt x="24" y="12"/>
                    <a:pt x="26" y="19"/>
                  </a:cubicBezTo>
                  <a:close/>
                </a:path>
              </a:pathLst>
            </a:custGeom>
            <a:solidFill>
              <a:srgbClr val="E3F1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92">
              <a:extLst>
                <a:ext uri="{FF2B5EF4-FFF2-40B4-BE49-F238E27FC236}">
                  <a16:creationId xmlns:a16="http://schemas.microsoft.com/office/drawing/2014/main" id="{D31B526A-2999-1C9A-10C4-36FB245D7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" y="1326"/>
              <a:ext cx="52" cy="27"/>
            </a:xfrm>
            <a:custGeom>
              <a:avLst/>
              <a:gdLst>
                <a:gd name="T0" fmla="*/ 71 w 187"/>
                <a:gd name="T1" fmla="*/ 53 h 98"/>
                <a:gd name="T2" fmla="*/ 89 w 187"/>
                <a:gd name="T3" fmla="*/ 51 h 98"/>
                <a:gd name="T4" fmla="*/ 37 w 187"/>
                <a:gd name="T5" fmla="*/ 25 h 98"/>
                <a:gd name="T6" fmla="*/ 69 w 187"/>
                <a:gd name="T7" fmla="*/ 45 h 98"/>
                <a:gd name="T8" fmla="*/ 49 w 187"/>
                <a:gd name="T9" fmla="*/ 48 h 98"/>
                <a:gd name="T10" fmla="*/ 5 w 187"/>
                <a:gd name="T11" fmla="*/ 16 h 98"/>
                <a:gd name="T12" fmla="*/ 3 w 187"/>
                <a:gd name="T13" fmla="*/ 6 h 98"/>
                <a:gd name="T14" fmla="*/ 17 w 187"/>
                <a:gd name="T15" fmla="*/ 3 h 98"/>
                <a:gd name="T16" fmla="*/ 161 w 187"/>
                <a:gd name="T17" fmla="*/ 68 h 98"/>
                <a:gd name="T18" fmla="*/ 167 w 187"/>
                <a:gd name="T19" fmla="*/ 71 h 98"/>
                <a:gd name="T20" fmla="*/ 183 w 187"/>
                <a:gd name="T21" fmla="*/ 88 h 98"/>
                <a:gd name="T22" fmla="*/ 163 w 187"/>
                <a:gd name="T23" fmla="*/ 85 h 98"/>
                <a:gd name="T24" fmla="*/ 133 w 187"/>
                <a:gd name="T25" fmla="*/ 87 h 98"/>
                <a:gd name="T26" fmla="*/ 80 w 187"/>
                <a:gd name="T27" fmla="*/ 65 h 98"/>
                <a:gd name="T28" fmla="*/ 71 w 187"/>
                <a:gd name="T29" fmla="*/ 5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98">
                  <a:moveTo>
                    <a:pt x="71" y="53"/>
                  </a:moveTo>
                  <a:cubicBezTo>
                    <a:pt x="75" y="47"/>
                    <a:pt x="81" y="51"/>
                    <a:pt x="89" y="51"/>
                  </a:cubicBezTo>
                  <a:cubicBezTo>
                    <a:pt x="77" y="34"/>
                    <a:pt x="62" y="27"/>
                    <a:pt x="37" y="25"/>
                  </a:cubicBezTo>
                  <a:cubicBezTo>
                    <a:pt x="51" y="33"/>
                    <a:pt x="60" y="39"/>
                    <a:pt x="69" y="45"/>
                  </a:cubicBezTo>
                  <a:cubicBezTo>
                    <a:pt x="63" y="54"/>
                    <a:pt x="56" y="51"/>
                    <a:pt x="49" y="48"/>
                  </a:cubicBezTo>
                  <a:cubicBezTo>
                    <a:pt x="31" y="42"/>
                    <a:pt x="21" y="25"/>
                    <a:pt x="5" y="16"/>
                  </a:cubicBezTo>
                  <a:cubicBezTo>
                    <a:pt x="3" y="14"/>
                    <a:pt x="0" y="9"/>
                    <a:pt x="3" y="6"/>
                  </a:cubicBezTo>
                  <a:cubicBezTo>
                    <a:pt x="7" y="2"/>
                    <a:pt x="11" y="0"/>
                    <a:pt x="17" y="3"/>
                  </a:cubicBezTo>
                  <a:cubicBezTo>
                    <a:pt x="66" y="23"/>
                    <a:pt x="117" y="39"/>
                    <a:pt x="161" y="68"/>
                  </a:cubicBezTo>
                  <a:cubicBezTo>
                    <a:pt x="163" y="70"/>
                    <a:pt x="165" y="70"/>
                    <a:pt x="167" y="71"/>
                  </a:cubicBezTo>
                  <a:cubicBezTo>
                    <a:pt x="172" y="77"/>
                    <a:pt x="187" y="79"/>
                    <a:pt x="183" y="88"/>
                  </a:cubicBezTo>
                  <a:cubicBezTo>
                    <a:pt x="178" y="98"/>
                    <a:pt x="170" y="85"/>
                    <a:pt x="163" y="85"/>
                  </a:cubicBezTo>
                  <a:cubicBezTo>
                    <a:pt x="153" y="85"/>
                    <a:pt x="144" y="81"/>
                    <a:pt x="133" y="87"/>
                  </a:cubicBezTo>
                  <a:cubicBezTo>
                    <a:pt x="115" y="98"/>
                    <a:pt x="86" y="84"/>
                    <a:pt x="80" y="65"/>
                  </a:cubicBezTo>
                  <a:cubicBezTo>
                    <a:pt x="79" y="61"/>
                    <a:pt x="74" y="57"/>
                    <a:pt x="71" y="53"/>
                  </a:cubicBezTo>
                  <a:close/>
                </a:path>
              </a:pathLst>
            </a:custGeom>
            <a:solidFill>
              <a:srgbClr val="B2BD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93">
              <a:extLst>
                <a:ext uri="{FF2B5EF4-FFF2-40B4-BE49-F238E27FC236}">
                  <a16:creationId xmlns:a16="http://schemas.microsoft.com/office/drawing/2014/main" id="{F28DAA63-6351-C4FD-0E6D-59A025C0C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" y="1335"/>
              <a:ext cx="32" cy="23"/>
            </a:xfrm>
            <a:custGeom>
              <a:avLst/>
              <a:gdLst>
                <a:gd name="T0" fmla="*/ 0 w 119"/>
                <a:gd name="T1" fmla="*/ 1 h 84"/>
                <a:gd name="T2" fmla="*/ 17 w 119"/>
                <a:gd name="T3" fmla="*/ 15 h 84"/>
                <a:gd name="T4" fmla="*/ 81 w 119"/>
                <a:gd name="T5" fmla="*/ 59 h 84"/>
                <a:gd name="T6" fmla="*/ 109 w 119"/>
                <a:gd name="T7" fmla="*/ 67 h 84"/>
                <a:gd name="T8" fmla="*/ 117 w 119"/>
                <a:gd name="T9" fmla="*/ 77 h 84"/>
                <a:gd name="T10" fmla="*/ 103 w 119"/>
                <a:gd name="T11" fmla="*/ 80 h 84"/>
                <a:gd name="T12" fmla="*/ 51 w 119"/>
                <a:gd name="T13" fmla="*/ 53 h 84"/>
                <a:gd name="T14" fmla="*/ 0 w 119"/>
                <a:gd name="T15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84">
                  <a:moveTo>
                    <a:pt x="0" y="1"/>
                  </a:moveTo>
                  <a:cubicBezTo>
                    <a:pt x="11" y="0"/>
                    <a:pt x="11" y="12"/>
                    <a:pt x="17" y="15"/>
                  </a:cubicBezTo>
                  <a:cubicBezTo>
                    <a:pt x="39" y="29"/>
                    <a:pt x="60" y="44"/>
                    <a:pt x="81" y="59"/>
                  </a:cubicBezTo>
                  <a:cubicBezTo>
                    <a:pt x="88" y="65"/>
                    <a:pt x="101" y="61"/>
                    <a:pt x="109" y="67"/>
                  </a:cubicBezTo>
                  <a:cubicBezTo>
                    <a:pt x="113" y="70"/>
                    <a:pt x="119" y="71"/>
                    <a:pt x="117" y="77"/>
                  </a:cubicBezTo>
                  <a:cubicBezTo>
                    <a:pt x="114" y="84"/>
                    <a:pt x="108" y="82"/>
                    <a:pt x="103" y="80"/>
                  </a:cubicBezTo>
                  <a:cubicBezTo>
                    <a:pt x="86" y="71"/>
                    <a:pt x="66" y="65"/>
                    <a:pt x="51" y="53"/>
                  </a:cubicBezTo>
                  <a:cubicBezTo>
                    <a:pt x="32" y="38"/>
                    <a:pt x="9" y="26"/>
                    <a:pt x="0" y="1"/>
                  </a:cubicBezTo>
                  <a:close/>
                </a:path>
              </a:pathLst>
            </a:custGeom>
            <a:solidFill>
              <a:srgbClr val="A8C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94">
              <a:extLst>
                <a:ext uri="{FF2B5EF4-FFF2-40B4-BE49-F238E27FC236}">
                  <a16:creationId xmlns:a16="http://schemas.microsoft.com/office/drawing/2014/main" id="{D0B96D1E-CAA5-F1A6-7FF0-A966D6F4C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" y="1332"/>
              <a:ext cx="8" cy="6"/>
            </a:xfrm>
            <a:custGeom>
              <a:avLst/>
              <a:gdLst>
                <a:gd name="T0" fmla="*/ 29 w 29"/>
                <a:gd name="T1" fmla="*/ 8 h 21"/>
                <a:gd name="T2" fmla="*/ 11 w 29"/>
                <a:gd name="T3" fmla="*/ 19 h 21"/>
                <a:gd name="T4" fmla="*/ 3 w 29"/>
                <a:gd name="T5" fmla="*/ 11 h 21"/>
                <a:gd name="T6" fmla="*/ 21 w 29"/>
                <a:gd name="T7" fmla="*/ 1 h 21"/>
                <a:gd name="T8" fmla="*/ 29 w 29"/>
                <a:gd name="T9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1">
                  <a:moveTo>
                    <a:pt x="29" y="8"/>
                  </a:moveTo>
                  <a:cubicBezTo>
                    <a:pt x="24" y="12"/>
                    <a:pt x="20" y="21"/>
                    <a:pt x="11" y="19"/>
                  </a:cubicBezTo>
                  <a:cubicBezTo>
                    <a:pt x="8" y="18"/>
                    <a:pt x="0" y="19"/>
                    <a:pt x="3" y="11"/>
                  </a:cubicBezTo>
                  <a:cubicBezTo>
                    <a:pt x="5" y="2"/>
                    <a:pt x="13" y="0"/>
                    <a:pt x="21" y="1"/>
                  </a:cubicBezTo>
                  <a:cubicBezTo>
                    <a:pt x="25" y="2"/>
                    <a:pt x="29" y="1"/>
                    <a:pt x="29" y="8"/>
                  </a:cubicBezTo>
                  <a:close/>
                </a:path>
              </a:pathLst>
            </a:custGeom>
            <a:solidFill>
              <a:srgbClr val="C1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95">
              <a:extLst>
                <a:ext uri="{FF2B5EF4-FFF2-40B4-BE49-F238E27FC236}">
                  <a16:creationId xmlns:a16="http://schemas.microsoft.com/office/drawing/2014/main" id="{6765B590-8837-C0B5-BC17-891E81475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3" y="1488"/>
              <a:ext cx="59" cy="46"/>
            </a:xfrm>
            <a:custGeom>
              <a:avLst/>
              <a:gdLst>
                <a:gd name="T0" fmla="*/ 217 w 217"/>
                <a:gd name="T1" fmla="*/ 130 h 166"/>
                <a:gd name="T2" fmla="*/ 198 w 217"/>
                <a:gd name="T3" fmla="*/ 137 h 166"/>
                <a:gd name="T4" fmla="*/ 184 w 217"/>
                <a:gd name="T5" fmla="*/ 140 h 166"/>
                <a:gd name="T6" fmla="*/ 152 w 217"/>
                <a:gd name="T7" fmla="*/ 135 h 166"/>
                <a:gd name="T8" fmla="*/ 128 w 217"/>
                <a:gd name="T9" fmla="*/ 145 h 166"/>
                <a:gd name="T10" fmla="*/ 100 w 217"/>
                <a:gd name="T11" fmla="*/ 152 h 166"/>
                <a:gd name="T12" fmla="*/ 91 w 217"/>
                <a:gd name="T13" fmla="*/ 107 h 166"/>
                <a:gd name="T14" fmla="*/ 92 w 217"/>
                <a:gd name="T15" fmla="*/ 103 h 166"/>
                <a:gd name="T16" fmla="*/ 91 w 217"/>
                <a:gd name="T17" fmla="*/ 99 h 166"/>
                <a:gd name="T18" fmla="*/ 26 w 217"/>
                <a:gd name="T19" fmla="*/ 132 h 166"/>
                <a:gd name="T20" fmla="*/ 15 w 217"/>
                <a:gd name="T21" fmla="*/ 139 h 166"/>
                <a:gd name="T22" fmla="*/ 4 w 217"/>
                <a:gd name="T23" fmla="*/ 137 h 166"/>
                <a:gd name="T24" fmla="*/ 7 w 217"/>
                <a:gd name="T25" fmla="*/ 127 h 166"/>
                <a:gd name="T26" fmla="*/ 73 w 217"/>
                <a:gd name="T27" fmla="*/ 53 h 166"/>
                <a:gd name="T28" fmla="*/ 111 w 217"/>
                <a:gd name="T29" fmla="*/ 26 h 166"/>
                <a:gd name="T30" fmla="*/ 121 w 217"/>
                <a:gd name="T31" fmla="*/ 27 h 166"/>
                <a:gd name="T32" fmla="*/ 127 w 217"/>
                <a:gd name="T33" fmla="*/ 74 h 166"/>
                <a:gd name="T34" fmla="*/ 144 w 217"/>
                <a:gd name="T35" fmla="*/ 27 h 166"/>
                <a:gd name="T36" fmla="*/ 141 w 217"/>
                <a:gd name="T37" fmla="*/ 9 h 166"/>
                <a:gd name="T38" fmla="*/ 147 w 217"/>
                <a:gd name="T39" fmla="*/ 0 h 166"/>
                <a:gd name="T40" fmla="*/ 158 w 217"/>
                <a:gd name="T41" fmla="*/ 6 h 166"/>
                <a:gd name="T42" fmla="*/ 164 w 217"/>
                <a:gd name="T43" fmla="*/ 24 h 166"/>
                <a:gd name="T44" fmla="*/ 156 w 217"/>
                <a:gd name="T45" fmla="*/ 84 h 166"/>
                <a:gd name="T46" fmla="*/ 175 w 217"/>
                <a:gd name="T47" fmla="*/ 53 h 166"/>
                <a:gd name="T48" fmla="*/ 197 w 217"/>
                <a:gd name="T49" fmla="*/ 38 h 166"/>
                <a:gd name="T50" fmla="*/ 179 w 217"/>
                <a:gd name="T51" fmla="*/ 89 h 166"/>
                <a:gd name="T52" fmla="*/ 205 w 217"/>
                <a:gd name="T53" fmla="*/ 121 h 166"/>
                <a:gd name="T54" fmla="*/ 217 w 217"/>
                <a:gd name="T55" fmla="*/ 13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7" h="166">
                  <a:moveTo>
                    <a:pt x="217" y="130"/>
                  </a:moveTo>
                  <a:cubicBezTo>
                    <a:pt x="212" y="135"/>
                    <a:pt x="209" y="145"/>
                    <a:pt x="198" y="137"/>
                  </a:cubicBezTo>
                  <a:cubicBezTo>
                    <a:pt x="193" y="133"/>
                    <a:pt x="189" y="139"/>
                    <a:pt x="184" y="140"/>
                  </a:cubicBezTo>
                  <a:cubicBezTo>
                    <a:pt x="173" y="142"/>
                    <a:pt x="163" y="147"/>
                    <a:pt x="152" y="135"/>
                  </a:cubicBezTo>
                  <a:cubicBezTo>
                    <a:pt x="143" y="127"/>
                    <a:pt x="133" y="133"/>
                    <a:pt x="128" y="145"/>
                  </a:cubicBezTo>
                  <a:cubicBezTo>
                    <a:pt x="119" y="166"/>
                    <a:pt x="121" y="160"/>
                    <a:pt x="100" y="152"/>
                  </a:cubicBezTo>
                  <a:cubicBezTo>
                    <a:pt x="70" y="139"/>
                    <a:pt x="81" y="124"/>
                    <a:pt x="91" y="107"/>
                  </a:cubicBezTo>
                  <a:cubicBezTo>
                    <a:pt x="91" y="105"/>
                    <a:pt x="91" y="104"/>
                    <a:pt x="92" y="103"/>
                  </a:cubicBezTo>
                  <a:cubicBezTo>
                    <a:pt x="92" y="102"/>
                    <a:pt x="91" y="102"/>
                    <a:pt x="91" y="99"/>
                  </a:cubicBezTo>
                  <a:cubicBezTo>
                    <a:pt x="66" y="104"/>
                    <a:pt x="47" y="119"/>
                    <a:pt x="26" y="132"/>
                  </a:cubicBezTo>
                  <a:cubicBezTo>
                    <a:pt x="22" y="134"/>
                    <a:pt x="19" y="137"/>
                    <a:pt x="15" y="139"/>
                  </a:cubicBezTo>
                  <a:cubicBezTo>
                    <a:pt x="11" y="142"/>
                    <a:pt x="7" y="140"/>
                    <a:pt x="4" y="137"/>
                  </a:cubicBezTo>
                  <a:cubicBezTo>
                    <a:pt x="0" y="133"/>
                    <a:pt x="4" y="129"/>
                    <a:pt x="7" y="127"/>
                  </a:cubicBezTo>
                  <a:cubicBezTo>
                    <a:pt x="36" y="109"/>
                    <a:pt x="52" y="79"/>
                    <a:pt x="73" y="53"/>
                  </a:cubicBezTo>
                  <a:cubicBezTo>
                    <a:pt x="83" y="40"/>
                    <a:pt x="99" y="36"/>
                    <a:pt x="111" y="26"/>
                  </a:cubicBezTo>
                  <a:cubicBezTo>
                    <a:pt x="114" y="24"/>
                    <a:pt x="117" y="23"/>
                    <a:pt x="121" y="27"/>
                  </a:cubicBezTo>
                  <a:cubicBezTo>
                    <a:pt x="134" y="45"/>
                    <a:pt x="136" y="56"/>
                    <a:pt x="127" y="74"/>
                  </a:cubicBezTo>
                  <a:cubicBezTo>
                    <a:pt x="143" y="63"/>
                    <a:pt x="148" y="48"/>
                    <a:pt x="144" y="27"/>
                  </a:cubicBezTo>
                  <a:cubicBezTo>
                    <a:pt x="143" y="21"/>
                    <a:pt x="142" y="15"/>
                    <a:pt x="141" y="9"/>
                  </a:cubicBezTo>
                  <a:cubicBezTo>
                    <a:pt x="141" y="5"/>
                    <a:pt x="142" y="1"/>
                    <a:pt x="147" y="0"/>
                  </a:cubicBezTo>
                  <a:cubicBezTo>
                    <a:pt x="152" y="0"/>
                    <a:pt x="157" y="0"/>
                    <a:pt x="158" y="6"/>
                  </a:cubicBezTo>
                  <a:cubicBezTo>
                    <a:pt x="160" y="12"/>
                    <a:pt x="166" y="20"/>
                    <a:pt x="164" y="24"/>
                  </a:cubicBezTo>
                  <a:cubicBezTo>
                    <a:pt x="153" y="43"/>
                    <a:pt x="167" y="64"/>
                    <a:pt x="156" y="84"/>
                  </a:cubicBezTo>
                  <a:cubicBezTo>
                    <a:pt x="173" y="70"/>
                    <a:pt x="172" y="69"/>
                    <a:pt x="175" y="53"/>
                  </a:cubicBezTo>
                  <a:cubicBezTo>
                    <a:pt x="177" y="43"/>
                    <a:pt x="182" y="32"/>
                    <a:pt x="197" y="38"/>
                  </a:cubicBezTo>
                  <a:cubicBezTo>
                    <a:pt x="192" y="56"/>
                    <a:pt x="195" y="74"/>
                    <a:pt x="179" y="89"/>
                  </a:cubicBezTo>
                  <a:cubicBezTo>
                    <a:pt x="167" y="101"/>
                    <a:pt x="183" y="121"/>
                    <a:pt x="205" y="121"/>
                  </a:cubicBezTo>
                  <a:cubicBezTo>
                    <a:pt x="215" y="122"/>
                    <a:pt x="215" y="122"/>
                    <a:pt x="217" y="130"/>
                  </a:cubicBezTo>
                  <a:close/>
                </a:path>
              </a:pathLst>
            </a:custGeom>
            <a:solidFill>
              <a:srgbClr val="6C9B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96">
              <a:extLst>
                <a:ext uri="{FF2B5EF4-FFF2-40B4-BE49-F238E27FC236}">
                  <a16:creationId xmlns:a16="http://schemas.microsoft.com/office/drawing/2014/main" id="{8562BF92-6CDA-6AC0-0BA6-0E8096FD2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1498"/>
              <a:ext cx="21" cy="26"/>
            </a:xfrm>
            <a:custGeom>
              <a:avLst/>
              <a:gdLst>
                <a:gd name="T0" fmla="*/ 54 w 77"/>
                <a:gd name="T1" fmla="*/ 92 h 93"/>
                <a:gd name="T2" fmla="*/ 45 w 77"/>
                <a:gd name="T3" fmla="*/ 88 h 93"/>
                <a:gd name="T4" fmla="*/ 9 w 77"/>
                <a:gd name="T5" fmla="*/ 50 h 93"/>
                <a:gd name="T6" fmla="*/ 10 w 77"/>
                <a:gd name="T7" fmla="*/ 47 h 93"/>
                <a:gd name="T8" fmla="*/ 34 w 77"/>
                <a:gd name="T9" fmla="*/ 0 h 93"/>
                <a:gd name="T10" fmla="*/ 40 w 77"/>
                <a:gd name="T11" fmla="*/ 6 h 93"/>
                <a:gd name="T12" fmla="*/ 37 w 77"/>
                <a:gd name="T13" fmla="*/ 26 h 93"/>
                <a:gd name="T14" fmla="*/ 62 w 77"/>
                <a:gd name="T15" fmla="*/ 30 h 93"/>
                <a:gd name="T16" fmla="*/ 77 w 77"/>
                <a:gd name="T17" fmla="*/ 25 h 93"/>
                <a:gd name="T18" fmla="*/ 54 w 77"/>
                <a:gd name="T19" fmla="*/ 9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93">
                  <a:moveTo>
                    <a:pt x="54" y="92"/>
                  </a:moveTo>
                  <a:cubicBezTo>
                    <a:pt x="53" y="85"/>
                    <a:pt x="51" y="87"/>
                    <a:pt x="45" y="88"/>
                  </a:cubicBezTo>
                  <a:cubicBezTo>
                    <a:pt x="18" y="93"/>
                    <a:pt x="0" y="72"/>
                    <a:pt x="9" y="50"/>
                  </a:cubicBezTo>
                  <a:cubicBezTo>
                    <a:pt x="10" y="49"/>
                    <a:pt x="10" y="47"/>
                    <a:pt x="10" y="47"/>
                  </a:cubicBezTo>
                  <a:cubicBezTo>
                    <a:pt x="31" y="38"/>
                    <a:pt x="24" y="15"/>
                    <a:pt x="34" y="0"/>
                  </a:cubicBezTo>
                  <a:cubicBezTo>
                    <a:pt x="37" y="1"/>
                    <a:pt x="42" y="2"/>
                    <a:pt x="40" y="6"/>
                  </a:cubicBezTo>
                  <a:cubicBezTo>
                    <a:pt x="36" y="13"/>
                    <a:pt x="28" y="19"/>
                    <a:pt x="37" y="26"/>
                  </a:cubicBezTo>
                  <a:cubicBezTo>
                    <a:pt x="44" y="32"/>
                    <a:pt x="53" y="33"/>
                    <a:pt x="62" y="30"/>
                  </a:cubicBezTo>
                  <a:cubicBezTo>
                    <a:pt x="66" y="29"/>
                    <a:pt x="68" y="28"/>
                    <a:pt x="77" y="25"/>
                  </a:cubicBezTo>
                  <a:cubicBezTo>
                    <a:pt x="63" y="48"/>
                    <a:pt x="72" y="74"/>
                    <a:pt x="54" y="92"/>
                  </a:cubicBezTo>
                  <a:close/>
                </a:path>
              </a:pathLst>
            </a:custGeom>
            <a:solidFill>
              <a:srgbClr val="93B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97">
              <a:extLst>
                <a:ext uri="{FF2B5EF4-FFF2-40B4-BE49-F238E27FC236}">
                  <a16:creationId xmlns:a16="http://schemas.microsoft.com/office/drawing/2014/main" id="{397FAC20-3E48-86CC-F24A-9AEA88A99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1472"/>
              <a:ext cx="22" cy="21"/>
            </a:xfrm>
            <a:custGeom>
              <a:avLst/>
              <a:gdLst>
                <a:gd name="T0" fmla="*/ 55 w 78"/>
                <a:gd name="T1" fmla="*/ 18 h 75"/>
                <a:gd name="T2" fmla="*/ 55 w 78"/>
                <a:gd name="T3" fmla="*/ 2 h 75"/>
                <a:gd name="T4" fmla="*/ 72 w 78"/>
                <a:gd name="T5" fmla="*/ 2 h 75"/>
                <a:gd name="T6" fmla="*/ 75 w 78"/>
                <a:gd name="T7" fmla="*/ 35 h 75"/>
                <a:gd name="T8" fmla="*/ 53 w 78"/>
                <a:gd name="T9" fmla="*/ 61 h 75"/>
                <a:gd name="T10" fmla="*/ 13 w 78"/>
                <a:gd name="T11" fmla="*/ 69 h 75"/>
                <a:gd name="T12" fmla="*/ 3 w 78"/>
                <a:gd name="T13" fmla="*/ 71 h 75"/>
                <a:gd name="T14" fmla="*/ 3 w 78"/>
                <a:gd name="T15" fmla="*/ 60 h 75"/>
                <a:gd name="T16" fmla="*/ 34 w 78"/>
                <a:gd name="T17" fmla="*/ 12 h 75"/>
                <a:gd name="T18" fmla="*/ 55 w 78"/>
                <a:gd name="T19" fmla="*/ 1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5">
                  <a:moveTo>
                    <a:pt x="55" y="18"/>
                  </a:moveTo>
                  <a:cubicBezTo>
                    <a:pt x="61" y="10"/>
                    <a:pt x="53" y="7"/>
                    <a:pt x="55" y="2"/>
                  </a:cubicBezTo>
                  <a:cubicBezTo>
                    <a:pt x="60" y="2"/>
                    <a:pt x="66" y="2"/>
                    <a:pt x="72" y="2"/>
                  </a:cubicBezTo>
                  <a:cubicBezTo>
                    <a:pt x="67" y="14"/>
                    <a:pt x="73" y="24"/>
                    <a:pt x="75" y="35"/>
                  </a:cubicBezTo>
                  <a:cubicBezTo>
                    <a:pt x="78" y="50"/>
                    <a:pt x="66" y="65"/>
                    <a:pt x="53" y="61"/>
                  </a:cubicBezTo>
                  <a:cubicBezTo>
                    <a:pt x="37" y="56"/>
                    <a:pt x="26" y="62"/>
                    <a:pt x="13" y="69"/>
                  </a:cubicBezTo>
                  <a:cubicBezTo>
                    <a:pt x="10" y="71"/>
                    <a:pt x="7" y="75"/>
                    <a:pt x="3" y="71"/>
                  </a:cubicBezTo>
                  <a:cubicBezTo>
                    <a:pt x="0" y="68"/>
                    <a:pt x="1" y="64"/>
                    <a:pt x="3" y="60"/>
                  </a:cubicBezTo>
                  <a:cubicBezTo>
                    <a:pt x="10" y="43"/>
                    <a:pt x="22" y="27"/>
                    <a:pt x="34" y="12"/>
                  </a:cubicBezTo>
                  <a:cubicBezTo>
                    <a:pt x="43" y="0"/>
                    <a:pt x="49" y="11"/>
                    <a:pt x="55" y="18"/>
                  </a:cubicBezTo>
                  <a:close/>
                </a:path>
              </a:pathLst>
            </a:custGeom>
            <a:solidFill>
              <a:srgbClr val="82A8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98">
              <a:extLst>
                <a:ext uri="{FF2B5EF4-FFF2-40B4-BE49-F238E27FC236}">
                  <a16:creationId xmlns:a16="http://schemas.microsoft.com/office/drawing/2014/main" id="{14C1F893-AF37-0DE9-5955-490990213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461"/>
              <a:ext cx="15" cy="38"/>
            </a:xfrm>
            <a:custGeom>
              <a:avLst/>
              <a:gdLst>
                <a:gd name="T0" fmla="*/ 54 w 54"/>
                <a:gd name="T1" fmla="*/ 20 h 137"/>
                <a:gd name="T2" fmla="*/ 42 w 54"/>
                <a:gd name="T3" fmla="*/ 35 h 137"/>
                <a:gd name="T4" fmla="*/ 37 w 54"/>
                <a:gd name="T5" fmla="*/ 57 h 137"/>
                <a:gd name="T6" fmla="*/ 39 w 54"/>
                <a:gd name="T7" fmla="*/ 66 h 137"/>
                <a:gd name="T8" fmla="*/ 30 w 54"/>
                <a:gd name="T9" fmla="*/ 120 h 137"/>
                <a:gd name="T10" fmla="*/ 20 w 54"/>
                <a:gd name="T11" fmla="*/ 134 h 137"/>
                <a:gd name="T12" fmla="*/ 3 w 54"/>
                <a:gd name="T13" fmla="*/ 131 h 137"/>
                <a:gd name="T14" fmla="*/ 6 w 54"/>
                <a:gd name="T15" fmla="*/ 110 h 137"/>
                <a:gd name="T16" fmla="*/ 9 w 54"/>
                <a:gd name="T17" fmla="*/ 70 h 137"/>
                <a:gd name="T18" fmla="*/ 39 w 54"/>
                <a:gd name="T19" fmla="*/ 10 h 137"/>
                <a:gd name="T20" fmla="*/ 54 w 54"/>
                <a:gd name="T21" fmla="*/ 2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137">
                  <a:moveTo>
                    <a:pt x="54" y="20"/>
                  </a:moveTo>
                  <a:cubicBezTo>
                    <a:pt x="53" y="28"/>
                    <a:pt x="46" y="29"/>
                    <a:pt x="42" y="35"/>
                  </a:cubicBezTo>
                  <a:cubicBezTo>
                    <a:pt x="36" y="41"/>
                    <a:pt x="29" y="47"/>
                    <a:pt x="37" y="57"/>
                  </a:cubicBezTo>
                  <a:cubicBezTo>
                    <a:pt x="40" y="59"/>
                    <a:pt x="41" y="63"/>
                    <a:pt x="39" y="66"/>
                  </a:cubicBezTo>
                  <a:cubicBezTo>
                    <a:pt x="30" y="83"/>
                    <a:pt x="33" y="102"/>
                    <a:pt x="30" y="120"/>
                  </a:cubicBezTo>
                  <a:cubicBezTo>
                    <a:pt x="29" y="127"/>
                    <a:pt x="28" y="133"/>
                    <a:pt x="20" y="134"/>
                  </a:cubicBezTo>
                  <a:cubicBezTo>
                    <a:pt x="14" y="135"/>
                    <a:pt x="6" y="137"/>
                    <a:pt x="3" y="131"/>
                  </a:cubicBezTo>
                  <a:cubicBezTo>
                    <a:pt x="0" y="124"/>
                    <a:pt x="0" y="116"/>
                    <a:pt x="6" y="110"/>
                  </a:cubicBezTo>
                  <a:cubicBezTo>
                    <a:pt x="17" y="98"/>
                    <a:pt x="22" y="85"/>
                    <a:pt x="9" y="70"/>
                  </a:cubicBezTo>
                  <a:cubicBezTo>
                    <a:pt x="2" y="42"/>
                    <a:pt x="24" y="27"/>
                    <a:pt x="39" y="10"/>
                  </a:cubicBezTo>
                  <a:cubicBezTo>
                    <a:pt x="48" y="0"/>
                    <a:pt x="53" y="10"/>
                    <a:pt x="54" y="20"/>
                  </a:cubicBezTo>
                  <a:close/>
                </a:path>
              </a:pathLst>
            </a:custGeom>
            <a:solidFill>
              <a:srgbClr val="9C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99">
              <a:extLst>
                <a:ext uri="{FF2B5EF4-FFF2-40B4-BE49-F238E27FC236}">
                  <a16:creationId xmlns:a16="http://schemas.microsoft.com/office/drawing/2014/main" id="{CAE4E994-A3FA-566C-8DF0-730BD51FC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" y="1416"/>
              <a:ext cx="108" cy="108"/>
            </a:xfrm>
            <a:custGeom>
              <a:avLst/>
              <a:gdLst>
                <a:gd name="T0" fmla="*/ 323 w 389"/>
                <a:gd name="T1" fmla="*/ 187 h 394"/>
                <a:gd name="T2" fmla="*/ 272 w 389"/>
                <a:gd name="T3" fmla="*/ 209 h 394"/>
                <a:gd name="T4" fmla="*/ 203 w 389"/>
                <a:gd name="T5" fmla="*/ 278 h 394"/>
                <a:gd name="T6" fmla="*/ 186 w 389"/>
                <a:gd name="T7" fmla="*/ 334 h 394"/>
                <a:gd name="T8" fmla="*/ 162 w 389"/>
                <a:gd name="T9" fmla="*/ 382 h 394"/>
                <a:gd name="T10" fmla="*/ 123 w 389"/>
                <a:gd name="T11" fmla="*/ 375 h 394"/>
                <a:gd name="T12" fmla="*/ 43 w 389"/>
                <a:gd name="T13" fmla="*/ 296 h 394"/>
                <a:gd name="T14" fmla="*/ 32 w 389"/>
                <a:gd name="T15" fmla="*/ 285 h 394"/>
                <a:gd name="T16" fmla="*/ 17 w 389"/>
                <a:gd name="T17" fmla="*/ 235 h 394"/>
                <a:gd name="T18" fmla="*/ 12 w 389"/>
                <a:gd name="T19" fmla="*/ 184 h 394"/>
                <a:gd name="T20" fmla="*/ 20 w 389"/>
                <a:gd name="T21" fmla="*/ 133 h 394"/>
                <a:gd name="T22" fmla="*/ 134 w 389"/>
                <a:gd name="T23" fmla="*/ 20 h 394"/>
                <a:gd name="T24" fmla="*/ 186 w 389"/>
                <a:gd name="T25" fmla="*/ 15 h 394"/>
                <a:gd name="T26" fmla="*/ 229 w 389"/>
                <a:gd name="T27" fmla="*/ 19 h 394"/>
                <a:gd name="T28" fmla="*/ 280 w 389"/>
                <a:gd name="T29" fmla="*/ 29 h 394"/>
                <a:gd name="T30" fmla="*/ 371 w 389"/>
                <a:gd name="T31" fmla="*/ 119 h 394"/>
                <a:gd name="T32" fmla="*/ 382 w 389"/>
                <a:gd name="T33" fmla="*/ 160 h 394"/>
                <a:gd name="T34" fmla="*/ 342 w 389"/>
                <a:gd name="T35" fmla="*/ 188 h 394"/>
                <a:gd name="T36" fmla="*/ 323 w 389"/>
                <a:gd name="T37" fmla="*/ 187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9" h="394">
                  <a:moveTo>
                    <a:pt x="323" y="187"/>
                  </a:moveTo>
                  <a:cubicBezTo>
                    <a:pt x="303" y="183"/>
                    <a:pt x="287" y="192"/>
                    <a:pt x="272" y="209"/>
                  </a:cubicBezTo>
                  <a:cubicBezTo>
                    <a:pt x="250" y="233"/>
                    <a:pt x="226" y="256"/>
                    <a:pt x="203" y="278"/>
                  </a:cubicBezTo>
                  <a:cubicBezTo>
                    <a:pt x="185" y="294"/>
                    <a:pt x="180" y="313"/>
                    <a:pt x="186" y="334"/>
                  </a:cubicBezTo>
                  <a:cubicBezTo>
                    <a:pt x="194" y="359"/>
                    <a:pt x="177" y="370"/>
                    <a:pt x="162" y="382"/>
                  </a:cubicBezTo>
                  <a:cubicBezTo>
                    <a:pt x="147" y="394"/>
                    <a:pt x="134" y="384"/>
                    <a:pt x="123" y="375"/>
                  </a:cubicBezTo>
                  <a:cubicBezTo>
                    <a:pt x="96" y="349"/>
                    <a:pt x="70" y="323"/>
                    <a:pt x="43" y="296"/>
                  </a:cubicBezTo>
                  <a:cubicBezTo>
                    <a:pt x="40" y="293"/>
                    <a:pt x="36" y="288"/>
                    <a:pt x="32" y="285"/>
                  </a:cubicBezTo>
                  <a:cubicBezTo>
                    <a:pt x="15" y="272"/>
                    <a:pt x="8" y="255"/>
                    <a:pt x="17" y="235"/>
                  </a:cubicBezTo>
                  <a:cubicBezTo>
                    <a:pt x="26" y="216"/>
                    <a:pt x="21" y="200"/>
                    <a:pt x="12" y="184"/>
                  </a:cubicBezTo>
                  <a:cubicBezTo>
                    <a:pt x="0" y="160"/>
                    <a:pt x="1" y="152"/>
                    <a:pt x="20" y="133"/>
                  </a:cubicBezTo>
                  <a:cubicBezTo>
                    <a:pt x="58" y="95"/>
                    <a:pt x="96" y="57"/>
                    <a:pt x="134" y="20"/>
                  </a:cubicBezTo>
                  <a:cubicBezTo>
                    <a:pt x="152" y="2"/>
                    <a:pt x="164" y="0"/>
                    <a:pt x="186" y="15"/>
                  </a:cubicBezTo>
                  <a:cubicBezTo>
                    <a:pt x="200" y="24"/>
                    <a:pt x="214" y="26"/>
                    <a:pt x="229" y="19"/>
                  </a:cubicBezTo>
                  <a:cubicBezTo>
                    <a:pt x="249" y="9"/>
                    <a:pt x="264" y="12"/>
                    <a:pt x="280" y="29"/>
                  </a:cubicBezTo>
                  <a:cubicBezTo>
                    <a:pt x="309" y="60"/>
                    <a:pt x="340" y="90"/>
                    <a:pt x="371" y="119"/>
                  </a:cubicBezTo>
                  <a:cubicBezTo>
                    <a:pt x="384" y="132"/>
                    <a:pt x="389" y="146"/>
                    <a:pt x="382" y="160"/>
                  </a:cubicBezTo>
                  <a:cubicBezTo>
                    <a:pt x="374" y="175"/>
                    <a:pt x="363" y="190"/>
                    <a:pt x="342" y="188"/>
                  </a:cubicBezTo>
                  <a:cubicBezTo>
                    <a:pt x="336" y="187"/>
                    <a:pt x="331" y="187"/>
                    <a:pt x="323" y="187"/>
                  </a:cubicBezTo>
                  <a:close/>
                </a:path>
              </a:pathLst>
            </a:custGeom>
            <a:solidFill>
              <a:srgbClr val="CC9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100">
              <a:extLst>
                <a:ext uri="{FF2B5EF4-FFF2-40B4-BE49-F238E27FC236}">
                  <a16:creationId xmlns:a16="http://schemas.microsoft.com/office/drawing/2014/main" id="{85D18D1A-7A66-B86C-A9D8-098267B53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" y="1964"/>
              <a:ext cx="13" cy="3"/>
            </a:xfrm>
            <a:custGeom>
              <a:avLst/>
              <a:gdLst>
                <a:gd name="T0" fmla="*/ 46 w 46"/>
                <a:gd name="T1" fmla="*/ 2 h 12"/>
                <a:gd name="T2" fmla="*/ 0 w 46"/>
                <a:gd name="T3" fmla="*/ 12 h 12"/>
                <a:gd name="T4" fmla="*/ 46 w 46"/>
                <a:gd name="T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2">
                  <a:moveTo>
                    <a:pt x="46" y="2"/>
                  </a:moveTo>
                  <a:cubicBezTo>
                    <a:pt x="32" y="12"/>
                    <a:pt x="15" y="9"/>
                    <a:pt x="0" y="12"/>
                  </a:cubicBezTo>
                  <a:cubicBezTo>
                    <a:pt x="14" y="6"/>
                    <a:pt x="29" y="0"/>
                    <a:pt x="46" y="2"/>
                  </a:cubicBezTo>
                  <a:close/>
                </a:path>
              </a:pathLst>
            </a:custGeom>
            <a:solidFill>
              <a:srgbClr val="7FC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101">
              <a:extLst>
                <a:ext uri="{FF2B5EF4-FFF2-40B4-BE49-F238E27FC236}">
                  <a16:creationId xmlns:a16="http://schemas.microsoft.com/office/drawing/2014/main" id="{537694B9-A410-89A3-5100-CB894AD33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" y="1443"/>
              <a:ext cx="42" cy="41"/>
            </a:xfrm>
            <a:custGeom>
              <a:avLst/>
              <a:gdLst>
                <a:gd name="T0" fmla="*/ 3 w 151"/>
                <a:gd name="T1" fmla="*/ 73 h 150"/>
                <a:gd name="T2" fmla="*/ 81 w 151"/>
                <a:gd name="T3" fmla="*/ 0 h 150"/>
                <a:gd name="T4" fmla="*/ 151 w 151"/>
                <a:gd name="T5" fmla="*/ 75 h 150"/>
                <a:gd name="T6" fmla="*/ 71 w 151"/>
                <a:gd name="T7" fmla="*/ 148 h 150"/>
                <a:gd name="T8" fmla="*/ 3 w 151"/>
                <a:gd name="T9" fmla="*/ 7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0">
                  <a:moveTo>
                    <a:pt x="3" y="73"/>
                  </a:moveTo>
                  <a:cubicBezTo>
                    <a:pt x="3" y="30"/>
                    <a:pt x="35" y="0"/>
                    <a:pt x="81" y="0"/>
                  </a:cubicBezTo>
                  <a:cubicBezTo>
                    <a:pt x="118" y="0"/>
                    <a:pt x="151" y="35"/>
                    <a:pt x="151" y="75"/>
                  </a:cubicBezTo>
                  <a:cubicBezTo>
                    <a:pt x="151" y="114"/>
                    <a:pt x="112" y="150"/>
                    <a:pt x="71" y="148"/>
                  </a:cubicBezTo>
                  <a:cubicBezTo>
                    <a:pt x="39" y="146"/>
                    <a:pt x="0" y="113"/>
                    <a:pt x="3" y="73"/>
                  </a:cubicBezTo>
                  <a:close/>
                </a:path>
              </a:pathLst>
            </a:custGeom>
            <a:solidFill>
              <a:srgbClr val="D8B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13" name="Group 104">
            <a:extLst>
              <a:ext uri="{FF2B5EF4-FFF2-40B4-BE49-F238E27FC236}">
                <a16:creationId xmlns:a16="http://schemas.microsoft.com/office/drawing/2014/main" id="{901BD995-676C-C804-FC51-88BC9D2EBC0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88099" y="1798637"/>
            <a:ext cx="1765299" cy="1385888"/>
            <a:chOff x="4024" y="1133"/>
            <a:chExt cx="1112" cy="873"/>
          </a:xfrm>
        </p:grpSpPr>
        <p:sp>
          <p:nvSpPr>
            <p:cNvPr id="115" name="Freeform 105">
              <a:extLst>
                <a:ext uri="{FF2B5EF4-FFF2-40B4-BE49-F238E27FC236}">
                  <a16:creationId xmlns:a16="http://schemas.microsoft.com/office/drawing/2014/main" id="{043680E9-71EF-1051-5AAD-445488148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" y="1170"/>
              <a:ext cx="1112" cy="468"/>
            </a:xfrm>
            <a:custGeom>
              <a:avLst/>
              <a:gdLst>
                <a:gd name="T0" fmla="*/ 3528 w 4031"/>
                <a:gd name="T1" fmla="*/ 1167 h 1698"/>
                <a:gd name="T2" fmla="*/ 3189 w 4031"/>
                <a:gd name="T3" fmla="*/ 1152 h 1698"/>
                <a:gd name="T4" fmla="*/ 2644 w 4031"/>
                <a:gd name="T5" fmla="*/ 1347 h 1698"/>
                <a:gd name="T6" fmla="*/ 2387 w 4031"/>
                <a:gd name="T7" fmla="*/ 1497 h 1698"/>
                <a:gd name="T8" fmla="*/ 2032 w 4031"/>
                <a:gd name="T9" fmla="*/ 1673 h 1698"/>
                <a:gd name="T10" fmla="*/ 1744 w 4031"/>
                <a:gd name="T11" fmla="*/ 1568 h 1698"/>
                <a:gd name="T12" fmla="*/ 1733 w 4031"/>
                <a:gd name="T13" fmla="*/ 1528 h 1698"/>
                <a:gd name="T14" fmla="*/ 1827 w 4031"/>
                <a:gd name="T15" fmla="*/ 1278 h 1698"/>
                <a:gd name="T16" fmla="*/ 1956 w 4031"/>
                <a:gd name="T17" fmla="*/ 1131 h 1698"/>
                <a:gd name="T18" fmla="*/ 1996 w 4031"/>
                <a:gd name="T19" fmla="*/ 1116 h 1698"/>
                <a:gd name="T20" fmla="*/ 2008 w 4031"/>
                <a:gd name="T21" fmla="*/ 1189 h 1698"/>
                <a:gd name="T22" fmla="*/ 2116 w 4031"/>
                <a:gd name="T23" fmla="*/ 1340 h 1698"/>
                <a:gd name="T24" fmla="*/ 2389 w 4031"/>
                <a:gd name="T25" fmla="*/ 1132 h 1698"/>
                <a:gd name="T26" fmla="*/ 2321 w 4031"/>
                <a:gd name="T27" fmla="*/ 1008 h 1698"/>
                <a:gd name="T28" fmla="*/ 2241 w 4031"/>
                <a:gd name="T29" fmla="*/ 961 h 1698"/>
                <a:gd name="T30" fmla="*/ 2126 w 4031"/>
                <a:gd name="T31" fmla="*/ 970 h 1698"/>
                <a:gd name="T32" fmla="*/ 2076 w 4031"/>
                <a:gd name="T33" fmla="*/ 1010 h 1698"/>
                <a:gd name="T34" fmla="*/ 2109 w 4031"/>
                <a:gd name="T35" fmla="*/ 951 h 1698"/>
                <a:gd name="T36" fmla="*/ 2187 w 4031"/>
                <a:gd name="T37" fmla="*/ 829 h 1698"/>
                <a:gd name="T38" fmla="*/ 2139 w 4031"/>
                <a:gd name="T39" fmla="*/ 649 h 1698"/>
                <a:gd name="T40" fmla="*/ 1820 w 4031"/>
                <a:gd name="T41" fmla="*/ 523 h 1698"/>
                <a:gd name="T42" fmla="*/ 1504 w 4031"/>
                <a:gd name="T43" fmla="*/ 430 h 1698"/>
                <a:gd name="T44" fmla="*/ 1200 w 4031"/>
                <a:gd name="T45" fmla="*/ 524 h 1698"/>
                <a:gd name="T46" fmla="*/ 908 w 4031"/>
                <a:gd name="T47" fmla="*/ 634 h 1698"/>
                <a:gd name="T48" fmla="*/ 571 w 4031"/>
                <a:gd name="T49" fmla="*/ 843 h 1698"/>
                <a:gd name="T50" fmla="*/ 351 w 4031"/>
                <a:gd name="T51" fmla="*/ 1233 h 1698"/>
                <a:gd name="T52" fmla="*/ 246 w 4031"/>
                <a:gd name="T53" fmla="*/ 1321 h 1698"/>
                <a:gd name="T54" fmla="*/ 17 w 4031"/>
                <a:gd name="T55" fmla="*/ 1082 h 1698"/>
                <a:gd name="T56" fmla="*/ 283 w 4031"/>
                <a:gd name="T57" fmla="*/ 566 h 1698"/>
                <a:gd name="T58" fmla="*/ 494 w 4031"/>
                <a:gd name="T59" fmla="*/ 376 h 1698"/>
                <a:gd name="T60" fmla="*/ 981 w 4031"/>
                <a:gd name="T61" fmla="*/ 137 h 1698"/>
                <a:gd name="T62" fmla="*/ 1543 w 4031"/>
                <a:gd name="T63" fmla="*/ 6 h 1698"/>
                <a:gd name="T64" fmla="*/ 2053 w 4031"/>
                <a:gd name="T65" fmla="*/ 36 h 1698"/>
                <a:gd name="T66" fmla="*/ 2649 w 4031"/>
                <a:gd name="T67" fmla="*/ 142 h 1698"/>
                <a:gd name="T68" fmla="*/ 3103 w 4031"/>
                <a:gd name="T69" fmla="*/ 170 h 1698"/>
                <a:gd name="T70" fmla="*/ 3402 w 4031"/>
                <a:gd name="T71" fmla="*/ 159 h 1698"/>
                <a:gd name="T72" fmla="*/ 3869 w 4031"/>
                <a:gd name="T73" fmla="*/ 133 h 1698"/>
                <a:gd name="T74" fmla="*/ 4031 w 4031"/>
                <a:gd name="T75" fmla="*/ 133 h 1698"/>
                <a:gd name="T76" fmla="*/ 3699 w 4031"/>
                <a:gd name="T77" fmla="*/ 1183 h 1698"/>
                <a:gd name="T78" fmla="*/ 3715 w 4031"/>
                <a:gd name="T79" fmla="*/ 1151 h 1698"/>
                <a:gd name="T80" fmla="*/ 3693 w 4031"/>
                <a:gd name="T81" fmla="*/ 1078 h 1698"/>
                <a:gd name="T82" fmla="*/ 3620 w 4031"/>
                <a:gd name="T83" fmla="*/ 1100 h 1698"/>
                <a:gd name="T84" fmla="*/ 3654 w 4031"/>
                <a:gd name="T85" fmla="*/ 1074 h 1698"/>
                <a:gd name="T86" fmla="*/ 3676 w 4031"/>
                <a:gd name="T87" fmla="*/ 1100 h 1698"/>
                <a:gd name="T88" fmla="*/ 3680 w 4031"/>
                <a:gd name="T89" fmla="*/ 1110 h 1698"/>
                <a:gd name="T90" fmla="*/ 3712 w 4031"/>
                <a:gd name="T91" fmla="*/ 1142 h 1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31" h="1698">
                  <a:moveTo>
                    <a:pt x="3683" y="1180"/>
                  </a:moveTo>
                  <a:cubicBezTo>
                    <a:pt x="3631" y="1176"/>
                    <a:pt x="3580" y="1172"/>
                    <a:pt x="3528" y="1167"/>
                  </a:cubicBezTo>
                  <a:cubicBezTo>
                    <a:pt x="3484" y="1164"/>
                    <a:pt x="3439" y="1160"/>
                    <a:pt x="3395" y="1157"/>
                  </a:cubicBezTo>
                  <a:cubicBezTo>
                    <a:pt x="3326" y="1152"/>
                    <a:pt x="3258" y="1155"/>
                    <a:pt x="3189" y="1152"/>
                  </a:cubicBezTo>
                  <a:cubicBezTo>
                    <a:pt x="3042" y="1145"/>
                    <a:pt x="2908" y="1187"/>
                    <a:pt x="2784" y="1264"/>
                  </a:cubicBezTo>
                  <a:cubicBezTo>
                    <a:pt x="2738" y="1293"/>
                    <a:pt x="2691" y="1320"/>
                    <a:pt x="2644" y="1347"/>
                  </a:cubicBezTo>
                  <a:cubicBezTo>
                    <a:pt x="2638" y="1351"/>
                    <a:pt x="2631" y="1352"/>
                    <a:pt x="2630" y="1361"/>
                  </a:cubicBezTo>
                  <a:cubicBezTo>
                    <a:pt x="2549" y="1406"/>
                    <a:pt x="2466" y="1448"/>
                    <a:pt x="2387" y="1497"/>
                  </a:cubicBezTo>
                  <a:cubicBezTo>
                    <a:pt x="2316" y="1539"/>
                    <a:pt x="2241" y="1573"/>
                    <a:pt x="2169" y="1612"/>
                  </a:cubicBezTo>
                  <a:cubicBezTo>
                    <a:pt x="2125" y="1636"/>
                    <a:pt x="2080" y="1658"/>
                    <a:pt x="2032" y="1673"/>
                  </a:cubicBezTo>
                  <a:cubicBezTo>
                    <a:pt x="1981" y="1688"/>
                    <a:pt x="1929" y="1698"/>
                    <a:pt x="1874" y="1682"/>
                  </a:cubicBezTo>
                  <a:cubicBezTo>
                    <a:pt x="1810" y="1665"/>
                    <a:pt x="1767" y="1628"/>
                    <a:pt x="1744" y="1568"/>
                  </a:cubicBezTo>
                  <a:cubicBezTo>
                    <a:pt x="1743" y="1565"/>
                    <a:pt x="1741" y="1563"/>
                    <a:pt x="1740" y="1560"/>
                  </a:cubicBezTo>
                  <a:cubicBezTo>
                    <a:pt x="1742" y="1549"/>
                    <a:pt x="1735" y="1539"/>
                    <a:pt x="1733" y="1528"/>
                  </a:cubicBezTo>
                  <a:cubicBezTo>
                    <a:pt x="1724" y="1484"/>
                    <a:pt x="1731" y="1443"/>
                    <a:pt x="1749" y="1402"/>
                  </a:cubicBezTo>
                  <a:cubicBezTo>
                    <a:pt x="1768" y="1356"/>
                    <a:pt x="1795" y="1316"/>
                    <a:pt x="1827" y="1278"/>
                  </a:cubicBezTo>
                  <a:cubicBezTo>
                    <a:pt x="1836" y="1267"/>
                    <a:pt x="1845" y="1255"/>
                    <a:pt x="1854" y="1244"/>
                  </a:cubicBezTo>
                  <a:cubicBezTo>
                    <a:pt x="1888" y="1207"/>
                    <a:pt x="1922" y="1169"/>
                    <a:pt x="1956" y="1131"/>
                  </a:cubicBezTo>
                  <a:cubicBezTo>
                    <a:pt x="1965" y="1121"/>
                    <a:pt x="1973" y="1108"/>
                    <a:pt x="1988" y="1103"/>
                  </a:cubicBezTo>
                  <a:cubicBezTo>
                    <a:pt x="1995" y="1105"/>
                    <a:pt x="1996" y="1110"/>
                    <a:pt x="1996" y="1116"/>
                  </a:cubicBezTo>
                  <a:cubicBezTo>
                    <a:pt x="1996" y="1130"/>
                    <a:pt x="2001" y="1143"/>
                    <a:pt x="2008" y="1156"/>
                  </a:cubicBezTo>
                  <a:cubicBezTo>
                    <a:pt x="2013" y="1167"/>
                    <a:pt x="2012" y="1177"/>
                    <a:pt x="2008" y="1189"/>
                  </a:cubicBezTo>
                  <a:cubicBezTo>
                    <a:pt x="2000" y="1210"/>
                    <a:pt x="2005" y="1229"/>
                    <a:pt x="2021" y="1245"/>
                  </a:cubicBezTo>
                  <a:cubicBezTo>
                    <a:pt x="2053" y="1276"/>
                    <a:pt x="2084" y="1308"/>
                    <a:pt x="2116" y="1340"/>
                  </a:cubicBezTo>
                  <a:cubicBezTo>
                    <a:pt x="2137" y="1360"/>
                    <a:pt x="2158" y="1362"/>
                    <a:pt x="2179" y="1341"/>
                  </a:cubicBezTo>
                  <a:cubicBezTo>
                    <a:pt x="2250" y="1273"/>
                    <a:pt x="2319" y="1202"/>
                    <a:pt x="2389" y="1132"/>
                  </a:cubicBezTo>
                  <a:cubicBezTo>
                    <a:pt x="2406" y="1115"/>
                    <a:pt x="2405" y="1094"/>
                    <a:pt x="2390" y="1074"/>
                  </a:cubicBezTo>
                  <a:cubicBezTo>
                    <a:pt x="2370" y="1049"/>
                    <a:pt x="2343" y="1031"/>
                    <a:pt x="2321" y="1008"/>
                  </a:cubicBezTo>
                  <a:cubicBezTo>
                    <a:pt x="2311" y="997"/>
                    <a:pt x="2301" y="986"/>
                    <a:pt x="2291" y="976"/>
                  </a:cubicBezTo>
                  <a:cubicBezTo>
                    <a:pt x="2278" y="961"/>
                    <a:pt x="2261" y="954"/>
                    <a:pt x="2241" y="961"/>
                  </a:cubicBezTo>
                  <a:cubicBezTo>
                    <a:pt x="2224" y="967"/>
                    <a:pt x="2208" y="966"/>
                    <a:pt x="2193" y="958"/>
                  </a:cubicBezTo>
                  <a:cubicBezTo>
                    <a:pt x="2167" y="945"/>
                    <a:pt x="2146" y="949"/>
                    <a:pt x="2126" y="970"/>
                  </a:cubicBezTo>
                  <a:cubicBezTo>
                    <a:pt x="2117" y="980"/>
                    <a:pt x="2108" y="989"/>
                    <a:pt x="2098" y="999"/>
                  </a:cubicBezTo>
                  <a:cubicBezTo>
                    <a:pt x="2092" y="1005"/>
                    <a:pt x="2087" y="1012"/>
                    <a:pt x="2076" y="1010"/>
                  </a:cubicBezTo>
                  <a:cubicBezTo>
                    <a:pt x="2075" y="1009"/>
                    <a:pt x="2074" y="1008"/>
                    <a:pt x="2073" y="1006"/>
                  </a:cubicBezTo>
                  <a:cubicBezTo>
                    <a:pt x="2080" y="984"/>
                    <a:pt x="2099" y="971"/>
                    <a:pt x="2109" y="951"/>
                  </a:cubicBezTo>
                  <a:cubicBezTo>
                    <a:pt x="2126" y="931"/>
                    <a:pt x="2143" y="911"/>
                    <a:pt x="2153" y="886"/>
                  </a:cubicBezTo>
                  <a:cubicBezTo>
                    <a:pt x="2163" y="866"/>
                    <a:pt x="2180" y="850"/>
                    <a:pt x="2187" y="829"/>
                  </a:cubicBezTo>
                  <a:cubicBezTo>
                    <a:pt x="2194" y="808"/>
                    <a:pt x="2201" y="787"/>
                    <a:pt x="2201" y="764"/>
                  </a:cubicBezTo>
                  <a:cubicBezTo>
                    <a:pt x="2201" y="715"/>
                    <a:pt x="2176" y="679"/>
                    <a:pt x="2139" y="649"/>
                  </a:cubicBezTo>
                  <a:cubicBezTo>
                    <a:pt x="2094" y="613"/>
                    <a:pt x="2041" y="593"/>
                    <a:pt x="1988" y="574"/>
                  </a:cubicBezTo>
                  <a:cubicBezTo>
                    <a:pt x="1932" y="555"/>
                    <a:pt x="1876" y="540"/>
                    <a:pt x="1820" y="523"/>
                  </a:cubicBezTo>
                  <a:cubicBezTo>
                    <a:pt x="1764" y="505"/>
                    <a:pt x="1711" y="481"/>
                    <a:pt x="1655" y="461"/>
                  </a:cubicBezTo>
                  <a:cubicBezTo>
                    <a:pt x="1606" y="444"/>
                    <a:pt x="1556" y="431"/>
                    <a:pt x="1504" y="430"/>
                  </a:cubicBezTo>
                  <a:cubicBezTo>
                    <a:pt x="1467" y="430"/>
                    <a:pt x="1432" y="439"/>
                    <a:pt x="1398" y="451"/>
                  </a:cubicBezTo>
                  <a:cubicBezTo>
                    <a:pt x="1332" y="475"/>
                    <a:pt x="1266" y="500"/>
                    <a:pt x="1200" y="524"/>
                  </a:cubicBezTo>
                  <a:cubicBezTo>
                    <a:pt x="1151" y="540"/>
                    <a:pt x="1102" y="559"/>
                    <a:pt x="1055" y="578"/>
                  </a:cubicBezTo>
                  <a:cubicBezTo>
                    <a:pt x="1006" y="597"/>
                    <a:pt x="956" y="614"/>
                    <a:pt x="908" y="634"/>
                  </a:cubicBezTo>
                  <a:cubicBezTo>
                    <a:pt x="860" y="653"/>
                    <a:pt x="813" y="671"/>
                    <a:pt x="766" y="693"/>
                  </a:cubicBezTo>
                  <a:cubicBezTo>
                    <a:pt x="685" y="721"/>
                    <a:pt x="620" y="772"/>
                    <a:pt x="571" y="843"/>
                  </a:cubicBezTo>
                  <a:cubicBezTo>
                    <a:pt x="514" y="915"/>
                    <a:pt x="476" y="998"/>
                    <a:pt x="432" y="1077"/>
                  </a:cubicBezTo>
                  <a:cubicBezTo>
                    <a:pt x="404" y="1128"/>
                    <a:pt x="381" y="1183"/>
                    <a:pt x="351" y="1233"/>
                  </a:cubicBezTo>
                  <a:cubicBezTo>
                    <a:pt x="329" y="1269"/>
                    <a:pt x="297" y="1298"/>
                    <a:pt x="260" y="1319"/>
                  </a:cubicBezTo>
                  <a:cubicBezTo>
                    <a:pt x="256" y="1322"/>
                    <a:pt x="251" y="1323"/>
                    <a:pt x="246" y="1321"/>
                  </a:cubicBezTo>
                  <a:cubicBezTo>
                    <a:pt x="149" y="1358"/>
                    <a:pt x="56" y="1307"/>
                    <a:pt x="21" y="1228"/>
                  </a:cubicBezTo>
                  <a:cubicBezTo>
                    <a:pt x="0" y="1180"/>
                    <a:pt x="5" y="1131"/>
                    <a:pt x="17" y="1082"/>
                  </a:cubicBezTo>
                  <a:cubicBezTo>
                    <a:pt x="34" y="1013"/>
                    <a:pt x="65" y="951"/>
                    <a:pt x="98" y="889"/>
                  </a:cubicBezTo>
                  <a:cubicBezTo>
                    <a:pt x="156" y="779"/>
                    <a:pt x="226" y="676"/>
                    <a:pt x="283" y="566"/>
                  </a:cubicBezTo>
                  <a:cubicBezTo>
                    <a:pt x="301" y="530"/>
                    <a:pt x="322" y="496"/>
                    <a:pt x="351" y="468"/>
                  </a:cubicBezTo>
                  <a:cubicBezTo>
                    <a:pt x="394" y="430"/>
                    <a:pt x="446" y="406"/>
                    <a:pt x="494" y="376"/>
                  </a:cubicBezTo>
                  <a:cubicBezTo>
                    <a:pt x="566" y="332"/>
                    <a:pt x="640" y="292"/>
                    <a:pt x="716" y="254"/>
                  </a:cubicBezTo>
                  <a:cubicBezTo>
                    <a:pt x="802" y="211"/>
                    <a:pt x="890" y="171"/>
                    <a:pt x="981" y="137"/>
                  </a:cubicBezTo>
                  <a:cubicBezTo>
                    <a:pt x="1087" y="96"/>
                    <a:pt x="1195" y="62"/>
                    <a:pt x="1306" y="39"/>
                  </a:cubicBezTo>
                  <a:cubicBezTo>
                    <a:pt x="1384" y="23"/>
                    <a:pt x="1463" y="12"/>
                    <a:pt x="1543" y="6"/>
                  </a:cubicBezTo>
                  <a:cubicBezTo>
                    <a:pt x="1618" y="0"/>
                    <a:pt x="1692" y="0"/>
                    <a:pt x="1767" y="3"/>
                  </a:cubicBezTo>
                  <a:cubicBezTo>
                    <a:pt x="1863" y="8"/>
                    <a:pt x="1958" y="21"/>
                    <a:pt x="2053" y="36"/>
                  </a:cubicBezTo>
                  <a:cubicBezTo>
                    <a:pt x="2170" y="56"/>
                    <a:pt x="2287" y="79"/>
                    <a:pt x="2404" y="101"/>
                  </a:cubicBezTo>
                  <a:cubicBezTo>
                    <a:pt x="2486" y="116"/>
                    <a:pt x="2567" y="131"/>
                    <a:pt x="2649" y="142"/>
                  </a:cubicBezTo>
                  <a:cubicBezTo>
                    <a:pt x="2722" y="152"/>
                    <a:pt x="2795" y="159"/>
                    <a:pt x="2869" y="163"/>
                  </a:cubicBezTo>
                  <a:cubicBezTo>
                    <a:pt x="2947" y="166"/>
                    <a:pt x="3025" y="172"/>
                    <a:pt x="3103" y="170"/>
                  </a:cubicBezTo>
                  <a:cubicBezTo>
                    <a:pt x="3171" y="168"/>
                    <a:pt x="3240" y="168"/>
                    <a:pt x="3308" y="163"/>
                  </a:cubicBezTo>
                  <a:cubicBezTo>
                    <a:pt x="3339" y="161"/>
                    <a:pt x="3371" y="160"/>
                    <a:pt x="3402" y="159"/>
                  </a:cubicBezTo>
                  <a:cubicBezTo>
                    <a:pt x="3499" y="155"/>
                    <a:pt x="3596" y="149"/>
                    <a:pt x="3693" y="143"/>
                  </a:cubicBezTo>
                  <a:cubicBezTo>
                    <a:pt x="3752" y="140"/>
                    <a:pt x="3810" y="137"/>
                    <a:pt x="3869" y="133"/>
                  </a:cubicBezTo>
                  <a:cubicBezTo>
                    <a:pt x="3905" y="132"/>
                    <a:pt x="3942" y="131"/>
                    <a:pt x="3978" y="127"/>
                  </a:cubicBezTo>
                  <a:cubicBezTo>
                    <a:pt x="3996" y="126"/>
                    <a:pt x="4014" y="121"/>
                    <a:pt x="4031" y="133"/>
                  </a:cubicBezTo>
                  <a:cubicBezTo>
                    <a:pt x="4031" y="496"/>
                    <a:pt x="4031" y="860"/>
                    <a:pt x="4031" y="1224"/>
                  </a:cubicBezTo>
                  <a:cubicBezTo>
                    <a:pt x="3921" y="1208"/>
                    <a:pt x="3810" y="1193"/>
                    <a:pt x="3699" y="1183"/>
                  </a:cubicBezTo>
                  <a:cubicBezTo>
                    <a:pt x="3698" y="1183"/>
                    <a:pt x="3696" y="1182"/>
                    <a:pt x="3694" y="1181"/>
                  </a:cubicBezTo>
                  <a:cubicBezTo>
                    <a:pt x="3693" y="1166"/>
                    <a:pt x="3707" y="1160"/>
                    <a:pt x="3715" y="1151"/>
                  </a:cubicBezTo>
                  <a:cubicBezTo>
                    <a:pt x="3739" y="1125"/>
                    <a:pt x="3737" y="1109"/>
                    <a:pt x="3705" y="1093"/>
                  </a:cubicBezTo>
                  <a:cubicBezTo>
                    <a:pt x="3698" y="1090"/>
                    <a:pt x="3696" y="1084"/>
                    <a:pt x="3693" y="1078"/>
                  </a:cubicBezTo>
                  <a:cubicBezTo>
                    <a:pt x="3682" y="1057"/>
                    <a:pt x="3667" y="1054"/>
                    <a:pt x="3647" y="1068"/>
                  </a:cubicBezTo>
                  <a:cubicBezTo>
                    <a:pt x="3631" y="1080"/>
                    <a:pt x="3625" y="1087"/>
                    <a:pt x="3620" y="1100"/>
                  </a:cubicBezTo>
                  <a:cubicBezTo>
                    <a:pt x="3629" y="1100"/>
                    <a:pt x="3633" y="1092"/>
                    <a:pt x="3639" y="1087"/>
                  </a:cubicBezTo>
                  <a:cubicBezTo>
                    <a:pt x="3644" y="1082"/>
                    <a:pt x="3648" y="1077"/>
                    <a:pt x="3654" y="1074"/>
                  </a:cubicBezTo>
                  <a:cubicBezTo>
                    <a:pt x="3663" y="1071"/>
                    <a:pt x="3671" y="1072"/>
                    <a:pt x="3678" y="1080"/>
                  </a:cubicBezTo>
                  <a:cubicBezTo>
                    <a:pt x="3683" y="1087"/>
                    <a:pt x="3681" y="1093"/>
                    <a:pt x="3676" y="1100"/>
                  </a:cubicBezTo>
                  <a:cubicBezTo>
                    <a:pt x="3671" y="1107"/>
                    <a:pt x="3665" y="1113"/>
                    <a:pt x="3661" y="1123"/>
                  </a:cubicBezTo>
                  <a:cubicBezTo>
                    <a:pt x="3671" y="1122"/>
                    <a:pt x="3674" y="1114"/>
                    <a:pt x="3680" y="1110"/>
                  </a:cubicBezTo>
                  <a:cubicBezTo>
                    <a:pt x="3691" y="1103"/>
                    <a:pt x="3701" y="1100"/>
                    <a:pt x="3711" y="1110"/>
                  </a:cubicBezTo>
                  <a:cubicBezTo>
                    <a:pt x="3721" y="1120"/>
                    <a:pt x="3720" y="1131"/>
                    <a:pt x="3712" y="1142"/>
                  </a:cubicBezTo>
                  <a:cubicBezTo>
                    <a:pt x="3702" y="1155"/>
                    <a:pt x="3689" y="1165"/>
                    <a:pt x="3683" y="1180"/>
                  </a:cubicBezTo>
                  <a:close/>
                </a:path>
              </a:pathLst>
            </a:custGeom>
            <a:solidFill>
              <a:srgbClr val="CC9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106">
              <a:extLst>
                <a:ext uri="{FF2B5EF4-FFF2-40B4-BE49-F238E27FC236}">
                  <a16:creationId xmlns:a16="http://schemas.microsoft.com/office/drawing/2014/main" id="{BFF90318-C64C-BCF4-3871-45900BD62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1133"/>
              <a:ext cx="1016" cy="166"/>
            </a:xfrm>
            <a:custGeom>
              <a:avLst/>
              <a:gdLst>
                <a:gd name="T0" fmla="*/ 3680 w 3680"/>
                <a:gd name="T1" fmla="*/ 266 h 601"/>
                <a:gd name="T2" fmla="*/ 3463 w 3680"/>
                <a:gd name="T3" fmla="*/ 277 h 601"/>
                <a:gd name="T4" fmla="*/ 3383 w 3680"/>
                <a:gd name="T5" fmla="*/ 281 h 601"/>
                <a:gd name="T6" fmla="*/ 3131 w 3680"/>
                <a:gd name="T7" fmla="*/ 294 h 601"/>
                <a:gd name="T8" fmla="*/ 2966 w 3680"/>
                <a:gd name="T9" fmla="*/ 303 h 601"/>
                <a:gd name="T10" fmla="*/ 2816 w 3680"/>
                <a:gd name="T11" fmla="*/ 308 h 601"/>
                <a:gd name="T12" fmla="*/ 2546 w 3680"/>
                <a:gd name="T13" fmla="*/ 304 h 601"/>
                <a:gd name="T14" fmla="*/ 2340 w 3680"/>
                <a:gd name="T15" fmla="*/ 287 h 601"/>
                <a:gd name="T16" fmla="*/ 2103 w 3680"/>
                <a:gd name="T17" fmla="*/ 250 h 601"/>
                <a:gd name="T18" fmla="*/ 1834 w 3680"/>
                <a:gd name="T19" fmla="*/ 198 h 601"/>
                <a:gd name="T20" fmla="*/ 1579 w 3680"/>
                <a:gd name="T21" fmla="*/ 158 h 601"/>
                <a:gd name="T22" fmla="*/ 1223 w 3680"/>
                <a:gd name="T23" fmla="*/ 142 h 601"/>
                <a:gd name="T24" fmla="*/ 1014 w 3680"/>
                <a:gd name="T25" fmla="*/ 167 h 601"/>
                <a:gd name="T26" fmla="*/ 775 w 3680"/>
                <a:gd name="T27" fmla="*/ 226 h 601"/>
                <a:gd name="T28" fmla="*/ 485 w 3680"/>
                <a:gd name="T29" fmla="*/ 337 h 601"/>
                <a:gd name="T30" fmla="*/ 229 w 3680"/>
                <a:gd name="T31" fmla="*/ 466 h 601"/>
                <a:gd name="T32" fmla="*/ 13 w 3680"/>
                <a:gd name="T33" fmla="*/ 597 h 601"/>
                <a:gd name="T34" fmla="*/ 0 w 3680"/>
                <a:gd name="T35" fmla="*/ 601 h 601"/>
                <a:gd name="T36" fmla="*/ 89 w 3680"/>
                <a:gd name="T37" fmla="*/ 507 h 601"/>
                <a:gd name="T38" fmla="*/ 320 w 3680"/>
                <a:gd name="T39" fmla="*/ 354 h 601"/>
                <a:gd name="T40" fmla="*/ 538 w 3680"/>
                <a:gd name="T41" fmla="*/ 227 h 601"/>
                <a:gd name="T42" fmla="*/ 695 w 3680"/>
                <a:gd name="T43" fmla="*/ 142 h 601"/>
                <a:gd name="T44" fmla="*/ 902 w 3680"/>
                <a:gd name="T45" fmla="*/ 57 h 601"/>
                <a:gd name="T46" fmla="*/ 1093 w 3680"/>
                <a:gd name="T47" fmla="*/ 16 h 601"/>
                <a:gd name="T48" fmla="*/ 1369 w 3680"/>
                <a:gd name="T49" fmla="*/ 9 h 601"/>
                <a:gd name="T50" fmla="*/ 1500 w 3680"/>
                <a:gd name="T51" fmla="*/ 17 h 601"/>
                <a:gd name="T52" fmla="*/ 1659 w 3680"/>
                <a:gd name="T53" fmla="*/ 37 h 601"/>
                <a:gd name="T54" fmla="*/ 1988 w 3680"/>
                <a:gd name="T55" fmla="*/ 93 h 601"/>
                <a:gd name="T56" fmla="*/ 2187 w 3680"/>
                <a:gd name="T57" fmla="*/ 130 h 601"/>
                <a:gd name="T58" fmla="*/ 2396 w 3680"/>
                <a:gd name="T59" fmla="*/ 162 h 601"/>
                <a:gd name="T60" fmla="*/ 2561 w 3680"/>
                <a:gd name="T61" fmla="*/ 175 h 601"/>
                <a:gd name="T62" fmla="*/ 2816 w 3680"/>
                <a:gd name="T63" fmla="*/ 172 h 601"/>
                <a:gd name="T64" fmla="*/ 3040 w 3680"/>
                <a:gd name="T65" fmla="*/ 155 h 601"/>
                <a:gd name="T66" fmla="*/ 3046 w 3680"/>
                <a:gd name="T67" fmla="*/ 154 h 601"/>
                <a:gd name="T68" fmla="*/ 3301 w 3680"/>
                <a:gd name="T69" fmla="*/ 145 h 601"/>
                <a:gd name="T70" fmla="*/ 3596 w 3680"/>
                <a:gd name="T71" fmla="*/ 133 h 601"/>
                <a:gd name="T72" fmla="*/ 3680 w 3680"/>
                <a:gd name="T73" fmla="*/ 130 h 601"/>
                <a:gd name="T74" fmla="*/ 3680 w 3680"/>
                <a:gd name="T75" fmla="*/ 266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80" h="601">
                  <a:moveTo>
                    <a:pt x="3680" y="266"/>
                  </a:moveTo>
                  <a:cubicBezTo>
                    <a:pt x="3607" y="267"/>
                    <a:pt x="3535" y="271"/>
                    <a:pt x="3463" y="277"/>
                  </a:cubicBezTo>
                  <a:cubicBezTo>
                    <a:pt x="3436" y="279"/>
                    <a:pt x="3410" y="280"/>
                    <a:pt x="3383" y="281"/>
                  </a:cubicBezTo>
                  <a:cubicBezTo>
                    <a:pt x="3299" y="284"/>
                    <a:pt x="3215" y="292"/>
                    <a:pt x="3131" y="294"/>
                  </a:cubicBezTo>
                  <a:cubicBezTo>
                    <a:pt x="3076" y="296"/>
                    <a:pt x="3020" y="298"/>
                    <a:pt x="2966" y="303"/>
                  </a:cubicBezTo>
                  <a:cubicBezTo>
                    <a:pt x="2916" y="307"/>
                    <a:pt x="2866" y="305"/>
                    <a:pt x="2816" y="308"/>
                  </a:cubicBezTo>
                  <a:cubicBezTo>
                    <a:pt x="2726" y="314"/>
                    <a:pt x="2636" y="309"/>
                    <a:pt x="2546" y="304"/>
                  </a:cubicBezTo>
                  <a:cubicBezTo>
                    <a:pt x="2477" y="301"/>
                    <a:pt x="2409" y="296"/>
                    <a:pt x="2340" y="287"/>
                  </a:cubicBezTo>
                  <a:cubicBezTo>
                    <a:pt x="2261" y="276"/>
                    <a:pt x="2182" y="265"/>
                    <a:pt x="2103" y="250"/>
                  </a:cubicBezTo>
                  <a:cubicBezTo>
                    <a:pt x="2014" y="232"/>
                    <a:pt x="1924" y="214"/>
                    <a:pt x="1834" y="198"/>
                  </a:cubicBezTo>
                  <a:cubicBezTo>
                    <a:pt x="1749" y="184"/>
                    <a:pt x="1664" y="169"/>
                    <a:pt x="1579" y="158"/>
                  </a:cubicBezTo>
                  <a:cubicBezTo>
                    <a:pt x="1461" y="142"/>
                    <a:pt x="1342" y="137"/>
                    <a:pt x="1223" y="142"/>
                  </a:cubicBezTo>
                  <a:cubicBezTo>
                    <a:pt x="1153" y="145"/>
                    <a:pt x="1083" y="153"/>
                    <a:pt x="1014" y="167"/>
                  </a:cubicBezTo>
                  <a:cubicBezTo>
                    <a:pt x="933" y="182"/>
                    <a:pt x="854" y="201"/>
                    <a:pt x="775" y="226"/>
                  </a:cubicBezTo>
                  <a:cubicBezTo>
                    <a:pt x="676" y="257"/>
                    <a:pt x="580" y="295"/>
                    <a:pt x="485" y="337"/>
                  </a:cubicBezTo>
                  <a:cubicBezTo>
                    <a:pt x="397" y="376"/>
                    <a:pt x="312" y="419"/>
                    <a:pt x="229" y="466"/>
                  </a:cubicBezTo>
                  <a:cubicBezTo>
                    <a:pt x="156" y="507"/>
                    <a:pt x="83" y="550"/>
                    <a:pt x="13" y="597"/>
                  </a:cubicBezTo>
                  <a:cubicBezTo>
                    <a:pt x="9" y="599"/>
                    <a:pt x="5" y="600"/>
                    <a:pt x="0" y="601"/>
                  </a:cubicBezTo>
                  <a:cubicBezTo>
                    <a:pt x="23" y="564"/>
                    <a:pt x="56" y="536"/>
                    <a:pt x="89" y="507"/>
                  </a:cubicBezTo>
                  <a:cubicBezTo>
                    <a:pt x="159" y="446"/>
                    <a:pt x="240" y="400"/>
                    <a:pt x="320" y="354"/>
                  </a:cubicBezTo>
                  <a:cubicBezTo>
                    <a:pt x="393" y="312"/>
                    <a:pt x="466" y="270"/>
                    <a:pt x="538" y="227"/>
                  </a:cubicBezTo>
                  <a:cubicBezTo>
                    <a:pt x="590" y="197"/>
                    <a:pt x="642" y="167"/>
                    <a:pt x="695" y="142"/>
                  </a:cubicBezTo>
                  <a:cubicBezTo>
                    <a:pt x="763" y="109"/>
                    <a:pt x="831" y="79"/>
                    <a:pt x="902" y="57"/>
                  </a:cubicBezTo>
                  <a:cubicBezTo>
                    <a:pt x="965" y="38"/>
                    <a:pt x="1028" y="23"/>
                    <a:pt x="1093" y="16"/>
                  </a:cubicBezTo>
                  <a:cubicBezTo>
                    <a:pt x="1184" y="6"/>
                    <a:pt x="1277" y="0"/>
                    <a:pt x="1369" y="9"/>
                  </a:cubicBezTo>
                  <a:cubicBezTo>
                    <a:pt x="1413" y="12"/>
                    <a:pt x="1457" y="13"/>
                    <a:pt x="1500" y="17"/>
                  </a:cubicBezTo>
                  <a:cubicBezTo>
                    <a:pt x="1553" y="22"/>
                    <a:pt x="1606" y="30"/>
                    <a:pt x="1659" y="37"/>
                  </a:cubicBezTo>
                  <a:cubicBezTo>
                    <a:pt x="1769" y="53"/>
                    <a:pt x="1879" y="73"/>
                    <a:pt x="1988" y="93"/>
                  </a:cubicBezTo>
                  <a:cubicBezTo>
                    <a:pt x="2054" y="106"/>
                    <a:pt x="2121" y="119"/>
                    <a:pt x="2187" y="130"/>
                  </a:cubicBezTo>
                  <a:cubicBezTo>
                    <a:pt x="2257" y="142"/>
                    <a:pt x="2326" y="154"/>
                    <a:pt x="2396" y="162"/>
                  </a:cubicBezTo>
                  <a:cubicBezTo>
                    <a:pt x="2451" y="168"/>
                    <a:pt x="2506" y="171"/>
                    <a:pt x="2561" y="175"/>
                  </a:cubicBezTo>
                  <a:cubicBezTo>
                    <a:pt x="2646" y="181"/>
                    <a:pt x="2731" y="174"/>
                    <a:pt x="2816" y="172"/>
                  </a:cubicBezTo>
                  <a:cubicBezTo>
                    <a:pt x="2891" y="170"/>
                    <a:pt x="2965" y="161"/>
                    <a:pt x="3040" y="155"/>
                  </a:cubicBezTo>
                  <a:cubicBezTo>
                    <a:pt x="3042" y="154"/>
                    <a:pt x="3044" y="154"/>
                    <a:pt x="3046" y="154"/>
                  </a:cubicBezTo>
                  <a:cubicBezTo>
                    <a:pt x="3131" y="156"/>
                    <a:pt x="3216" y="147"/>
                    <a:pt x="3301" y="145"/>
                  </a:cubicBezTo>
                  <a:cubicBezTo>
                    <a:pt x="3399" y="142"/>
                    <a:pt x="3498" y="137"/>
                    <a:pt x="3596" y="133"/>
                  </a:cubicBezTo>
                  <a:cubicBezTo>
                    <a:pt x="3624" y="131"/>
                    <a:pt x="3652" y="131"/>
                    <a:pt x="3680" y="130"/>
                  </a:cubicBezTo>
                  <a:cubicBezTo>
                    <a:pt x="3680" y="175"/>
                    <a:pt x="3680" y="220"/>
                    <a:pt x="3680" y="266"/>
                  </a:cubicBezTo>
                  <a:close/>
                </a:path>
              </a:pathLst>
            </a:custGeom>
            <a:solidFill>
              <a:srgbClr val="FAC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107">
              <a:extLst>
                <a:ext uri="{FF2B5EF4-FFF2-40B4-BE49-F238E27FC236}">
                  <a16:creationId xmlns:a16="http://schemas.microsoft.com/office/drawing/2014/main" id="{C4D49CB6-3B6E-1864-E565-706CADF3E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" y="1399"/>
              <a:ext cx="698" cy="607"/>
            </a:xfrm>
            <a:custGeom>
              <a:avLst/>
              <a:gdLst>
                <a:gd name="T0" fmla="*/ 1576 w 2531"/>
                <a:gd name="T1" fmla="*/ 714 h 2199"/>
                <a:gd name="T2" fmla="*/ 1554 w 2531"/>
                <a:gd name="T3" fmla="*/ 1020 h 2199"/>
                <a:gd name="T4" fmla="*/ 2036 w 2531"/>
                <a:gd name="T5" fmla="*/ 1127 h 2199"/>
                <a:gd name="T6" fmla="*/ 2100 w 2531"/>
                <a:gd name="T7" fmla="*/ 1186 h 2199"/>
                <a:gd name="T8" fmla="*/ 1996 w 2531"/>
                <a:gd name="T9" fmla="*/ 1532 h 2199"/>
                <a:gd name="T10" fmla="*/ 1984 w 2531"/>
                <a:gd name="T11" fmla="*/ 1617 h 2199"/>
                <a:gd name="T12" fmla="*/ 2018 w 2531"/>
                <a:gd name="T13" fmla="*/ 1563 h 2199"/>
                <a:gd name="T14" fmla="*/ 2070 w 2531"/>
                <a:gd name="T15" fmla="*/ 1456 h 2199"/>
                <a:gd name="T16" fmla="*/ 2137 w 2531"/>
                <a:gd name="T17" fmla="*/ 1396 h 2199"/>
                <a:gd name="T18" fmla="*/ 2193 w 2531"/>
                <a:gd name="T19" fmla="*/ 1327 h 2199"/>
                <a:gd name="T20" fmla="*/ 2330 w 2531"/>
                <a:gd name="T21" fmla="*/ 1142 h 2199"/>
                <a:gd name="T22" fmla="*/ 2374 w 2531"/>
                <a:gd name="T23" fmla="*/ 974 h 2199"/>
                <a:gd name="T24" fmla="*/ 2527 w 2531"/>
                <a:gd name="T25" fmla="*/ 885 h 2199"/>
                <a:gd name="T26" fmla="*/ 2300 w 2531"/>
                <a:gd name="T27" fmla="*/ 1657 h 2199"/>
                <a:gd name="T28" fmla="*/ 1555 w 2531"/>
                <a:gd name="T29" fmla="*/ 2162 h 2199"/>
                <a:gd name="T30" fmla="*/ 617 w 2531"/>
                <a:gd name="T31" fmla="*/ 2017 h 2199"/>
                <a:gd name="T32" fmla="*/ 51 w 2531"/>
                <a:gd name="T33" fmla="*/ 1286 h 2199"/>
                <a:gd name="T34" fmla="*/ 4 w 2531"/>
                <a:gd name="T35" fmla="*/ 857 h 2199"/>
                <a:gd name="T36" fmla="*/ 101 w 2531"/>
                <a:gd name="T37" fmla="*/ 844 h 2199"/>
                <a:gd name="T38" fmla="*/ 172 w 2531"/>
                <a:gd name="T39" fmla="*/ 955 h 2199"/>
                <a:gd name="T40" fmla="*/ 274 w 2531"/>
                <a:gd name="T41" fmla="*/ 1309 h 2199"/>
                <a:gd name="T42" fmla="*/ 333 w 2531"/>
                <a:gd name="T43" fmla="*/ 1183 h 2199"/>
                <a:gd name="T44" fmla="*/ 377 w 2531"/>
                <a:gd name="T45" fmla="*/ 886 h 2199"/>
                <a:gd name="T46" fmla="*/ 419 w 2531"/>
                <a:gd name="T47" fmla="*/ 769 h 2199"/>
                <a:gd name="T48" fmla="*/ 357 w 2531"/>
                <a:gd name="T49" fmla="*/ 715 h 2199"/>
                <a:gd name="T50" fmla="*/ 369 w 2531"/>
                <a:gd name="T51" fmla="*/ 587 h 2199"/>
                <a:gd name="T52" fmla="*/ 406 w 2531"/>
                <a:gd name="T53" fmla="*/ 730 h 2199"/>
                <a:gd name="T54" fmla="*/ 467 w 2531"/>
                <a:gd name="T55" fmla="*/ 596 h 2199"/>
                <a:gd name="T56" fmla="*/ 442 w 2531"/>
                <a:gd name="T57" fmla="*/ 534 h 2199"/>
                <a:gd name="T58" fmla="*/ 532 w 2531"/>
                <a:gd name="T59" fmla="*/ 561 h 2199"/>
                <a:gd name="T60" fmla="*/ 566 w 2531"/>
                <a:gd name="T61" fmla="*/ 610 h 2199"/>
                <a:gd name="T62" fmla="*/ 593 w 2531"/>
                <a:gd name="T63" fmla="*/ 781 h 2199"/>
                <a:gd name="T64" fmla="*/ 690 w 2531"/>
                <a:gd name="T65" fmla="*/ 593 h 2199"/>
                <a:gd name="T66" fmla="*/ 722 w 2531"/>
                <a:gd name="T67" fmla="*/ 670 h 2199"/>
                <a:gd name="T68" fmla="*/ 743 w 2531"/>
                <a:gd name="T69" fmla="*/ 871 h 2199"/>
                <a:gd name="T70" fmla="*/ 712 w 2531"/>
                <a:gd name="T71" fmla="*/ 844 h 2199"/>
                <a:gd name="T72" fmla="*/ 748 w 2531"/>
                <a:gd name="T73" fmla="*/ 883 h 2199"/>
                <a:gd name="T74" fmla="*/ 740 w 2531"/>
                <a:gd name="T75" fmla="*/ 720 h 2199"/>
                <a:gd name="T76" fmla="*/ 779 w 2531"/>
                <a:gd name="T77" fmla="*/ 668 h 2199"/>
                <a:gd name="T78" fmla="*/ 805 w 2531"/>
                <a:gd name="T79" fmla="*/ 599 h 2199"/>
                <a:gd name="T80" fmla="*/ 861 w 2531"/>
                <a:gd name="T81" fmla="*/ 527 h 2199"/>
                <a:gd name="T82" fmla="*/ 871 w 2531"/>
                <a:gd name="T83" fmla="*/ 352 h 2199"/>
                <a:gd name="T84" fmla="*/ 921 w 2531"/>
                <a:gd name="T85" fmla="*/ 326 h 2199"/>
                <a:gd name="T86" fmla="*/ 966 w 2531"/>
                <a:gd name="T87" fmla="*/ 256 h 2199"/>
                <a:gd name="T88" fmla="*/ 1023 w 2531"/>
                <a:gd name="T89" fmla="*/ 120 h 2199"/>
                <a:gd name="T90" fmla="*/ 1008 w 2531"/>
                <a:gd name="T91" fmla="*/ 109 h 2199"/>
                <a:gd name="T92" fmla="*/ 1019 w 2531"/>
                <a:gd name="T93" fmla="*/ 43 h 2199"/>
                <a:gd name="T94" fmla="*/ 1106 w 2531"/>
                <a:gd name="T95" fmla="*/ 35 h 2199"/>
                <a:gd name="T96" fmla="*/ 1137 w 2531"/>
                <a:gd name="T97" fmla="*/ 25 h 2199"/>
                <a:gd name="T98" fmla="*/ 1357 w 2531"/>
                <a:gd name="T99" fmla="*/ 15 h 2199"/>
                <a:gd name="T100" fmla="*/ 1389 w 2531"/>
                <a:gd name="T101" fmla="*/ 9 h 2199"/>
                <a:gd name="T102" fmla="*/ 1535 w 2531"/>
                <a:gd name="T103" fmla="*/ 66 h 2199"/>
                <a:gd name="T104" fmla="*/ 1596 w 2531"/>
                <a:gd name="T105" fmla="*/ 165 h 2199"/>
                <a:gd name="T106" fmla="*/ 1623 w 2531"/>
                <a:gd name="T107" fmla="*/ 194 h 2199"/>
                <a:gd name="T108" fmla="*/ 1683 w 2531"/>
                <a:gd name="T109" fmla="*/ 391 h 2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31" h="2199">
                  <a:moveTo>
                    <a:pt x="1692" y="413"/>
                  </a:moveTo>
                  <a:cubicBezTo>
                    <a:pt x="1667" y="447"/>
                    <a:pt x="1639" y="480"/>
                    <a:pt x="1616" y="516"/>
                  </a:cubicBezTo>
                  <a:cubicBezTo>
                    <a:pt x="1579" y="577"/>
                    <a:pt x="1554" y="641"/>
                    <a:pt x="1576" y="714"/>
                  </a:cubicBezTo>
                  <a:cubicBezTo>
                    <a:pt x="1577" y="719"/>
                    <a:pt x="1576" y="725"/>
                    <a:pt x="1576" y="730"/>
                  </a:cubicBezTo>
                  <a:cubicBezTo>
                    <a:pt x="1584" y="744"/>
                    <a:pt x="1580" y="758"/>
                    <a:pt x="1575" y="772"/>
                  </a:cubicBezTo>
                  <a:cubicBezTo>
                    <a:pt x="1543" y="853"/>
                    <a:pt x="1530" y="935"/>
                    <a:pt x="1554" y="1020"/>
                  </a:cubicBezTo>
                  <a:cubicBezTo>
                    <a:pt x="1568" y="1072"/>
                    <a:pt x="1601" y="1110"/>
                    <a:pt x="1648" y="1137"/>
                  </a:cubicBezTo>
                  <a:cubicBezTo>
                    <a:pt x="1716" y="1176"/>
                    <a:pt x="1790" y="1176"/>
                    <a:pt x="1865" y="1168"/>
                  </a:cubicBezTo>
                  <a:cubicBezTo>
                    <a:pt x="1923" y="1162"/>
                    <a:pt x="1980" y="1145"/>
                    <a:pt x="2036" y="1127"/>
                  </a:cubicBezTo>
                  <a:cubicBezTo>
                    <a:pt x="2044" y="1125"/>
                    <a:pt x="2052" y="1121"/>
                    <a:pt x="2061" y="1121"/>
                  </a:cubicBezTo>
                  <a:cubicBezTo>
                    <a:pt x="2063" y="1121"/>
                    <a:pt x="2065" y="1121"/>
                    <a:pt x="2067" y="1122"/>
                  </a:cubicBezTo>
                  <a:cubicBezTo>
                    <a:pt x="2096" y="1136"/>
                    <a:pt x="2108" y="1154"/>
                    <a:pt x="2100" y="1186"/>
                  </a:cubicBezTo>
                  <a:cubicBezTo>
                    <a:pt x="2083" y="1260"/>
                    <a:pt x="2075" y="1336"/>
                    <a:pt x="2037" y="1404"/>
                  </a:cubicBezTo>
                  <a:cubicBezTo>
                    <a:pt x="2025" y="1424"/>
                    <a:pt x="2021" y="1448"/>
                    <a:pt x="2020" y="1471"/>
                  </a:cubicBezTo>
                  <a:cubicBezTo>
                    <a:pt x="2018" y="1494"/>
                    <a:pt x="2011" y="1514"/>
                    <a:pt x="1996" y="1532"/>
                  </a:cubicBezTo>
                  <a:cubicBezTo>
                    <a:pt x="1992" y="1537"/>
                    <a:pt x="1989" y="1542"/>
                    <a:pt x="1989" y="1549"/>
                  </a:cubicBezTo>
                  <a:cubicBezTo>
                    <a:pt x="1988" y="1555"/>
                    <a:pt x="1988" y="1561"/>
                    <a:pt x="1985" y="1565"/>
                  </a:cubicBezTo>
                  <a:cubicBezTo>
                    <a:pt x="1968" y="1582"/>
                    <a:pt x="1970" y="1600"/>
                    <a:pt x="1984" y="1617"/>
                  </a:cubicBezTo>
                  <a:cubicBezTo>
                    <a:pt x="1989" y="1623"/>
                    <a:pt x="1985" y="1631"/>
                    <a:pt x="1990" y="1636"/>
                  </a:cubicBezTo>
                  <a:cubicBezTo>
                    <a:pt x="1998" y="1633"/>
                    <a:pt x="1997" y="1627"/>
                    <a:pt x="1996" y="1621"/>
                  </a:cubicBezTo>
                  <a:cubicBezTo>
                    <a:pt x="1994" y="1598"/>
                    <a:pt x="2003" y="1579"/>
                    <a:pt x="2018" y="1563"/>
                  </a:cubicBezTo>
                  <a:cubicBezTo>
                    <a:pt x="2026" y="1553"/>
                    <a:pt x="2035" y="1544"/>
                    <a:pt x="2032" y="1530"/>
                  </a:cubicBezTo>
                  <a:cubicBezTo>
                    <a:pt x="2032" y="1524"/>
                    <a:pt x="2034" y="1519"/>
                    <a:pt x="2037" y="1515"/>
                  </a:cubicBezTo>
                  <a:cubicBezTo>
                    <a:pt x="2051" y="1497"/>
                    <a:pt x="2066" y="1480"/>
                    <a:pt x="2070" y="1456"/>
                  </a:cubicBezTo>
                  <a:cubicBezTo>
                    <a:pt x="2071" y="1452"/>
                    <a:pt x="2075" y="1448"/>
                    <a:pt x="2079" y="1446"/>
                  </a:cubicBezTo>
                  <a:cubicBezTo>
                    <a:pt x="2081" y="1445"/>
                    <a:pt x="2084" y="1445"/>
                    <a:pt x="2084" y="1443"/>
                  </a:cubicBezTo>
                  <a:cubicBezTo>
                    <a:pt x="2097" y="1422"/>
                    <a:pt x="2118" y="1411"/>
                    <a:pt x="2137" y="1396"/>
                  </a:cubicBezTo>
                  <a:cubicBezTo>
                    <a:pt x="2145" y="1390"/>
                    <a:pt x="2146" y="1379"/>
                    <a:pt x="2146" y="1369"/>
                  </a:cubicBezTo>
                  <a:cubicBezTo>
                    <a:pt x="2147" y="1358"/>
                    <a:pt x="2150" y="1351"/>
                    <a:pt x="2163" y="1350"/>
                  </a:cubicBezTo>
                  <a:cubicBezTo>
                    <a:pt x="2177" y="1349"/>
                    <a:pt x="2186" y="1338"/>
                    <a:pt x="2193" y="1327"/>
                  </a:cubicBezTo>
                  <a:cubicBezTo>
                    <a:pt x="2210" y="1295"/>
                    <a:pt x="2237" y="1270"/>
                    <a:pt x="2246" y="1234"/>
                  </a:cubicBezTo>
                  <a:cubicBezTo>
                    <a:pt x="2251" y="1216"/>
                    <a:pt x="2270" y="1203"/>
                    <a:pt x="2287" y="1195"/>
                  </a:cubicBezTo>
                  <a:cubicBezTo>
                    <a:pt x="2310" y="1183"/>
                    <a:pt x="2322" y="1164"/>
                    <a:pt x="2330" y="1142"/>
                  </a:cubicBezTo>
                  <a:cubicBezTo>
                    <a:pt x="2332" y="1137"/>
                    <a:pt x="2334" y="1132"/>
                    <a:pt x="2335" y="1127"/>
                  </a:cubicBezTo>
                  <a:cubicBezTo>
                    <a:pt x="2340" y="1091"/>
                    <a:pt x="2353" y="1059"/>
                    <a:pt x="2374" y="1030"/>
                  </a:cubicBezTo>
                  <a:cubicBezTo>
                    <a:pt x="2387" y="1012"/>
                    <a:pt x="2388" y="993"/>
                    <a:pt x="2374" y="974"/>
                  </a:cubicBezTo>
                  <a:cubicBezTo>
                    <a:pt x="2374" y="972"/>
                    <a:pt x="2374" y="970"/>
                    <a:pt x="2375" y="969"/>
                  </a:cubicBezTo>
                  <a:cubicBezTo>
                    <a:pt x="2418" y="938"/>
                    <a:pt x="2465" y="915"/>
                    <a:pt x="2509" y="886"/>
                  </a:cubicBezTo>
                  <a:cubicBezTo>
                    <a:pt x="2514" y="882"/>
                    <a:pt x="2521" y="880"/>
                    <a:pt x="2527" y="885"/>
                  </a:cubicBezTo>
                  <a:cubicBezTo>
                    <a:pt x="2531" y="967"/>
                    <a:pt x="2526" y="1048"/>
                    <a:pt x="2513" y="1129"/>
                  </a:cubicBezTo>
                  <a:cubicBezTo>
                    <a:pt x="2498" y="1229"/>
                    <a:pt x="2471" y="1325"/>
                    <a:pt x="2432" y="1418"/>
                  </a:cubicBezTo>
                  <a:cubicBezTo>
                    <a:pt x="2397" y="1502"/>
                    <a:pt x="2353" y="1581"/>
                    <a:pt x="2300" y="1657"/>
                  </a:cubicBezTo>
                  <a:cubicBezTo>
                    <a:pt x="2250" y="1728"/>
                    <a:pt x="2194" y="1793"/>
                    <a:pt x="2131" y="1852"/>
                  </a:cubicBezTo>
                  <a:cubicBezTo>
                    <a:pt x="2056" y="1923"/>
                    <a:pt x="1973" y="1984"/>
                    <a:pt x="1883" y="2035"/>
                  </a:cubicBezTo>
                  <a:cubicBezTo>
                    <a:pt x="1779" y="2092"/>
                    <a:pt x="1670" y="2135"/>
                    <a:pt x="1555" y="2162"/>
                  </a:cubicBezTo>
                  <a:cubicBezTo>
                    <a:pt x="1475" y="2181"/>
                    <a:pt x="1395" y="2191"/>
                    <a:pt x="1313" y="2194"/>
                  </a:cubicBezTo>
                  <a:cubicBezTo>
                    <a:pt x="1203" y="2199"/>
                    <a:pt x="1095" y="2188"/>
                    <a:pt x="988" y="2165"/>
                  </a:cubicBezTo>
                  <a:cubicBezTo>
                    <a:pt x="857" y="2136"/>
                    <a:pt x="733" y="2086"/>
                    <a:pt x="617" y="2017"/>
                  </a:cubicBezTo>
                  <a:cubicBezTo>
                    <a:pt x="534" y="1968"/>
                    <a:pt x="458" y="1909"/>
                    <a:pt x="389" y="1844"/>
                  </a:cubicBezTo>
                  <a:cubicBezTo>
                    <a:pt x="331" y="1789"/>
                    <a:pt x="279" y="1728"/>
                    <a:pt x="233" y="1663"/>
                  </a:cubicBezTo>
                  <a:cubicBezTo>
                    <a:pt x="152" y="1547"/>
                    <a:pt x="90" y="1422"/>
                    <a:pt x="51" y="1286"/>
                  </a:cubicBezTo>
                  <a:cubicBezTo>
                    <a:pt x="26" y="1197"/>
                    <a:pt x="10" y="1107"/>
                    <a:pt x="3" y="1014"/>
                  </a:cubicBezTo>
                  <a:cubicBezTo>
                    <a:pt x="0" y="971"/>
                    <a:pt x="1" y="928"/>
                    <a:pt x="1" y="885"/>
                  </a:cubicBezTo>
                  <a:cubicBezTo>
                    <a:pt x="0" y="875"/>
                    <a:pt x="2" y="866"/>
                    <a:pt x="4" y="857"/>
                  </a:cubicBezTo>
                  <a:cubicBezTo>
                    <a:pt x="12" y="846"/>
                    <a:pt x="24" y="853"/>
                    <a:pt x="33" y="852"/>
                  </a:cubicBezTo>
                  <a:cubicBezTo>
                    <a:pt x="35" y="852"/>
                    <a:pt x="37" y="853"/>
                    <a:pt x="39" y="853"/>
                  </a:cubicBezTo>
                  <a:cubicBezTo>
                    <a:pt x="62" y="861"/>
                    <a:pt x="82" y="852"/>
                    <a:pt x="101" y="844"/>
                  </a:cubicBezTo>
                  <a:cubicBezTo>
                    <a:pt x="117" y="837"/>
                    <a:pt x="127" y="841"/>
                    <a:pt x="142" y="849"/>
                  </a:cubicBezTo>
                  <a:cubicBezTo>
                    <a:pt x="171" y="866"/>
                    <a:pt x="167" y="889"/>
                    <a:pt x="165" y="913"/>
                  </a:cubicBezTo>
                  <a:cubicBezTo>
                    <a:pt x="164" y="928"/>
                    <a:pt x="165" y="942"/>
                    <a:pt x="172" y="955"/>
                  </a:cubicBezTo>
                  <a:cubicBezTo>
                    <a:pt x="189" y="987"/>
                    <a:pt x="195" y="1022"/>
                    <a:pt x="194" y="1058"/>
                  </a:cubicBezTo>
                  <a:cubicBezTo>
                    <a:pt x="193" y="1098"/>
                    <a:pt x="201" y="1134"/>
                    <a:pt x="214" y="1172"/>
                  </a:cubicBezTo>
                  <a:cubicBezTo>
                    <a:pt x="231" y="1220"/>
                    <a:pt x="256" y="1263"/>
                    <a:pt x="274" y="1309"/>
                  </a:cubicBezTo>
                  <a:cubicBezTo>
                    <a:pt x="281" y="1326"/>
                    <a:pt x="307" y="1328"/>
                    <a:pt x="319" y="1313"/>
                  </a:cubicBezTo>
                  <a:cubicBezTo>
                    <a:pt x="321" y="1310"/>
                    <a:pt x="323" y="1308"/>
                    <a:pt x="323" y="1304"/>
                  </a:cubicBezTo>
                  <a:cubicBezTo>
                    <a:pt x="328" y="1264"/>
                    <a:pt x="344" y="1224"/>
                    <a:pt x="333" y="1183"/>
                  </a:cubicBezTo>
                  <a:cubicBezTo>
                    <a:pt x="329" y="1167"/>
                    <a:pt x="330" y="1153"/>
                    <a:pt x="341" y="1140"/>
                  </a:cubicBezTo>
                  <a:cubicBezTo>
                    <a:pt x="358" y="1121"/>
                    <a:pt x="361" y="1099"/>
                    <a:pt x="354" y="1074"/>
                  </a:cubicBezTo>
                  <a:cubicBezTo>
                    <a:pt x="334" y="1008"/>
                    <a:pt x="339" y="946"/>
                    <a:pt x="377" y="886"/>
                  </a:cubicBezTo>
                  <a:cubicBezTo>
                    <a:pt x="383" y="876"/>
                    <a:pt x="388" y="865"/>
                    <a:pt x="393" y="855"/>
                  </a:cubicBezTo>
                  <a:cubicBezTo>
                    <a:pt x="404" y="834"/>
                    <a:pt x="413" y="814"/>
                    <a:pt x="418" y="792"/>
                  </a:cubicBezTo>
                  <a:cubicBezTo>
                    <a:pt x="420" y="785"/>
                    <a:pt x="423" y="778"/>
                    <a:pt x="419" y="769"/>
                  </a:cubicBezTo>
                  <a:cubicBezTo>
                    <a:pt x="407" y="771"/>
                    <a:pt x="395" y="783"/>
                    <a:pt x="381" y="775"/>
                  </a:cubicBezTo>
                  <a:cubicBezTo>
                    <a:pt x="367" y="768"/>
                    <a:pt x="375" y="752"/>
                    <a:pt x="371" y="741"/>
                  </a:cubicBezTo>
                  <a:cubicBezTo>
                    <a:pt x="367" y="731"/>
                    <a:pt x="359" y="724"/>
                    <a:pt x="357" y="715"/>
                  </a:cubicBezTo>
                  <a:cubicBezTo>
                    <a:pt x="348" y="670"/>
                    <a:pt x="345" y="626"/>
                    <a:pt x="351" y="581"/>
                  </a:cubicBezTo>
                  <a:cubicBezTo>
                    <a:pt x="355" y="578"/>
                    <a:pt x="359" y="577"/>
                    <a:pt x="363" y="579"/>
                  </a:cubicBezTo>
                  <a:cubicBezTo>
                    <a:pt x="366" y="581"/>
                    <a:pt x="368" y="584"/>
                    <a:pt x="369" y="587"/>
                  </a:cubicBezTo>
                  <a:cubicBezTo>
                    <a:pt x="377" y="631"/>
                    <a:pt x="392" y="675"/>
                    <a:pt x="389" y="721"/>
                  </a:cubicBezTo>
                  <a:cubicBezTo>
                    <a:pt x="389" y="725"/>
                    <a:pt x="387" y="731"/>
                    <a:pt x="391" y="734"/>
                  </a:cubicBezTo>
                  <a:cubicBezTo>
                    <a:pt x="396" y="738"/>
                    <a:pt x="402" y="734"/>
                    <a:pt x="406" y="730"/>
                  </a:cubicBezTo>
                  <a:cubicBezTo>
                    <a:pt x="435" y="699"/>
                    <a:pt x="470" y="672"/>
                    <a:pt x="485" y="629"/>
                  </a:cubicBezTo>
                  <a:cubicBezTo>
                    <a:pt x="488" y="622"/>
                    <a:pt x="489" y="614"/>
                    <a:pt x="487" y="606"/>
                  </a:cubicBezTo>
                  <a:cubicBezTo>
                    <a:pt x="484" y="594"/>
                    <a:pt x="482" y="587"/>
                    <a:pt x="467" y="596"/>
                  </a:cubicBezTo>
                  <a:cubicBezTo>
                    <a:pt x="454" y="603"/>
                    <a:pt x="449" y="600"/>
                    <a:pt x="449" y="585"/>
                  </a:cubicBezTo>
                  <a:cubicBezTo>
                    <a:pt x="449" y="576"/>
                    <a:pt x="448" y="567"/>
                    <a:pt x="444" y="559"/>
                  </a:cubicBezTo>
                  <a:cubicBezTo>
                    <a:pt x="440" y="551"/>
                    <a:pt x="440" y="543"/>
                    <a:pt x="442" y="534"/>
                  </a:cubicBezTo>
                  <a:cubicBezTo>
                    <a:pt x="443" y="528"/>
                    <a:pt x="442" y="519"/>
                    <a:pt x="450" y="518"/>
                  </a:cubicBezTo>
                  <a:cubicBezTo>
                    <a:pt x="457" y="517"/>
                    <a:pt x="460" y="525"/>
                    <a:pt x="464" y="530"/>
                  </a:cubicBezTo>
                  <a:cubicBezTo>
                    <a:pt x="481" y="552"/>
                    <a:pt x="501" y="568"/>
                    <a:pt x="532" y="561"/>
                  </a:cubicBezTo>
                  <a:cubicBezTo>
                    <a:pt x="542" y="559"/>
                    <a:pt x="550" y="562"/>
                    <a:pt x="553" y="574"/>
                  </a:cubicBezTo>
                  <a:cubicBezTo>
                    <a:pt x="556" y="585"/>
                    <a:pt x="567" y="594"/>
                    <a:pt x="565" y="607"/>
                  </a:cubicBezTo>
                  <a:cubicBezTo>
                    <a:pt x="565" y="608"/>
                    <a:pt x="565" y="610"/>
                    <a:pt x="566" y="610"/>
                  </a:cubicBezTo>
                  <a:cubicBezTo>
                    <a:pt x="593" y="610"/>
                    <a:pt x="579" y="628"/>
                    <a:pt x="578" y="638"/>
                  </a:cubicBezTo>
                  <a:cubicBezTo>
                    <a:pt x="577" y="670"/>
                    <a:pt x="580" y="701"/>
                    <a:pt x="585" y="732"/>
                  </a:cubicBezTo>
                  <a:cubicBezTo>
                    <a:pt x="587" y="748"/>
                    <a:pt x="589" y="764"/>
                    <a:pt x="593" y="781"/>
                  </a:cubicBezTo>
                  <a:cubicBezTo>
                    <a:pt x="600" y="763"/>
                    <a:pt x="604" y="745"/>
                    <a:pt x="606" y="727"/>
                  </a:cubicBezTo>
                  <a:cubicBezTo>
                    <a:pt x="610" y="678"/>
                    <a:pt x="640" y="641"/>
                    <a:pt x="666" y="603"/>
                  </a:cubicBezTo>
                  <a:cubicBezTo>
                    <a:pt x="671" y="595"/>
                    <a:pt x="681" y="591"/>
                    <a:pt x="690" y="593"/>
                  </a:cubicBezTo>
                  <a:cubicBezTo>
                    <a:pt x="700" y="594"/>
                    <a:pt x="701" y="604"/>
                    <a:pt x="703" y="611"/>
                  </a:cubicBezTo>
                  <a:cubicBezTo>
                    <a:pt x="705" y="621"/>
                    <a:pt x="709" y="630"/>
                    <a:pt x="710" y="640"/>
                  </a:cubicBezTo>
                  <a:cubicBezTo>
                    <a:pt x="710" y="652"/>
                    <a:pt x="710" y="660"/>
                    <a:pt x="722" y="670"/>
                  </a:cubicBezTo>
                  <a:cubicBezTo>
                    <a:pt x="735" y="681"/>
                    <a:pt x="736" y="706"/>
                    <a:pt x="731" y="723"/>
                  </a:cubicBezTo>
                  <a:cubicBezTo>
                    <a:pt x="723" y="760"/>
                    <a:pt x="729" y="796"/>
                    <a:pt x="737" y="831"/>
                  </a:cubicBezTo>
                  <a:cubicBezTo>
                    <a:pt x="740" y="844"/>
                    <a:pt x="743" y="857"/>
                    <a:pt x="743" y="871"/>
                  </a:cubicBezTo>
                  <a:cubicBezTo>
                    <a:pt x="744" y="875"/>
                    <a:pt x="743" y="879"/>
                    <a:pt x="739" y="881"/>
                  </a:cubicBezTo>
                  <a:cubicBezTo>
                    <a:pt x="735" y="883"/>
                    <a:pt x="731" y="879"/>
                    <a:pt x="729" y="876"/>
                  </a:cubicBezTo>
                  <a:cubicBezTo>
                    <a:pt x="722" y="868"/>
                    <a:pt x="719" y="857"/>
                    <a:pt x="712" y="844"/>
                  </a:cubicBezTo>
                  <a:cubicBezTo>
                    <a:pt x="727" y="891"/>
                    <a:pt x="742" y="933"/>
                    <a:pt x="758" y="979"/>
                  </a:cubicBezTo>
                  <a:cubicBezTo>
                    <a:pt x="763" y="962"/>
                    <a:pt x="766" y="951"/>
                    <a:pt x="756" y="937"/>
                  </a:cubicBezTo>
                  <a:cubicBezTo>
                    <a:pt x="746" y="922"/>
                    <a:pt x="739" y="904"/>
                    <a:pt x="748" y="883"/>
                  </a:cubicBezTo>
                  <a:cubicBezTo>
                    <a:pt x="756" y="865"/>
                    <a:pt x="748" y="843"/>
                    <a:pt x="739" y="825"/>
                  </a:cubicBezTo>
                  <a:cubicBezTo>
                    <a:pt x="726" y="797"/>
                    <a:pt x="725" y="767"/>
                    <a:pt x="729" y="737"/>
                  </a:cubicBezTo>
                  <a:cubicBezTo>
                    <a:pt x="730" y="730"/>
                    <a:pt x="731" y="721"/>
                    <a:pt x="740" y="720"/>
                  </a:cubicBezTo>
                  <a:cubicBezTo>
                    <a:pt x="748" y="719"/>
                    <a:pt x="751" y="728"/>
                    <a:pt x="754" y="734"/>
                  </a:cubicBezTo>
                  <a:cubicBezTo>
                    <a:pt x="759" y="744"/>
                    <a:pt x="760" y="756"/>
                    <a:pt x="768" y="764"/>
                  </a:cubicBezTo>
                  <a:cubicBezTo>
                    <a:pt x="793" y="734"/>
                    <a:pt x="790" y="701"/>
                    <a:pt x="779" y="668"/>
                  </a:cubicBezTo>
                  <a:cubicBezTo>
                    <a:pt x="773" y="648"/>
                    <a:pt x="774" y="628"/>
                    <a:pt x="780" y="609"/>
                  </a:cubicBezTo>
                  <a:cubicBezTo>
                    <a:pt x="783" y="598"/>
                    <a:pt x="789" y="588"/>
                    <a:pt x="804" y="596"/>
                  </a:cubicBezTo>
                  <a:cubicBezTo>
                    <a:pt x="805" y="597"/>
                    <a:pt x="803" y="599"/>
                    <a:pt x="805" y="599"/>
                  </a:cubicBezTo>
                  <a:cubicBezTo>
                    <a:pt x="806" y="599"/>
                    <a:pt x="806" y="596"/>
                    <a:pt x="807" y="595"/>
                  </a:cubicBezTo>
                  <a:cubicBezTo>
                    <a:pt x="815" y="583"/>
                    <a:pt x="823" y="572"/>
                    <a:pt x="837" y="565"/>
                  </a:cubicBezTo>
                  <a:cubicBezTo>
                    <a:pt x="852" y="557"/>
                    <a:pt x="856" y="541"/>
                    <a:pt x="861" y="527"/>
                  </a:cubicBezTo>
                  <a:cubicBezTo>
                    <a:pt x="878" y="486"/>
                    <a:pt x="887" y="444"/>
                    <a:pt x="876" y="400"/>
                  </a:cubicBezTo>
                  <a:cubicBezTo>
                    <a:pt x="874" y="394"/>
                    <a:pt x="874" y="387"/>
                    <a:pt x="876" y="381"/>
                  </a:cubicBezTo>
                  <a:cubicBezTo>
                    <a:pt x="880" y="370"/>
                    <a:pt x="887" y="361"/>
                    <a:pt x="871" y="352"/>
                  </a:cubicBezTo>
                  <a:cubicBezTo>
                    <a:pt x="863" y="347"/>
                    <a:pt x="868" y="334"/>
                    <a:pt x="873" y="326"/>
                  </a:cubicBezTo>
                  <a:cubicBezTo>
                    <a:pt x="879" y="318"/>
                    <a:pt x="885" y="305"/>
                    <a:pt x="897" y="309"/>
                  </a:cubicBezTo>
                  <a:cubicBezTo>
                    <a:pt x="905" y="311"/>
                    <a:pt x="919" y="312"/>
                    <a:pt x="921" y="326"/>
                  </a:cubicBezTo>
                  <a:cubicBezTo>
                    <a:pt x="923" y="342"/>
                    <a:pt x="931" y="356"/>
                    <a:pt x="927" y="373"/>
                  </a:cubicBezTo>
                  <a:cubicBezTo>
                    <a:pt x="932" y="364"/>
                    <a:pt x="931" y="356"/>
                    <a:pt x="930" y="347"/>
                  </a:cubicBezTo>
                  <a:cubicBezTo>
                    <a:pt x="925" y="310"/>
                    <a:pt x="935" y="279"/>
                    <a:pt x="966" y="256"/>
                  </a:cubicBezTo>
                  <a:cubicBezTo>
                    <a:pt x="972" y="252"/>
                    <a:pt x="975" y="245"/>
                    <a:pt x="978" y="239"/>
                  </a:cubicBezTo>
                  <a:cubicBezTo>
                    <a:pt x="993" y="209"/>
                    <a:pt x="1004" y="177"/>
                    <a:pt x="1011" y="144"/>
                  </a:cubicBezTo>
                  <a:cubicBezTo>
                    <a:pt x="1013" y="136"/>
                    <a:pt x="1013" y="126"/>
                    <a:pt x="1023" y="120"/>
                  </a:cubicBezTo>
                  <a:cubicBezTo>
                    <a:pt x="1031" y="144"/>
                    <a:pt x="1022" y="166"/>
                    <a:pt x="1022" y="184"/>
                  </a:cubicBezTo>
                  <a:cubicBezTo>
                    <a:pt x="1020" y="171"/>
                    <a:pt x="1028" y="154"/>
                    <a:pt x="1027" y="136"/>
                  </a:cubicBezTo>
                  <a:cubicBezTo>
                    <a:pt x="1027" y="120"/>
                    <a:pt x="1019" y="114"/>
                    <a:pt x="1008" y="109"/>
                  </a:cubicBezTo>
                  <a:cubicBezTo>
                    <a:pt x="989" y="99"/>
                    <a:pt x="986" y="92"/>
                    <a:pt x="996" y="73"/>
                  </a:cubicBezTo>
                  <a:cubicBezTo>
                    <a:pt x="999" y="66"/>
                    <a:pt x="1004" y="60"/>
                    <a:pt x="1008" y="53"/>
                  </a:cubicBezTo>
                  <a:cubicBezTo>
                    <a:pt x="1011" y="48"/>
                    <a:pt x="1014" y="45"/>
                    <a:pt x="1019" y="43"/>
                  </a:cubicBezTo>
                  <a:cubicBezTo>
                    <a:pt x="1040" y="39"/>
                    <a:pt x="1060" y="34"/>
                    <a:pt x="1080" y="30"/>
                  </a:cubicBezTo>
                  <a:cubicBezTo>
                    <a:pt x="1087" y="29"/>
                    <a:pt x="1094" y="27"/>
                    <a:pt x="1102" y="30"/>
                  </a:cubicBezTo>
                  <a:cubicBezTo>
                    <a:pt x="1104" y="31"/>
                    <a:pt x="1105" y="33"/>
                    <a:pt x="1106" y="35"/>
                  </a:cubicBezTo>
                  <a:cubicBezTo>
                    <a:pt x="1101" y="63"/>
                    <a:pt x="1105" y="91"/>
                    <a:pt x="1104" y="113"/>
                  </a:cubicBezTo>
                  <a:cubicBezTo>
                    <a:pt x="1115" y="90"/>
                    <a:pt x="1131" y="63"/>
                    <a:pt x="1133" y="30"/>
                  </a:cubicBezTo>
                  <a:cubicBezTo>
                    <a:pt x="1134" y="28"/>
                    <a:pt x="1135" y="26"/>
                    <a:pt x="1137" y="25"/>
                  </a:cubicBezTo>
                  <a:cubicBezTo>
                    <a:pt x="1167" y="11"/>
                    <a:pt x="1199" y="15"/>
                    <a:pt x="1230" y="11"/>
                  </a:cubicBezTo>
                  <a:cubicBezTo>
                    <a:pt x="1262" y="7"/>
                    <a:pt x="1294" y="9"/>
                    <a:pt x="1325" y="4"/>
                  </a:cubicBezTo>
                  <a:cubicBezTo>
                    <a:pt x="1338" y="0"/>
                    <a:pt x="1348" y="6"/>
                    <a:pt x="1357" y="15"/>
                  </a:cubicBezTo>
                  <a:cubicBezTo>
                    <a:pt x="1363" y="25"/>
                    <a:pt x="1362" y="34"/>
                    <a:pt x="1355" y="42"/>
                  </a:cubicBezTo>
                  <a:cubicBezTo>
                    <a:pt x="1365" y="34"/>
                    <a:pt x="1376" y="25"/>
                    <a:pt x="1383" y="12"/>
                  </a:cubicBezTo>
                  <a:cubicBezTo>
                    <a:pt x="1385" y="11"/>
                    <a:pt x="1387" y="10"/>
                    <a:pt x="1389" y="9"/>
                  </a:cubicBezTo>
                  <a:cubicBezTo>
                    <a:pt x="1417" y="6"/>
                    <a:pt x="1446" y="6"/>
                    <a:pt x="1474" y="10"/>
                  </a:cubicBezTo>
                  <a:cubicBezTo>
                    <a:pt x="1477" y="10"/>
                    <a:pt x="1480" y="12"/>
                    <a:pt x="1482" y="13"/>
                  </a:cubicBezTo>
                  <a:cubicBezTo>
                    <a:pt x="1509" y="22"/>
                    <a:pt x="1524" y="39"/>
                    <a:pt x="1535" y="66"/>
                  </a:cubicBezTo>
                  <a:cubicBezTo>
                    <a:pt x="1541" y="79"/>
                    <a:pt x="1555" y="94"/>
                    <a:pt x="1567" y="107"/>
                  </a:cubicBezTo>
                  <a:cubicBezTo>
                    <a:pt x="1576" y="118"/>
                    <a:pt x="1584" y="131"/>
                    <a:pt x="1586" y="146"/>
                  </a:cubicBezTo>
                  <a:cubicBezTo>
                    <a:pt x="1586" y="154"/>
                    <a:pt x="1592" y="159"/>
                    <a:pt x="1596" y="165"/>
                  </a:cubicBezTo>
                  <a:cubicBezTo>
                    <a:pt x="1597" y="166"/>
                    <a:pt x="1597" y="168"/>
                    <a:pt x="1600" y="167"/>
                  </a:cubicBezTo>
                  <a:cubicBezTo>
                    <a:pt x="1616" y="164"/>
                    <a:pt x="1616" y="164"/>
                    <a:pt x="1619" y="168"/>
                  </a:cubicBezTo>
                  <a:cubicBezTo>
                    <a:pt x="1626" y="176"/>
                    <a:pt x="1629" y="184"/>
                    <a:pt x="1623" y="194"/>
                  </a:cubicBezTo>
                  <a:cubicBezTo>
                    <a:pt x="1620" y="197"/>
                    <a:pt x="1620" y="201"/>
                    <a:pt x="1622" y="205"/>
                  </a:cubicBezTo>
                  <a:cubicBezTo>
                    <a:pt x="1631" y="222"/>
                    <a:pt x="1627" y="241"/>
                    <a:pt x="1630" y="260"/>
                  </a:cubicBezTo>
                  <a:cubicBezTo>
                    <a:pt x="1636" y="308"/>
                    <a:pt x="1655" y="351"/>
                    <a:pt x="1683" y="391"/>
                  </a:cubicBezTo>
                  <a:cubicBezTo>
                    <a:pt x="1688" y="397"/>
                    <a:pt x="1698" y="402"/>
                    <a:pt x="1692" y="413"/>
                  </a:cubicBezTo>
                  <a:close/>
                </a:path>
              </a:pathLst>
            </a:custGeom>
            <a:solidFill>
              <a:srgbClr val="7FC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108">
              <a:extLst>
                <a:ext uri="{FF2B5EF4-FFF2-40B4-BE49-F238E27FC236}">
                  <a16:creationId xmlns:a16="http://schemas.microsoft.com/office/drawing/2014/main" id="{4457DE0D-ADB7-F5BD-4F33-58ABED842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" y="1306"/>
              <a:ext cx="557" cy="285"/>
            </a:xfrm>
            <a:custGeom>
              <a:avLst/>
              <a:gdLst>
                <a:gd name="T0" fmla="*/ 1113 w 2018"/>
                <a:gd name="T1" fmla="*/ 366 h 1032"/>
                <a:gd name="T2" fmla="*/ 1180 w 2018"/>
                <a:gd name="T3" fmla="*/ 282 h 1032"/>
                <a:gd name="T4" fmla="*/ 1224 w 2018"/>
                <a:gd name="T5" fmla="*/ 254 h 1032"/>
                <a:gd name="T6" fmla="*/ 1143 w 2018"/>
                <a:gd name="T7" fmla="*/ 211 h 1032"/>
                <a:gd name="T8" fmla="*/ 1034 w 2018"/>
                <a:gd name="T9" fmla="*/ 192 h 1032"/>
                <a:gd name="T10" fmla="*/ 957 w 2018"/>
                <a:gd name="T11" fmla="*/ 213 h 1032"/>
                <a:gd name="T12" fmla="*/ 881 w 2018"/>
                <a:gd name="T13" fmla="*/ 193 h 1032"/>
                <a:gd name="T14" fmla="*/ 853 w 2018"/>
                <a:gd name="T15" fmla="*/ 186 h 1032"/>
                <a:gd name="T16" fmla="*/ 712 w 2018"/>
                <a:gd name="T17" fmla="*/ 297 h 1032"/>
                <a:gd name="T18" fmla="*/ 636 w 2018"/>
                <a:gd name="T19" fmla="*/ 360 h 1032"/>
                <a:gd name="T20" fmla="*/ 493 w 2018"/>
                <a:gd name="T21" fmla="*/ 423 h 1032"/>
                <a:gd name="T22" fmla="*/ 353 w 2018"/>
                <a:gd name="T23" fmla="*/ 577 h 1032"/>
                <a:gd name="T24" fmla="*/ 418 w 2018"/>
                <a:gd name="T25" fmla="*/ 504 h 1032"/>
                <a:gd name="T26" fmla="*/ 397 w 2018"/>
                <a:gd name="T27" fmla="*/ 578 h 1032"/>
                <a:gd name="T28" fmla="*/ 294 w 2018"/>
                <a:gd name="T29" fmla="*/ 653 h 1032"/>
                <a:gd name="T30" fmla="*/ 253 w 2018"/>
                <a:gd name="T31" fmla="*/ 668 h 1032"/>
                <a:gd name="T32" fmla="*/ 223 w 2018"/>
                <a:gd name="T33" fmla="*/ 678 h 1032"/>
                <a:gd name="T34" fmla="*/ 233 w 2018"/>
                <a:gd name="T35" fmla="*/ 686 h 1032"/>
                <a:gd name="T36" fmla="*/ 127 w 2018"/>
                <a:gd name="T37" fmla="*/ 842 h 1032"/>
                <a:gd name="T38" fmla="*/ 0 w 2018"/>
                <a:gd name="T39" fmla="*/ 1030 h 1032"/>
                <a:gd name="T40" fmla="*/ 153 w 2018"/>
                <a:gd name="T41" fmla="*/ 740 h 1032"/>
                <a:gd name="T42" fmla="*/ 336 w 2018"/>
                <a:gd name="T43" fmla="*/ 398 h 1032"/>
                <a:gd name="T44" fmla="*/ 574 w 2018"/>
                <a:gd name="T45" fmla="*/ 194 h 1032"/>
                <a:gd name="T46" fmla="*/ 964 w 2018"/>
                <a:gd name="T47" fmla="*/ 41 h 1032"/>
                <a:gd name="T48" fmla="*/ 1254 w 2018"/>
                <a:gd name="T49" fmla="*/ 0 h 1032"/>
                <a:gd name="T50" fmla="*/ 2015 w 2018"/>
                <a:gd name="T51" fmla="*/ 270 h 1032"/>
                <a:gd name="T52" fmla="*/ 1869 w 2018"/>
                <a:gd name="T53" fmla="*/ 257 h 1032"/>
                <a:gd name="T54" fmla="*/ 1806 w 2018"/>
                <a:gd name="T55" fmla="*/ 241 h 1032"/>
                <a:gd name="T56" fmla="*/ 1967 w 2018"/>
                <a:gd name="T57" fmla="*/ 394 h 1032"/>
                <a:gd name="T58" fmla="*/ 1860 w 2018"/>
                <a:gd name="T59" fmla="*/ 418 h 1032"/>
                <a:gd name="T60" fmla="*/ 1885 w 2018"/>
                <a:gd name="T61" fmla="*/ 515 h 1032"/>
                <a:gd name="T62" fmla="*/ 1788 w 2018"/>
                <a:gd name="T63" fmla="*/ 455 h 1032"/>
                <a:gd name="T64" fmla="*/ 1785 w 2018"/>
                <a:gd name="T65" fmla="*/ 345 h 1032"/>
                <a:gd name="T66" fmla="*/ 1785 w 2018"/>
                <a:gd name="T67" fmla="*/ 317 h 1032"/>
                <a:gd name="T68" fmla="*/ 1828 w 2018"/>
                <a:gd name="T69" fmla="*/ 325 h 1032"/>
                <a:gd name="T70" fmla="*/ 1869 w 2018"/>
                <a:gd name="T71" fmla="*/ 387 h 1032"/>
                <a:gd name="T72" fmla="*/ 1903 w 2018"/>
                <a:gd name="T73" fmla="*/ 403 h 1032"/>
                <a:gd name="T74" fmla="*/ 1919 w 2018"/>
                <a:gd name="T75" fmla="*/ 395 h 1032"/>
                <a:gd name="T76" fmla="*/ 1755 w 2018"/>
                <a:gd name="T77" fmla="*/ 284 h 1032"/>
                <a:gd name="T78" fmla="*/ 1753 w 2018"/>
                <a:gd name="T79" fmla="*/ 319 h 1032"/>
                <a:gd name="T80" fmla="*/ 1711 w 2018"/>
                <a:gd name="T81" fmla="*/ 273 h 1032"/>
                <a:gd name="T82" fmla="*/ 1700 w 2018"/>
                <a:gd name="T83" fmla="*/ 294 h 1032"/>
                <a:gd name="T84" fmla="*/ 1644 w 2018"/>
                <a:gd name="T85" fmla="*/ 270 h 1032"/>
                <a:gd name="T86" fmla="*/ 1531 w 2018"/>
                <a:gd name="T87" fmla="*/ 183 h 1032"/>
                <a:gd name="T88" fmla="*/ 1517 w 2018"/>
                <a:gd name="T89" fmla="*/ 198 h 1032"/>
                <a:gd name="T90" fmla="*/ 1555 w 2018"/>
                <a:gd name="T91" fmla="*/ 241 h 1032"/>
                <a:gd name="T92" fmla="*/ 1424 w 2018"/>
                <a:gd name="T93" fmla="*/ 225 h 1032"/>
                <a:gd name="T94" fmla="*/ 1291 w 2018"/>
                <a:gd name="T95" fmla="*/ 197 h 1032"/>
                <a:gd name="T96" fmla="*/ 1292 w 2018"/>
                <a:gd name="T97" fmla="*/ 246 h 1032"/>
                <a:gd name="T98" fmla="*/ 1282 w 2018"/>
                <a:gd name="T99" fmla="*/ 265 h 1032"/>
                <a:gd name="T100" fmla="*/ 1295 w 2018"/>
                <a:gd name="T101" fmla="*/ 327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18" h="1032">
                  <a:moveTo>
                    <a:pt x="1304" y="343"/>
                  </a:moveTo>
                  <a:cubicBezTo>
                    <a:pt x="1301" y="355"/>
                    <a:pt x="1291" y="350"/>
                    <a:pt x="1284" y="350"/>
                  </a:cubicBezTo>
                  <a:cubicBezTo>
                    <a:pt x="1227" y="353"/>
                    <a:pt x="1169" y="355"/>
                    <a:pt x="1113" y="366"/>
                  </a:cubicBezTo>
                  <a:cubicBezTo>
                    <a:pt x="1100" y="354"/>
                    <a:pt x="1102" y="335"/>
                    <a:pt x="1119" y="333"/>
                  </a:cubicBezTo>
                  <a:cubicBezTo>
                    <a:pt x="1147" y="330"/>
                    <a:pt x="1156" y="302"/>
                    <a:pt x="1178" y="293"/>
                  </a:cubicBezTo>
                  <a:cubicBezTo>
                    <a:pt x="1182" y="291"/>
                    <a:pt x="1182" y="286"/>
                    <a:pt x="1180" y="282"/>
                  </a:cubicBezTo>
                  <a:cubicBezTo>
                    <a:pt x="1176" y="273"/>
                    <a:pt x="1182" y="266"/>
                    <a:pt x="1186" y="258"/>
                  </a:cubicBezTo>
                  <a:cubicBezTo>
                    <a:pt x="1191" y="248"/>
                    <a:pt x="1197" y="246"/>
                    <a:pt x="1207" y="252"/>
                  </a:cubicBezTo>
                  <a:cubicBezTo>
                    <a:pt x="1212" y="256"/>
                    <a:pt x="1218" y="266"/>
                    <a:pt x="1224" y="254"/>
                  </a:cubicBezTo>
                  <a:cubicBezTo>
                    <a:pt x="1229" y="244"/>
                    <a:pt x="1219" y="245"/>
                    <a:pt x="1213" y="243"/>
                  </a:cubicBezTo>
                  <a:cubicBezTo>
                    <a:pt x="1206" y="240"/>
                    <a:pt x="1203" y="232"/>
                    <a:pt x="1198" y="227"/>
                  </a:cubicBezTo>
                  <a:cubicBezTo>
                    <a:pt x="1183" y="212"/>
                    <a:pt x="1168" y="196"/>
                    <a:pt x="1143" y="211"/>
                  </a:cubicBezTo>
                  <a:cubicBezTo>
                    <a:pt x="1134" y="217"/>
                    <a:pt x="1121" y="216"/>
                    <a:pt x="1110" y="218"/>
                  </a:cubicBezTo>
                  <a:cubicBezTo>
                    <a:pt x="1106" y="219"/>
                    <a:pt x="1101" y="220"/>
                    <a:pt x="1099" y="217"/>
                  </a:cubicBezTo>
                  <a:cubicBezTo>
                    <a:pt x="1083" y="193"/>
                    <a:pt x="1053" y="209"/>
                    <a:pt x="1034" y="192"/>
                  </a:cubicBezTo>
                  <a:cubicBezTo>
                    <a:pt x="1029" y="187"/>
                    <a:pt x="1018" y="190"/>
                    <a:pt x="1014" y="196"/>
                  </a:cubicBezTo>
                  <a:cubicBezTo>
                    <a:pt x="1004" y="215"/>
                    <a:pt x="982" y="209"/>
                    <a:pt x="967" y="219"/>
                  </a:cubicBezTo>
                  <a:cubicBezTo>
                    <a:pt x="963" y="223"/>
                    <a:pt x="958" y="218"/>
                    <a:pt x="957" y="213"/>
                  </a:cubicBezTo>
                  <a:cubicBezTo>
                    <a:pt x="954" y="199"/>
                    <a:pt x="946" y="202"/>
                    <a:pt x="936" y="205"/>
                  </a:cubicBezTo>
                  <a:cubicBezTo>
                    <a:pt x="922" y="209"/>
                    <a:pt x="908" y="210"/>
                    <a:pt x="894" y="211"/>
                  </a:cubicBezTo>
                  <a:cubicBezTo>
                    <a:pt x="883" y="212"/>
                    <a:pt x="873" y="208"/>
                    <a:pt x="881" y="193"/>
                  </a:cubicBezTo>
                  <a:cubicBezTo>
                    <a:pt x="883" y="189"/>
                    <a:pt x="886" y="185"/>
                    <a:pt x="877" y="187"/>
                  </a:cubicBezTo>
                  <a:cubicBezTo>
                    <a:pt x="873" y="188"/>
                    <a:pt x="870" y="185"/>
                    <a:pt x="867" y="182"/>
                  </a:cubicBezTo>
                  <a:cubicBezTo>
                    <a:pt x="860" y="173"/>
                    <a:pt x="855" y="174"/>
                    <a:pt x="853" y="186"/>
                  </a:cubicBezTo>
                  <a:cubicBezTo>
                    <a:pt x="851" y="200"/>
                    <a:pt x="841" y="208"/>
                    <a:pt x="829" y="212"/>
                  </a:cubicBezTo>
                  <a:cubicBezTo>
                    <a:pt x="801" y="223"/>
                    <a:pt x="777" y="243"/>
                    <a:pt x="762" y="266"/>
                  </a:cubicBezTo>
                  <a:cubicBezTo>
                    <a:pt x="748" y="286"/>
                    <a:pt x="730" y="290"/>
                    <a:pt x="712" y="297"/>
                  </a:cubicBezTo>
                  <a:cubicBezTo>
                    <a:pt x="698" y="302"/>
                    <a:pt x="689" y="310"/>
                    <a:pt x="685" y="324"/>
                  </a:cubicBezTo>
                  <a:cubicBezTo>
                    <a:pt x="682" y="331"/>
                    <a:pt x="680" y="338"/>
                    <a:pt x="671" y="339"/>
                  </a:cubicBezTo>
                  <a:cubicBezTo>
                    <a:pt x="657" y="341"/>
                    <a:pt x="648" y="352"/>
                    <a:pt x="636" y="360"/>
                  </a:cubicBezTo>
                  <a:cubicBezTo>
                    <a:pt x="613" y="379"/>
                    <a:pt x="586" y="394"/>
                    <a:pt x="563" y="413"/>
                  </a:cubicBezTo>
                  <a:cubicBezTo>
                    <a:pt x="554" y="420"/>
                    <a:pt x="547" y="421"/>
                    <a:pt x="536" y="415"/>
                  </a:cubicBezTo>
                  <a:cubicBezTo>
                    <a:pt x="521" y="407"/>
                    <a:pt x="506" y="414"/>
                    <a:pt x="493" y="423"/>
                  </a:cubicBezTo>
                  <a:cubicBezTo>
                    <a:pt x="462" y="445"/>
                    <a:pt x="436" y="471"/>
                    <a:pt x="411" y="499"/>
                  </a:cubicBezTo>
                  <a:cubicBezTo>
                    <a:pt x="393" y="519"/>
                    <a:pt x="375" y="539"/>
                    <a:pt x="354" y="558"/>
                  </a:cubicBezTo>
                  <a:cubicBezTo>
                    <a:pt x="348" y="563"/>
                    <a:pt x="335" y="570"/>
                    <a:pt x="353" y="577"/>
                  </a:cubicBezTo>
                  <a:cubicBezTo>
                    <a:pt x="355" y="578"/>
                    <a:pt x="354" y="582"/>
                    <a:pt x="353" y="588"/>
                  </a:cubicBezTo>
                  <a:cubicBezTo>
                    <a:pt x="369" y="568"/>
                    <a:pt x="387" y="554"/>
                    <a:pt x="395" y="531"/>
                  </a:cubicBezTo>
                  <a:cubicBezTo>
                    <a:pt x="399" y="519"/>
                    <a:pt x="408" y="511"/>
                    <a:pt x="418" y="504"/>
                  </a:cubicBezTo>
                  <a:cubicBezTo>
                    <a:pt x="421" y="503"/>
                    <a:pt x="424" y="501"/>
                    <a:pt x="428" y="503"/>
                  </a:cubicBezTo>
                  <a:cubicBezTo>
                    <a:pt x="432" y="505"/>
                    <a:pt x="432" y="510"/>
                    <a:pt x="430" y="514"/>
                  </a:cubicBezTo>
                  <a:cubicBezTo>
                    <a:pt x="422" y="536"/>
                    <a:pt x="418" y="560"/>
                    <a:pt x="397" y="578"/>
                  </a:cubicBezTo>
                  <a:cubicBezTo>
                    <a:pt x="381" y="591"/>
                    <a:pt x="370" y="611"/>
                    <a:pt x="348" y="620"/>
                  </a:cubicBezTo>
                  <a:cubicBezTo>
                    <a:pt x="335" y="625"/>
                    <a:pt x="334" y="625"/>
                    <a:pt x="324" y="611"/>
                  </a:cubicBezTo>
                  <a:cubicBezTo>
                    <a:pt x="321" y="631"/>
                    <a:pt x="311" y="644"/>
                    <a:pt x="294" y="653"/>
                  </a:cubicBezTo>
                  <a:cubicBezTo>
                    <a:pt x="284" y="657"/>
                    <a:pt x="280" y="669"/>
                    <a:pt x="271" y="676"/>
                  </a:cubicBezTo>
                  <a:cubicBezTo>
                    <a:pt x="268" y="679"/>
                    <a:pt x="264" y="681"/>
                    <a:pt x="259" y="680"/>
                  </a:cubicBezTo>
                  <a:cubicBezTo>
                    <a:pt x="254" y="678"/>
                    <a:pt x="253" y="672"/>
                    <a:pt x="253" y="668"/>
                  </a:cubicBezTo>
                  <a:cubicBezTo>
                    <a:pt x="253" y="656"/>
                    <a:pt x="255" y="645"/>
                    <a:pt x="259" y="634"/>
                  </a:cubicBezTo>
                  <a:cubicBezTo>
                    <a:pt x="254" y="652"/>
                    <a:pt x="244" y="665"/>
                    <a:pt x="227" y="673"/>
                  </a:cubicBezTo>
                  <a:cubicBezTo>
                    <a:pt x="225" y="674"/>
                    <a:pt x="224" y="676"/>
                    <a:pt x="223" y="678"/>
                  </a:cubicBezTo>
                  <a:cubicBezTo>
                    <a:pt x="224" y="677"/>
                    <a:pt x="226" y="675"/>
                    <a:pt x="228" y="675"/>
                  </a:cubicBezTo>
                  <a:cubicBezTo>
                    <a:pt x="232" y="673"/>
                    <a:pt x="234" y="677"/>
                    <a:pt x="234" y="680"/>
                  </a:cubicBezTo>
                  <a:cubicBezTo>
                    <a:pt x="234" y="682"/>
                    <a:pt x="234" y="684"/>
                    <a:pt x="233" y="686"/>
                  </a:cubicBezTo>
                  <a:cubicBezTo>
                    <a:pt x="214" y="708"/>
                    <a:pt x="214" y="737"/>
                    <a:pt x="204" y="762"/>
                  </a:cubicBezTo>
                  <a:cubicBezTo>
                    <a:pt x="199" y="773"/>
                    <a:pt x="192" y="782"/>
                    <a:pt x="180" y="784"/>
                  </a:cubicBezTo>
                  <a:cubicBezTo>
                    <a:pt x="146" y="789"/>
                    <a:pt x="141" y="819"/>
                    <a:pt x="127" y="842"/>
                  </a:cubicBezTo>
                  <a:cubicBezTo>
                    <a:pt x="141" y="883"/>
                    <a:pt x="102" y="899"/>
                    <a:pt x="87" y="926"/>
                  </a:cubicBezTo>
                  <a:cubicBezTo>
                    <a:pt x="66" y="962"/>
                    <a:pt x="32" y="991"/>
                    <a:pt x="9" y="1027"/>
                  </a:cubicBezTo>
                  <a:cubicBezTo>
                    <a:pt x="7" y="1029"/>
                    <a:pt x="4" y="1032"/>
                    <a:pt x="0" y="1030"/>
                  </a:cubicBezTo>
                  <a:cubicBezTo>
                    <a:pt x="11" y="964"/>
                    <a:pt x="31" y="900"/>
                    <a:pt x="53" y="836"/>
                  </a:cubicBezTo>
                  <a:cubicBezTo>
                    <a:pt x="54" y="833"/>
                    <a:pt x="55" y="830"/>
                    <a:pt x="55" y="827"/>
                  </a:cubicBezTo>
                  <a:cubicBezTo>
                    <a:pt x="96" y="807"/>
                    <a:pt x="130" y="778"/>
                    <a:pt x="153" y="740"/>
                  </a:cubicBezTo>
                  <a:cubicBezTo>
                    <a:pt x="181" y="696"/>
                    <a:pt x="201" y="646"/>
                    <a:pt x="225" y="599"/>
                  </a:cubicBezTo>
                  <a:cubicBezTo>
                    <a:pt x="243" y="563"/>
                    <a:pt x="264" y="528"/>
                    <a:pt x="283" y="493"/>
                  </a:cubicBezTo>
                  <a:cubicBezTo>
                    <a:pt x="301" y="462"/>
                    <a:pt x="319" y="430"/>
                    <a:pt x="336" y="398"/>
                  </a:cubicBezTo>
                  <a:cubicBezTo>
                    <a:pt x="347" y="379"/>
                    <a:pt x="363" y="364"/>
                    <a:pt x="376" y="347"/>
                  </a:cubicBezTo>
                  <a:cubicBezTo>
                    <a:pt x="399" y="317"/>
                    <a:pt x="429" y="293"/>
                    <a:pt x="459" y="270"/>
                  </a:cubicBezTo>
                  <a:cubicBezTo>
                    <a:pt x="495" y="242"/>
                    <a:pt x="532" y="214"/>
                    <a:pt x="574" y="194"/>
                  </a:cubicBezTo>
                  <a:cubicBezTo>
                    <a:pt x="608" y="177"/>
                    <a:pt x="644" y="165"/>
                    <a:pt x="678" y="150"/>
                  </a:cubicBezTo>
                  <a:cubicBezTo>
                    <a:pt x="736" y="124"/>
                    <a:pt x="796" y="105"/>
                    <a:pt x="855" y="81"/>
                  </a:cubicBezTo>
                  <a:cubicBezTo>
                    <a:pt x="891" y="66"/>
                    <a:pt x="926" y="50"/>
                    <a:pt x="964" y="41"/>
                  </a:cubicBezTo>
                  <a:cubicBezTo>
                    <a:pt x="979" y="38"/>
                    <a:pt x="990" y="25"/>
                    <a:pt x="1007" y="27"/>
                  </a:cubicBezTo>
                  <a:cubicBezTo>
                    <a:pt x="1047" y="13"/>
                    <a:pt x="1090" y="9"/>
                    <a:pt x="1132" y="5"/>
                  </a:cubicBezTo>
                  <a:cubicBezTo>
                    <a:pt x="1173" y="1"/>
                    <a:pt x="1213" y="0"/>
                    <a:pt x="1254" y="0"/>
                  </a:cubicBezTo>
                  <a:cubicBezTo>
                    <a:pt x="1379" y="2"/>
                    <a:pt x="1501" y="21"/>
                    <a:pt x="1621" y="58"/>
                  </a:cubicBezTo>
                  <a:cubicBezTo>
                    <a:pt x="1758" y="101"/>
                    <a:pt x="1883" y="165"/>
                    <a:pt x="1998" y="251"/>
                  </a:cubicBezTo>
                  <a:cubicBezTo>
                    <a:pt x="2005" y="256"/>
                    <a:pt x="2012" y="261"/>
                    <a:pt x="2015" y="270"/>
                  </a:cubicBezTo>
                  <a:cubicBezTo>
                    <a:pt x="2018" y="295"/>
                    <a:pt x="2009" y="317"/>
                    <a:pt x="1999" y="339"/>
                  </a:cubicBezTo>
                  <a:cubicBezTo>
                    <a:pt x="1980" y="340"/>
                    <a:pt x="1969" y="325"/>
                    <a:pt x="1957" y="316"/>
                  </a:cubicBezTo>
                  <a:cubicBezTo>
                    <a:pt x="1929" y="294"/>
                    <a:pt x="1898" y="277"/>
                    <a:pt x="1869" y="257"/>
                  </a:cubicBezTo>
                  <a:cubicBezTo>
                    <a:pt x="1855" y="248"/>
                    <a:pt x="1840" y="241"/>
                    <a:pt x="1822" y="243"/>
                  </a:cubicBezTo>
                  <a:cubicBezTo>
                    <a:pt x="1817" y="244"/>
                    <a:pt x="1811" y="243"/>
                    <a:pt x="1807" y="239"/>
                  </a:cubicBezTo>
                  <a:cubicBezTo>
                    <a:pt x="1805" y="238"/>
                    <a:pt x="1805" y="243"/>
                    <a:pt x="1806" y="241"/>
                  </a:cubicBezTo>
                  <a:cubicBezTo>
                    <a:pt x="1806" y="240"/>
                    <a:pt x="1807" y="240"/>
                    <a:pt x="1808" y="241"/>
                  </a:cubicBezTo>
                  <a:cubicBezTo>
                    <a:pt x="1841" y="275"/>
                    <a:pt x="1892" y="287"/>
                    <a:pt x="1922" y="326"/>
                  </a:cubicBezTo>
                  <a:cubicBezTo>
                    <a:pt x="1938" y="348"/>
                    <a:pt x="1958" y="368"/>
                    <a:pt x="1967" y="394"/>
                  </a:cubicBezTo>
                  <a:cubicBezTo>
                    <a:pt x="1955" y="419"/>
                    <a:pt x="1943" y="443"/>
                    <a:pt x="1919" y="459"/>
                  </a:cubicBezTo>
                  <a:cubicBezTo>
                    <a:pt x="1905" y="450"/>
                    <a:pt x="1895" y="436"/>
                    <a:pt x="1881" y="427"/>
                  </a:cubicBezTo>
                  <a:cubicBezTo>
                    <a:pt x="1875" y="423"/>
                    <a:pt x="1868" y="420"/>
                    <a:pt x="1860" y="418"/>
                  </a:cubicBezTo>
                  <a:cubicBezTo>
                    <a:pt x="1867" y="436"/>
                    <a:pt x="1873" y="454"/>
                    <a:pt x="1886" y="469"/>
                  </a:cubicBezTo>
                  <a:cubicBezTo>
                    <a:pt x="1898" y="483"/>
                    <a:pt x="1888" y="496"/>
                    <a:pt x="1884" y="510"/>
                  </a:cubicBezTo>
                  <a:cubicBezTo>
                    <a:pt x="1884" y="511"/>
                    <a:pt x="1884" y="513"/>
                    <a:pt x="1885" y="515"/>
                  </a:cubicBezTo>
                  <a:cubicBezTo>
                    <a:pt x="1885" y="524"/>
                    <a:pt x="1880" y="528"/>
                    <a:pt x="1872" y="527"/>
                  </a:cubicBezTo>
                  <a:cubicBezTo>
                    <a:pt x="1856" y="512"/>
                    <a:pt x="1847" y="491"/>
                    <a:pt x="1827" y="479"/>
                  </a:cubicBezTo>
                  <a:cubicBezTo>
                    <a:pt x="1814" y="471"/>
                    <a:pt x="1802" y="462"/>
                    <a:pt x="1788" y="455"/>
                  </a:cubicBezTo>
                  <a:cubicBezTo>
                    <a:pt x="1769" y="446"/>
                    <a:pt x="1757" y="428"/>
                    <a:pt x="1748" y="410"/>
                  </a:cubicBezTo>
                  <a:cubicBezTo>
                    <a:pt x="1737" y="383"/>
                    <a:pt x="1748" y="356"/>
                    <a:pt x="1775" y="340"/>
                  </a:cubicBezTo>
                  <a:cubicBezTo>
                    <a:pt x="1781" y="336"/>
                    <a:pt x="1783" y="341"/>
                    <a:pt x="1785" y="345"/>
                  </a:cubicBezTo>
                  <a:cubicBezTo>
                    <a:pt x="1788" y="353"/>
                    <a:pt x="1788" y="362"/>
                    <a:pt x="1801" y="370"/>
                  </a:cubicBezTo>
                  <a:cubicBezTo>
                    <a:pt x="1791" y="356"/>
                    <a:pt x="1779" y="348"/>
                    <a:pt x="1790" y="334"/>
                  </a:cubicBezTo>
                  <a:cubicBezTo>
                    <a:pt x="1794" y="329"/>
                    <a:pt x="1787" y="323"/>
                    <a:pt x="1785" y="317"/>
                  </a:cubicBezTo>
                  <a:cubicBezTo>
                    <a:pt x="1783" y="313"/>
                    <a:pt x="1780" y="307"/>
                    <a:pt x="1784" y="303"/>
                  </a:cubicBezTo>
                  <a:cubicBezTo>
                    <a:pt x="1788" y="298"/>
                    <a:pt x="1794" y="299"/>
                    <a:pt x="1799" y="300"/>
                  </a:cubicBezTo>
                  <a:cubicBezTo>
                    <a:pt x="1813" y="303"/>
                    <a:pt x="1822" y="313"/>
                    <a:pt x="1828" y="325"/>
                  </a:cubicBezTo>
                  <a:cubicBezTo>
                    <a:pt x="1832" y="334"/>
                    <a:pt x="1837" y="340"/>
                    <a:pt x="1847" y="343"/>
                  </a:cubicBezTo>
                  <a:cubicBezTo>
                    <a:pt x="1860" y="347"/>
                    <a:pt x="1869" y="358"/>
                    <a:pt x="1863" y="370"/>
                  </a:cubicBezTo>
                  <a:cubicBezTo>
                    <a:pt x="1858" y="381"/>
                    <a:pt x="1860" y="383"/>
                    <a:pt x="1869" y="387"/>
                  </a:cubicBezTo>
                  <a:cubicBezTo>
                    <a:pt x="1878" y="391"/>
                    <a:pt x="1885" y="398"/>
                    <a:pt x="1892" y="406"/>
                  </a:cubicBezTo>
                  <a:cubicBezTo>
                    <a:pt x="1898" y="414"/>
                    <a:pt x="1906" y="421"/>
                    <a:pt x="1919" y="421"/>
                  </a:cubicBezTo>
                  <a:cubicBezTo>
                    <a:pt x="1914" y="413"/>
                    <a:pt x="1908" y="409"/>
                    <a:pt x="1903" y="403"/>
                  </a:cubicBezTo>
                  <a:cubicBezTo>
                    <a:pt x="1900" y="398"/>
                    <a:pt x="1894" y="393"/>
                    <a:pt x="1900" y="387"/>
                  </a:cubicBezTo>
                  <a:cubicBezTo>
                    <a:pt x="1905" y="383"/>
                    <a:pt x="1910" y="389"/>
                    <a:pt x="1914" y="392"/>
                  </a:cubicBezTo>
                  <a:cubicBezTo>
                    <a:pt x="1916" y="393"/>
                    <a:pt x="1917" y="394"/>
                    <a:pt x="1919" y="395"/>
                  </a:cubicBezTo>
                  <a:cubicBezTo>
                    <a:pt x="1877" y="355"/>
                    <a:pt x="1836" y="316"/>
                    <a:pt x="1791" y="279"/>
                  </a:cubicBezTo>
                  <a:cubicBezTo>
                    <a:pt x="1773" y="264"/>
                    <a:pt x="1749" y="264"/>
                    <a:pt x="1730" y="251"/>
                  </a:cubicBezTo>
                  <a:cubicBezTo>
                    <a:pt x="1735" y="265"/>
                    <a:pt x="1743" y="276"/>
                    <a:pt x="1755" y="284"/>
                  </a:cubicBezTo>
                  <a:cubicBezTo>
                    <a:pt x="1764" y="289"/>
                    <a:pt x="1771" y="296"/>
                    <a:pt x="1774" y="306"/>
                  </a:cubicBezTo>
                  <a:cubicBezTo>
                    <a:pt x="1776" y="313"/>
                    <a:pt x="1774" y="319"/>
                    <a:pt x="1769" y="322"/>
                  </a:cubicBezTo>
                  <a:cubicBezTo>
                    <a:pt x="1762" y="327"/>
                    <a:pt x="1757" y="324"/>
                    <a:pt x="1753" y="319"/>
                  </a:cubicBezTo>
                  <a:cubicBezTo>
                    <a:pt x="1737" y="299"/>
                    <a:pt x="1716" y="284"/>
                    <a:pt x="1702" y="263"/>
                  </a:cubicBezTo>
                  <a:cubicBezTo>
                    <a:pt x="1697" y="254"/>
                    <a:pt x="1695" y="245"/>
                    <a:pt x="1693" y="235"/>
                  </a:cubicBezTo>
                  <a:cubicBezTo>
                    <a:pt x="1694" y="250"/>
                    <a:pt x="1697" y="264"/>
                    <a:pt x="1711" y="273"/>
                  </a:cubicBezTo>
                  <a:cubicBezTo>
                    <a:pt x="1714" y="276"/>
                    <a:pt x="1715" y="280"/>
                    <a:pt x="1717" y="283"/>
                  </a:cubicBezTo>
                  <a:cubicBezTo>
                    <a:pt x="1720" y="290"/>
                    <a:pt x="1719" y="295"/>
                    <a:pt x="1713" y="299"/>
                  </a:cubicBezTo>
                  <a:cubicBezTo>
                    <a:pt x="1706" y="302"/>
                    <a:pt x="1702" y="299"/>
                    <a:pt x="1700" y="294"/>
                  </a:cubicBezTo>
                  <a:cubicBezTo>
                    <a:pt x="1696" y="285"/>
                    <a:pt x="1693" y="284"/>
                    <a:pt x="1684" y="289"/>
                  </a:cubicBezTo>
                  <a:cubicBezTo>
                    <a:pt x="1671" y="295"/>
                    <a:pt x="1658" y="288"/>
                    <a:pt x="1648" y="279"/>
                  </a:cubicBezTo>
                  <a:cubicBezTo>
                    <a:pt x="1645" y="276"/>
                    <a:pt x="1642" y="273"/>
                    <a:pt x="1644" y="270"/>
                  </a:cubicBezTo>
                  <a:cubicBezTo>
                    <a:pt x="1656" y="244"/>
                    <a:pt x="1623" y="239"/>
                    <a:pt x="1621" y="220"/>
                  </a:cubicBezTo>
                  <a:cubicBezTo>
                    <a:pt x="1620" y="218"/>
                    <a:pt x="1618" y="217"/>
                    <a:pt x="1616" y="217"/>
                  </a:cubicBezTo>
                  <a:cubicBezTo>
                    <a:pt x="1581" y="223"/>
                    <a:pt x="1559" y="194"/>
                    <a:pt x="1531" y="183"/>
                  </a:cubicBezTo>
                  <a:cubicBezTo>
                    <a:pt x="1529" y="182"/>
                    <a:pt x="1527" y="181"/>
                    <a:pt x="1525" y="180"/>
                  </a:cubicBezTo>
                  <a:cubicBezTo>
                    <a:pt x="1519" y="179"/>
                    <a:pt x="1512" y="172"/>
                    <a:pt x="1508" y="179"/>
                  </a:cubicBezTo>
                  <a:cubicBezTo>
                    <a:pt x="1502" y="188"/>
                    <a:pt x="1511" y="193"/>
                    <a:pt x="1517" y="198"/>
                  </a:cubicBezTo>
                  <a:cubicBezTo>
                    <a:pt x="1523" y="203"/>
                    <a:pt x="1529" y="203"/>
                    <a:pt x="1536" y="203"/>
                  </a:cubicBezTo>
                  <a:cubicBezTo>
                    <a:pt x="1552" y="204"/>
                    <a:pt x="1559" y="216"/>
                    <a:pt x="1565" y="228"/>
                  </a:cubicBezTo>
                  <a:cubicBezTo>
                    <a:pt x="1570" y="236"/>
                    <a:pt x="1564" y="242"/>
                    <a:pt x="1555" y="241"/>
                  </a:cubicBezTo>
                  <a:cubicBezTo>
                    <a:pt x="1539" y="239"/>
                    <a:pt x="1523" y="238"/>
                    <a:pt x="1508" y="232"/>
                  </a:cubicBezTo>
                  <a:cubicBezTo>
                    <a:pt x="1489" y="223"/>
                    <a:pt x="1468" y="218"/>
                    <a:pt x="1447" y="229"/>
                  </a:cubicBezTo>
                  <a:cubicBezTo>
                    <a:pt x="1439" y="233"/>
                    <a:pt x="1431" y="229"/>
                    <a:pt x="1424" y="225"/>
                  </a:cubicBezTo>
                  <a:cubicBezTo>
                    <a:pt x="1404" y="211"/>
                    <a:pt x="1380" y="205"/>
                    <a:pt x="1357" y="201"/>
                  </a:cubicBezTo>
                  <a:cubicBezTo>
                    <a:pt x="1345" y="200"/>
                    <a:pt x="1333" y="196"/>
                    <a:pt x="1322" y="192"/>
                  </a:cubicBezTo>
                  <a:cubicBezTo>
                    <a:pt x="1311" y="188"/>
                    <a:pt x="1300" y="188"/>
                    <a:pt x="1291" y="197"/>
                  </a:cubicBezTo>
                  <a:cubicBezTo>
                    <a:pt x="1285" y="203"/>
                    <a:pt x="1276" y="207"/>
                    <a:pt x="1274" y="214"/>
                  </a:cubicBezTo>
                  <a:cubicBezTo>
                    <a:pt x="1271" y="224"/>
                    <a:pt x="1284" y="225"/>
                    <a:pt x="1288" y="231"/>
                  </a:cubicBezTo>
                  <a:cubicBezTo>
                    <a:pt x="1291" y="236"/>
                    <a:pt x="1295" y="240"/>
                    <a:pt x="1292" y="246"/>
                  </a:cubicBezTo>
                  <a:cubicBezTo>
                    <a:pt x="1290" y="251"/>
                    <a:pt x="1285" y="250"/>
                    <a:pt x="1280" y="250"/>
                  </a:cubicBezTo>
                  <a:cubicBezTo>
                    <a:pt x="1274" y="251"/>
                    <a:pt x="1266" y="249"/>
                    <a:pt x="1267" y="258"/>
                  </a:cubicBezTo>
                  <a:cubicBezTo>
                    <a:pt x="1268" y="266"/>
                    <a:pt x="1275" y="266"/>
                    <a:pt x="1282" y="265"/>
                  </a:cubicBezTo>
                  <a:cubicBezTo>
                    <a:pt x="1290" y="263"/>
                    <a:pt x="1298" y="263"/>
                    <a:pt x="1301" y="273"/>
                  </a:cubicBezTo>
                  <a:cubicBezTo>
                    <a:pt x="1305" y="282"/>
                    <a:pt x="1298" y="287"/>
                    <a:pt x="1292" y="292"/>
                  </a:cubicBezTo>
                  <a:cubicBezTo>
                    <a:pt x="1276" y="305"/>
                    <a:pt x="1276" y="316"/>
                    <a:pt x="1295" y="327"/>
                  </a:cubicBezTo>
                  <a:cubicBezTo>
                    <a:pt x="1301" y="331"/>
                    <a:pt x="1305" y="335"/>
                    <a:pt x="1304" y="343"/>
                  </a:cubicBezTo>
                  <a:close/>
                </a:path>
              </a:pathLst>
            </a:custGeom>
            <a:solidFill>
              <a:srgbClr val="659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109">
              <a:extLst>
                <a:ext uri="{FF2B5EF4-FFF2-40B4-BE49-F238E27FC236}">
                  <a16:creationId xmlns:a16="http://schemas.microsoft.com/office/drawing/2014/main" id="{52F3606D-60FE-8CA4-139B-04A0C9FF3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2" y="1545"/>
              <a:ext cx="276" cy="180"/>
            </a:xfrm>
            <a:custGeom>
              <a:avLst/>
              <a:gdLst>
                <a:gd name="T0" fmla="*/ 534 w 1002"/>
                <a:gd name="T1" fmla="*/ 596 h 654"/>
                <a:gd name="T2" fmla="*/ 330 w 1002"/>
                <a:gd name="T3" fmla="*/ 647 h 654"/>
                <a:gd name="T4" fmla="*/ 107 w 1002"/>
                <a:gd name="T5" fmla="*/ 609 h 654"/>
                <a:gd name="T6" fmla="*/ 11 w 1002"/>
                <a:gd name="T7" fmla="*/ 463 h 654"/>
                <a:gd name="T8" fmla="*/ 36 w 1002"/>
                <a:gd name="T9" fmla="*/ 250 h 654"/>
                <a:gd name="T10" fmla="*/ 47 w 1002"/>
                <a:gd name="T11" fmla="*/ 201 h 654"/>
                <a:gd name="T12" fmla="*/ 75 w 1002"/>
                <a:gd name="T13" fmla="*/ 248 h 654"/>
                <a:gd name="T14" fmla="*/ 129 w 1002"/>
                <a:gd name="T15" fmla="*/ 296 h 654"/>
                <a:gd name="T16" fmla="*/ 302 w 1002"/>
                <a:gd name="T17" fmla="*/ 316 h 654"/>
                <a:gd name="T18" fmla="*/ 450 w 1002"/>
                <a:gd name="T19" fmla="*/ 256 h 654"/>
                <a:gd name="T20" fmla="*/ 628 w 1002"/>
                <a:gd name="T21" fmla="*/ 167 h 654"/>
                <a:gd name="T22" fmla="*/ 718 w 1002"/>
                <a:gd name="T23" fmla="*/ 114 h 654"/>
                <a:gd name="T24" fmla="*/ 853 w 1002"/>
                <a:gd name="T25" fmla="*/ 40 h 654"/>
                <a:gd name="T26" fmla="*/ 910 w 1002"/>
                <a:gd name="T27" fmla="*/ 6 h 654"/>
                <a:gd name="T28" fmla="*/ 934 w 1002"/>
                <a:gd name="T29" fmla="*/ 1 h 654"/>
                <a:gd name="T30" fmla="*/ 994 w 1002"/>
                <a:gd name="T31" fmla="*/ 281 h 654"/>
                <a:gd name="T32" fmla="*/ 998 w 1002"/>
                <a:gd name="T33" fmla="*/ 356 h 654"/>
                <a:gd name="T34" fmla="*/ 978 w 1002"/>
                <a:gd name="T35" fmla="*/ 363 h 654"/>
                <a:gd name="T36" fmla="*/ 857 w 1002"/>
                <a:gd name="T37" fmla="*/ 439 h 654"/>
                <a:gd name="T38" fmla="*/ 847 w 1002"/>
                <a:gd name="T39" fmla="*/ 441 h 654"/>
                <a:gd name="T40" fmla="*/ 831 w 1002"/>
                <a:gd name="T41" fmla="*/ 435 h 654"/>
                <a:gd name="T42" fmla="*/ 814 w 1002"/>
                <a:gd name="T43" fmla="*/ 425 h 654"/>
                <a:gd name="T44" fmla="*/ 755 w 1002"/>
                <a:gd name="T45" fmla="*/ 398 h 654"/>
                <a:gd name="T46" fmla="*/ 737 w 1002"/>
                <a:gd name="T47" fmla="*/ 373 h 654"/>
                <a:gd name="T48" fmla="*/ 684 w 1002"/>
                <a:gd name="T49" fmla="*/ 310 h 654"/>
                <a:gd name="T50" fmla="*/ 633 w 1002"/>
                <a:gd name="T51" fmla="*/ 248 h 654"/>
                <a:gd name="T52" fmla="*/ 587 w 1002"/>
                <a:gd name="T53" fmla="*/ 246 h 654"/>
                <a:gd name="T54" fmla="*/ 571 w 1002"/>
                <a:gd name="T55" fmla="*/ 252 h 654"/>
                <a:gd name="T56" fmla="*/ 564 w 1002"/>
                <a:gd name="T57" fmla="*/ 260 h 654"/>
                <a:gd name="T58" fmla="*/ 558 w 1002"/>
                <a:gd name="T59" fmla="*/ 251 h 654"/>
                <a:gd name="T60" fmla="*/ 551 w 1002"/>
                <a:gd name="T61" fmla="*/ 237 h 654"/>
                <a:gd name="T62" fmla="*/ 538 w 1002"/>
                <a:gd name="T63" fmla="*/ 250 h 654"/>
                <a:gd name="T64" fmla="*/ 522 w 1002"/>
                <a:gd name="T65" fmla="*/ 269 h 654"/>
                <a:gd name="T66" fmla="*/ 520 w 1002"/>
                <a:gd name="T67" fmla="*/ 280 h 654"/>
                <a:gd name="T68" fmla="*/ 508 w 1002"/>
                <a:gd name="T69" fmla="*/ 385 h 654"/>
                <a:gd name="T70" fmla="*/ 503 w 1002"/>
                <a:gd name="T71" fmla="*/ 408 h 654"/>
                <a:gd name="T72" fmla="*/ 499 w 1002"/>
                <a:gd name="T73" fmla="*/ 453 h 654"/>
                <a:gd name="T74" fmla="*/ 507 w 1002"/>
                <a:gd name="T75" fmla="*/ 486 h 654"/>
                <a:gd name="T76" fmla="*/ 537 w 1002"/>
                <a:gd name="T77" fmla="*/ 589 h 654"/>
                <a:gd name="T78" fmla="*/ 534 w 1002"/>
                <a:gd name="T79" fmla="*/ 596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2" h="654">
                  <a:moveTo>
                    <a:pt x="534" y="596"/>
                  </a:moveTo>
                  <a:cubicBezTo>
                    <a:pt x="468" y="618"/>
                    <a:pt x="400" y="640"/>
                    <a:pt x="330" y="647"/>
                  </a:cubicBezTo>
                  <a:cubicBezTo>
                    <a:pt x="253" y="654"/>
                    <a:pt x="175" y="652"/>
                    <a:pt x="107" y="609"/>
                  </a:cubicBezTo>
                  <a:cubicBezTo>
                    <a:pt x="54" y="575"/>
                    <a:pt x="22" y="526"/>
                    <a:pt x="11" y="463"/>
                  </a:cubicBezTo>
                  <a:cubicBezTo>
                    <a:pt x="0" y="390"/>
                    <a:pt x="11" y="319"/>
                    <a:pt x="36" y="250"/>
                  </a:cubicBezTo>
                  <a:cubicBezTo>
                    <a:pt x="42" y="234"/>
                    <a:pt x="48" y="219"/>
                    <a:pt x="47" y="201"/>
                  </a:cubicBezTo>
                  <a:cubicBezTo>
                    <a:pt x="60" y="214"/>
                    <a:pt x="65" y="233"/>
                    <a:pt x="75" y="248"/>
                  </a:cubicBezTo>
                  <a:cubicBezTo>
                    <a:pt x="89" y="269"/>
                    <a:pt x="109" y="284"/>
                    <a:pt x="129" y="296"/>
                  </a:cubicBezTo>
                  <a:cubicBezTo>
                    <a:pt x="183" y="328"/>
                    <a:pt x="241" y="330"/>
                    <a:pt x="302" y="316"/>
                  </a:cubicBezTo>
                  <a:cubicBezTo>
                    <a:pt x="355" y="303"/>
                    <a:pt x="401" y="278"/>
                    <a:pt x="450" y="256"/>
                  </a:cubicBezTo>
                  <a:cubicBezTo>
                    <a:pt x="510" y="228"/>
                    <a:pt x="568" y="195"/>
                    <a:pt x="628" y="167"/>
                  </a:cubicBezTo>
                  <a:cubicBezTo>
                    <a:pt x="658" y="152"/>
                    <a:pt x="688" y="131"/>
                    <a:pt x="718" y="114"/>
                  </a:cubicBezTo>
                  <a:cubicBezTo>
                    <a:pt x="763" y="89"/>
                    <a:pt x="808" y="63"/>
                    <a:pt x="853" y="40"/>
                  </a:cubicBezTo>
                  <a:cubicBezTo>
                    <a:pt x="873" y="29"/>
                    <a:pt x="890" y="16"/>
                    <a:pt x="910" y="6"/>
                  </a:cubicBezTo>
                  <a:cubicBezTo>
                    <a:pt x="918" y="2"/>
                    <a:pt x="925" y="0"/>
                    <a:pt x="934" y="1"/>
                  </a:cubicBezTo>
                  <a:cubicBezTo>
                    <a:pt x="966" y="92"/>
                    <a:pt x="985" y="186"/>
                    <a:pt x="994" y="281"/>
                  </a:cubicBezTo>
                  <a:cubicBezTo>
                    <a:pt x="996" y="306"/>
                    <a:pt x="1002" y="331"/>
                    <a:pt x="998" y="356"/>
                  </a:cubicBezTo>
                  <a:cubicBezTo>
                    <a:pt x="991" y="356"/>
                    <a:pt x="984" y="360"/>
                    <a:pt x="978" y="363"/>
                  </a:cubicBezTo>
                  <a:cubicBezTo>
                    <a:pt x="938" y="389"/>
                    <a:pt x="897" y="414"/>
                    <a:pt x="857" y="439"/>
                  </a:cubicBezTo>
                  <a:cubicBezTo>
                    <a:pt x="854" y="440"/>
                    <a:pt x="850" y="440"/>
                    <a:pt x="847" y="441"/>
                  </a:cubicBezTo>
                  <a:cubicBezTo>
                    <a:pt x="840" y="443"/>
                    <a:pt x="836" y="438"/>
                    <a:pt x="831" y="435"/>
                  </a:cubicBezTo>
                  <a:cubicBezTo>
                    <a:pt x="826" y="431"/>
                    <a:pt x="820" y="425"/>
                    <a:pt x="814" y="425"/>
                  </a:cubicBezTo>
                  <a:cubicBezTo>
                    <a:pt x="790" y="425"/>
                    <a:pt x="776" y="405"/>
                    <a:pt x="755" y="398"/>
                  </a:cubicBezTo>
                  <a:cubicBezTo>
                    <a:pt x="745" y="394"/>
                    <a:pt x="739" y="384"/>
                    <a:pt x="737" y="373"/>
                  </a:cubicBezTo>
                  <a:cubicBezTo>
                    <a:pt x="731" y="342"/>
                    <a:pt x="717" y="322"/>
                    <a:pt x="684" y="310"/>
                  </a:cubicBezTo>
                  <a:cubicBezTo>
                    <a:pt x="660" y="301"/>
                    <a:pt x="644" y="275"/>
                    <a:pt x="633" y="248"/>
                  </a:cubicBezTo>
                  <a:cubicBezTo>
                    <a:pt x="618" y="255"/>
                    <a:pt x="603" y="256"/>
                    <a:pt x="587" y="246"/>
                  </a:cubicBezTo>
                  <a:cubicBezTo>
                    <a:pt x="579" y="241"/>
                    <a:pt x="574" y="242"/>
                    <a:pt x="571" y="252"/>
                  </a:cubicBezTo>
                  <a:cubicBezTo>
                    <a:pt x="571" y="256"/>
                    <a:pt x="569" y="261"/>
                    <a:pt x="564" y="260"/>
                  </a:cubicBezTo>
                  <a:cubicBezTo>
                    <a:pt x="560" y="259"/>
                    <a:pt x="559" y="254"/>
                    <a:pt x="558" y="251"/>
                  </a:cubicBezTo>
                  <a:cubicBezTo>
                    <a:pt x="556" y="246"/>
                    <a:pt x="558" y="238"/>
                    <a:pt x="551" y="237"/>
                  </a:cubicBezTo>
                  <a:cubicBezTo>
                    <a:pt x="543" y="236"/>
                    <a:pt x="542" y="245"/>
                    <a:pt x="538" y="250"/>
                  </a:cubicBezTo>
                  <a:cubicBezTo>
                    <a:pt x="533" y="257"/>
                    <a:pt x="531" y="266"/>
                    <a:pt x="522" y="269"/>
                  </a:cubicBezTo>
                  <a:cubicBezTo>
                    <a:pt x="513" y="272"/>
                    <a:pt x="519" y="277"/>
                    <a:pt x="520" y="280"/>
                  </a:cubicBezTo>
                  <a:cubicBezTo>
                    <a:pt x="538" y="318"/>
                    <a:pt x="524" y="351"/>
                    <a:pt x="508" y="385"/>
                  </a:cubicBezTo>
                  <a:cubicBezTo>
                    <a:pt x="505" y="392"/>
                    <a:pt x="503" y="400"/>
                    <a:pt x="503" y="408"/>
                  </a:cubicBezTo>
                  <a:cubicBezTo>
                    <a:pt x="504" y="423"/>
                    <a:pt x="503" y="438"/>
                    <a:pt x="499" y="453"/>
                  </a:cubicBezTo>
                  <a:cubicBezTo>
                    <a:pt x="496" y="465"/>
                    <a:pt x="501" y="476"/>
                    <a:pt x="507" y="486"/>
                  </a:cubicBezTo>
                  <a:cubicBezTo>
                    <a:pt x="524" y="518"/>
                    <a:pt x="527" y="555"/>
                    <a:pt x="537" y="589"/>
                  </a:cubicBezTo>
                  <a:cubicBezTo>
                    <a:pt x="538" y="592"/>
                    <a:pt x="537" y="594"/>
                    <a:pt x="534" y="596"/>
                  </a:cubicBezTo>
                  <a:close/>
                </a:path>
              </a:pathLst>
            </a:custGeom>
            <a:solidFill>
              <a:srgbClr val="649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110">
              <a:extLst>
                <a:ext uri="{FF2B5EF4-FFF2-40B4-BE49-F238E27FC236}">
                  <a16:creationId xmlns:a16="http://schemas.microsoft.com/office/drawing/2014/main" id="{34C2BE0A-B4A1-CEB3-58E1-D8D095FA7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2" y="1351"/>
              <a:ext cx="345" cy="284"/>
            </a:xfrm>
            <a:custGeom>
              <a:avLst/>
              <a:gdLst>
                <a:gd name="T0" fmla="*/ 89 w 1250"/>
                <a:gd name="T1" fmla="*/ 771 h 1031"/>
                <a:gd name="T2" fmla="*/ 134 w 1250"/>
                <a:gd name="T3" fmla="*/ 688 h 1031"/>
                <a:gd name="T4" fmla="*/ 190 w 1250"/>
                <a:gd name="T5" fmla="*/ 617 h 1031"/>
                <a:gd name="T6" fmla="*/ 248 w 1250"/>
                <a:gd name="T7" fmla="*/ 514 h 1031"/>
                <a:gd name="T8" fmla="*/ 285 w 1250"/>
                <a:gd name="T9" fmla="*/ 459 h 1031"/>
                <a:gd name="T10" fmla="*/ 274 w 1250"/>
                <a:gd name="T11" fmla="*/ 521 h 1031"/>
                <a:gd name="T12" fmla="*/ 349 w 1250"/>
                <a:gd name="T13" fmla="*/ 456 h 1031"/>
                <a:gd name="T14" fmla="*/ 430 w 1250"/>
                <a:gd name="T15" fmla="*/ 382 h 1031"/>
                <a:gd name="T16" fmla="*/ 361 w 1250"/>
                <a:gd name="T17" fmla="*/ 437 h 1031"/>
                <a:gd name="T18" fmla="*/ 348 w 1250"/>
                <a:gd name="T19" fmla="*/ 421 h 1031"/>
                <a:gd name="T20" fmla="*/ 437 w 1250"/>
                <a:gd name="T21" fmla="*/ 316 h 1031"/>
                <a:gd name="T22" fmla="*/ 561 w 1250"/>
                <a:gd name="T23" fmla="*/ 252 h 1031"/>
                <a:gd name="T24" fmla="*/ 645 w 1250"/>
                <a:gd name="T25" fmla="*/ 196 h 1031"/>
                <a:gd name="T26" fmla="*/ 692 w 1250"/>
                <a:gd name="T27" fmla="*/ 166 h 1031"/>
                <a:gd name="T28" fmla="*/ 765 w 1250"/>
                <a:gd name="T29" fmla="*/ 102 h 1031"/>
                <a:gd name="T30" fmla="*/ 841 w 1250"/>
                <a:gd name="T31" fmla="*/ 44 h 1031"/>
                <a:gd name="T32" fmla="*/ 874 w 1250"/>
                <a:gd name="T33" fmla="*/ 4 h 1031"/>
                <a:gd name="T34" fmla="*/ 896 w 1250"/>
                <a:gd name="T35" fmla="*/ 17 h 1031"/>
                <a:gd name="T36" fmla="*/ 905 w 1250"/>
                <a:gd name="T37" fmla="*/ 27 h 1031"/>
                <a:gd name="T38" fmla="*/ 916 w 1250"/>
                <a:gd name="T39" fmla="*/ 42 h 1031"/>
                <a:gd name="T40" fmla="*/ 978 w 1250"/>
                <a:gd name="T41" fmla="*/ 56 h 1031"/>
                <a:gd name="T42" fmla="*/ 1018 w 1250"/>
                <a:gd name="T43" fmla="*/ 39 h 1031"/>
                <a:gd name="T44" fmla="*/ 1122 w 1250"/>
                <a:gd name="T45" fmla="*/ 50 h 1031"/>
                <a:gd name="T46" fmla="*/ 1199 w 1250"/>
                <a:gd name="T47" fmla="*/ 45 h 1031"/>
                <a:gd name="T48" fmla="*/ 1238 w 1250"/>
                <a:gd name="T49" fmla="*/ 75 h 1031"/>
                <a:gd name="T50" fmla="*/ 1240 w 1250"/>
                <a:gd name="T51" fmla="*/ 104 h 1031"/>
                <a:gd name="T52" fmla="*/ 1211 w 1250"/>
                <a:gd name="T53" fmla="*/ 90 h 1031"/>
                <a:gd name="T54" fmla="*/ 1197 w 1250"/>
                <a:gd name="T55" fmla="*/ 135 h 1031"/>
                <a:gd name="T56" fmla="*/ 1141 w 1250"/>
                <a:gd name="T57" fmla="*/ 174 h 1031"/>
                <a:gd name="T58" fmla="*/ 1126 w 1250"/>
                <a:gd name="T59" fmla="*/ 204 h 1031"/>
                <a:gd name="T60" fmla="*/ 1095 w 1250"/>
                <a:gd name="T61" fmla="*/ 207 h 1031"/>
                <a:gd name="T62" fmla="*/ 1105 w 1250"/>
                <a:gd name="T63" fmla="*/ 163 h 1031"/>
                <a:gd name="T64" fmla="*/ 1060 w 1250"/>
                <a:gd name="T65" fmla="*/ 195 h 1031"/>
                <a:gd name="T66" fmla="*/ 1011 w 1250"/>
                <a:gd name="T67" fmla="*/ 219 h 1031"/>
                <a:gd name="T68" fmla="*/ 959 w 1250"/>
                <a:gd name="T69" fmla="*/ 243 h 1031"/>
                <a:gd name="T70" fmla="*/ 539 w 1250"/>
                <a:gd name="T71" fmla="*/ 474 h 1031"/>
                <a:gd name="T72" fmla="*/ 502 w 1250"/>
                <a:gd name="T73" fmla="*/ 486 h 1031"/>
                <a:gd name="T74" fmla="*/ 441 w 1250"/>
                <a:gd name="T75" fmla="*/ 599 h 1031"/>
                <a:gd name="T76" fmla="*/ 422 w 1250"/>
                <a:gd name="T77" fmla="*/ 647 h 1031"/>
                <a:gd name="T78" fmla="*/ 355 w 1250"/>
                <a:gd name="T79" fmla="*/ 755 h 1031"/>
                <a:gd name="T80" fmla="*/ 144 w 1250"/>
                <a:gd name="T81" fmla="*/ 971 h 1031"/>
                <a:gd name="T82" fmla="*/ 23 w 1250"/>
                <a:gd name="T83" fmla="*/ 1031 h 1031"/>
                <a:gd name="T84" fmla="*/ 0 w 1250"/>
                <a:gd name="T85" fmla="*/ 968 h 1031"/>
                <a:gd name="T86" fmla="*/ 15 w 1250"/>
                <a:gd name="T87" fmla="*/ 867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0" h="1031">
                  <a:moveTo>
                    <a:pt x="15" y="867"/>
                  </a:moveTo>
                  <a:cubicBezTo>
                    <a:pt x="36" y="832"/>
                    <a:pt x="65" y="803"/>
                    <a:pt x="89" y="771"/>
                  </a:cubicBezTo>
                  <a:cubicBezTo>
                    <a:pt x="105" y="752"/>
                    <a:pt x="117" y="730"/>
                    <a:pt x="134" y="711"/>
                  </a:cubicBezTo>
                  <a:cubicBezTo>
                    <a:pt x="139" y="706"/>
                    <a:pt x="154" y="695"/>
                    <a:pt x="134" y="688"/>
                  </a:cubicBezTo>
                  <a:cubicBezTo>
                    <a:pt x="133" y="688"/>
                    <a:pt x="133" y="685"/>
                    <a:pt x="133" y="684"/>
                  </a:cubicBezTo>
                  <a:cubicBezTo>
                    <a:pt x="135" y="665"/>
                    <a:pt x="172" y="619"/>
                    <a:pt x="190" y="617"/>
                  </a:cubicBezTo>
                  <a:cubicBezTo>
                    <a:pt x="212" y="614"/>
                    <a:pt x="221" y="595"/>
                    <a:pt x="220" y="582"/>
                  </a:cubicBezTo>
                  <a:cubicBezTo>
                    <a:pt x="218" y="554"/>
                    <a:pt x="237" y="537"/>
                    <a:pt x="248" y="514"/>
                  </a:cubicBezTo>
                  <a:cubicBezTo>
                    <a:pt x="236" y="515"/>
                    <a:pt x="235" y="528"/>
                    <a:pt x="222" y="526"/>
                  </a:cubicBezTo>
                  <a:cubicBezTo>
                    <a:pt x="243" y="504"/>
                    <a:pt x="264" y="482"/>
                    <a:pt x="285" y="459"/>
                  </a:cubicBezTo>
                  <a:cubicBezTo>
                    <a:pt x="287" y="460"/>
                    <a:pt x="288" y="461"/>
                    <a:pt x="290" y="462"/>
                  </a:cubicBezTo>
                  <a:cubicBezTo>
                    <a:pt x="273" y="476"/>
                    <a:pt x="274" y="495"/>
                    <a:pt x="274" y="521"/>
                  </a:cubicBezTo>
                  <a:cubicBezTo>
                    <a:pt x="295" y="487"/>
                    <a:pt x="334" y="476"/>
                    <a:pt x="342" y="437"/>
                  </a:cubicBezTo>
                  <a:cubicBezTo>
                    <a:pt x="347" y="444"/>
                    <a:pt x="339" y="452"/>
                    <a:pt x="349" y="456"/>
                  </a:cubicBezTo>
                  <a:cubicBezTo>
                    <a:pt x="358" y="460"/>
                    <a:pt x="360" y="451"/>
                    <a:pt x="365" y="449"/>
                  </a:cubicBezTo>
                  <a:cubicBezTo>
                    <a:pt x="396" y="435"/>
                    <a:pt x="411" y="407"/>
                    <a:pt x="430" y="382"/>
                  </a:cubicBezTo>
                  <a:cubicBezTo>
                    <a:pt x="438" y="372"/>
                    <a:pt x="430" y="354"/>
                    <a:pt x="443" y="343"/>
                  </a:cubicBezTo>
                  <a:cubicBezTo>
                    <a:pt x="408" y="368"/>
                    <a:pt x="398" y="414"/>
                    <a:pt x="361" y="437"/>
                  </a:cubicBezTo>
                  <a:cubicBezTo>
                    <a:pt x="358" y="428"/>
                    <a:pt x="365" y="423"/>
                    <a:pt x="366" y="415"/>
                  </a:cubicBezTo>
                  <a:cubicBezTo>
                    <a:pt x="359" y="413"/>
                    <a:pt x="357" y="424"/>
                    <a:pt x="348" y="421"/>
                  </a:cubicBezTo>
                  <a:cubicBezTo>
                    <a:pt x="347" y="410"/>
                    <a:pt x="353" y="401"/>
                    <a:pt x="361" y="395"/>
                  </a:cubicBezTo>
                  <a:cubicBezTo>
                    <a:pt x="389" y="371"/>
                    <a:pt x="413" y="344"/>
                    <a:pt x="437" y="316"/>
                  </a:cubicBezTo>
                  <a:cubicBezTo>
                    <a:pt x="458" y="293"/>
                    <a:pt x="482" y="273"/>
                    <a:pt x="507" y="254"/>
                  </a:cubicBezTo>
                  <a:cubicBezTo>
                    <a:pt x="524" y="242"/>
                    <a:pt x="541" y="236"/>
                    <a:pt x="561" y="252"/>
                  </a:cubicBezTo>
                  <a:cubicBezTo>
                    <a:pt x="569" y="258"/>
                    <a:pt x="583" y="243"/>
                    <a:pt x="584" y="241"/>
                  </a:cubicBezTo>
                  <a:cubicBezTo>
                    <a:pt x="598" y="218"/>
                    <a:pt x="626" y="213"/>
                    <a:pt x="645" y="196"/>
                  </a:cubicBezTo>
                  <a:cubicBezTo>
                    <a:pt x="658" y="185"/>
                    <a:pt x="668" y="171"/>
                    <a:pt x="688" y="171"/>
                  </a:cubicBezTo>
                  <a:cubicBezTo>
                    <a:pt x="692" y="171"/>
                    <a:pt x="692" y="169"/>
                    <a:pt x="692" y="166"/>
                  </a:cubicBezTo>
                  <a:cubicBezTo>
                    <a:pt x="696" y="136"/>
                    <a:pt x="719" y="129"/>
                    <a:pt x="743" y="122"/>
                  </a:cubicBezTo>
                  <a:cubicBezTo>
                    <a:pt x="752" y="119"/>
                    <a:pt x="771" y="123"/>
                    <a:pt x="765" y="102"/>
                  </a:cubicBezTo>
                  <a:cubicBezTo>
                    <a:pt x="764" y="102"/>
                    <a:pt x="765" y="100"/>
                    <a:pt x="766" y="99"/>
                  </a:cubicBezTo>
                  <a:cubicBezTo>
                    <a:pt x="794" y="84"/>
                    <a:pt x="812" y="56"/>
                    <a:pt x="841" y="44"/>
                  </a:cubicBezTo>
                  <a:cubicBezTo>
                    <a:pt x="853" y="39"/>
                    <a:pt x="866" y="35"/>
                    <a:pt x="862" y="17"/>
                  </a:cubicBezTo>
                  <a:cubicBezTo>
                    <a:pt x="861" y="11"/>
                    <a:pt x="868" y="7"/>
                    <a:pt x="874" y="4"/>
                  </a:cubicBezTo>
                  <a:cubicBezTo>
                    <a:pt x="882" y="0"/>
                    <a:pt x="881" y="10"/>
                    <a:pt x="884" y="13"/>
                  </a:cubicBezTo>
                  <a:cubicBezTo>
                    <a:pt x="888" y="16"/>
                    <a:pt x="889" y="25"/>
                    <a:pt x="896" y="17"/>
                  </a:cubicBezTo>
                  <a:cubicBezTo>
                    <a:pt x="900" y="13"/>
                    <a:pt x="904" y="10"/>
                    <a:pt x="908" y="15"/>
                  </a:cubicBezTo>
                  <a:cubicBezTo>
                    <a:pt x="912" y="21"/>
                    <a:pt x="908" y="24"/>
                    <a:pt x="905" y="27"/>
                  </a:cubicBezTo>
                  <a:cubicBezTo>
                    <a:pt x="902" y="32"/>
                    <a:pt x="893" y="35"/>
                    <a:pt x="898" y="41"/>
                  </a:cubicBezTo>
                  <a:cubicBezTo>
                    <a:pt x="901" y="45"/>
                    <a:pt x="910" y="44"/>
                    <a:pt x="916" y="42"/>
                  </a:cubicBezTo>
                  <a:cubicBezTo>
                    <a:pt x="930" y="37"/>
                    <a:pt x="945" y="40"/>
                    <a:pt x="960" y="33"/>
                  </a:cubicBezTo>
                  <a:cubicBezTo>
                    <a:pt x="977" y="25"/>
                    <a:pt x="975" y="43"/>
                    <a:pt x="978" y="56"/>
                  </a:cubicBezTo>
                  <a:cubicBezTo>
                    <a:pt x="986" y="46"/>
                    <a:pt x="994" y="43"/>
                    <a:pt x="1005" y="43"/>
                  </a:cubicBezTo>
                  <a:cubicBezTo>
                    <a:pt x="1009" y="44"/>
                    <a:pt x="1015" y="42"/>
                    <a:pt x="1018" y="39"/>
                  </a:cubicBezTo>
                  <a:cubicBezTo>
                    <a:pt x="1042" y="17"/>
                    <a:pt x="1040" y="20"/>
                    <a:pt x="1073" y="34"/>
                  </a:cubicBezTo>
                  <a:cubicBezTo>
                    <a:pt x="1087" y="40"/>
                    <a:pt x="1107" y="33"/>
                    <a:pt x="1122" y="50"/>
                  </a:cubicBezTo>
                  <a:cubicBezTo>
                    <a:pt x="1126" y="55"/>
                    <a:pt x="1149" y="49"/>
                    <a:pt x="1160" y="42"/>
                  </a:cubicBezTo>
                  <a:cubicBezTo>
                    <a:pt x="1175" y="32"/>
                    <a:pt x="1186" y="35"/>
                    <a:pt x="1199" y="45"/>
                  </a:cubicBezTo>
                  <a:cubicBezTo>
                    <a:pt x="1207" y="51"/>
                    <a:pt x="1215" y="56"/>
                    <a:pt x="1221" y="64"/>
                  </a:cubicBezTo>
                  <a:cubicBezTo>
                    <a:pt x="1225" y="70"/>
                    <a:pt x="1226" y="79"/>
                    <a:pt x="1238" y="75"/>
                  </a:cubicBezTo>
                  <a:cubicBezTo>
                    <a:pt x="1242" y="73"/>
                    <a:pt x="1250" y="77"/>
                    <a:pt x="1249" y="83"/>
                  </a:cubicBezTo>
                  <a:cubicBezTo>
                    <a:pt x="1248" y="90"/>
                    <a:pt x="1245" y="99"/>
                    <a:pt x="1240" y="104"/>
                  </a:cubicBezTo>
                  <a:cubicBezTo>
                    <a:pt x="1236" y="109"/>
                    <a:pt x="1231" y="103"/>
                    <a:pt x="1227" y="101"/>
                  </a:cubicBezTo>
                  <a:cubicBezTo>
                    <a:pt x="1221" y="98"/>
                    <a:pt x="1213" y="85"/>
                    <a:pt x="1211" y="90"/>
                  </a:cubicBezTo>
                  <a:cubicBezTo>
                    <a:pt x="1206" y="100"/>
                    <a:pt x="1192" y="108"/>
                    <a:pt x="1202" y="123"/>
                  </a:cubicBezTo>
                  <a:cubicBezTo>
                    <a:pt x="1207" y="129"/>
                    <a:pt x="1208" y="135"/>
                    <a:pt x="1197" y="135"/>
                  </a:cubicBezTo>
                  <a:cubicBezTo>
                    <a:pt x="1187" y="135"/>
                    <a:pt x="1180" y="141"/>
                    <a:pt x="1178" y="148"/>
                  </a:cubicBezTo>
                  <a:cubicBezTo>
                    <a:pt x="1172" y="167"/>
                    <a:pt x="1156" y="171"/>
                    <a:pt x="1141" y="174"/>
                  </a:cubicBezTo>
                  <a:cubicBezTo>
                    <a:pt x="1119" y="177"/>
                    <a:pt x="1121" y="188"/>
                    <a:pt x="1128" y="203"/>
                  </a:cubicBezTo>
                  <a:cubicBezTo>
                    <a:pt x="1128" y="203"/>
                    <a:pt x="1126" y="204"/>
                    <a:pt x="1126" y="204"/>
                  </a:cubicBezTo>
                  <a:cubicBezTo>
                    <a:pt x="1117" y="210"/>
                    <a:pt x="1107" y="212"/>
                    <a:pt x="1096" y="208"/>
                  </a:cubicBezTo>
                  <a:cubicBezTo>
                    <a:pt x="1095" y="207"/>
                    <a:pt x="1095" y="207"/>
                    <a:pt x="1095" y="207"/>
                  </a:cubicBezTo>
                  <a:cubicBezTo>
                    <a:pt x="1100" y="186"/>
                    <a:pt x="1115" y="173"/>
                    <a:pt x="1124" y="157"/>
                  </a:cubicBezTo>
                  <a:cubicBezTo>
                    <a:pt x="1120" y="160"/>
                    <a:pt x="1118" y="174"/>
                    <a:pt x="1105" y="163"/>
                  </a:cubicBezTo>
                  <a:cubicBezTo>
                    <a:pt x="1101" y="159"/>
                    <a:pt x="1094" y="170"/>
                    <a:pt x="1093" y="176"/>
                  </a:cubicBezTo>
                  <a:cubicBezTo>
                    <a:pt x="1089" y="195"/>
                    <a:pt x="1080" y="203"/>
                    <a:pt x="1060" y="195"/>
                  </a:cubicBezTo>
                  <a:cubicBezTo>
                    <a:pt x="1049" y="191"/>
                    <a:pt x="1038" y="197"/>
                    <a:pt x="1029" y="205"/>
                  </a:cubicBezTo>
                  <a:cubicBezTo>
                    <a:pt x="1023" y="210"/>
                    <a:pt x="1019" y="218"/>
                    <a:pt x="1011" y="219"/>
                  </a:cubicBezTo>
                  <a:cubicBezTo>
                    <a:pt x="1008" y="222"/>
                    <a:pt x="1006" y="225"/>
                    <a:pt x="1004" y="227"/>
                  </a:cubicBezTo>
                  <a:cubicBezTo>
                    <a:pt x="991" y="238"/>
                    <a:pt x="974" y="239"/>
                    <a:pt x="959" y="243"/>
                  </a:cubicBezTo>
                  <a:cubicBezTo>
                    <a:pt x="895" y="260"/>
                    <a:pt x="834" y="284"/>
                    <a:pt x="775" y="313"/>
                  </a:cubicBezTo>
                  <a:cubicBezTo>
                    <a:pt x="689" y="356"/>
                    <a:pt x="608" y="407"/>
                    <a:pt x="539" y="474"/>
                  </a:cubicBezTo>
                  <a:cubicBezTo>
                    <a:pt x="534" y="480"/>
                    <a:pt x="528" y="485"/>
                    <a:pt x="520" y="485"/>
                  </a:cubicBezTo>
                  <a:cubicBezTo>
                    <a:pt x="514" y="481"/>
                    <a:pt x="509" y="479"/>
                    <a:pt x="502" y="486"/>
                  </a:cubicBezTo>
                  <a:cubicBezTo>
                    <a:pt x="489" y="500"/>
                    <a:pt x="476" y="514"/>
                    <a:pt x="478" y="535"/>
                  </a:cubicBezTo>
                  <a:cubicBezTo>
                    <a:pt x="470" y="559"/>
                    <a:pt x="453" y="577"/>
                    <a:pt x="441" y="599"/>
                  </a:cubicBezTo>
                  <a:cubicBezTo>
                    <a:pt x="434" y="612"/>
                    <a:pt x="422" y="623"/>
                    <a:pt x="425" y="640"/>
                  </a:cubicBezTo>
                  <a:cubicBezTo>
                    <a:pt x="426" y="643"/>
                    <a:pt x="424" y="646"/>
                    <a:pt x="422" y="647"/>
                  </a:cubicBezTo>
                  <a:cubicBezTo>
                    <a:pt x="393" y="669"/>
                    <a:pt x="382" y="704"/>
                    <a:pt x="361" y="731"/>
                  </a:cubicBezTo>
                  <a:cubicBezTo>
                    <a:pt x="355" y="738"/>
                    <a:pt x="362" y="748"/>
                    <a:pt x="355" y="755"/>
                  </a:cubicBezTo>
                  <a:cubicBezTo>
                    <a:pt x="351" y="755"/>
                    <a:pt x="347" y="755"/>
                    <a:pt x="343" y="755"/>
                  </a:cubicBezTo>
                  <a:cubicBezTo>
                    <a:pt x="288" y="838"/>
                    <a:pt x="222" y="910"/>
                    <a:pt x="144" y="971"/>
                  </a:cubicBezTo>
                  <a:cubicBezTo>
                    <a:pt x="109" y="997"/>
                    <a:pt x="71" y="1019"/>
                    <a:pt x="28" y="1030"/>
                  </a:cubicBezTo>
                  <a:cubicBezTo>
                    <a:pt x="26" y="1031"/>
                    <a:pt x="25" y="1031"/>
                    <a:pt x="23" y="1031"/>
                  </a:cubicBezTo>
                  <a:cubicBezTo>
                    <a:pt x="9" y="1017"/>
                    <a:pt x="7" y="999"/>
                    <a:pt x="3" y="981"/>
                  </a:cubicBezTo>
                  <a:cubicBezTo>
                    <a:pt x="3" y="977"/>
                    <a:pt x="3" y="972"/>
                    <a:pt x="0" y="968"/>
                  </a:cubicBezTo>
                  <a:cubicBezTo>
                    <a:pt x="4" y="939"/>
                    <a:pt x="7" y="909"/>
                    <a:pt x="11" y="880"/>
                  </a:cubicBezTo>
                  <a:cubicBezTo>
                    <a:pt x="11" y="875"/>
                    <a:pt x="11" y="870"/>
                    <a:pt x="15" y="867"/>
                  </a:cubicBezTo>
                  <a:close/>
                </a:path>
              </a:pathLst>
            </a:custGeom>
            <a:solidFill>
              <a:srgbClr val="C1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111">
              <a:extLst>
                <a:ext uri="{FF2B5EF4-FFF2-40B4-BE49-F238E27FC236}">
                  <a16:creationId xmlns:a16="http://schemas.microsoft.com/office/drawing/2014/main" id="{C01BB18B-4C3F-D52B-D399-F41316634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0" y="1459"/>
              <a:ext cx="37" cy="37"/>
            </a:xfrm>
            <a:custGeom>
              <a:avLst/>
              <a:gdLst>
                <a:gd name="T0" fmla="*/ 74 w 137"/>
                <a:gd name="T1" fmla="*/ 133 h 134"/>
                <a:gd name="T2" fmla="*/ 91 w 137"/>
                <a:gd name="T3" fmla="*/ 100 h 134"/>
                <a:gd name="T4" fmla="*/ 101 w 137"/>
                <a:gd name="T5" fmla="*/ 90 h 134"/>
                <a:gd name="T6" fmla="*/ 100 w 137"/>
                <a:gd name="T7" fmla="*/ 66 h 134"/>
                <a:gd name="T8" fmla="*/ 78 w 137"/>
                <a:gd name="T9" fmla="*/ 64 h 134"/>
                <a:gd name="T10" fmla="*/ 62 w 137"/>
                <a:gd name="T11" fmla="*/ 79 h 134"/>
                <a:gd name="T12" fmla="*/ 46 w 137"/>
                <a:gd name="T13" fmla="*/ 83 h 134"/>
                <a:gd name="T14" fmla="*/ 48 w 137"/>
                <a:gd name="T15" fmla="*/ 68 h 134"/>
                <a:gd name="T16" fmla="*/ 62 w 137"/>
                <a:gd name="T17" fmla="*/ 51 h 134"/>
                <a:gd name="T18" fmla="*/ 65 w 137"/>
                <a:gd name="T19" fmla="*/ 35 h 134"/>
                <a:gd name="T20" fmla="*/ 45 w 137"/>
                <a:gd name="T21" fmla="*/ 33 h 134"/>
                <a:gd name="T22" fmla="*/ 19 w 137"/>
                <a:gd name="T23" fmla="*/ 58 h 134"/>
                <a:gd name="T24" fmla="*/ 6 w 137"/>
                <a:gd name="T25" fmla="*/ 62 h 134"/>
                <a:gd name="T26" fmla="*/ 4 w 137"/>
                <a:gd name="T27" fmla="*/ 46 h 134"/>
                <a:gd name="T28" fmla="*/ 49 w 137"/>
                <a:gd name="T29" fmla="*/ 7 h 134"/>
                <a:gd name="T30" fmla="*/ 89 w 137"/>
                <a:gd name="T31" fmla="*/ 29 h 134"/>
                <a:gd name="T32" fmla="*/ 99 w 137"/>
                <a:gd name="T33" fmla="*/ 42 h 134"/>
                <a:gd name="T34" fmla="*/ 115 w 137"/>
                <a:gd name="T35" fmla="*/ 102 h 134"/>
                <a:gd name="T36" fmla="*/ 85 w 137"/>
                <a:gd name="T37" fmla="*/ 134 h 134"/>
                <a:gd name="T38" fmla="*/ 74 w 137"/>
                <a:gd name="T39" fmla="*/ 13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7" h="134">
                  <a:moveTo>
                    <a:pt x="74" y="133"/>
                  </a:moveTo>
                  <a:cubicBezTo>
                    <a:pt x="65" y="114"/>
                    <a:pt x="87" y="112"/>
                    <a:pt x="91" y="100"/>
                  </a:cubicBezTo>
                  <a:cubicBezTo>
                    <a:pt x="92" y="96"/>
                    <a:pt x="98" y="94"/>
                    <a:pt x="101" y="90"/>
                  </a:cubicBezTo>
                  <a:cubicBezTo>
                    <a:pt x="107" y="82"/>
                    <a:pt x="106" y="74"/>
                    <a:pt x="100" y="66"/>
                  </a:cubicBezTo>
                  <a:cubicBezTo>
                    <a:pt x="93" y="59"/>
                    <a:pt x="85" y="60"/>
                    <a:pt x="78" y="64"/>
                  </a:cubicBezTo>
                  <a:cubicBezTo>
                    <a:pt x="72" y="68"/>
                    <a:pt x="67" y="74"/>
                    <a:pt x="62" y="79"/>
                  </a:cubicBezTo>
                  <a:cubicBezTo>
                    <a:pt x="57" y="83"/>
                    <a:pt x="54" y="92"/>
                    <a:pt x="46" y="83"/>
                  </a:cubicBezTo>
                  <a:cubicBezTo>
                    <a:pt x="40" y="77"/>
                    <a:pt x="44" y="73"/>
                    <a:pt x="48" y="68"/>
                  </a:cubicBezTo>
                  <a:cubicBezTo>
                    <a:pt x="53" y="63"/>
                    <a:pt x="57" y="57"/>
                    <a:pt x="62" y="51"/>
                  </a:cubicBezTo>
                  <a:cubicBezTo>
                    <a:pt x="66" y="46"/>
                    <a:pt x="72" y="42"/>
                    <a:pt x="65" y="35"/>
                  </a:cubicBezTo>
                  <a:cubicBezTo>
                    <a:pt x="59" y="29"/>
                    <a:pt x="52" y="27"/>
                    <a:pt x="45" y="33"/>
                  </a:cubicBezTo>
                  <a:cubicBezTo>
                    <a:pt x="36" y="41"/>
                    <a:pt x="28" y="49"/>
                    <a:pt x="19" y="58"/>
                  </a:cubicBezTo>
                  <a:cubicBezTo>
                    <a:pt x="16" y="61"/>
                    <a:pt x="12" y="67"/>
                    <a:pt x="6" y="62"/>
                  </a:cubicBezTo>
                  <a:cubicBezTo>
                    <a:pt x="0" y="58"/>
                    <a:pt x="0" y="51"/>
                    <a:pt x="4" y="46"/>
                  </a:cubicBezTo>
                  <a:cubicBezTo>
                    <a:pt x="16" y="31"/>
                    <a:pt x="31" y="17"/>
                    <a:pt x="49" y="7"/>
                  </a:cubicBezTo>
                  <a:cubicBezTo>
                    <a:pt x="61" y="0"/>
                    <a:pt x="85" y="13"/>
                    <a:pt x="89" y="29"/>
                  </a:cubicBezTo>
                  <a:cubicBezTo>
                    <a:pt x="91" y="35"/>
                    <a:pt x="91" y="39"/>
                    <a:pt x="99" y="42"/>
                  </a:cubicBezTo>
                  <a:cubicBezTo>
                    <a:pt x="130" y="51"/>
                    <a:pt x="137" y="79"/>
                    <a:pt x="115" y="102"/>
                  </a:cubicBezTo>
                  <a:cubicBezTo>
                    <a:pt x="105" y="112"/>
                    <a:pt x="95" y="123"/>
                    <a:pt x="85" y="134"/>
                  </a:cubicBezTo>
                  <a:cubicBezTo>
                    <a:pt x="81" y="131"/>
                    <a:pt x="78" y="132"/>
                    <a:pt x="74" y="133"/>
                  </a:cubicBezTo>
                  <a:close/>
                </a:path>
              </a:pathLst>
            </a:custGeom>
            <a:solidFill>
              <a:srgbClr val="CC9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112">
              <a:extLst>
                <a:ext uri="{FF2B5EF4-FFF2-40B4-BE49-F238E27FC236}">
                  <a16:creationId xmlns:a16="http://schemas.microsoft.com/office/drawing/2014/main" id="{01ABDAEC-3DA5-347B-D5C1-846D372BD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" y="1618"/>
              <a:ext cx="8" cy="17"/>
            </a:xfrm>
            <a:custGeom>
              <a:avLst/>
              <a:gdLst>
                <a:gd name="T0" fmla="*/ 6 w 29"/>
                <a:gd name="T1" fmla="*/ 0 h 63"/>
                <a:gd name="T2" fmla="*/ 13 w 29"/>
                <a:gd name="T3" fmla="*/ 6 h 63"/>
                <a:gd name="T4" fmla="*/ 29 w 29"/>
                <a:gd name="T5" fmla="*/ 63 h 63"/>
                <a:gd name="T6" fmla="*/ 1 w 29"/>
                <a:gd name="T7" fmla="*/ 63 h 63"/>
                <a:gd name="T8" fmla="*/ 6 w 29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3">
                  <a:moveTo>
                    <a:pt x="6" y="0"/>
                  </a:moveTo>
                  <a:cubicBezTo>
                    <a:pt x="10" y="1"/>
                    <a:pt x="12" y="2"/>
                    <a:pt x="13" y="6"/>
                  </a:cubicBezTo>
                  <a:cubicBezTo>
                    <a:pt x="15" y="26"/>
                    <a:pt x="23" y="44"/>
                    <a:pt x="29" y="63"/>
                  </a:cubicBezTo>
                  <a:cubicBezTo>
                    <a:pt x="20" y="63"/>
                    <a:pt x="11" y="63"/>
                    <a:pt x="1" y="63"/>
                  </a:cubicBezTo>
                  <a:cubicBezTo>
                    <a:pt x="0" y="42"/>
                    <a:pt x="3" y="21"/>
                    <a:pt x="6" y="0"/>
                  </a:cubicBezTo>
                  <a:close/>
                </a:path>
              </a:pathLst>
            </a:custGeom>
            <a:solidFill>
              <a:srgbClr val="769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113">
              <a:extLst>
                <a:ext uri="{FF2B5EF4-FFF2-40B4-BE49-F238E27FC236}">
                  <a16:creationId xmlns:a16="http://schemas.microsoft.com/office/drawing/2014/main" id="{497B9E7F-D5E8-053F-B74E-09EECC6D5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" y="1402"/>
              <a:ext cx="96" cy="111"/>
            </a:xfrm>
            <a:custGeom>
              <a:avLst/>
              <a:gdLst>
                <a:gd name="T0" fmla="*/ 211 w 346"/>
                <a:gd name="T1" fmla="*/ 402 h 402"/>
                <a:gd name="T2" fmla="*/ 147 w 346"/>
                <a:gd name="T3" fmla="*/ 276 h 402"/>
                <a:gd name="T4" fmla="*/ 143 w 346"/>
                <a:gd name="T5" fmla="*/ 249 h 402"/>
                <a:gd name="T6" fmla="*/ 134 w 346"/>
                <a:gd name="T7" fmla="*/ 191 h 402"/>
                <a:gd name="T8" fmla="*/ 133 w 346"/>
                <a:gd name="T9" fmla="*/ 182 h 402"/>
                <a:gd name="T10" fmla="*/ 124 w 346"/>
                <a:gd name="T11" fmla="*/ 148 h 402"/>
                <a:gd name="T12" fmla="*/ 128 w 346"/>
                <a:gd name="T13" fmla="*/ 169 h 402"/>
                <a:gd name="T14" fmla="*/ 99 w 346"/>
                <a:gd name="T15" fmla="*/ 130 h 402"/>
                <a:gd name="T16" fmla="*/ 96 w 346"/>
                <a:gd name="T17" fmla="*/ 122 h 402"/>
                <a:gd name="T18" fmla="*/ 64 w 346"/>
                <a:gd name="T19" fmla="*/ 73 h 402"/>
                <a:gd name="T20" fmla="*/ 43 w 346"/>
                <a:gd name="T21" fmla="*/ 52 h 402"/>
                <a:gd name="T22" fmla="*/ 37 w 346"/>
                <a:gd name="T23" fmla="*/ 33 h 402"/>
                <a:gd name="T24" fmla="*/ 18 w 346"/>
                <a:gd name="T25" fmla="*/ 17 h 402"/>
                <a:gd name="T26" fmla="*/ 0 w 346"/>
                <a:gd name="T27" fmla="*/ 7 h 402"/>
                <a:gd name="T28" fmla="*/ 20 w 346"/>
                <a:gd name="T29" fmla="*/ 1 h 402"/>
                <a:gd name="T30" fmla="*/ 233 w 346"/>
                <a:gd name="T31" fmla="*/ 59 h 402"/>
                <a:gd name="T32" fmla="*/ 333 w 346"/>
                <a:gd name="T33" fmla="*/ 171 h 402"/>
                <a:gd name="T34" fmla="*/ 343 w 346"/>
                <a:gd name="T35" fmla="*/ 257 h 402"/>
                <a:gd name="T36" fmla="*/ 339 w 346"/>
                <a:gd name="T37" fmla="*/ 262 h 402"/>
                <a:gd name="T38" fmla="*/ 219 w 346"/>
                <a:gd name="T39" fmla="*/ 396 h 402"/>
                <a:gd name="T40" fmla="*/ 211 w 346"/>
                <a:gd name="T41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6" h="402">
                  <a:moveTo>
                    <a:pt x="211" y="402"/>
                  </a:moveTo>
                  <a:cubicBezTo>
                    <a:pt x="179" y="365"/>
                    <a:pt x="161" y="322"/>
                    <a:pt x="147" y="276"/>
                  </a:cubicBezTo>
                  <a:cubicBezTo>
                    <a:pt x="145" y="267"/>
                    <a:pt x="143" y="258"/>
                    <a:pt x="143" y="249"/>
                  </a:cubicBezTo>
                  <a:cubicBezTo>
                    <a:pt x="143" y="229"/>
                    <a:pt x="145" y="209"/>
                    <a:pt x="134" y="191"/>
                  </a:cubicBezTo>
                  <a:cubicBezTo>
                    <a:pt x="132" y="188"/>
                    <a:pt x="131" y="183"/>
                    <a:pt x="133" y="182"/>
                  </a:cubicBezTo>
                  <a:cubicBezTo>
                    <a:pt x="153" y="164"/>
                    <a:pt x="129" y="161"/>
                    <a:pt x="124" y="148"/>
                  </a:cubicBezTo>
                  <a:cubicBezTo>
                    <a:pt x="121" y="159"/>
                    <a:pt x="132" y="161"/>
                    <a:pt x="128" y="169"/>
                  </a:cubicBezTo>
                  <a:cubicBezTo>
                    <a:pt x="115" y="158"/>
                    <a:pt x="97" y="152"/>
                    <a:pt x="99" y="130"/>
                  </a:cubicBezTo>
                  <a:cubicBezTo>
                    <a:pt x="99" y="127"/>
                    <a:pt x="97" y="125"/>
                    <a:pt x="96" y="122"/>
                  </a:cubicBezTo>
                  <a:cubicBezTo>
                    <a:pt x="88" y="104"/>
                    <a:pt x="72" y="92"/>
                    <a:pt x="64" y="73"/>
                  </a:cubicBezTo>
                  <a:cubicBezTo>
                    <a:pt x="61" y="63"/>
                    <a:pt x="45" y="65"/>
                    <a:pt x="43" y="52"/>
                  </a:cubicBezTo>
                  <a:cubicBezTo>
                    <a:pt x="42" y="46"/>
                    <a:pt x="37" y="35"/>
                    <a:pt x="37" y="33"/>
                  </a:cubicBezTo>
                  <a:cubicBezTo>
                    <a:pt x="39" y="17"/>
                    <a:pt x="26" y="18"/>
                    <a:pt x="18" y="17"/>
                  </a:cubicBezTo>
                  <a:cubicBezTo>
                    <a:pt x="10" y="16"/>
                    <a:pt x="4" y="14"/>
                    <a:pt x="0" y="7"/>
                  </a:cubicBezTo>
                  <a:cubicBezTo>
                    <a:pt x="5" y="0"/>
                    <a:pt x="13" y="0"/>
                    <a:pt x="20" y="1"/>
                  </a:cubicBezTo>
                  <a:cubicBezTo>
                    <a:pt x="94" y="10"/>
                    <a:pt x="166" y="23"/>
                    <a:pt x="233" y="59"/>
                  </a:cubicBezTo>
                  <a:cubicBezTo>
                    <a:pt x="279" y="84"/>
                    <a:pt x="316" y="119"/>
                    <a:pt x="333" y="171"/>
                  </a:cubicBezTo>
                  <a:cubicBezTo>
                    <a:pt x="342" y="199"/>
                    <a:pt x="346" y="228"/>
                    <a:pt x="343" y="257"/>
                  </a:cubicBezTo>
                  <a:cubicBezTo>
                    <a:pt x="342" y="259"/>
                    <a:pt x="341" y="261"/>
                    <a:pt x="339" y="262"/>
                  </a:cubicBezTo>
                  <a:cubicBezTo>
                    <a:pt x="299" y="307"/>
                    <a:pt x="259" y="352"/>
                    <a:pt x="219" y="396"/>
                  </a:cubicBezTo>
                  <a:cubicBezTo>
                    <a:pt x="217" y="398"/>
                    <a:pt x="214" y="400"/>
                    <a:pt x="211" y="40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114">
              <a:extLst>
                <a:ext uri="{FF2B5EF4-FFF2-40B4-BE49-F238E27FC236}">
                  <a16:creationId xmlns:a16="http://schemas.microsoft.com/office/drawing/2014/main" id="{A0FE3AB4-4CC9-7DB3-7FF9-65787805C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" y="1429"/>
              <a:ext cx="118" cy="117"/>
            </a:xfrm>
            <a:custGeom>
              <a:avLst/>
              <a:gdLst>
                <a:gd name="T0" fmla="*/ 0 w 428"/>
                <a:gd name="T1" fmla="*/ 164 h 423"/>
                <a:gd name="T2" fmla="*/ 0 w 428"/>
                <a:gd name="T3" fmla="*/ 160 h 423"/>
                <a:gd name="T4" fmla="*/ 54 w 428"/>
                <a:gd name="T5" fmla="*/ 93 h 423"/>
                <a:gd name="T6" fmla="*/ 75 w 428"/>
                <a:gd name="T7" fmla="*/ 80 h 423"/>
                <a:gd name="T8" fmla="*/ 89 w 428"/>
                <a:gd name="T9" fmla="*/ 69 h 423"/>
                <a:gd name="T10" fmla="*/ 141 w 428"/>
                <a:gd name="T11" fmla="*/ 21 h 423"/>
                <a:gd name="T12" fmla="*/ 199 w 428"/>
                <a:gd name="T13" fmla="*/ 10 h 423"/>
                <a:gd name="T14" fmla="*/ 258 w 428"/>
                <a:gd name="T15" fmla="*/ 14 h 423"/>
                <a:gd name="T16" fmla="*/ 305 w 428"/>
                <a:gd name="T17" fmla="*/ 28 h 423"/>
                <a:gd name="T18" fmla="*/ 398 w 428"/>
                <a:gd name="T19" fmla="*/ 121 h 423"/>
                <a:gd name="T20" fmla="*/ 398 w 428"/>
                <a:gd name="T21" fmla="*/ 204 h 423"/>
                <a:gd name="T22" fmla="*/ 205 w 428"/>
                <a:gd name="T23" fmla="*/ 398 h 423"/>
                <a:gd name="T24" fmla="*/ 159 w 428"/>
                <a:gd name="T25" fmla="*/ 421 h 423"/>
                <a:gd name="T26" fmla="*/ 130 w 428"/>
                <a:gd name="T27" fmla="*/ 408 h 423"/>
                <a:gd name="T28" fmla="*/ 26 w 428"/>
                <a:gd name="T29" fmla="*/ 304 h 423"/>
                <a:gd name="T30" fmla="*/ 16 w 428"/>
                <a:gd name="T31" fmla="*/ 247 h 423"/>
                <a:gd name="T32" fmla="*/ 15 w 428"/>
                <a:gd name="T33" fmla="*/ 217 h 423"/>
                <a:gd name="T34" fmla="*/ 0 w 428"/>
                <a:gd name="T35" fmla="*/ 164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8" h="423">
                  <a:moveTo>
                    <a:pt x="0" y="164"/>
                  </a:moveTo>
                  <a:cubicBezTo>
                    <a:pt x="0" y="163"/>
                    <a:pt x="0" y="162"/>
                    <a:pt x="0" y="160"/>
                  </a:cubicBezTo>
                  <a:cubicBezTo>
                    <a:pt x="17" y="137"/>
                    <a:pt x="34" y="113"/>
                    <a:pt x="54" y="93"/>
                  </a:cubicBezTo>
                  <a:cubicBezTo>
                    <a:pt x="60" y="87"/>
                    <a:pt x="65" y="79"/>
                    <a:pt x="75" y="80"/>
                  </a:cubicBezTo>
                  <a:cubicBezTo>
                    <a:pt x="82" y="78"/>
                    <a:pt x="85" y="73"/>
                    <a:pt x="89" y="69"/>
                  </a:cubicBezTo>
                  <a:cubicBezTo>
                    <a:pt x="111" y="58"/>
                    <a:pt x="123" y="36"/>
                    <a:pt x="141" y="21"/>
                  </a:cubicBezTo>
                  <a:cubicBezTo>
                    <a:pt x="159" y="5"/>
                    <a:pt x="177" y="0"/>
                    <a:pt x="199" y="10"/>
                  </a:cubicBezTo>
                  <a:cubicBezTo>
                    <a:pt x="218" y="19"/>
                    <a:pt x="237" y="23"/>
                    <a:pt x="258" y="14"/>
                  </a:cubicBezTo>
                  <a:cubicBezTo>
                    <a:pt x="276" y="7"/>
                    <a:pt x="293" y="14"/>
                    <a:pt x="305" y="28"/>
                  </a:cubicBezTo>
                  <a:cubicBezTo>
                    <a:pt x="333" y="62"/>
                    <a:pt x="368" y="89"/>
                    <a:pt x="398" y="121"/>
                  </a:cubicBezTo>
                  <a:cubicBezTo>
                    <a:pt x="428" y="151"/>
                    <a:pt x="428" y="174"/>
                    <a:pt x="398" y="204"/>
                  </a:cubicBezTo>
                  <a:cubicBezTo>
                    <a:pt x="334" y="269"/>
                    <a:pt x="269" y="333"/>
                    <a:pt x="205" y="398"/>
                  </a:cubicBezTo>
                  <a:cubicBezTo>
                    <a:pt x="192" y="410"/>
                    <a:pt x="180" y="423"/>
                    <a:pt x="159" y="421"/>
                  </a:cubicBezTo>
                  <a:cubicBezTo>
                    <a:pt x="147" y="419"/>
                    <a:pt x="138" y="416"/>
                    <a:pt x="130" y="408"/>
                  </a:cubicBezTo>
                  <a:cubicBezTo>
                    <a:pt x="95" y="374"/>
                    <a:pt x="60" y="339"/>
                    <a:pt x="26" y="304"/>
                  </a:cubicBezTo>
                  <a:cubicBezTo>
                    <a:pt x="11" y="289"/>
                    <a:pt x="7" y="266"/>
                    <a:pt x="16" y="247"/>
                  </a:cubicBezTo>
                  <a:cubicBezTo>
                    <a:pt x="21" y="236"/>
                    <a:pt x="22" y="227"/>
                    <a:pt x="15" y="217"/>
                  </a:cubicBezTo>
                  <a:cubicBezTo>
                    <a:pt x="4" y="201"/>
                    <a:pt x="6" y="182"/>
                    <a:pt x="0" y="164"/>
                  </a:cubicBezTo>
                  <a:close/>
                </a:path>
              </a:pathLst>
            </a:custGeom>
            <a:solidFill>
              <a:srgbClr val="CC9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115">
              <a:extLst>
                <a:ext uri="{FF2B5EF4-FFF2-40B4-BE49-F238E27FC236}">
                  <a16:creationId xmlns:a16="http://schemas.microsoft.com/office/drawing/2014/main" id="{075D26B9-AB74-AB58-7700-F8B8B3D7A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" y="1370"/>
              <a:ext cx="55" cy="45"/>
            </a:xfrm>
            <a:custGeom>
              <a:avLst/>
              <a:gdLst>
                <a:gd name="T0" fmla="*/ 167 w 199"/>
                <a:gd name="T1" fmla="*/ 163 h 163"/>
                <a:gd name="T2" fmla="*/ 126 w 199"/>
                <a:gd name="T3" fmla="*/ 108 h 163"/>
                <a:gd name="T4" fmla="*/ 43 w 199"/>
                <a:gd name="T5" fmla="*/ 45 h 163"/>
                <a:gd name="T6" fmla="*/ 0 w 199"/>
                <a:gd name="T7" fmla="*/ 6 h 163"/>
                <a:gd name="T8" fmla="*/ 155 w 199"/>
                <a:gd name="T9" fmla="*/ 77 h 163"/>
                <a:gd name="T10" fmla="*/ 199 w 199"/>
                <a:gd name="T11" fmla="*/ 108 h 163"/>
                <a:gd name="T12" fmla="*/ 167 w 199"/>
                <a:gd name="T1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163">
                  <a:moveTo>
                    <a:pt x="167" y="163"/>
                  </a:moveTo>
                  <a:cubicBezTo>
                    <a:pt x="153" y="145"/>
                    <a:pt x="141" y="125"/>
                    <a:pt x="126" y="108"/>
                  </a:cubicBezTo>
                  <a:cubicBezTo>
                    <a:pt x="103" y="82"/>
                    <a:pt x="78" y="58"/>
                    <a:pt x="43" y="45"/>
                  </a:cubicBezTo>
                  <a:cubicBezTo>
                    <a:pt x="25" y="39"/>
                    <a:pt x="14" y="19"/>
                    <a:pt x="0" y="6"/>
                  </a:cubicBezTo>
                  <a:cubicBezTo>
                    <a:pt x="65" y="0"/>
                    <a:pt x="106" y="48"/>
                    <a:pt x="155" y="77"/>
                  </a:cubicBezTo>
                  <a:cubicBezTo>
                    <a:pt x="171" y="86"/>
                    <a:pt x="184" y="98"/>
                    <a:pt x="199" y="108"/>
                  </a:cubicBezTo>
                  <a:cubicBezTo>
                    <a:pt x="194" y="130"/>
                    <a:pt x="177" y="144"/>
                    <a:pt x="167" y="163"/>
                  </a:cubicBezTo>
                  <a:close/>
                </a:path>
              </a:pathLst>
            </a:custGeom>
            <a:solidFill>
              <a:srgbClr val="BFBF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116">
              <a:extLst>
                <a:ext uri="{FF2B5EF4-FFF2-40B4-BE49-F238E27FC236}">
                  <a16:creationId xmlns:a16="http://schemas.microsoft.com/office/drawing/2014/main" id="{AA1F5415-1A23-0C04-0526-856CEBF67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" y="1437"/>
              <a:ext cx="40" cy="39"/>
            </a:xfrm>
            <a:custGeom>
              <a:avLst/>
              <a:gdLst>
                <a:gd name="T0" fmla="*/ 145 w 145"/>
                <a:gd name="T1" fmla="*/ 79 h 143"/>
                <a:gd name="T2" fmla="*/ 122 w 145"/>
                <a:gd name="T3" fmla="*/ 90 h 143"/>
                <a:gd name="T4" fmla="*/ 99 w 145"/>
                <a:gd name="T5" fmla="*/ 79 h 143"/>
                <a:gd name="T6" fmla="*/ 74 w 145"/>
                <a:gd name="T7" fmla="*/ 89 h 143"/>
                <a:gd name="T8" fmla="*/ 79 w 145"/>
                <a:gd name="T9" fmla="*/ 107 h 143"/>
                <a:gd name="T10" fmla="*/ 92 w 145"/>
                <a:gd name="T11" fmla="*/ 120 h 143"/>
                <a:gd name="T12" fmla="*/ 94 w 145"/>
                <a:gd name="T13" fmla="*/ 133 h 143"/>
                <a:gd name="T14" fmla="*/ 77 w 145"/>
                <a:gd name="T15" fmla="*/ 136 h 143"/>
                <a:gd name="T16" fmla="*/ 6 w 145"/>
                <a:gd name="T17" fmla="*/ 65 h 143"/>
                <a:gd name="T18" fmla="*/ 9 w 145"/>
                <a:gd name="T19" fmla="*/ 48 h 143"/>
                <a:gd name="T20" fmla="*/ 43 w 145"/>
                <a:gd name="T21" fmla="*/ 15 h 143"/>
                <a:gd name="T22" fmla="*/ 97 w 145"/>
                <a:gd name="T23" fmla="*/ 37 h 143"/>
                <a:gd name="T24" fmla="*/ 122 w 145"/>
                <a:gd name="T25" fmla="*/ 64 h 143"/>
                <a:gd name="T26" fmla="*/ 145 w 145"/>
                <a:gd name="T27" fmla="*/ 7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5" h="143">
                  <a:moveTo>
                    <a:pt x="145" y="79"/>
                  </a:moveTo>
                  <a:cubicBezTo>
                    <a:pt x="139" y="86"/>
                    <a:pt x="135" y="96"/>
                    <a:pt x="122" y="90"/>
                  </a:cubicBezTo>
                  <a:cubicBezTo>
                    <a:pt x="115" y="86"/>
                    <a:pt x="107" y="82"/>
                    <a:pt x="99" y="79"/>
                  </a:cubicBezTo>
                  <a:cubicBezTo>
                    <a:pt x="88" y="74"/>
                    <a:pt x="80" y="81"/>
                    <a:pt x="74" y="89"/>
                  </a:cubicBezTo>
                  <a:cubicBezTo>
                    <a:pt x="67" y="97"/>
                    <a:pt x="75" y="102"/>
                    <a:pt x="79" y="107"/>
                  </a:cubicBezTo>
                  <a:cubicBezTo>
                    <a:pt x="84" y="111"/>
                    <a:pt x="88" y="115"/>
                    <a:pt x="92" y="120"/>
                  </a:cubicBezTo>
                  <a:cubicBezTo>
                    <a:pt x="95" y="124"/>
                    <a:pt x="101" y="127"/>
                    <a:pt x="94" y="133"/>
                  </a:cubicBezTo>
                  <a:cubicBezTo>
                    <a:pt x="88" y="136"/>
                    <a:pt x="84" y="143"/>
                    <a:pt x="77" y="136"/>
                  </a:cubicBezTo>
                  <a:cubicBezTo>
                    <a:pt x="53" y="113"/>
                    <a:pt x="30" y="89"/>
                    <a:pt x="6" y="65"/>
                  </a:cubicBezTo>
                  <a:cubicBezTo>
                    <a:pt x="0" y="59"/>
                    <a:pt x="4" y="53"/>
                    <a:pt x="9" y="48"/>
                  </a:cubicBezTo>
                  <a:cubicBezTo>
                    <a:pt x="20" y="37"/>
                    <a:pt x="31" y="25"/>
                    <a:pt x="43" y="15"/>
                  </a:cubicBezTo>
                  <a:cubicBezTo>
                    <a:pt x="59" y="0"/>
                    <a:pt x="94" y="13"/>
                    <a:pt x="97" y="37"/>
                  </a:cubicBezTo>
                  <a:cubicBezTo>
                    <a:pt x="99" y="55"/>
                    <a:pt x="107" y="60"/>
                    <a:pt x="122" y="64"/>
                  </a:cubicBezTo>
                  <a:cubicBezTo>
                    <a:pt x="130" y="67"/>
                    <a:pt x="139" y="70"/>
                    <a:pt x="145" y="79"/>
                  </a:cubicBezTo>
                  <a:close/>
                </a:path>
              </a:pathLst>
            </a:custGeom>
            <a:solidFill>
              <a:srgbClr val="CC9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117">
              <a:extLst>
                <a:ext uri="{FF2B5EF4-FFF2-40B4-BE49-F238E27FC236}">
                  <a16:creationId xmlns:a16="http://schemas.microsoft.com/office/drawing/2014/main" id="{E1996062-02FD-1C65-91F6-E6E2CB842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1" y="1416"/>
              <a:ext cx="26" cy="39"/>
            </a:xfrm>
            <a:custGeom>
              <a:avLst/>
              <a:gdLst>
                <a:gd name="T0" fmla="*/ 94 w 94"/>
                <a:gd name="T1" fmla="*/ 53 h 143"/>
                <a:gd name="T2" fmla="*/ 80 w 94"/>
                <a:gd name="T3" fmla="*/ 73 h 143"/>
                <a:gd name="T4" fmla="*/ 79 w 94"/>
                <a:gd name="T5" fmla="*/ 112 h 143"/>
                <a:gd name="T6" fmla="*/ 88 w 94"/>
                <a:gd name="T7" fmla="*/ 120 h 143"/>
                <a:gd name="T8" fmla="*/ 87 w 94"/>
                <a:gd name="T9" fmla="*/ 135 h 143"/>
                <a:gd name="T10" fmla="*/ 72 w 94"/>
                <a:gd name="T11" fmla="*/ 137 h 143"/>
                <a:gd name="T12" fmla="*/ 7 w 94"/>
                <a:gd name="T13" fmla="*/ 71 h 143"/>
                <a:gd name="T14" fmla="*/ 8 w 94"/>
                <a:gd name="T15" fmla="*/ 50 h 143"/>
                <a:gd name="T16" fmla="*/ 47 w 94"/>
                <a:gd name="T17" fmla="*/ 7 h 143"/>
                <a:gd name="T18" fmla="*/ 60 w 94"/>
                <a:gd name="T19" fmla="*/ 7 h 143"/>
                <a:gd name="T20" fmla="*/ 60 w 94"/>
                <a:gd name="T21" fmla="*/ 22 h 143"/>
                <a:gd name="T22" fmla="*/ 37 w 94"/>
                <a:gd name="T23" fmla="*/ 45 h 143"/>
                <a:gd name="T24" fmla="*/ 39 w 94"/>
                <a:gd name="T25" fmla="*/ 72 h 143"/>
                <a:gd name="T26" fmla="*/ 59 w 94"/>
                <a:gd name="T27" fmla="*/ 65 h 143"/>
                <a:gd name="T28" fmla="*/ 80 w 94"/>
                <a:gd name="T29" fmla="*/ 46 h 143"/>
                <a:gd name="T30" fmla="*/ 88 w 94"/>
                <a:gd name="T31" fmla="*/ 44 h 143"/>
                <a:gd name="T32" fmla="*/ 94 w 94"/>
                <a:gd name="T33" fmla="*/ 5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143">
                  <a:moveTo>
                    <a:pt x="94" y="53"/>
                  </a:moveTo>
                  <a:cubicBezTo>
                    <a:pt x="91" y="62"/>
                    <a:pt x="86" y="68"/>
                    <a:pt x="80" y="73"/>
                  </a:cubicBezTo>
                  <a:cubicBezTo>
                    <a:pt x="59" y="91"/>
                    <a:pt x="59" y="91"/>
                    <a:pt x="79" y="112"/>
                  </a:cubicBezTo>
                  <a:cubicBezTo>
                    <a:pt x="82" y="115"/>
                    <a:pt x="85" y="118"/>
                    <a:pt x="88" y="120"/>
                  </a:cubicBezTo>
                  <a:cubicBezTo>
                    <a:pt x="94" y="125"/>
                    <a:pt x="93" y="130"/>
                    <a:pt x="87" y="135"/>
                  </a:cubicBezTo>
                  <a:cubicBezTo>
                    <a:pt x="82" y="139"/>
                    <a:pt x="78" y="143"/>
                    <a:pt x="72" y="137"/>
                  </a:cubicBezTo>
                  <a:cubicBezTo>
                    <a:pt x="51" y="115"/>
                    <a:pt x="29" y="93"/>
                    <a:pt x="7" y="71"/>
                  </a:cubicBezTo>
                  <a:cubicBezTo>
                    <a:pt x="0" y="65"/>
                    <a:pt x="2" y="57"/>
                    <a:pt x="8" y="50"/>
                  </a:cubicBezTo>
                  <a:cubicBezTo>
                    <a:pt x="21" y="36"/>
                    <a:pt x="34" y="22"/>
                    <a:pt x="47" y="7"/>
                  </a:cubicBezTo>
                  <a:cubicBezTo>
                    <a:pt x="51" y="3"/>
                    <a:pt x="55" y="0"/>
                    <a:pt x="60" y="7"/>
                  </a:cubicBezTo>
                  <a:cubicBezTo>
                    <a:pt x="63" y="13"/>
                    <a:pt x="66" y="17"/>
                    <a:pt x="60" y="22"/>
                  </a:cubicBezTo>
                  <a:cubicBezTo>
                    <a:pt x="52" y="29"/>
                    <a:pt x="45" y="37"/>
                    <a:pt x="37" y="45"/>
                  </a:cubicBezTo>
                  <a:cubicBezTo>
                    <a:pt x="27" y="55"/>
                    <a:pt x="30" y="63"/>
                    <a:pt x="39" y="72"/>
                  </a:cubicBezTo>
                  <a:cubicBezTo>
                    <a:pt x="50" y="82"/>
                    <a:pt x="53" y="71"/>
                    <a:pt x="59" y="65"/>
                  </a:cubicBezTo>
                  <a:cubicBezTo>
                    <a:pt x="65" y="58"/>
                    <a:pt x="73" y="53"/>
                    <a:pt x="80" y="46"/>
                  </a:cubicBezTo>
                  <a:cubicBezTo>
                    <a:pt x="82" y="44"/>
                    <a:pt x="85" y="41"/>
                    <a:pt x="88" y="44"/>
                  </a:cubicBezTo>
                  <a:cubicBezTo>
                    <a:pt x="91" y="46"/>
                    <a:pt x="92" y="50"/>
                    <a:pt x="94" y="53"/>
                  </a:cubicBezTo>
                  <a:close/>
                </a:path>
              </a:pathLst>
            </a:custGeom>
            <a:solidFill>
              <a:srgbClr val="CC9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118">
              <a:extLst>
                <a:ext uri="{FF2B5EF4-FFF2-40B4-BE49-F238E27FC236}">
                  <a16:creationId xmlns:a16="http://schemas.microsoft.com/office/drawing/2014/main" id="{14A380AC-6BBC-6138-6254-21C69A272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" y="1419"/>
              <a:ext cx="19" cy="28"/>
            </a:xfrm>
            <a:custGeom>
              <a:avLst/>
              <a:gdLst>
                <a:gd name="T0" fmla="*/ 32 w 67"/>
                <a:gd name="T1" fmla="*/ 101 h 101"/>
                <a:gd name="T2" fmla="*/ 29 w 67"/>
                <a:gd name="T3" fmla="*/ 92 h 101"/>
                <a:gd name="T4" fmla="*/ 23 w 67"/>
                <a:gd name="T5" fmla="*/ 52 h 101"/>
                <a:gd name="T6" fmla="*/ 0 w 67"/>
                <a:gd name="T7" fmla="*/ 0 h 101"/>
                <a:gd name="T8" fmla="*/ 67 w 67"/>
                <a:gd name="T9" fmla="*/ 50 h 101"/>
                <a:gd name="T10" fmla="*/ 32 w 67"/>
                <a:gd name="T11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01">
                  <a:moveTo>
                    <a:pt x="32" y="101"/>
                  </a:moveTo>
                  <a:cubicBezTo>
                    <a:pt x="29" y="99"/>
                    <a:pt x="27" y="95"/>
                    <a:pt x="29" y="92"/>
                  </a:cubicBezTo>
                  <a:cubicBezTo>
                    <a:pt x="43" y="76"/>
                    <a:pt x="33" y="63"/>
                    <a:pt x="23" y="52"/>
                  </a:cubicBezTo>
                  <a:cubicBezTo>
                    <a:pt x="9" y="38"/>
                    <a:pt x="10" y="20"/>
                    <a:pt x="0" y="0"/>
                  </a:cubicBezTo>
                  <a:cubicBezTo>
                    <a:pt x="32" y="10"/>
                    <a:pt x="54" y="24"/>
                    <a:pt x="67" y="50"/>
                  </a:cubicBezTo>
                  <a:cubicBezTo>
                    <a:pt x="63" y="72"/>
                    <a:pt x="45" y="84"/>
                    <a:pt x="32" y="101"/>
                  </a:cubicBezTo>
                  <a:close/>
                </a:path>
              </a:pathLst>
            </a:custGeom>
            <a:solidFill>
              <a:srgbClr val="BBC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119">
              <a:extLst>
                <a:ext uri="{FF2B5EF4-FFF2-40B4-BE49-F238E27FC236}">
                  <a16:creationId xmlns:a16="http://schemas.microsoft.com/office/drawing/2014/main" id="{BD5C9028-9F0B-B403-DE55-191277184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9" y="1414"/>
              <a:ext cx="185" cy="258"/>
            </a:xfrm>
            <a:custGeom>
              <a:avLst/>
              <a:gdLst>
                <a:gd name="T0" fmla="*/ 293 w 673"/>
                <a:gd name="T1" fmla="*/ 156 h 938"/>
                <a:gd name="T2" fmla="*/ 636 w 673"/>
                <a:gd name="T3" fmla="*/ 3 h 938"/>
                <a:gd name="T4" fmla="*/ 639 w 673"/>
                <a:gd name="T5" fmla="*/ 28 h 938"/>
                <a:gd name="T6" fmla="*/ 663 w 673"/>
                <a:gd name="T7" fmla="*/ 61 h 938"/>
                <a:gd name="T8" fmla="*/ 663 w 673"/>
                <a:gd name="T9" fmla="*/ 144 h 938"/>
                <a:gd name="T10" fmla="*/ 644 w 673"/>
                <a:gd name="T11" fmla="*/ 140 h 938"/>
                <a:gd name="T12" fmla="*/ 602 w 673"/>
                <a:gd name="T13" fmla="*/ 213 h 938"/>
                <a:gd name="T14" fmla="*/ 577 w 673"/>
                <a:gd name="T15" fmla="*/ 302 h 938"/>
                <a:gd name="T16" fmla="*/ 566 w 673"/>
                <a:gd name="T17" fmla="*/ 334 h 938"/>
                <a:gd name="T18" fmla="*/ 557 w 673"/>
                <a:gd name="T19" fmla="*/ 270 h 938"/>
                <a:gd name="T20" fmla="*/ 541 w 673"/>
                <a:gd name="T21" fmla="*/ 254 h 938"/>
                <a:gd name="T22" fmla="*/ 538 w 673"/>
                <a:gd name="T23" fmla="*/ 301 h 938"/>
                <a:gd name="T24" fmla="*/ 524 w 673"/>
                <a:gd name="T25" fmla="*/ 415 h 938"/>
                <a:gd name="T26" fmla="*/ 459 w 673"/>
                <a:gd name="T27" fmla="*/ 536 h 938"/>
                <a:gd name="T28" fmla="*/ 438 w 673"/>
                <a:gd name="T29" fmla="*/ 543 h 938"/>
                <a:gd name="T30" fmla="*/ 428 w 673"/>
                <a:gd name="T31" fmla="*/ 619 h 938"/>
                <a:gd name="T32" fmla="*/ 380 w 673"/>
                <a:gd name="T33" fmla="*/ 668 h 938"/>
                <a:gd name="T34" fmla="*/ 394 w 673"/>
                <a:gd name="T35" fmla="*/ 796 h 938"/>
                <a:gd name="T36" fmla="*/ 408 w 673"/>
                <a:gd name="T37" fmla="*/ 884 h 938"/>
                <a:gd name="T38" fmla="*/ 401 w 673"/>
                <a:gd name="T39" fmla="*/ 938 h 938"/>
                <a:gd name="T40" fmla="*/ 381 w 673"/>
                <a:gd name="T41" fmla="*/ 830 h 938"/>
                <a:gd name="T42" fmla="*/ 368 w 673"/>
                <a:gd name="T43" fmla="*/ 671 h 938"/>
                <a:gd name="T44" fmla="*/ 346 w 673"/>
                <a:gd name="T45" fmla="*/ 625 h 938"/>
                <a:gd name="T46" fmla="*/ 331 w 673"/>
                <a:gd name="T47" fmla="*/ 543 h 938"/>
                <a:gd name="T48" fmla="*/ 284 w 673"/>
                <a:gd name="T49" fmla="*/ 592 h 938"/>
                <a:gd name="T50" fmla="*/ 232 w 673"/>
                <a:gd name="T51" fmla="*/ 739 h 938"/>
                <a:gd name="T52" fmla="*/ 213 w 673"/>
                <a:gd name="T53" fmla="*/ 604 h 938"/>
                <a:gd name="T54" fmla="*/ 204 w 673"/>
                <a:gd name="T55" fmla="*/ 570 h 938"/>
                <a:gd name="T56" fmla="*/ 188 w 673"/>
                <a:gd name="T57" fmla="*/ 521 h 938"/>
                <a:gd name="T58" fmla="*/ 154 w 673"/>
                <a:gd name="T59" fmla="*/ 520 h 938"/>
                <a:gd name="T60" fmla="*/ 92 w 673"/>
                <a:gd name="T61" fmla="*/ 468 h 938"/>
                <a:gd name="T62" fmla="*/ 124 w 673"/>
                <a:gd name="T63" fmla="*/ 526 h 938"/>
                <a:gd name="T64" fmla="*/ 54 w 673"/>
                <a:gd name="T65" fmla="*/ 679 h 938"/>
                <a:gd name="T66" fmla="*/ 22 w 673"/>
                <a:gd name="T67" fmla="*/ 681 h 938"/>
                <a:gd name="T68" fmla="*/ 5 w 673"/>
                <a:gd name="T69" fmla="*/ 528 h 938"/>
                <a:gd name="T70" fmla="*/ 52 w 673"/>
                <a:gd name="T71" fmla="*/ 430 h 938"/>
                <a:gd name="T72" fmla="*/ 71 w 673"/>
                <a:gd name="T73" fmla="*/ 414 h 938"/>
                <a:gd name="T74" fmla="*/ 125 w 673"/>
                <a:gd name="T75" fmla="*/ 308 h 938"/>
                <a:gd name="T76" fmla="*/ 126 w 673"/>
                <a:gd name="T77" fmla="*/ 362 h 938"/>
                <a:gd name="T78" fmla="*/ 142 w 673"/>
                <a:gd name="T79" fmla="*/ 344 h 938"/>
                <a:gd name="T80" fmla="*/ 170 w 673"/>
                <a:gd name="T81" fmla="*/ 258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3" h="938">
                  <a:moveTo>
                    <a:pt x="170" y="258"/>
                  </a:moveTo>
                  <a:cubicBezTo>
                    <a:pt x="207" y="219"/>
                    <a:pt x="250" y="187"/>
                    <a:pt x="293" y="156"/>
                  </a:cubicBezTo>
                  <a:cubicBezTo>
                    <a:pt x="322" y="135"/>
                    <a:pt x="354" y="117"/>
                    <a:pt x="386" y="100"/>
                  </a:cubicBezTo>
                  <a:cubicBezTo>
                    <a:pt x="466" y="57"/>
                    <a:pt x="549" y="25"/>
                    <a:pt x="636" y="3"/>
                  </a:cubicBezTo>
                  <a:cubicBezTo>
                    <a:pt x="642" y="1"/>
                    <a:pt x="648" y="1"/>
                    <a:pt x="654" y="0"/>
                  </a:cubicBezTo>
                  <a:cubicBezTo>
                    <a:pt x="649" y="10"/>
                    <a:pt x="643" y="19"/>
                    <a:pt x="639" y="28"/>
                  </a:cubicBezTo>
                  <a:cubicBezTo>
                    <a:pt x="634" y="39"/>
                    <a:pt x="632" y="50"/>
                    <a:pt x="650" y="48"/>
                  </a:cubicBezTo>
                  <a:cubicBezTo>
                    <a:pt x="660" y="47"/>
                    <a:pt x="659" y="57"/>
                    <a:pt x="663" y="61"/>
                  </a:cubicBezTo>
                  <a:cubicBezTo>
                    <a:pt x="667" y="59"/>
                    <a:pt x="665" y="53"/>
                    <a:pt x="672" y="52"/>
                  </a:cubicBezTo>
                  <a:cubicBezTo>
                    <a:pt x="668" y="83"/>
                    <a:pt x="673" y="114"/>
                    <a:pt x="663" y="144"/>
                  </a:cubicBezTo>
                  <a:cubicBezTo>
                    <a:pt x="656" y="120"/>
                    <a:pt x="669" y="96"/>
                    <a:pt x="664" y="69"/>
                  </a:cubicBezTo>
                  <a:cubicBezTo>
                    <a:pt x="657" y="94"/>
                    <a:pt x="652" y="118"/>
                    <a:pt x="644" y="140"/>
                  </a:cubicBezTo>
                  <a:cubicBezTo>
                    <a:pt x="638" y="159"/>
                    <a:pt x="629" y="178"/>
                    <a:pt x="620" y="197"/>
                  </a:cubicBezTo>
                  <a:cubicBezTo>
                    <a:pt x="617" y="204"/>
                    <a:pt x="613" y="212"/>
                    <a:pt x="602" y="213"/>
                  </a:cubicBezTo>
                  <a:cubicBezTo>
                    <a:pt x="594" y="213"/>
                    <a:pt x="593" y="221"/>
                    <a:pt x="590" y="227"/>
                  </a:cubicBezTo>
                  <a:cubicBezTo>
                    <a:pt x="579" y="251"/>
                    <a:pt x="568" y="274"/>
                    <a:pt x="577" y="302"/>
                  </a:cubicBezTo>
                  <a:cubicBezTo>
                    <a:pt x="578" y="306"/>
                    <a:pt x="577" y="311"/>
                    <a:pt x="577" y="316"/>
                  </a:cubicBezTo>
                  <a:cubicBezTo>
                    <a:pt x="578" y="324"/>
                    <a:pt x="575" y="335"/>
                    <a:pt x="566" y="334"/>
                  </a:cubicBezTo>
                  <a:cubicBezTo>
                    <a:pt x="556" y="334"/>
                    <a:pt x="560" y="321"/>
                    <a:pt x="562" y="316"/>
                  </a:cubicBezTo>
                  <a:cubicBezTo>
                    <a:pt x="568" y="300"/>
                    <a:pt x="553" y="286"/>
                    <a:pt x="557" y="270"/>
                  </a:cubicBezTo>
                  <a:cubicBezTo>
                    <a:pt x="558" y="266"/>
                    <a:pt x="552" y="263"/>
                    <a:pt x="549" y="266"/>
                  </a:cubicBezTo>
                  <a:cubicBezTo>
                    <a:pt x="536" y="275"/>
                    <a:pt x="538" y="265"/>
                    <a:pt x="541" y="254"/>
                  </a:cubicBezTo>
                  <a:cubicBezTo>
                    <a:pt x="524" y="266"/>
                    <a:pt x="512" y="276"/>
                    <a:pt x="514" y="293"/>
                  </a:cubicBezTo>
                  <a:cubicBezTo>
                    <a:pt x="516" y="307"/>
                    <a:pt x="529" y="295"/>
                    <a:pt x="538" y="301"/>
                  </a:cubicBezTo>
                  <a:cubicBezTo>
                    <a:pt x="512" y="325"/>
                    <a:pt x="522" y="354"/>
                    <a:pt x="529" y="382"/>
                  </a:cubicBezTo>
                  <a:cubicBezTo>
                    <a:pt x="531" y="394"/>
                    <a:pt x="526" y="404"/>
                    <a:pt x="524" y="415"/>
                  </a:cubicBezTo>
                  <a:cubicBezTo>
                    <a:pt x="520" y="451"/>
                    <a:pt x="508" y="485"/>
                    <a:pt x="487" y="514"/>
                  </a:cubicBezTo>
                  <a:cubicBezTo>
                    <a:pt x="481" y="522"/>
                    <a:pt x="467" y="527"/>
                    <a:pt x="459" y="536"/>
                  </a:cubicBezTo>
                  <a:cubicBezTo>
                    <a:pt x="454" y="541"/>
                    <a:pt x="450" y="545"/>
                    <a:pt x="448" y="552"/>
                  </a:cubicBezTo>
                  <a:cubicBezTo>
                    <a:pt x="443" y="550"/>
                    <a:pt x="445" y="541"/>
                    <a:pt x="438" y="543"/>
                  </a:cubicBezTo>
                  <a:cubicBezTo>
                    <a:pt x="432" y="545"/>
                    <a:pt x="426" y="548"/>
                    <a:pt x="425" y="556"/>
                  </a:cubicBezTo>
                  <a:cubicBezTo>
                    <a:pt x="422" y="578"/>
                    <a:pt x="420" y="598"/>
                    <a:pt x="428" y="619"/>
                  </a:cubicBezTo>
                  <a:cubicBezTo>
                    <a:pt x="441" y="656"/>
                    <a:pt x="437" y="692"/>
                    <a:pt x="409" y="721"/>
                  </a:cubicBezTo>
                  <a:cubicBezTo>
                    <a:pt x="394" y="707"/>
                    <a:pt x="396" y="684"/>
                    <a:pt x="380" y="668"/>
                  </a:cubicBezTo>
                  <a:cubicBezTo>
                    <a:pt x="373" y="687"/>
                    <a:pt x="369" y="702"/>
                    <a:pt x="372" y="721"/>
                  </a:cubicBezTo>
                  <a:cubicBezTo>
                    <a:pt x="375" y="748"/>
                    <a:pt x="391" y="770"/>
                    <a:pt x="394" y="796"/>
                  </a:cubicBezTo>
                  <a:cubicBezTo>
                    <a:pt x="396" y="813"/>
                    <a:pt x="406" y="831"/>
                    <a:pt x="389" y="846"/>
                  </a:cubicBezTo>
                  <a:cubicBezTo>
                    <a:pt x="386" y="848"/>
                    <a:pt x="404" y="880"/>
                    <a:pt x="408" y="884"/>
                  </a:cubicBezTo>
                  <a:cubicBezTo>
                    <a:pt x="412" y="888"/>
                    <a:pt x="413" y="893"/>
                    <a:pt x="412" y="899"/>
                  </a:cubicBezTo>
                  <a:cubicBezTo>
                    <a:pt x="409" y="912"/>
                    <a:pt x="406" y="925"/>
                    <a:pt x="401" y="938"/>
                  </a:cubicBezTo>
                  <a:cubicBezTo>
                    <a:pt x="377" y="887"/>
                    <a:pt x="359" y="834"/>
                    <a:pt x="347" y="779"/>
                  </a:cubicBezTo>
                  <a:cubicBezTo>
                    <a:pt x="365" y="789"/>
                    <a:pt x="365" y="812"/>
                    <a:pt x="381" y="830"/>
                  </a:cubicBezTo>
                  <a:cubicBezTo>
                    <a:pt x="379" y="814"/>
                    <a:pt x="378" y="803"/>
                    <a:pt x="375" y="793"/>
                  </a:cubicBezTo>
                  <a:cubicBezTo>
                    <a:pt x="364" y="753"/>
                    <a:pt x="363" y="712"/>
                    <a:pt x="368" y="671"/>
                  </a:cubicBezTo>
                  <a:cubicBezTo>
                    <a:pt x="370" y="653"/>
                    <a:pt x="364" y="634"/>
                    <a:pt x="361" y="616"/>
                  </a:cubicBezTo>
                  <a:cubicBezTo>
                    <a:pt x="353" y="616"/>
                    <a:pt x="356" y="627"/>
                    <a:pt x="346" y="625"/>
                  </a:cubicBezTo>
                  <a:cubicBezTo>
                    <a:pt x="345" y="603"/>
                    <a:pt x="348" y="580"/>
                    <a:pt x="337" y="558"/>
                  </a:cubicBezTo>
                  <a:cubicBezTo>
                    <a:pt x="335" y="553"/>
                    <a:pt x="338" y="544"/>
                    <a:pt x="331" y="543"/>
                  </a:cubicBezTo>
                  <a:cubicBezTo>
                    <a:pt x="324" y="543"/>
                    <a:pt x="313" y="546"/>
                    <a:pt x="310" y="553"/>
                  </a:cubicBezTo>
                  <a:cubicBezTo>
                    <a:pt x="305" y="568"/>
                    <a:pt x="293" y="579"/>
                    <a:pt x="284" y="592"/>
                  </a:cubicBezTo>
                  <a:cubicBezTo>
                    <a:pt x="256" y="632"/>
                    <a:pt x="251" y="677"/>
                    <a:pt x="245" y="722"/>
                  </a:cubicBezTo>
                  <a:cubicBezTo>
                    <a:pt x="244" y="731"/>
                    <a:pt x="241" y="739"/>
                    <a:pt x="232" y="739"/>
                  </a:cubicBezTo>
                  <a:cubicBezTo>
                    <a:pt x="221" y="738"/>
                    <a:pt x="226" y="729"/>
                    <a:pt x="225" y="723"/>
                  </a:cubicBezTo>
                  <a:cubicBezTo>
                    <a:pt x="223" y="683"/>
                    <a:pt x="212" y="644"/>
                    <a:pt x="213" y="604"/>
                  </a:cubicBezTo>
                  <a:cubicBezTo>
                    <a:pt x="213" y="590"/>
                    <a:pt x="216" y="575"/>
                    <a:pt x="218" y="560"/>
                  </a:cubicBezTo>
                  <a:cubicBezTo>
                    <a:pt x="211" y="562"/>
                    <a:pt x="211" y="574"/>
                    <a:pt x="204" y="570"/>
                  </a:cubicBezTo>
                  <a:cubicBezTo>
                    <a:pt x="198" y="566"/>
                    <a:pt x="196" y="560"/>
                    <a:pt x="199" y="552"/>
                  </a:cubicBezTo>
                  <a:cubicBezTo>
                    <a:pt x="205" y="539"/>
                    <a:pt x="190" y="533"/>
                    <a:pt x="188" y="521"/>
                  </a:cubicBezTo>
                  <a:cubicBezTo>
                    <a:pt x="184" y="503"/>
                    <a:pt x="171" y="516"/>
                    <a:pt x="161" y="518"/>
                  </a:cubicBezTo>
                  <a:cubicBezTo>
                    <a:pt x="159" y="519"/>
                    <a:pt x="155" y="521"/>
                    <a:pt x="154" y="520"/>
                  </a:cubicBezTo>
                  <a:cubicBezTo>
                    <a:pt x="140" y="504"/>
                    <a:pt x="113" y="509"/>
                    <a:pt x="103" y="486"/>
                  </a:cubicBezTo>
                  <a:cubicBezTo>
                    <a:pt x="101" y="479"/>
                    <a:pt x="98" y="473"/>
                    <a:pt x="92" y="468"/>
                  </a:cubicBezTo>
                  <a:cubicBezTo>
                    <a:pt x="76" y="494"/>
                    <a:pt x="104" y="517"/>
                    <a:pt x="94" y="543"/>
                  </a:cubicBezTo>
                  <a:cubicBezTo>
                    <a:pt x="108" y="542"/>
                    <a:pt x="114" y="530"/>
                    <a:pt x="124" y="526"/>
                  </a:cubicBezTo>
                  <a:cubicBezTo>
                    <a:pt x="145" y="558"/>
                    <a:pt x="133" y="587"/>
                    <a:pt x="113" y="613"/>
                  </a:cubicBezTo>
                  <a:cubicBezTo>
                    <a:pt x="96" y="637"/>
                    <a:pt x="74" y="658"/>
                    <a:pt x="54" y="679"/>
                  </a:cubicBezTo>
                  <a:cubicBezTo>
                    <a:pt x="49" y="685"/>
                    <a:pt x="42" y="688"/>
                    <a:pt x="35" y="691"/>
                  </a:cubicBezTo>
                  <a:cubicBezTo>
                    <a:pt x="28" y="694"/>
                    <a:pt x="20" y="689"/>
                    <a:pt x="22" y="681"/>
                  </a:cubicBezTo>
                  <a:cubicBezTo>
                    <a:pt x="32" y="638"/>
                    <a:pt x="14" y="597"/>
                    <a:pt x="9" y="556"/>
                  </a:cubicBezTo>
                  <a:cubicBezTo>
                    <a:pt x="8" y="546"/>
                    <a:pt x="6" y="537"/>
                    <a:pt x="5" y="528"/>
                  </a:cubicBezTo>
                  <a:cubicBezTo>
                    <a:pt x="0" y="512"/>
                    <a:pt x="5" y="500"/>
                    <a:pt x="15" y="487"/>
                  </a:cubicBezTo>
                  <a:cubicBezTo>
                    <a:pt x="29" y="469"/>
                    <a:pt x="39" y="448"/>
                    <a:pt x="52" y="430"/>
                  </a:cubicBezTo>
                  <a:cubicBezTo>
                    <a:pt x="55" y="425"/>
                    <a:pt x="57" y="413"/>
                    <a:pt x="69" y="417"/>
                  </a:cubicBezTo>
                  <a:cubicBezTo>
                    <a:pt x="72" y="418"/>
                    <a:pt x="72" y="416"/>
                    <a:pt x="71" y="414"/>
                  </a:cubicBezTo>
                  <a:cubicBezTo>
                    <a:pt x="61" y="399"/>
                    <a:pt x="74" y="390"/>
                    <a:pt x="80" y="379"/>
                  </a:cubicBezTo>
                  <a:cubicBezTo>
                    <a:pt x="94" y="355"/>
                    <a:pt x="110" y="332"/>
                    <a:pt x="125" y="308"/>
                  </a:cubicBezTo>
                  <a:cubicBezTo>
                    <a:pt x="139" y="317"/>
                    <a:pt x="141" y="327"/>
                    <a:pt x="133" y="342"/>
                  </a:cubicBezTo>
                  <a:cubicBezTo>
                    <a:pt x="129" y="349"/>
                    <a:pt x="123" y="354"/>
                    <a:pt x="126" y="362"/>
                  </a:cubicBezTo>
                  <a:cubicBezTo>
                    <a:pt x="127" y="365"/>
                    <a:pt x="130" y="365"/>
                    <a:pt x="133" y="364"/>
                  </a:cubicBezTo>
                  <a:cubicBezTo>
                    <a:pt x="142" y="360"/>
                    <a:pt x="142" y="351"/>
                    <a:pt x="142" y="344"/>
                  </a:cubicBezTo>
                  <a:cubicBezTo>
                    <a:pt x="140" y="324"/>
                    <a:pt x="150" y="305"/>
                    <a:pt x="147" y="285"/>
                  </a:cubicBezTo>
                  <a:cubicBezTo>
                    <a:pt x="145" y="272"/>
                    <a:pt x="157" y="262"/>
                    <a:pt x="170" y="258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120">
              <a:extLst>
                <a:ext uri="{FF2B5EF4-FFF2-40B4-BE49-F238E27FC236}">
                  <a16:creationId xmlns:a16="http://schemas.microsoft.com/office/drawing/2014/main" id="{9DB82C4E-F1B9-D0A8-BD40-D1E7EA3F4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1" y="1856"/>
              <a:ext cx="527" cy="139"/>
            </a:xfrm>
            <a:custGeom>
              <a:avLst/>
              <a:gdLst>
                <a:gd name="T0" fmla="*/ 1716 w 1910"/>
                <a:gd name="T1" fmla="*/ 190 h 503"/>
                <a:gd name="T2" fmla="*/ 1089 w 1910"/>
                <a:gd name="T3" fmla="*/ 489 h 503"/>
                <a:gd name="T4" fmla="*/ 916 w 1910"/>
                <a:gd name="T5" fmla="*/ 492 h 503"/>
                <a:gd name="T6" fmla="*/ 842 w 1910"/>
                <a:gd name="T7" fmla="*/ 497 h 503"/>
                <a:gd name="T8" fmla="*/ 417 w 1910"/>
                <a:gd name="T9" fmla="*/ 343 h 503"/>
                <a:gd name="T10" fmla="*/ 78 w 1910"/>
                <a:gd name="T11" fmla="*/ 87 h 503"/>
                <a:gd name="T12" fmla="*/ 5 w 1910"/>
                <a:gd name="T13" fmla="*/ 5 h 503"/>
                <a:gd name="T14" fmla="*/ 160 w 1910"/>
                <a:gd name="T15" fmla="*/ 86 h 503"/>
                <a:gd name="T16" fmla="*/ 257 w 1910"/>
                <a:gd name="T17" fmla="*/ 106 h 503"/>
                <a:gd name="T18" fmla="*/ 341 w 1910"/>
                <a:gd name="T19" fmla="*/ 149 h 503"/>
                <a:gd name="T20" fmla="*/ 366 w 1910"/>
                <a:gd name="T21" fmla="*/ 203 h 503"/>
                <a:gd name="T22" fmla="*/ 434 w 1910"/>
                <a:gd name="T23" fmla="*/ 171 h 503"/>
                <a:gd name="T24" fmla="*/ 533 w 1910"/>
                <a:gd name="T25" fmla="*/ 202 h 503"/>
                <a:gd name="T26" fmla="*/ 660 w 1910"/>
                <a:gd name="T27" fmla="*/ 226 h 503"/>
                <a:gd name="T28" fmla="*/ 779 w 1910"/>
                <a:gd name="T29" fmla="*/ 285 h 503"/>
                <a:gd name="T30" fmla="*/ 824 w 1910"/>
                <a:gd name="T31" fmla="*/ 333 h 503"/>
                <a:gd name="T32" fmla="*/ 805 w 1910"/>
                <a:gd name="T33" fmla="*/ 391 h 503"/>
                <a:gd name="T34" fmla="*/ 865 w 1910"/>
                <a:gd name="T35" fmla="*/ 460 h 503"/>
                <a:gd name="T36" fmla="*/ 982 w 1910"/>
                <a:gd name="T37" fmla="*/ 431 h 503"/>
                <a:gd name="T38" fmla="*/ 1027 w 1910"/>
                <a:gd name="T39" fmla="*/ 410 h 503"/>
                <a:gd name="T40" fmla="*/ 980 w 1910"/>
                <a:gd name="T41" fmla="*/ 396 h 503"/>
                <a:gd name="T42" fmla="*/ 1010 w 1910"/>
                <a:gd name="T43" fmla="*/ 393 h 503"/>
                <a:gd name="T44" fmla="*/ 1163 w 1910"/>
                <a:gd name="T45" fmla="*/ 346 h 503"/>
                <a:gd name="T46" fmla="*/ 1272 w 1910"/>
                <a:gd name="T47" fmla="*/ 321 h 503"/>
                <a:gd name="T48" fmla="*/ 1346 w 1910"/>
                <a:gd name="T49" fmla="*/ 286 h 503"/>
                <a:gd name="T50" fmla="*/ 1441 w 1910"/>
                <a:gd name="T51" fmla="*/ 256 h 503"/>
                <a:gd name="T52" fmla="*/ 1533 w 1910"/>
                <a:gd name="T53" fmla="*/ 216 h 503"/>
                <a:gd name="T54" fmla="*/ 1575 w 1910"/>
                <a:gd name="T55" fmla="*/ 162 h 503"/>
                <a:gd name="T56" fmla="*/ 1647 w 1910"/>
                <a:gd name="T57" fmla="*/ 99 h 503"/>
                <a:gd name="T58" fmla="*/ 1621 w 1910"/>
                <a:gd name="T59" fmla="*/ 142 h 503"/>
                <a:gd name="T60" fmla="*/ 1559 w 1910"/>
                <a:gd name="T61" fmla="*/ 234 h 503"/>
                <a:gd name="T62" fmla="*/ 1485 w 1910"/>
                <a:gd name="T63" fmla="*/ 270 h 503"/>
                <a:gd name="T64" fmla="*/ 1443 w 1910"/>
                <a:gd name="T65" fmla="*/ 304 h 503"/>
                <a:gd name="T66" fmla="*/ 1600 w 1910"/>
                <a:gd name="T67" fmla="*/ 252 h 503"/>
                <a:gd name="T68" fmla="*/ 1640 w 1910"/>
                <a:gd name="T69" fmla="*/ 222 h 503"/>
                <a:gd name="T70" fmla="*/ 1703 w 1910"/>
                <a:gd name="T71" fmla="*/ 177 h 503"/>
                <a:gd name="T72" fmla="*/ 1910 w 1910"/>
                <a:gd name="T73" fmla="*/ 4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10" h="503">
                  <a:moveTo>
                    <a:pt x="1910" y="4"/>
                  </a:moveTo>
                  <a:cubicBezTo>
                    <a:pt x="1852" y="72"/>
                    <a:pt x="1786" y="133"/>
                    <a:pt x="1716" y="190"/>
                  </a:cubicBezTo>
                  <a:cubicBezTo>
                    <a:pt x="1659" y="236"/>
                    <a:pt x="1599" y="279"/>
                    <a:pt x="1537" y="318"/>
                  </a:cubicBezTo>
                  <a:cubicBezTo>
                    <a:pt x="1399" y="404"/>
                    <a:pt x="1250" y="465"/>
                    <a:pt x="1089" y="489"/>
                  </a:cubicBezTo>
                  <a:cubicBezTo>
                    <a:pt x="1041" y="496"/>
                    <a:pt x="992" y="500"/>
                    <a:pt x="944" y="498"/>
                  </a:cubicBezTo>
                  <a:cubicBezTo>
                    <a:pt x="934" y="498"/>
                    <a:pt x="925" y="495"/>
                    <a:pt x="916" y="492"/>
                  </a:cubicBezTo>
                  <a:cubicBezTo>
                    <a:pt x="907" y="490"/>
                    <a:pt x="896" y="487"/>
                    <a:pt x="887" y="493"/>
                  </a:cubicBezTo>
                  <a:cubicBezTo>
                    <a:pt x="872" y="503"/>
                    <a:pt x="857" y="503"/>
                    <a:pt x="842" y="497"/>
                  </a:cubicBezTo>
                  <a:cubicBezTo>
                    <a:pt x="800" y="481"/>
                    <a:pt x="755" y="478"/>
                    <a:pt x="712" y="467"/>
                  </a:cubicBezTo>
                  <a:cubicBezTo>
                    <a:pt x="608" y="438"/>
                    <a:pt x="510" y="397"/>
                    <a:pt x="417" y="343"/>
                  </a:cubicBezTo>
                  <a:cubicBezTo>
                    <a:pt x="362" y="311"/>
                    <a:pt x="308" y="278"/>
                    <a:pt x="258" y="240"/>
                  </a:cubicBezTo>
                  <a:cubicBezTo>
                    <a:pt x="196" y="192"/>
                    <a:pt x="135" y="142"/>
                    <a:pt x="78" y="87"/>
                  </a:cubicBezTo>
                  <a:cubicBezTo>
                    <a:pt x="55" y="65"/>
                    <a:pt x="33" y="42"/>
                    <a:pt x="10" y="19"/>
                  </a:cubicBezTo>
                  <a:cubicBezTo>
                    <a:pt x="6" y="15"/>
                    <a:pt x="0" y="10"/>
                    <a:pt x="5" y="5"/>
                  </a:cubicBezTo>
                  <a:cubicBezTo>
                    <a:pt x="10" y="0"/>
                    <a:pt x="15" y="6"/>
                    <a:pt x="19" y="9"/>
                  </a:cubicBezTo>
                  <a:cubicBezTo>
                    <a:pt x="64" y="39"/>
                    <a:pt x="113" y="61"/>
                    <a:pt x="160" y="86"/>
                  </a:cubicBezTo>
                  <a:cubicBezTo>
                    <a:pt x="178" y="96"/>
                    <a:pt x="200" y="100"/>
                    <a:pt x="219" y="110"/>
                  </a:cubicBezTo>
                  <a:cubicBezTo>
                    <a:pt x="228" y="115"/>
                    <a:pt x="245" y="109"/>
                    <a:pt x="257" y="106"/>
                  </a:cubicBezTo>
                  <a:cubicBezTo>
                    <a:pt x="262" y="105"/>
                    <a:pt x="266" y="103"/>
                    <a:pt x="270" y="107"/>
                  </a:cubicBezTo>
                  <a:cubicBezTo>
                    <a:pt x="290" y="127"/>
                    <a:pt x="317" y="134"/>
                    <a:pt x="341" y="149"/>
                  </a:cubicBezTo>
                  <a:cubicBezTo>
                    <a:pt x="354" y="157"/>
                    <a:pt x="367" y="165"/>
                    <a:pt x="360" y="185"/>
                  </a:cubicBezTo>
                  <a:cubicBezTo>
                    <a:pt x="359" y="190"/>
                    <a:pt x="362" y="200"/>
                    <a:pt x="366" y="203"/>
                  </a:cubicBezTo>
                  <a:cubicBezTo>
                    <a:pt x="371" y="207"/>
                    <a:pt x="376" y="199"/>
                    <a:pt x="380" y="195"/>
                  </a:cubicBezTo>
                  <a:cubicBezTo>
                    <a:pt x="396" y="182"/>
                    <a:pt x="416" y="179"/>
                    <a:pt x="434" y="171"/>
                  </a:cubicBezTo>
                  <a:cubicBezTo>
                    <a:pt x="436" y="171"/>
                    <a:pt x="439" y="170"/>
                    <a:pt x="440" y="171"/>
                  </a:cubicBezTo>
                  <a:cubicBezTo>
                    <a:pt x="466" y="196"/>
                    <a:pt x="503" y="186"/>
                    <a:pt x="533" y="202"/>
                  </a:cubicBezTo>
                  <a:cubicBezTo>
                    <a:pt x="551" y="211"/>
                    <a:pt x="574" y="214"/>
                    <a:pt x="594" y="217"/>
                  </a:cubicBezTo>
                  <a:cubicBezTo>
                    <a:pt x="616" y="220"/>
                    <a:pt x="638" y="225"/>
                    <a:pt x="660" y="226"/>
                  </a:cubicBezTo>
                  <a:cubicBezTo>
                    <a:pt x="677" y="228"/>
                    <a:pt x="701" y="236"/>
                    <a:pt x="715" y="249"/>
                  </a:cubicBezTo>
                  <a:cubicBezTo>
                    <a:pt x="734" y="266"/>
                    <a:pt x="760" y="270"/>
                    <a:pt x="779" y="285"/>
                  </a:cubicBezTo>
                  <a:cubicBezTo>
                    <a:pt x="792" y="296"/>
                    <a:pt x="808" y="302"/>
                    <a:pt x="822" y="310"/>
                  </a:cubicBezTo>
                  <a:cubicBezTo>
                    <a:pt x="836" y="317"/>
                    <a:pt x="837" y="326"/>
                    <a:pt x="824" y="333"/>
                  </a:cubicBezTo>
                  <a:cubicBezTo>
                    <a:pt x="814" y="339"/>
                    <a:pt x="809" y="348"/>
                    <a:pt x="801" y="356"/>
                  </a:cubicBezTo>
                  <a:cubicBezTo>
                    <a:pt x="790" y="367"/>
                    <a:pt x="795" y="380"/>
                    <a:pt x="805" y="391"/>
                  </a:cubicBezTo>
                  <a:cubicBezTo>
                    <a:pt x="775" y="404"/>
                    <a:pt x="773" y="415"/>
                    <a:pt x="798" y="434"/>
                  </a:cubicBezTo>
                  <a:cubicBezTo>
                    <a:pt x="818" y="450"/>
                    <a:pt x="841" y="455"/>
                    <a:pt x="865" y="460"/>
                  </a:cubicBezTo>
                  <a:cubicBezTo>
                    <a:pt x="907" y="468"/>
                    <a:pt x="951" y="462"/>
                    <a:pt x="995" y="473"/>
                  </a:cubicBezTo>
                  <a:cubicBezTo>
                    <a:pt x="990" y="457"/>
                    <a:pt x="996" y="442"/>
                    <a:pt x="982" y="431"/>
                  </a:cubicBezTo>
                  <a:cubicBezTo>
                    <a:pt x="1004" y="433"/>
                    <a:pt x="1026" y="435"/>
                    <a:pt x="1044" y="419"/>
                  </a:cubicBezTo>
                  <a:cubicBezTo>
                    <a:pt x="1042" y="411"/>
                    <a:pt x="1034" y="410"/>
                    <a:pt x="1027" y="410"/>
                  </a:cubicBezTo>
                  <a:cubicBezTo>
                    <a:pt x="1013" y="410"/>
                    <a:pt x="999" y="411"/>
                    <a:pt x="987" y="402"/>
                  </a:cubicBezTo>
                  <a:cubicBezTo>
                    <a:pt x="984" y="400"/>
                    <a:pt x="980" y="400"/>
                    <a:pt x="980" y="396"/>
                  </a:cubicBezTo>
                  <a:cubicBezTo>
                    <a:pt x="981" y="390"/>
                    <a:pt x="985" y="391"/>
                    <a:pt x="989" y="390"/>
                  </a:cubicBezTo>
                  <a:cubicBezTo>
                    <a:pt x="996" y="390"/>
                    <a:pt x="1003" y="393"/>
                    <a:pt x="1010" y="393"/>
                  </a:cubicBezTo>
                  <a:cubicBezTo>
                    <a:pt x="1036" y="396"/>
                    <a:pt x="1058" y="386"/>
                    <a:pt x="1078" y="373"/>
                  </a:cubicBezTo>
                  <a:cubicBezTo>
                    <a:pt x="1105" y="357"/>
                    <a:pt x="1133" y="351"/>
                    <a:pt x="1163" y="346"/>
                  </a:cubicBezTo>
                  <a:cubicBezTo>
                    <a:pt x="1183" y="342"/>
                    <a:pt x="1203" y="341"/>
                    <a:pt x="1221" y="325"/>
                  </a:cubicBezTo>
                  <a:cubicBezTo>
                    <a:pt x="1231" y="316"/>
                    <a:pt x="1256" y="319"/>
                    <a:pt x="1272" y="321"/>
                  </a:cubicBezTo>
                  <a:cubicBezTo>
                    <a:pt x="1297" y="324"/>
                    <a:pt x="1317" y="317"/>
                    <a:pt x="1338" y="308"/>
                  </a:cubicBezTo>
                  <a:cubicBezTo>
                    <a:pt x="1355" y="302"/>
                    <a:pt x="1356" y="302"/>
                    <a:pt x="1346" y="286"/>
                  </a:cubicBezTo>
                  <a:cubicBezTo>
                    <a:pt x="1371" y="288"/>
                    <a:pt x="1391" y="274"/>
                    <a:pt x="1412" y="264"/>
                  </a:cubicBezTo>
                  <a:cubicBezTo>
                    <a:pt x="1421" y="259"/>
                    <a:pt x="1429" y="253"/>
                    <a:pt x="1441" y="256"/>
                  </a:cubicBezTo>
                  <a:cubicBezTo>
                    <a:pt x="1450" y="257"/>
                    <a:pt x="1461" y="254"/>
                    <a:pt x="1470" y="249"/>
                  </a:cubicBezTo>
                  <a:cubicBezTo>
                    <a:pt x="1491" y="238"/>
                    <a:pt x="1516" y="232"/>
                    <a:pt x="1533" y="216"/>
                  </a:cubicBezTo>
                  <a:cubicBezTo>
                    <a:pt x="1543" y="207"/>
                    <a:pt x="1552" y="192"/>
                    <a:pt x="1561" y="178"/>
                  </a:cubicBezTo>
                  <a:cubicBezTo>
                    <a:pt x="1565" y="172"/>
                    <a:pt x="1565" y="160"/>
                    <a:pt x="1575" y="162"/>
                  </a:cubicBezTo>
                  <a:cubicBezTo>
                    <a:pt x="1583" y="164"/>
                    <a:pt x="1577" y="175"/>
                    <a:pt x="1581" y="183"/>
                  </a:cubicBezTo>
                  <a:cubicBezTo>
                    <a:pt x="1594" y="146"/>
                    <a:pt x="1610" y="113"/>
                    <a:pt x="1647" y="99"/>
                  </a:cubicBezTo>
                  <a:cubicBezTo>
                    <a:pt x="1645" y="107"/>
                    <a:pt x="1644" y="106"/>
                    <a:pt x="1624" y="124"/>
                  </a:cubicBezTo>
                  <a:cubicBezTo>
                    <a:pt x="1620" y="128"/>
                    <a:pt x="1602" y="132"/>
                    <a:pt x="1621" y="142"/>
                  </a:cubicBezTo>
                  <a:cubicBezTo>
                    <a:pt x="1626" y="145"/>
                    <a:pt x="1623" y="156"/>
                    <a:pt x="1621" y="163"/>
                  </a:cubicBezTo>
                  <a:cubicBezTo>
                    <a:pt x="1611" y="196"/>
                    <a:pt x="1584" y="215"/>
                    <a:pt x="1559" y="234"/>
                  </a:cubicBezTo>
                  <a:cubicBezTo>
                    <a:pt x="1540" y="248"/>
                    <a:pt x="1518" y="256"/>
                    <a:pt x="1496" y="262"/>
                  </a:cubicBezTo>
                  <a:cubicBezTo>
                    <a:pt x="1492" y="263"/>
                    <a:pt x="1486" y="265"/>
                    <a:pt x="1485" y="270"/>
                  </a:cubicBezTo>
                  <a:cubicBezTo>
                    <a:pt x="1485" y="277"/>
                    <a:pt x="1494" y="272"/>
                    <a:pt x="1497" y="279"/>
                  </a:cubicBezTo>
                  <a:cubicBezTo>
                    <a:pt x="1478" y="285"/>
                    <a:pt x="1459" y="289"/>
                    <a:pt x="1443" y="304"/>
                  </a:cubicBezTo>
                  <a:cubicBezTo>
                    <a:pt x="1462" y="316"/>
                    <a:pt x="1479" y="303"/>
                    <a:pt x="1495" y="298"/>
                  </a:cubicBezTo>
                  <a:cubicBezTo>
                    <a:pt x="1531" y="285"/>
                    <a:pt x="1569" y="275"/>
                    <a:pt x="1600" y="252"/>
                  </a:cubicBezTo>
                  <a:cubicBezTo>
                    <a:pt x="1612" y="243"/>
                    <a:pt x="1621" y="231"/>
                    <a:pt x="1636" y="226"/>
                  </a:cubicBezTo>
                  <a:cubicBezTo>
                    <a:pt x="1637" y="225"/>
                    <a:pt x="1640" y="223"/>
                    <a:pt x="1640" y="222"/>
                  </a:cubicBezTo>
                  <a:cubicBezTo>
                    <a:pt x="1635" y="191"/>
                    <a:pt x="1671" y="199"/>
                    <a:pt x="1679" y="181"/>
                  </a:cubicBezTo>
                  <a:cubicBezTo>
                    <a:pt x="1690" y="194"/>
                    <a:pt x="1695" y="180"/>
                    <a:pt x="1703" y="177"/>
                  </a:cubicBezTo>
                  <a:cubicBezTo>
                    <a:pt x="1728" y="168"/>
                    <a:pt x="1747" y="150"/>
                    <a:pt x="1762" y="131"/>
                  </a:cubicBezTo>
                  <a:cubicBezTo>
                    <a:pt x="1803" y="78"/>
                    <a:pt x="1867" y="53"/>
                    <a:pt x="1910" y="4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121">
              <a:extLst>
                <a:ext uri="{FF2B5EF4-FFF2-40B4-BE49-F238E27FC236}">
                  <a16:creationId xmlns:a16="http://schemas.microsoft.com/office/drawing/2014/main" id="{B794F474-C84C-DD46-0781-7D940BA38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1559"/>
              <a:ext cx="108" cy="209"/>
            </a:xfrm>
            <a:custGeom>
              <a:avLst/>
              <a:gdLst>
                <a:gd name="T0" fmla="*/ 0 w 393"/>
                <a:gd name="T1" fmla="*/ 275 h 756"/>
                <a:gd name="T2" fmla="*/ 14 w 393"/>
                <a:gd name="T3" fmla="*/ 266 h 756"/>
                <a:gd name="T4" fmla="*/ 171 w 393"/>
                <a:gd name="T5" fmla="*/ 163 h 756"/>
                <a:gd name="T6" fmla="*/ 304 w 393"/>
                <a:gd name="T7" fmla="*/ 10 h 756"/>
                <a:gd name="T8" fmla="*/ 315 w 393"/>
                <a:gd name="T9" fmla="*/ 0 h 756"/>
                <a:gd name="T10" fmla="*/ 320 w 393"/>
                <a:gd name="T11" fmla="*/ 99 h 756"/>
                <a:gd name="T12" fmla="*/ 334 w 393"/>
                <a:gd name="T13" fmla="*/ 145 h 756"/>
                <a:gd name="T14" fmla="*/ 342 w 393"/>
                <a:gd name="T15" fmla="*/ 177 h 756"/>
                <a:gd name="T16" fmla="*/ 362 w 393"/>
                <a:gd name="T17" fmla="*/ 190 h 756"/>
                <a:gd name="T18" fmla="*/ 391 w 393"/>
                <a:gd name="T19" fmla="*/ 179 h 756"/>
                <a:gd name="T20" fmla="*/ 362 w 393"/>
                <a:gd name="T21" fmla="*/ 276 h 756"/>
                <a:gd name="T22" fmla="*/ 315 w 393"/>
                <a:gd name="T23" fmla="*/ 381 h 756"/>
                <a:gd name="T24" fmla="*/ 322 w 393"/>
                <a:gd name="T25" fmla="*/ 487 h 756"/>
                <a:gd name="T26" fmla="*/ 303 w 393"/>
                <a:gd name="T27" fmla="*/ 570 h 756"/>
                <a:gd name="T28" fmla="*/ 301 w 393"/>
                <a:gd name="T29" fmla="*/ 596 h 756"/>
                <a:gd name="T30" fmla="*/ 301 w 393"/>
                <a:gd name="T31" fmla="*/ 661 h 756"/>
                <a:gd name="T32" fmla="*/ 295 w 393"/>
                <a:gd name="T33" fmla="*/ 719 h 756"/>
                <a:gd name="T34" fmla="*/ 244 w 393"/>
                <a:gd name="T35" fmla="*/ 747 h 756"/>
                <a:gd name="T36" fmla="*/ 231 w 393"/>
                <a:gd name="T37" fmla="*/ 731 h 756"/>
                <a:gd name="T38" fmla="*/ 211 w 393"/>
                <a:gd name="T39" fmla="*/ 686 h 756"/>
                <a:gd name="T40" fmla="*/ 170 w 393"/>
                <a:gd name="T41" fmla="*/ 588 h 756"/>
                <a:gd name="T42" fmla="*/ 151 w 393"/>
                <a:gd name="T43" fmla="*/ 476 h 756"/>
                <a:gd name="T44" fmla="*/ 130 w 393"/>
                <a:gd name="T45" fmla="*/ 380 h 756"/>
                <a:gd name="T46" fmla="*/ 123 w 393"/>
                <a:gd name="T47" fmla="*/ 308 h 756"/>
                <a:gd name="T48" fmla="*/ 105 w 393"/>
                <a:gd name="T49" fmla="*/ 283 h 756"/>
                <a:gd name="T50" fmla="*/ 100 w 393"/>
                <a:gd name="T51" fmla="*/ 278 h 756"/>
                <a:gd name="T52" fmla="*/ 69 w 393"/>
                <a:gd name="T53" fmla="*/ 268 h 756"/>
                <a:gd name="T54" fmla="*/ 19 w 393"/>
                <a:gd name="T55" fmla="*/ 283 h 756"/>
                <a:gd name="T56" fmla="*/ 0 w 393"/>
                <a:gd name="T57" fmla="*/ 27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3" h="756">
                  <a:moveTo>
                    <a:pt x="0" y="275"/>
                  </a:moveTo>
                  <a:cubicBezTo>
                    <a:pt x="2" y="269"/>
                    <a:pt x="9" y="267"/>
                    <a:pt x="14" y="266"/>
                  </a:cubicBezTo>
                  <a:cubicBezTo>
                    <a:pt x="75" y="245"/>
                    <a:pt x="124" y="205"/>
                    <a:pt x="171" y="163"/>
                  </a:cubicBezTo>
                  <a:cubicBezTo>
                    <a:pt x="221" y="117"/>
                    <a:pt x="264" y="65"/>
                    <a:pt x="304" y="10"/>
                  </a:cubicBezTo>
                  <a:cubicBezTo>
                    <a:pt x="307" y="6"/>
                    <a:pt x="309" y="0"/>
                    <a:pt x="315" y="0"/>
                  </a:cubicBezTo>
                  <a:cubicBezTo>
                    <a:pt x="317" y="33"/>
                    <a:pt x="318" y="66"/>
                    <a:pt x="320" y="99"/>
                  </a:cubicBezTo>
                  <a:cubicBezTo>
                    <a:pt x="321" y="115"/>
                    <a:pt x="321" y="132"/>
                    <a:pt x="334" y="145"/>
                  </a:cubicBezTo>
                  <a:cubicBezTo>
                    <a:pt x="342" y="153"/>
                    <a:pt x="343" y="165"/>
                    <a:pt x="342" y="177"/>
                  </a:cubicBezTo>
                  <a:cubicBezTo>
                    <a:pt x="342" y="192"/>
                    <a:pt x="349" y="197"/>
                    <a:pt x="362" y="190"/>
                  </a:cubicBezTo>
                  <a:cubicBezTo>
                    <a:pt x="371" y="185"/>
                    <a:pt x="379" y="179"/>
                    <a:pt x="391" y="179"/>
                  </a:cubicBezTo>
                  <a:cubicBezTo>
                    <a:pt x="393" y="215"/>
                    <a:pt x="376" y="245"/>
                    <a:pt x="362" y="276"/>
                  </a:cubicBezTo>
                  <a:cubicBezTo>
                    <a:pt x="346" y="311"/>
                    <a:pt x="324" y="343"/>
                    <a:pt x="315" y="381"/>
                  </a:cubicBezTo>
                  <a:cubicBezTo>
                    <a:pt x="306" y="417"/>
                    <a:pt x="314" y="452"/>
                    <a:pt x="322" y="487"/>
                  </a:cubicBezTo>
                  <a:cubicBezTo>
                    <a:pt x="331" y="519"/>
                    <a:pt x="327" y="547"/>
                    <a:pt x="303" y="570"/>
                  </a:cubicBezTo>
                  <a:cubicBezTo>
                    <a:pt x="295" y="579"/>
                    <a:pt x="298" y="587"/>
                    <a:pt x="301" y="596"/>
                  </a:cubicBezTo>
                  <a:cubicBezTo>
                    <a:pt x="307" y="618"/>
                    <a:pt x="310" y="638"/>
                    <a:pt x="301" y="661"/>
                  </a:cubicBezTo>
                  <a:cubicBezTo>
                    <a:pt x="294" y="678"/>
                    <a:pt x="301" y="699"/>
                    <a:pt x="295" y="719"/>
                  </a:cubicBezTo>
                  <a:cubicBezTo>
                    <a:pt x="288" y="744"/>
                    <a:pt x="268" y="756"/>
                    <a:pt x="244" y="747"/>
                  </a:cubicBezTo>
                  <a:cubicBezTo>
                    <a:pt x="236" y="745"/>
                    <a:pt x="232" y="739"/>
                    <a:pt x="231" y="731"/>
                  </a:cubicBezTo>
                  <a:cubicBezTo>
                    <a:pt x="228" y="714"/>
                    <a:pt x="220" y="700"/>
                    <a:pt x="211" y="686"/>
                  </a:cubicBezTo>
                  <a:cubicBezTo>
                    <a:pt x="191" y="656"/>
                    <a:pt x="185" y="620"/>
                    <a:pt x="170" y="588"/>
                  </a:cubicBezTo>
                  <a:cubicBezTo>
                    <a:pt x="153" y="552"/>
                    <a:pt x="150" y="515"/>
                    <a:pt x="151" y="476"/>
                  </a:cubicBezTo>
                  <a:cubicBezTo>
                    <a:pt x="152" y="443"/>
                    <a:pt x="148" y="409"/>
                    <a:pt x="130" y="380"/>
                  </a:cubicBezTo>
                  <a:cubicBezTo>
                    <a:pt x="116" y="356"/>
                    <a:pt x="124" y="332"/>
                    <a:pt x="123" y="308"/>
                  </a:cubicBezTo>
                  <a:cubicBezTo>
                    <a:pt x="123" y="297"/>
                    <a:pt x="132" y="276"/>
                    <a:pt x="105" y="283"/>
                  </a:cubicBezTo>
                  <a:cubicBezTo>
                    <a:pt x="102" y="283"/>
                    <a:pt x="100" y="281"/>
                    <a:pt x="100" y="278"/>
                  </a:cubicBezTo>
                  <a:cubicBezTo>
                    <a:pt x="95" y="256"/>
                    <a:pt x="82" y="260"/>
                    <a:pt x="69" y="268"/>
                  </a:cubicBezTo>
                  <a:cubicBezTo>
                    <a:pt x="53" y="278"/>
                    <a:pt x="35" y="276"/>
                    <a:pt x="19" y="283"/>
                  </a:cubicBezTo>
                  <a:cubicBezTo>
                    <a:pt x="12" y="287"/>
                    <a:pt x="6" y="279"/>
                    <a:pt x="0" y="275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122">
              <a:extLst>
                <a:ext uri="{FF2B5EF4-FFF2-40B4-BE49-F238E27FC236}">
                  <a16:creationId xmlns:a16="http://schemas.microsoft.com/office/drawing/2014/main" id="{B063F913-A5C2-875D-C2CF-05A94B42B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3" y="1351"/>
              <a:ext cx="187" cy="122"/>
            </a:xfrm>
            <a:custGeom>
              <a:avLst/>
              <a:gdLst>
                <a:gd name="T0" fmla="*/ 560 w 679"/>
                <a:gd name="T1" fmla="*/ 428 h 442"/>
                <a:gd name="T2" fmla="*/ 509 w 679"/>
                <a:gd name="T3" fmla="*/ 315 h 442"/>
                <a:gd name="T4" fmla="*/ 202 w 679"/>
                <a:gd name="T5" fmla="*/ 191 h 442"/>
                <a:gd name="T6" fmla="*/ 149 w 679"/>
                <a:gd name="T7" fmla="*/ 170 h 442"/>
                <a:gd name="T8" fmla="*/ 115 w 679"/>
                <a:gd name="T9" fmla="*/ 183 h 442"/>
                <a:gd name="T10" fmla="*/ 106 w 679"/>
                <a:gd name="T11" fmla="*/ 186 h 442"/>
                <a:gd name="T12" fmla="*/ 77 w 679"/>
                <a:gd name="T13" fmla="*/ 191 h 442"/>
                <a:gd name="T14" fmla="*/ 36 w 679"/>
                <a:gd name="T15" fmla="*/ 169 h 442"/>
                <a:gd name="T16" fmla="*/ 34 w 679"/>
                <a:gd name="T17" fmla="*/ 123 h 442"/>
                <a:gd name="T18" fmla="*/ 27 w 679"/>
                <a:gd name="T19" fmla="*/ 108 h 442"/>
                <a:gd name="T20" fmla="*/ 4 w 679"/>
                <a:gd name="T21" fmla="*/ 88 h 442"/>
                <a:gd name="T22" fmla="*/ 34 w 679"/>
                <a:gd name="T23" fmla="*/ 82 h 442"/>
                <a:gd name="T24" fmla="*/ 14 w 679"/>
                <a:gd name="T25" fmla="*/ 44 h 442"/>
                <a:gd name="T26" fmla="*/ 102 w 679"/>
                <a:gd name="T27" fmla="*/ 31 h 442"/>
                <a:gd name="T28" fmla="*/ 192 w 679"/>
                <a:gd name="T29" fmla="*/ 59 h 442"/>
                <a:gd name="T30" fmla="*/ 300 w 679"/>
                <a:gd name="T31" fmla="*/ 73 h 442"/>
                <a:gd name="T32" fmla="*/ 277 w 679"/>
                <a:gd name="T33" fmla="*/ 44 h 442"/>
                <a:gd name="T34" fmla="*/ 257 w 679"/>
                <a:gd name="T35" fmla="*/ 5 h 442"/>
                <a:gd name="T36" fmla="*/ 356 w 679"/>
                <a:gd name="T37" fmla="*/ 46 h 442"/>
                <a:gd name="T38" fmla="*/ 395 w 679"/>
                <a:gd name="T39" fmla="*/ 85 h 442"/>
                <a:gd name="T40" fmla="*/ 391 w 679"/>
                <a:gd name="T41" fmla="*/ 105 h 442"/>
                <a:gd name="T42" fmla="*/ 432 w 679"/>
                <a:gd name="T43" fmla="*/ 108 h 442"/>
                <a:gd name="T44" fmla="*/ 456 w 679"/>
                <a:gd name="T45" fmla="*/ 131 h 442"/>
                <a:gd name="T46" fmla="*/ 456 w 679"/>
                <a:gd name="T47" fmla="*/ 118 h 442"/>
                <a:gd name="T48" fmla="*/ 443 w 679"/>
                <a:gd name="T49" fmla="*/ 77 h 442"/>
                <a:gd name="T50" fmla="*/ 500 w 679"/>
                <a:gd name="T51" fmla="*/ 151 h 442"/>
                <a:gd name="T52" fmla="*/ 514 w 679"/>
                <a:gd name="T53" fmla="*/ 142 h 442"/>
                <a:gd name="T54" fmla="*/ 468 w 679"/>
                <a:gd name="T55" fmla="*/ 93 h 442"/>
                <a:gd name="T56" fmla="*/ 479 w 679"/>
                <a:gd name="T57" fmla="*/ 82 h 442"/>
                <a:gd name="T58" fmla="*/ 670 w 679"/>
                <a:gd name="T59" fmla="*/ 227 h 442"/>
                <a:gd name="T60" fmla="*/ 661 w 679"/>
                <a:gd name="T61" fmla="*/ 236 h 442"/>
                <a:gd name="T62" fmla="*/ 645 w 679"/>
                <a:gd name="T63" fmla="*/ 227 h 442"/>
                <a:gd name="T64" fmla="*/ 587 w 679"/>
                <a:gd name="T65" fmla="*/ 213 h 442"/>
                <a:gd name="T66" fmla="*/ 590 w 679"/>
                <a:gd name="T67" fmla="*/ 183 h 442"/>
                <a:gd name="T68" fmla="*/ 530 w 679"/>
                <a:gd name="T69" fmla="*/ 141 h 442"/>
                <a:gd name="T70" fmla="*/ 536 w 679"/>
                <a:gd name="T71" fmla="*/ 177 h 442"/>
                <a:gd name="T72" fmla="*/ 545 w 679"/>
                <a:gd name="T73" fmla="*/ 194 h 442"/>
                <a:gd name="T74" fmla="*/ 543 w 679"/>
                <a:gd name="T75" fmla="*/ 210 h 442"/>
                <a:gd name="T76" fmla="*/ 523 w 679"/>
                <a:gd name="T77" fmla="*/ 177 h 442"/>
                <a:gd name="T78" fmla="*/ 494 w 679"/>
                <a:gd name="T79" fmla="*/ 219 h 442"/>
                <a:gd name="T80" fmla="*/ 581 w 679"/>
                <a:gd name="T81" fmla="*/ 315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9" h="442">
                  <a:moveTo>
                    <a:pt x="616" y="362"/>
                  </a:moveTo>
                  <a:cubicBezTo>
                    <a:pt x="595" y="382"/>
                    <a:pt x="574" y="402"/>
                    <a:pt x="560" y="428"/>
                  </a:cubicBezTo>
                  <a:cubicBezTo>
                    <a:pt x="556" y="436"/>
                    <a:pt x="548" y="439"/>
                    <a:pt x="541" y="442"/>
                  </a:cubicBezTo>
                  <a:cubicBezTo>
                    <a:pt x="540" y="398"/>
                    <a:pt x="537" y="353"/>
                    <a:pt x="509" y="315"/>
                  </a:cubicBezTo>
                  <a:cubicBezTo>
                    <a:pt x="486" y="283"/>
                    <a:pt x="457" y="259"/>
                    <a:pt x="421" y="243"/>
                  </a:cubicBezTo>
                  <a:cubicBezTo>
                    <a:pt x="352" y="210"/>
                    <a:pt x="278" y="194"/>
                    <a:pt x="202" y="191"/>
                  </a:cubicBezTo>
                  <a:cubicBezTo>
                    <a:pt x="200" y="190"/>
                    <a:pt x="199" y="188"/>
                    <a:pt x="197" y="186"/>
                  </a:cubicBezTo>
                  <a:cubicBezTo>
                    <a:pt x="181" y="181"/>
                    <a:pt x="163" y="182"/>
                    <a:pt x="149" y="170"/>
                  </a:cubicBezTo>
                  <a:cubicBezTo>
                    <a:pt x="141" y="163"/>
                    <a:pt x="138" y="174"/>
                    <a:pt x="133" y="177"/>
                  </a:cubicBezTo>
                  <a:cubicBezTo>
                    <a:pt x="128" y="181"/>
                    <a:pt x="122" y="186"/>
                    <a:pt x="115" y="183"/>
                  </a:cubicBezTo>
                  <a:cubicBezTo>
                    <a:pt x="107" y="181"/>
                    <a:pt x="112" y="172"/>
                    <a:pt x="110" y="166"/>
                  </a:cubicBezTo>
                  <a:cubicBezTo>
                    <a:pt x="110" y="174"/>
                    <a:pt x="109" y="180"/>
                    <a:pt x="106" y="186"/>
                  </a:cubicBezTo>
                  <a:cubicBezTo>
                    <a:pt x="105" y="187"/>
                    <a:pt x="105" y="187"/>
                    <a:pt x="105" y="187"/>
                  </a:cubicBezTo>
                  <a:cubicBezTo>
                    <a:pt x="96" y="194"/>
                    <a:pt x="87" y="193"/>
                    <a:pt x="77" y="191"/>
                  </a:cubicBezTo>
                  <a:cubicBezTo>
                    <a:pt x="68" y="186"/>
                    <a:pt x="59" y="180"/>
                    <a:pt x="49" y="179"/>
                  </a:cubicBezTo>
                  <a:cubicBezTo>
                    <a:pt x="45" y="176"/>
                    <a:pt x="45" y="169"/>
                    <a:pt x="36" y="169"/>
                  </a:cubicBezTo>
                  <a:cubicBezTo>
                    <a:pt x="23" y="168"/>
                    <a:pt x="21" y="154"/>
                    <a:pt x="19" y="143"/>
                  </a:cubicBezTo>
                  <a:cubicBezTo>
                    <a:pt x="17" y="134"/>
                    <a:pt x="23" y="126"/>
                    <a:pt x="34" y="123"/>
                  </a:cubicBezTo>
                  <a:cubicBezTo>
                    <a:pt x="40" y="122"/>
                    <a:pt x="47" y="118"/>
                    <a:pt x="42" y="109"/>
                  </a:cubicBezTo>
                  <a:cubicBezTo>
                    <a:pt x="38" y="100"/>
                    <a:pt x="33" y="103"/>
                    <a:pt x="27" y="108"/>
                  </a:cubicBezTo>
                  <a:cubicBezTo>
                    <a:pt x="20" y="113"/>
                    <a:pt x="13" y="107"/>
                    <a:pt x="8" y="102"/>
                  </a:cubicBezTo>
                  <a:cubicBezTo>
                    <a:pt x="4" y="99"/>
                    <a:pt x="0" y="94"/>
                    <a:pt x="4" y="88"/>
                  </a:cubicBezTo>
                  <a:cubicBezTo>
                    <a:pt x="8" y="83"/>
                    <a:pt x="13" y="76"/>
                    <a:pt x="22" y="81"/>
                  </a:cubicBezTo>
                  <a:cubicBezTo>
                    <a:pt x="25" y="82"/>
                    <a:pt x="30" y="82"/>
                    <a:pt x="34" y="82"/>
                  </a:cubicBezTo>
                  <a:cubicBezTo>
                    <a:pt x="34" y="67"/>
                    <a:pt x="22" y="66"/>
                    <a:pt x="14" y="61"/>
                  </a:cubicBezTo>
                  <a:cubicBezTo>
                    <a:pt x="6" y="55"/>
                    <a:pt x="5" y="50"/>
                    <a:pt x="14" y="44"/>
                  </a:cubicBezTo>
                  <a:cubicBezTo>
                    <a:pt x="14" y="44"/>
                    <a:pt x="15" y="44"/>
                    <a:pt x="15" y="43"/>
                  </a:cubicBezTo>
                  <a:cubicBezTo>
                    <a:pt x="40" y="6"/>
                    <a:pt x="72" y="25"/>
                    <a:pt x="102" y="31"/>
                  </a:cubicBezTo>
                  <a:cubicBezTo>
                    <a:pt x="127" y="37"/>
                    <a:pt x="152" y="42"/>
                    <a:pt x="174" y="58"/>
                  </a:cubicBezTo>
                  <a:cubicBezTo>
                    <a:pt x="180" y="62"/>
                    <a:pt x="186" y="65"/>
                    <a:pt x="192" y="59"/>
                  </a:cubicBezTo>
                  <a:cubicBezTo>
                    <a:pt x="209" y="46"/>
                    <a:pt x="230" y="52"/>
                    <a:pt x="244" y="58"/>
                  </a:cubicBezTo>
                  <a:cubicBezTo>
                    <a:pt x="263" y="66"/>
                    <a:pt x="282" y="67"/>
                    <a:pt x="300" y="73"/>
                  </a:cubicBezTo>
                  <a:cubicBezTo>
                    <a:pt x="305" y="75"/>
                    <a:pt x="311" y="70"/>
                    <a:pt x="307" y="68"/>
                  </a:cubicBezTo>
                  <a:cubicBezTo>
                    <a:pt x="298" y="60"/>
                    <a:pt x="298" y="42"/>
                    <a:pt x="277" y="44"/>
                  </a:cubicBezTo>
                  <a:cubicBezTo>
                    <a:pt x="256" y="48"/>
                    <a:pt x="243" y="29"/>
                    <a:pt x="246" y="10"/>
                  </a:cubicBezTo>
                  <a:cubicBezTo>
                    <a:pt x="248" y="0"/>
                    <a:pt x="252" y="2"/>
                    <a:pt x="257" y="5"/>
                  </a:cubicBezTo>
                  <a:cubicBezTo>
                    <a:pt x="277" y="16"/>
                    <a:pt x="299" y="22"/>
                    <a:pt x="318" y="38"/>
                  </a:cubicBezTo>
                  <a:cubicBezTo>
                    <a:pt x="326" y="46"/>
                    <a:pt x="342" y="53"/>
                    <a:pt x="356" y="46"/>
                  </a:cubicBezTo>
                  <a:cubicBezTo>
                    <a:pt x="364" y="43"/>
                    <a:pt x="366" y="44"/>
                    <a:pt x="371" y="52"/>
                  </a:cubicBezTo>
                  <a:cubicBezTo>
                    <a:pt x="377" y="64"/>
                    <a:pt x="382" y="78"/>
                    <a:pt x="395" y="85"/>
                  </a:cubicBezTo>
                  <a:cubicBezTo>
                    <a:pt x="400" y="88"/>
                    <a:pt x="406" y="90"/>
                    <a:pt x="406" y="96"/>
                  </a:cubicBezTo>
                  <a:cubicBezTo>
                    <a:pt x="406" y="104"/>
                    <a:pt x="396" y="100"/>
                    <a:pt x="391" y="105"/>
                  </a:cubicBezTo>
                  <a:cubicBezTo>
                    <a:pt x="399" y="118"/>
                    <a:pt x="412" y="123"/>
                    <a:pt x="426" y="122"/>
                  </a:cubicBezTo>
                  <a:cubicBezTo>
                    <a:pt x="437" y="122"/>
                    <a:pt x="428" y="112"/>
                    <a:pt x="432" y="108"/>
                  </a:cubicBezTo>
                  <a:cubicBezTo>
                    <a:pt x="440" y="110"/>
                    <a:pt x="446" y="116"/>
                    <a:pt x="449" y="124"/>
                  </a:cubicBezTo>
                  <a:cubicBezTo>
                    <a:pt x="450" y="128"/>
                    <a:pt x="449" y="135"/>
                    <a:pt x="456" y="131"/>
                  </a:cubicBezTo>
                  <a:cubicBezTo>
                    <a:pt x="462" y="128"/>
                    <a:pt x="460" y="124"/>
                    <a:pt x="457" y="119"/>
                  </a:cubicBezTo>
                  <a:cubicBezTo>
                    <a:pt x="457" y="119"/>
                    <a:pt x="457" y="118"/>
                    <a:pt x="456" y="118"/>
                  </a:cubicBezTo>
                  <a:cubicBezTo>
                    <a:pt x="434" y="107"/>
                    <a:pt x="436" y="83"/>
                    <a:pt x="428" y="65"/>
                  </a:cubicBezTo>
                  <a:cubicBezTo>
                    <a:pt x="441" y="65"/>
                    <a:pt x="440" y="66"/>
                    <a:pt x="443" y="77"/>
                  </a:cubicBezTo>
                  <a:cubicBezTo>
                    <a:pt x="448" y="95"/>
                    <a:pt x="461" y="109"/>
                    <a:pt x="473" y="122"/>
                  </a:cubicBezTo>
                  <a:cubicBezTo>
                    <a:pt x="482" y="132"/>
                    <a:pt x="495" y="137"/>
                    <a:pt x="500" y="151"/>
                  </a:cubicBezTo>
                  <a:cubicBezTo>
                    <a:pt x="501" y="154"/>
                    <a:pt x="505" y="160"/>
                    <a:pt x="511" y="156"/>
                  </a:cubicBezTo>
                  <a:cubicBezTo>
                    <a:pt x="515" y="152"/>
                    <a:pt x="518" y="147"/>
                    <a:pt x="514" y="142"/>
                  </a:cubicBezTo>
                  <a:cubicBezTo>
                    <a:pt x="509" y="135"/>
                    <a:pt x="506" y="128"/>
                    <a:pt x="498" y="125"/>
                  </a:cubicBezTo>
                  <a:cubicBezTo>
                    <a:pt x="482" y="120"/>
                    <a:pt x="478" y="104"/>
                    <a:pt x="468" y="93"/>
                  </a:cubicBezTo>
                  <a:cubicBezTo>
                    <a:pt x="464" y="89"/>
                    <a:pt x="466" y="84"/>
                    <a:pt x="468" y="80"/>
                  </a:cubicBezTo>
                  <a:cubicBezTo>
                    <a:pt x="471" y="77"/>
                    <a:pt x="476" y="81"/>
                    <a:pt x="479" y="82"/>
                  </a:cubicBezTo>
                  <a:cubicBezTo>
                    <a:pt x="533" y="97"/>
                    <a:pt x="571" y="137"/>
                    <a:pt x="611" y="172"/>
                  </a:cubicBezTo>
                  <a:cubicBezTo>
                    <a:pt x="631" y="189"/>
                    <a:pt x="650" y="209"/>
                    <a:pt x="670" y="227"/>
                  </a:cubicBezTo>
                  <a:cubicBezTo>
                    <a:pt x="674" y="231"/>
                    <a:pt x="679" y="234"/>
                    <a:pt x="674" y="240"/>
                  </a:cubicBezTo>
                  <a:cubicBezTo>
                    <a:pt x="669" y="245"/>
                    <a:pt x="664" y="240"/>
                    <a:pt x="661" y="236"/>
                  </a:cubicBezTo>
                  <a:cubicBezTo>
                    <a:pt x="657" y="232"/>
                    <a:pt x="654" y="226"/>
                    <a:pt x="651" y="221"/>
                  </a:cubicBezTo>
                  <a:cubicBezTo>
                    <a:pt x="649" y="223"/>
                    <a:pt x="647" y="225"/>
                    <a:pt x="645" y="227"/>
                  </a:cubicBezTo>
                  <a:cubicBezTo>
                    <a:pt x="656" y="239"/>
                    <a:pt x="666" y="250"/>
                    <a:pt x="679" y="263"/>
                  </a:cubicBezTo>
                  <a:cubicBezTo>
                    <a:pt x="633" y="269"/>
                    <a:pt x="623" y="220"/>
                    <a:pt x="587" y="213"/>
                  </a:cubicBezTo>
                  <a:cubicBezTo>
                    <a:pt x="598" y="215"/>
                    <a:pt x="605" y="210"/>
                    <a:pt x="605" y="201"/>
                  </a:cubicBezTo>
                  <a:cubicBezTo>
                    <a:pt x="605" y="193"/>
                    <a:pt x="600" y="183"/>
                    <a:pt x="590" y="183"/>
                  </a:cubicBezTo>
                  <a:cubicBezTo>
                    <a:pt x="576" y="184"/>
                    <a:pt x="574" y="176"/>
                    <a:pt x="569" y="165"/>
                  </a:cubicBezTo>
                  <a:cubicBezTo>
                    <a:pt x="563" y="150"/>
                    <a:pt x="552" y="137"/>
                    <a:pt x="530" y="141"/>
                  </a:cubicBezTo>
                  <a:cubicBezTo>
                    <a:pt x="533" y="148"/>
                    <a:pt x="536" y="156"/>
                    <a:pt x="539" y="162"/>
                  </a:cubicBezTo>
                  <a:cubicBezTo>
                    <a:pt x="543" y="169"/>
                    <a:pt x="556" y="176"/>
                    <a:pt x="536" y="177"/>
                  </a:cubicBezTo>
                  <a:cubicBezTo>
                    <a:pt x="532" y="178"/>
                    <a:pt x="533" y="183"/>
                    <a:pt x="535" y="185"/>
                  </a:cubicBezTo>
                  <a:cubicBezTo>
                    <a:pt x="538" y="189"/>
                    <a:pt x="541" y="192"/>
                    <a:pt x="545" y="194"/>
                  </a:cubicBezTo>
                  <a:cubicBezTo>
                    <a:pt x="549" y="198"/>
                    <a:pt x="555" y="200"/>
                    <a:pt x="555" y="206"/>
                  </a:cubicBezTo>
                  <a:cubicBezTo>
                    <a:pt x="554" y="212"/>
                    <a:pt x="547" y="210"/>
                    <a:pt x="543" y="210"/>
                  </a:cubicBezTo>
                  <a:cubicBezTo>
                    <a:pt x="536" y="210"/>
                    <a:pt x="530" y="208"/>
                    <a:pt x="529" y="199"/>
                  </a:cubicBezTo>
                  <a:cubicBezTo>
                    <a:pt x="529" y="192"/>
                    <a:pt x="530" y="184"/>
                    <a:pt x="523" y="177"/>
                  </a:cubicBezTo>
                  <a:cubicBezTo>
                    <a:pt x="521" y="186"/>
                    <a:pt x="520" y="194"/>
                    <a:pt x="508" y="196"/>
                  </a:cubicBezTo>
                  <a:cubicBezTo>
                    <a:pt x="502" y="197"/>
                    <a:pt x="494" y="211"/>
                    <a:pt x="494" y="219"/>
                  </a:cubicBezTo>
                  <a:cubicBezTo>
                    <a:pt x="494" y="233"/>
                    <a:pt x="498" y="246"/>
                    <a:pt x="506" y="259"/>
                  </a:cubicBezTo>
                  <a:cubicBezTo>
                    <a:pt x="525" y="287"/>
                    <a:pt x="557" y="295"/>
                    <a:pt x="581" y="315"/>
                  </a:cubicBezTo>
                  <a:cubicBezTo>
                    <a:pt x="597" y="329"/>
                    <a:pt x="609" y="343"/>
                    <a:pt x="616" y="362"/>
                  </a:cubicBezTo>
                  <a:close/>
                </a:path>
              </a:pathLst>
            </a:custGeom>
            <a:solidFill>
              <a:srgbClr val="C1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123">
              <a:extLst>
                <a:ext uri="{FF2B5EF4-FFF2-40B4-BE49-F238E27FC236}">
                  <a16:creationId xmlns:a16="http://schemas.microsoft.com/office/drawing/2014/main" id="{8D366B99-188D-BE33-8666-786A329A2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2" y="1667"/>
              <a:ext cx="119" cy="187"/>
            </a:xfrm>
            <a:custGeom>
              <a:avLst/>
              <a:gdLst>
                <a:gd name="T0" fmla="*/ 412 w 432"/>
                <a:gd name="T1" fmla="*/ 4 h 677"/>
                <a:gd name="T2" fmla="*/ 422 w 432"/>
                <a:gd name="T3" fmla="*/ 51 h 677"/>
                <a:gd name="T4" fmla="*/ 400 w 432"/>
                <a:gd name="T5" fmla="*/ 86 h 677"/>
                <a:gd name="T6" fmla="*/ 376 w 432"/>
                <a:gd name="T7" fmla="*/ 158 h 677"/>
                <a:gd name="T8" fmla="*/ 351 w 432"/>
                <a:gd name="T9" fmla="*/ 212 h 677"/>
                <a:gd name="T10" fmla="*/ 334 w 432"/>
                <a:gd name="T11" fmla="*/ 224 h 677"/>
                <a:gd name="T12" fmla="*/ 280 w 432"/>
                <a:gd name="T13" fmla="*/ 284 h 677"/>
                <a:gd name="T14" fmla="*/ 220 w 432"/>
                <a:gd name="T15" fmla="*/ 377 h 677"/>
                <a:gd name="T16" fmla="*/ 207 w 432"/>
                <a:gd name="T17" fmla="*/ 385 h 677"/>
                <a:gd name="T18" fmla="*/ 187 w 432"/>
                <a:gd name="T19" fmla="*/ 407 h 677"/>
                <a:gd name="T20" fmla="*/ 152 w 432"/>
                <a:gd name="T21" fmla="*/ 447 h 677"/>
                <a:gd name="T22" fmla="*/ 139 w 432"/>
                <a:gd name="T23" fmla="*/ 458 h 677"/>
                <a:gd name="T24" fmla="*/ 118 w 432"/>
                <a:gd name="T25" fmla="*/ 480 h 677"/>
                <a:gd name="T26" fmla="*/ 110 w 432"/>
                <a:gd name="T27" fmla="*/ 490 h 677"/>
                <a:gd name="T28" fmla="*/ 80 w 432"/>
                <a:gd name="T29" fmla="*/ 544 h 677"/>
                <a:gd name="T30" fmla="*/ 73 w 432"/>
                <a:gd name="T31" fmla="*/ 558 h 677"/>
                <a:gd name="T32" fmla="*/ 56 w 432"/>
                <a:gd name="T33" fmla="*/ 599 h 677"/>
                <a:gd name="T34" fmla="*/ 39 w 432"/>
                <a:gd name="T35" fmla="*/ 656 h 677"/>
                <a:gd name="T36" fmla="*/ 13 w 432"/>
                <a:gd name="T37" fmla="*/ 677 h 677"/>
                <a:gd name="T38" fmla="*/ 19 w 432"/>
                <a:gd name="T39" fmla="*/ 657 h 677"/>
                <a:gd name="T40" fmla="*/ 15 w 432"/>
                <a:gd name="T41" fmla="*/ 648 h 677"/>
                <a:gd name="T42" fmla="*/ 16 w 432"/>
                <a:gd name="T43" fmla="*/ 595 h 677"/>
                <a:gd name="T44" fmla="*/ 18 w 432"/>
                <a:gd name="T45" fmla="*/ 589 h 677"/>
                <a:gd name="T46" fmla="*/ 36 w 432"/>
                <a:gd name="T47" fmla="*/ 547 h 677"/>
                <a:gd name="T48" fmla="*/ 51 w 432"/>
                <a:gd name="T49" fmla="*/ 489 h 677"/>
                <a:gd name="T50" fmla="*/ 97 w 432"/>
                <a:gd name="T51" fmla="*/ 362 h 677"/>
                <a:gd name="T52" fmla="*/ 132 w 432"/>
                <a:gd name="T53" fmla="*/ 214 h 677"/>
                <a:gd name="T54" fmla="*/ 104 w 432"/>
                <a:gd name="T55" fmla="*/ 155 h 677"/>
                <a:gd name="T56" fmla="*/ 120 w 432"/>
                <a:gd name="T57" fmla="*/ 140 h 677"/>
                <a:gd name="T58" fmla="*/ 275 w 432"/>
                <a:gd name="T59" fmla="*/ 70 h 677"/>
                <a:gd name="T60" fmla="*/ 388 w 432"/>
                <a:gd name="T61" fmla="*/ 10 h 677"/>
                <a:gd name="T62" fmla="*/ 412 w 432"/>
                <a:gd name="T63" fmla="*/ 4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2" h="677">
                  <a:moveTo>
                    <a:pt x="412" y="4"/>
                  </a:moveTo>
                  <a:cubicBezTo>
                    <a:pt x="428" y="17"/>
                    <a:pt x="432" y="32"/>
                    <a:pt x="422" y="51"/>
                  </a:cubicBezTo>
                  <a:cubicBezTo>
                    <a:pt x="416" y="63"/>
                    <a:pt x="409" y="76"/>
                    <a:pt x="400" y="86"/>
                  </a:cubicBezTo>
                  <a:cubicBezTo>
                    <a:pt x="383" y="107"/>
                    <a:pt x="383" y="134"/>
                    <a:pt x="376" y="158"/>
                  </a:cubicBezTo>
                  <a:cubicBezTo>
                    <a:pt x="371" y="178"/>
                    <a:pt x="363" y="196"/>
                    <a:pt x="351" y="212"/>
                  </a:cubicBezTo>
                  <a:cubicBezTo>
                    <a:pt x="346" y="218"/>
                    <a:pt x="341" y="221"/>
                    <a:pt x="334" y="224"/>
                  </a:cubicBezTo>
                  <a:cubicBezTo>
                    <a:pt x="309" y="238"/>
                    <a:pt x="287" y="253"/>
                    <a:pt x="280" y="284"/>
                  </a:cubicBezTo>
                  <a:cubicBezTo>
                    <a:pt x="271" y="321"/>
                    <a:pt x="239" y="346"/>
                    <a:pt x="220" y="377"/>
                  </a:cubicBezTo>
                  <a:cubicBezTo>
                    <a:pt x="218" y="381"/>
                    <a:pt x="211" y="385"/>
                    <a:pt x="207" y="385"/>
                  </a:cubicBezTo>
                  <a:cubicBezTo>
                    <a:pt x="190" y="384"/>
                    <a:pt x="188" y="392"/>
                    <a:pt x="187" y="407"/>
                  </a:cubicBezTo>
                  <a:cubicBezTo>
                    <a:pt x="187" y="427"/>
                    <a:pt x="172" y="442"/>
                    <a:pt x="152" y="447"/>
                  </a:cubicBezTo>
                  <a:cubicBezTo>
                    <a:pt x="145" y="449"/>
                    <a:pt x="140" y="450"/>
                    <a:pt x="139" y="458"/>
                  </a:cubicBezTo>
                  <a:cubicBezTo>
                    <a:pt x="137" y="470"/>
                    <a:pt x="134" y="481"/>
                    <a:pt x="118" y="480"/>
                  </a:cubicBezTo>
                  <a:cubicBezTo>
                    <a:pt x="112" y="480"/>
                    <a:pt x="111" y="486"/>
                    <a:pt x="110" y="490"/>
                  </a:cubicBezTo>
                  <a:cubicBezTo>
                    <a:pt x="110" y="514"/>
                    <a:pt x="93" y="528"/>
                    <a:pt x="80" y="544"/>
                  </a:cubicBezTo>
                  <a:cubicBezTo>
                    <a:pt x="77" y="549"/>
                    <a:pt x="71" y="553"/>
                    <a:pt x="73" y="558"/>
                  </a:cubicBezTo>
                  <a:cubicBezTo>
                    <a:pt x="82" y="578"/>
                    <a:pt x="66" y="587"/>
                    <a:pt x="56" y="599"/>
                  </a:cubicBezTo>
                  <a:cubicBezTo>
                    <a:pt x="43" y="615"/>
                    <a:pt x="34" y="632"/>
                    <a:pt x="39" y="656"/>
                  </a:cubicBezTo>
                  <a:cubicBezTo>
                    <a:pt x="44" y="675"/>
                    <a:pt x="26" y="671"/>
                    <a:pt x="13" y="677"/>
                  </a:cubicBezTo>
                  <a:cubicBezTo>
                    <a:pt x="16" y="668"/>
                    <a:pt x="18" y="663"/>
                    <a:pt x="19" y="657"/>
                  </a:cubicBezTo>
                  <a:cubicBezTo>
                    <a:pt x="19" y="654"/>
                    <a:pt x="18" y="650"/>
                    <a:pt x="15" y="648"/>
                  </a:cubicBezTo>
                  <a:cubicBezTo>
                    <a:pt x="0" y="636"/>
                    <a:pt x="0" y="613"/>
                    <a:pt x="16" y="595"/>
                  </a:cubicBezTo>
                  <a:cubicBezTo>
                    <a:pt x="17" y="593"/>
                    <a:pt x="18" y="591"/>
                    <a:pt x="18" y="589"/>
                  </a:cubicBezTo>
                  <a:cubicBezTo>
                    <a:pt x="12" y="570"/>
                    <a:pt x="28" y="560"/>
                    <a:pt x="36" y="547"/>
                  </a:cubicBezTo>
                  <a:cubicBezTo>
                    <a:pt x="47" y="529"/>
                    <a:pt x="50" y="510"/>
                    <a:pt x="51" y="489"/>
                  </a:cubicBezTo>
                  <a:cubicBezTo>
                    <a:pt x="55" y="443"/>
                    <a:pt x="85" y="406"/>
                    <a:pt x="97" y="362"/>
                  </a:cubicBezTo>
                  <a:cubicBezTo>
                    <a:pt x="110" y="313"/>
                    <a:pt x="120" y="263"/>
                    <a:pt x="132" y="214"/>
                  </a:cubicBezTo>
                  <a:cubicBezTo>
                    <a:pt x="138" y="187"/>
                    <a:pt x="123" y="169"/>
                    <a:pt x="104" y="155"/>
                  </a:cubicBezTo>
                  <a:cubicBezTo>
                    <a:pt x="104" y="144"/>
                    <a:pt x="113" y="143"/>
                    <a:pt x="120" y="140"/>
                  </a:cubicBezTo>
                  <a:cubicBezTo>
                    <a:pt x="173" y="119"/>
                    <a:pt x="224" y="96"/>
                    <a:pt x="275" y="70"/>
                  </a:cubicBezTo>
                  <a:cubicBezTo>
                    <a:pt x="313" y="52"/>
                    <a:pt x="350" y="31"/>
                    <a:pt x="388" y="10"/>
                  </a:cubicBezTo>
                  <a:cubicBezTo>
                    <a:pt x="395" y="6"/>
                    <a:pt x="402" y="0"/>
                    <a:pt x="412" y="4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124">
              <a:extLst>
                <a:ext uri="{FF2B5EF4-FFF2-40B4-BE49-F238E27FC236}">
                  <a16:creationId xmlns:a16="http://schemas.microsoft.com/office/drawing/2014/main" id="{84C5DDAA-59EF-02DD-07AE-BFCFF048A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6" y="1607"/>
              <a:ext cx="99" cy="102"/>
            </a:xfrm>
            <a:custGeom>
              <a:avLst/>
              <a:gdLst>
                <a:gd name="T0" fmla="*/ 360 w 360"/>
                <a:gd name="T1" fmla="*/ 220 h 371"/>
                <a:gd name="T2" fmla="*/ 232 w 360"/>
                <a:gd name="T3" fmla="*/ 289 h 371"/>
                <a:gd name="T4" fmla="*/ 73 w 360"/>
                <a:gd name="T5" fmla="*/ 360 h 371"/>
                <a:gd name="T6" fmla="*/ 52 w 360"/>
                <a:gd name="T7" fmla="*/ 371 h 371"/>
                <a:gd name="T8" fmla="*/ 47 w 360"/>
                <a:gd name="T9" fmla="*/ 371 h 371"/>
                <a:gd name="T10" fmla="*/ 8 w 360"/>
                <a:gd name="T11" fmla="*/ 242 h 371"/>
                <a:gd name="T12" fmla="*/ 17 w 360"/>
                <a:gd name="T13" fmla="*/ 154 h 371"/>
                <a:gd name="T14" fmla="*/ 27 w 360"/>
                <a:gd name="T15" fmla="*/ 59 h 371"/>
                <a:gd name="T16" fmla="*/ 22 w 360"/>
                <a:gd name="T17" fmla="*/ 37 h 371"/>
                <a:gd name="T18" fmla="*/ 41 w 360"/>
                <a:gd name="T19" fmla="*/ 30 h 371"/>
                <a:gd name="T20" fmla="*/ 44 w 360"/>
                <a:gd name="T21" fmla="*/ 25 h 371"/>
                <a:gd name="T22" fmla="*/ 66 w 360"/>
                <a:gd name="T23" fmla="*/ 2 h 371"/>
                <a:gd name="T24" fmla="*/ 77 w 360"/>
                <a:gd name="T25" fmla="*/ 31 h 371"/>
                <a:gd name="T26" fmla="*/ 80 w 360"/>
                <a:gd name="T27" fmla="*/ 21 h 371"/>
                <a:gd name="T28" fmla="*/ 95 w 360"/>
                <a:gd name="T29" fmla="*/ 11 h 371"/>
                <a:gd name="T30" fmla="*/ 144 w 360"/>
                <a:gd name="T31" fmla="*/ 20 h 371"/>
                <a:gd name="T32" fmla="*/ 161 w 360"/>
                <a:gd name="T33" fmla="*/ 39 h 371"/>
                <a:gd name="T34" fmla="*/ 215 w 360"/>
                <a:gd name="T35" fmla="*/ 86 h 371"/>
                <a:gd name="T36" fmla="*/ 255 w 360"/>
                <a:gd name="T37" fmla="*/ 144 h 371"/>
                <a:gd name="T38" fmla="*/ 268 w 360"/>
                <a:gd name="T39" fmla="*/ 166 h 371"/>
                <a:gd name="T40" fmla="*/ 322 w 360"/>
                <a:gd name="T41" fmla="*/ 192 h 371"/>
                <a:gd name="T42" fmla="*/ 360 w 360"/>
                <a:gd name="T43" fmla="*/ 216 h 371"/>
                <a:gd name="T44" fmla="*/ 360 w 360"/>
                <a:gd name="T45" fmla="*/ 22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0" h="371">
                  <a:moveTo>
                    <a:pt x="360" y="220"/>
                  </a:moveTo>
                  <a:cubicBezTo>
                    <a:pt x="317" y="243"/>
                    <a:pt x="275" y="268"/>
                    <a:pt x="232" y="289"/>
                  </a:cubicBezTo>
                  <a:cubicBezTo>
                    <a:pt x="180" y="314"/>
                    <a:pt x="127" y="339"/>
                    <a:pt x="73" y="360"/>
                  </a:cubicBezTo>
                  <a:cubicBezTo>
                    <a:pt x="65" y="363"/>
                    <a:pt x="57" y="365"/>
                    <a:pt x="52" y="371"/>
                  </a:cubicBezTo>
                  <a:cubicBezTo>
                    <a:pt x="50" y="371"/>
                    <a:pt x="49" y="371"/>
                    <a:pt x="47" y="371"/>
                  </a:cubicBezTo>
                  <a:cubicBezTo>
                    <a:pt x="33" y="328"/>
                    <a:pt x="22" y="285"/>
                    <a:pt x="8" y="242"/>
                  </a:cubicBezTo>
                  <a:cubicBezTo>
                    <a:pt x="0" y="217"/>
                    <a:pt x="5" y="182"/>
                    <a:pt x="17" y="154"/>
                  </a:cubicBezTo>
                  <a:cubicBezTo>
                    <a:pt x="31" y="123"/>
                    <a:pt x="46" y="93"/>
                    <a:pt x="27" y="59"/>
                  </a:cubicBezTo>
                  <a:cubicBezTo>
                    <a:pt x="24" y="52"/>
                    <a:pt x="28" y="44"/>
                    <a:pt x="22" y="37"/>
                  </a:cubicBezTo>
                  <a:cubicBezTo>
                    <a:pt x="32" y="42"/>
                    <a:pt x="40" y="43"/>
                    <a:pt x="41" y="30"/>
                  </a:cubicBezTo>
                  <a:cubicBezTo>
                    <a:pt x="41" y="28"/>
                    <a:pt x="43" y="26"/>
                    <a:pt x="44" y="25"/>
                  </a:cubicBezTo>
                  <a:cubicBezTo>
                    <a:pt x="50" y="16"/>
                    <a:pt x="54" y="0"/>
                    <a:pt x="66" y="2"/>
                  </a:cubicBezTo>
                  <a:cubicBezTo>
                    <a:pt x="79" y="4"/>
                    <a:pt x="74" y="21"/>
                    <a:pt x="77" y="31"/>
                  </a:cubicBezTo>
                  <a:cubicBezTo>
                    <a:pt x="82" y="28"/>
                    <a:pt x="80" y="24"/>
                    <a:pt x="80" y="21"/>
                  </a:cubicBezTo>
                  <a:cubicBezTo>
                    <a:pt x="79" y="8"/>
                    <a:pt x="85" y="4"/>
                    <a:pt x="95" y="11"/>
                  </a:cubicBezTo>
                  <a:cubicBezTo>
                    <a:pt x="110" y="23"/>
                    <a:pt x="126" y="25"/>
                    <a:pt x="144" y="20"/>
                  </a:cubicBezTo>
                  <a:cubicBezTo>
                    <a:pt x="158" y="16"/>
                    <a:pt x="153" y="34"/>
                    <a:pt x="161" y="39"/>
                  </a:cubicBezTo>
                  <a:cubicBezTo>
                    <a:pt x="179" y="53"/>
                    <a:pt x="184" y="80"/>
                    <a:pt x="215" y="86"/>
                  </a:cubicBezTo>
                  <a:cubicBezTo>
                    <a:pt x="241" y="90"/>
                    <a:pt x="251" y="119"/>
                    <a:pt x="255" y="144"/>
                  </a:cubicBezTo>
                  <a:cubicBezTo>
                    <a:pt x="257" y="154"/>
                    <a:pt x="261" y="165"/>
                    <a:pt x="268" y="166"/>
                  </a:cubicBezTo>
                  <a:cubicBezTo>
                    <a:pt x="289" y="170"/>
                    <a:pt x="299" y="192"/>
                    <a:pt x="322" y="192"/>
                  </a:cubicBezTo>
                  <a:cubicBezTo>
                    <a:pt x="338" y="192"/>
                    <a:pt x="348" y="206"/>
                    <a:pt x="360" y="216"/>
                  </a:cubicBezTo>
                  <a:cubicBezTo>
                    <a:pt x="360" y="217"/>
                    <a:pt x="360" y="218"/>
                    <a:pt x="360" y="220"/>
                  </a:cubicBezTo>
                  <a:close/>
                </a:path>
              </a:pathLst>
            </a:custGeom>
            <a:solidFill>
              <a:srgbClr val="C1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125">
              <a:extLst>
                <a:ext uri="{FF2B5EF4-FFF2-40B4-BE49-F238E27FC236}">
                  <a16:creationId xmlns:a16="http://schemas.microsoft.com/office/drawing/2014/main" id="{DC20AA7D-7B9F-6189-E207-13218F6BC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" y="1698"/>
              <a:ext cx="71" cy="115"/>
            </a:xfrm>
            <a:custGeom>
              <a:avLst/>
              <a:gdLst>
                <a:gd name="T0" fmla="*/ 176 w 258"/>
                <a:gd name="T1" fmla="*/ 1 h 416"/>
                <a:gd name="T2" fmla="*/ 237 w 258"/>
                <a:gd name="T3" fmla="*/ 187 h 416"/>
                <a:gd name="T4" fmla="*/ 241 w 258"/>
                <a:gd name="T5" fmla="*/ 332 h 416"/>
                <a:gd name="T6" fmla="*/ 235 w 258"/>
                <a:gd name="T7" fmla="*/ 377 h 416"/>
                <a:gd name="T8" fmla="*/ 211 w 258"/>
                <a:gd name="T9" fmla="*/ 411 h 416"/>
                <a:gd name="T10" fmla="*/ 179 w 258"/>
                <a:gd name="T11" fmla="*/ 398 h 416"/>
                <a:gd name="T12" fmla="*/ 158 w 258"/>
                <a:gd name="T13" fmla="*/ 329 h 416"/>
                <a:gd name="T14" fmla="*/ 148 w 258"/>
                <a:gd name="T15" fmla="*/ 348 h 416"/>
                <a:gd name="T16" fmla="*/ 144 w 258"/>
                <a:gd name="T17" fmla="*/ 342 h 416"/>
                <a:gd name="T18" fmla="*/ 95 w 258"/>
                <a:gd name="T19" fmla="*/ 316 h 416"/>
                <a:gd name="T20" fmla="*/ 58 w 258"/>
                <a:gd name="T21" fmla="*/ 337 h 416"/>
                <a:gd name="T22" fmla="*/ 30 w 258"/>
                <a:gd name="T23" fmla="*/ 335 h 416"/>
                <a:gd name="T24" fmla="*/ 25 w 258"/>
                <a:gd name="T25" fmla="*/ 310 h 416"/>
                <a:gd name="T26" fmla="*/ 17 w 258"/>
                <a:gd name="T27" fmla="*/ 260 h 416"/>
                <a:gd name="T28" fmla="*/ 4 w 258"/>
                <a:gd name="T29" fmla="*/ 170 h 416"/>
                <a:gd name="T30" fmla="*/ 29 w 258"/>
                <a:gd name="T31" fmla="*/ 131 h 416"/>
                <a:gd name="T32" fmla="*/ 45 w 258"/>
                <a:gd name="T33" fmla="*/ 110 h 416"/>
                <a:gd name="T34" fmla="*/ 72 w 258"/>
                <a:gd name="T35" fmla="*/ 47 h 416"/>
                <a:gd name="T36" fmla="*/ 79 w 258"/>
                <a:gd name="T37" fmla="*/ 36 h 416"/>
                <a:gd name="T38" fmla="*/ 87 w 258"/>
                <a:gd name="T39" fmla="*/ 45 h 416"/>
                <a:gd name="T40" fmla="*/ 96 w 258"/>
                <a:gd name="T41" fmla="*/ 51 h 416"/>
                <a:gd name="T42" fmla="*/ 99 w 258"/>
                <a:gd name="T43" fmla="*/ 42 h 416"/>
                <a:gd name="T44" fmla="*/ 109 w 258"/>
                <a:gd name="T45" fmla="*/ 13 h 416"/>
                <a:gd name="T46" fmla="*/ 125 w 258"/>
                <a:gd name="T47" fmla="*/ 5 h 416"/>
                <a:gd name="T48" fmla="*/ 139 w 258"/>
                <a:gd name="T49" fmla="*/ 24 h 416"/>
                <a:gd name="T50" fmla="*/ 156 w 258"/>
                <a:gd name="T51" fmla="*/ 84 h 416"/>
                <a:gd name="T52" fmla="*/ 167 w 258"/>
                <a:gd name="T53" fmla="*/ 92 h 416"/>
                <a:gd name="T54" fmla="*/ 171 w 258"/>
                <a:gd name="T55" fmla="*/ 80 h 416"/>
                <a:gd name="T56" fmla="*/ 176 w 258"/>
                <a:gd name="T57" fmla="*/ 1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8" h="416">
                  <a:moveTo>
                    <a:pt x="176" y="1"/>
                  </a:moveTo>
                  <a:cubicBezTo>
                    <a:pt x="195" y="65"/>
                    <a:pt x="211" y="128"/>
                    <a:pt x="237" y="187"/>
                  </a:cubicBezTo>
                  <a:cubicBezTo>
                    <a:pt x="258" y="235"/>
                    <a:pt x="251" y="284"/>
                    <a:pt x="241" y="332"/>
                  </a:cubicBezTo>
                  <a:cubicBezTo>
                    <a:pt x="238" y="347"/>
                    <a:pt x="234" y="362"/>
                    <a:pt x="235" y="377"/>
                  </a:cubicBezTo>
                  <a:cubicBezTo>
                    <a:pt x="235" y="394"/>
                    <a:pt x="224" y="405"/>
                    <a:pt x="211" y="411"/>
                  </a:cubicBezTo>
                  <a:cubicBezTo>
                    <a:pt x="198" y="416"/>
                    <a:pt x="185" y="416"/>
                    <a:pt x="179" y="398"/>
                  </a:cubicBezTo>
                  <a:cubicBezTo>
                    <a:pt x="172" y="376"/>
                    <a:pt x="160" y="354"/>
                    <a:pt x="158" y="329"/>
                  </a:cubicBezTo>
                  <a:cubicBezTo>
                    <a:pt x="153" y="336"/>
                    <a:pt x="155" y="344"/>
                    <a:pt x="148" y="348"/>
                  </a:cubicBezTo>
                  <a:cubicBezTo>
                    <a:pt x="147" y="346"/>
                    <a:pt x="145" y="344"/>
                    <a:pt x="144" y="342"/>
                  </a:cubicBezTo>
                  <a:cubicBezTo>
                    <a:pt x="138" y="306"/>
                    <a:pt x="127" y="300"/>
                    <a:pt x="95" y="316"/>
                  </a:cubicBezTo>
                  <a:cubicBezTo>
                    <a:pt x="82" y="322"/>
                    <a:pt x="70" y="330"/>
                    <a:pt x="58" y="337"/>
                  </a:cubicBezTo>
                  <a:cubicBezTo>
                    <a:pt x="49" y="342"/>
                    <a:pt x="39" y="341"/>
                    <a:pt x="30" y="335"/>
                  </a:cubicBezTo>
                  <a:cubicBezTo>
                    <a:pt x="21" y="329"/>
                    <a:pt x="23" y="319"/>
                    <a:pt x="25" y="310"/>
                  </a:cubicBezTo>
                  <a:cubicBezTo>
                    <a:pt x="30" y="292"/>
                    <a:pt x="22" y="275"/>
                    <a:pt x="17" y="260"/>
                  </a:cubicBezTo>
                  <a:cubicBezTo>
                    <a:pt x="8" y="230"/>
                    <a:pt x="10" y="200"/>
                    <a:pt x="4" y="170"/>
                  </a:cubicBezTo>
                  <a:cubicBezTo>
                    <a:pt x="0" y="152"/>
                    <a:pt x="17" y="141"/>
                    <a:pt x="29" y="131"/>
                  </a:cubicBezTo>
                  <a:cubicBezTo>
                    <a:pt x="36" y="124"/>
                    <a:pt x="44" y="119"/>
                    <a:pt x="45" y="110"/>
                  </a:cubicBezTo>
                  <a:cubicBezTo>
                    <a:pt x="49" y="86"/>
                    <a:pt x="67" y="70"/>
                    <a:pt x="72" y="47"/>
                  </a:cubicBezTo>
                  <a:cubicBezTo>
                    <a:pt x="73" y="43"/>
                    <a:pt x="74" y="37"/>
                    <a:pt x="79" y="36"/>
                  </a:cubicBezTo>
                  <a:cubicBezTo>
                    <a:pt x="85" y="35"/>
                    <a:pt x="86" y="41"/>
                    <a:pt x="87" y="45"/>
                  </a:cubicBezTo>
                  <a:cubicBezTo>
                    <a:pt x="89" y="50"/>
                    <a:pt x="92" y="52"/>
                    <a:pt x="96" y="51"/>
                  </a:cubicBezTo>
                  <a:cubicBezTo>
                    <a:pt x="100" y="50"/>
                    <a:pt x="99" y="45"/>
                    <a:pt x="99" y="42"/>
                  </a:cubicBezTo>
                  <a:cubicBezTo>
                    <a:pt x="99" y="31"/>
                    <a:pt x="100" y="20"/>
                    <a:pt x="109" y="13"/>
                  </a:cubicBezTo>
                  <a:cubicBezTo>
                    <a:pt x="113" y="9"/>
                    <a:pt x="115" y="0"/>
                    <a:pt x="125" y="5"/>
                  </a:cubicBezTo>
                  <a:cubicBezTo>
                    <a:pt x="133" y="9"/>
                    <a:pt x="140" y="12"/>
                    <a:pt x="139" y="24"/>
                  </a:cubicBezTo>
                  <a:cubicBezTo>
                    <a:pt x="137" y="46"/>
                    <a:pt x="138" y="68"/>
                    <a:pt x="156" y="84"/>
                  </a:cubicBezTo>
                  <a:cubicBezTo>
                    <a:pt x="160" y="88"/>
                    <a:pt x="162" y="93"/>
                    <a:pt x="167" y="92"/>
                  </a:cubicBezTo>
                  <a:cubicBezTo>
                    <a:pt x="173" y="90"/>
                    <a:pt x="172" y="84"/>
                    <a:pt x="171" y="80"/>
                  </a:cubicBezTo>
                  <a:cubicBezTo>
                    <a:pt x="170" y="54"/>
                    <a:pt x="173" y="29"/>
                    <a:pt x="17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126">
              <a:extLst>
                <a:ext uri="{FF2B5EF4-FFF2-40B4-BE49-F238E27FC236}">
                  <a16:creationId xmlns:a16="http://schemas.microsoft.com/office/drawing/2014/main" id="{931822ED-B5FE-1F4E-EC11-3F23AF5ED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" y="1658"/>
              <a:ext cx="33" cy="36"/>
            </a:xfrm>
            <a:custGeom>
              <a:avLst/>
              <a:gdLst>
                <a:gd name="T0" fmla="*/ 118 w 118"/>
                <a:gd name="T1" fmla="*/ 130 h 130"/>
                <a:gd name="T2" fmla="*/ 87 w 118"/>
                <a:gd name="T3" fmla="*/ 99 h 130"/>
                <a:gd name="T4" fmla="*/ 68 w 118"/>
                <a:gd name="T5" fmla="*/ 101 h 130"/>
                <a:gd name="T6" fmla="*/ 52 w 118"/>
                <a:gd name="T7" fmla="*/ 103 h 130"/>
                <a:gd name="T8" fmla="*/ 41 w 118"/>
                <a:gd name="T9" fmla="*/ 77 h 130"/>
                <a:gd name="T10" fmla="*/ 8 w 118"/>
                <a:gd name="T11" fmla="*/ 26 h 130"/>
                <a:gd name="T12" fmla="*/ 2 w 118"/>
                <a:gd name="T13" fmla="*/ 10 h 130"/>
                <a:gd name="T14" fmla="*/ 13 w 118"/>
                <a:gd name="T15" fmla="*/ 7 h 130"/>
                <a:gd name="T16" fmla="*/ 21 w 118"/>
                <a:gd name="T17" fmla="*/ 9 h 130"/>
                <a:gd name="T18" fmla="*/ 71 w 118"/>
                <a:gd name="T19" fmla="*/ 23 h 130"/>
                <a:gd name="T20" fmla="*/ 100 w 118"/>
                <a:gd name="T21" fmla="*/ 82 h 130"/>
                <a:gd name="T22" fmla="*/ 118 w 118"/>
                <a:gd name="T2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30">
                  <a:moveTo>
                    <a:pt x="118" y="130"/>
                  </a:moveTo>
                  <a:cubicBezTo>
                    <a:pt x="98" y="123"/>
                    <a:pt x="96" y="108"/>
                    <a:pt x="87" y="99"/>
                  </a:cubicBezTo>
                  <a:cubicBezTo>
                    <a:pt x="78" y="91"/>
                    <a:pt x="72" y="86"/>
                    <a:pt x="68" y="101"/>
                  </a:cubicBezTo>
                  <a:cubicBezTo>
                    <a:pt x="64" y="113"/>
                    <a:pt x="59" y="110"/>
                    <a:pt x="52" y="103"/>
                  </a:cubicBezTo>
                  <a:cubicBezTo>
                    <a:pt x="48" y="99"/>
                    <a:pt x="43" y="83"/>
                    <a:pt x="41" y="77"/>
                  </a:cubicBezTo>
                  <a:cubicBezTo>
                    <a:pt x="34" y="58"/>
                    <a:pt x="36" y="32"/>
                    <a:pt x="8" y="26"/>
                  </a:cubicBezTo>
                  <a:cubicBezTo>
                    <a:pt x="0" y="24"/>
                    <a:pt x="1" y="15"/>
                    <a:pt x="2" y="10"/>
                  </a:cubicBezTo>
                  <a:cubicBezTo>
                    <a:pt x="3" y="5"/>
                    <a:pt x="9" y="4"/>
                    <a:pt x="13" y="7"/>
                  </a:cubicBezTo>
                  <a:cubicBezTo>
                    <a:pt x="16" y="9"/>
                    <a:pt x="17" y="11"/>
                    <a:pt x="21" y="9"/>
                  </a:cubicBezTo>
                  <a:cubicBezTo>
                    <a:pt x="43" y="0"/>
                    <a:pt x="59" y="4"/>
                    <a:pt x="71" y="23"/>
                  </a:cubicBezTo>
                  <a:cubicBezTo>
                    <a:pt x="83" y="41"/>
                    <a:pt x="97" y="58"/>
                    <a:pt x="100" y="82"/>
                  </a:cubicBezTo>
                  <a:cubicBezTo>
                    <a:pt x="102" y="97"/>
                    <a:pt x="105" y="113"/>
                    <a:pt x="118" y="130"/>
                  </a:cubicBezTo>
                  <a:close/>
                </a:path>
              </a:pathLst>
            </a:custGeom>
            <a:solidFill>
              <a:srgbClr val="EDF3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127">
              <a:extLst>
                <a:ext uri="{FF2B5EF4-FFF2-40B4-BE49-F238E27FC236}">
                  <a16:creationId xmlns:a16="http://schemas.microsoft.com/office/drawing/2014/main" id="{1249CA1B-2B19-B127-84B0-62BE78666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" y="1622"/>
              <a:ext cx="20" cy="43"/>
            </a:xfrm>
            <a:custGeom>
              <a:avLst/>
              <a:gdLst>
                <a:gd name="T0" fmla="*/ 5 w 73"/>
                <a:gd name="T1" fmla="*/ 98 h 155"/>
                <a:gd name="T2" fmla="*/ 27 w 73"/>
                <a:gd name="T3" fmla="*/ 52 h 155"/>
                <a:gd name="T4" fmla="*/ 47 w 73"/>
                <a:gd name="T5" fmla="*/ 18 h 155"/>
                <a:gd name="T6" fmla="*/ 58 w 73"/>
                <a:gd name="T7" fmla="*/ 6 h 155"/>
                <a:gd name="T8" fmla="*/ 68 w 73"/>
                <a:gd name="T9" fmla="*/ 27 h 155"/>
                <a:gd name="T10" fmla="*/ 66 w 73"/>
                <a:gd name="T11" fmla="*/ 82 h 155"/>
                <a:gd name="T12" fmla="*/ 59 w 73"/>
                <a:gd name="T13" fmla="*/ 109 h 155"/>
                <a:gd name="T14" fmla="*/ 52 w 73"/>
                <a:gd name="T15" fmla="*/ 130 h 155"/>
                <a:gd name="T16" fmla="*/ 40 w 73"/>
                <a:gd name="T17" fmla="*/ 152 h 155"/>
                <a:gd name="T18" fmla="*/ 8 w 73"/>
                <a:gd name="T19" fmla="*/ 125 h 155"/>
                <a:gd name="T20" fmla="*/ 5 w 73"/>
                <a:gd name="T21" fmla="*/ 9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155">
                  <a:moveTo>
                    <a:pt x="5" y="98"/>
                  </a:moveTo>
                  <a:cubicBezTo>
                    <a:pt x="0" y="81"/>
                    <a:pt x="22" y="70"/>
                    <a:pt x="27" y="52"/>
                  </a:cubicBezTo>
                  <a:cubicBezTo>
                    <a:pt x="31" y="40"/>
                    <a:pt x="40" y="29"/>
                    <a:pt x="47" y="18"/>
                  </a:cubicBezTo>
                  <a:cubicBezTo>
                    <a:pt x="50" y="13"/>
                    <a:pt x="49" y="0"/>
                    <a:pt x="58" y="6"/>
                  </a:cubicBezTo>
                  <a:cubicBezTo>
                    <a:pt x="63" y="9"/>
                    <a:pt x="73" y="19"/>
                    <a:pt x="68" y="27"/>
                  </a:cubicBezTo>
                  <a:cubicBezTo>
                    <a:pt x="54" y="46"/>
                    <a:pt x="61" y="63"/>
                    <a:pt x="66" y="82"/>
                  </a:cubicBezTo>
                  <a:cubicBezTo>
                    <a:pt x="68" y="90"/>
                    <a:pt x="62" y="100"/>
                    <a:pt x="59" y="109"/>
                  </a:cubicBezTo>
                  <a:cubicBezTo>
                    <a:pt x="57" y="116"/>
                    <a:pt x="55" y="123"/>
                    <a:pt x="52" y="130"/>
                  </a:cubicBezTo>
                  <a:cubicBezTo>
                    <a:pt x="48" y="138"/>
                    <a:pt x="50" y="155"/>
                    <a:pt x="40" y="152"/>
                  </a:cubicBezTo>
                  <a:cubicBezTo>
                    <a:pt x="27" y="149"/>
                    <a:pt x="6" y="149"/>
                    <a:pt x="8" y="125"/>
                  </a:cubicBezTo>
                  <a:cubicBezTo>
                    <a:pt x="8" y="118"/>
                    <a:pt x="6" y="111"/>
                    <a:pt x="5" y="98"/>
                  </a:cubicBezTo>
                  <a:close/>
                </a:path>
              </a:pathLst>
            </a:cu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128">
              <a:extLst>
                <a:ext uri="{FF2B5EF4-FFF2-40B4-BE49-F238E27FC236}">
                  <a16:creationId xmlns:a16="http://schemas.microsoft.com/office/drawing/2014/main" id="{02D3E91E-8F32-676D-C345-0B4034848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" y="1695"/>
              <a:ext cx="11" cy="47"/>
            </a:xfrm>
            <a:custGeom>
              <a:avLst/>
              <a:gdLst>
                <a:gd name="T0" fmla="*/ 25 w 37"/>
                <a:gd name="T1" fmla="*/ 0 h 170"/>
                <a:gd name="T2" fmla="*/ 32 w 37"/>
                <a:gd name="T3" fmla="*/ 45 h 170"/>
                <a:gd name="T4" fmla="*/ 32 w 37"/>
                <a:gd name="T5" fmla="*/ 87 h 170"/>
                <a:gd name="T6" fmla="*/ 29 w 37"/>
                <a:gd name="T7" fmla="*/ 158 h 170"/>
                <a:gd name="T8" fmla="*/ 23 w 37"/>
                <a:gd name="T9" fmla="*/ 169 h 170"/>
                <a:gd name="T10" fmla="*/ 13 w 37"/>
                <a:gd name="T11" fmla="*/ 161 h 170"/>
                <a:gd name="T12" fmla="*/ 2 w 37"/>
                <a:gd name="T13" fmla="*/ 109 h 170"/>
                <a:gd name="T14" fmla="*/ 0 w 37"/>
                <a:gd name="T15" fmla="*/ 63 h 170"/>
                <a:gd name="T16" fmla="*/ 4 w 37"/>
                <a:gd name="T17" fmla="*/ 49 h 170"/>
                <a:gd name="T18" fmla="*/ 25 w 37"/>
                <a:gd name="T1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70">
                  <a:moveTo>
                    <a:pt x="25" y="0"/>
                  </a:moveTo>
                  <a:cubicBezTo>
                    <a:pt x="30" y="17"/>
                    <a:pt x="35" y="30"/>
                    <a:pt x="32" y="45"/>
                  </a:cubicBezTo>
                  <a:cubicBezTo>
                    <a:pt x="29" y="59"/>
                    <a:pt x="30" y="73"/>
                    <a:pt x="32" y="87"/>
                  </a:cubicBezTo>
                  <a:cubicBezTo>
                    <a:pt x="37" y="111"/>
                    <a:pt x="29" y="134"/>
                    <a:pt x="29" y="158"/>
                  </a:cubicBezTo>
                  <a:cubicBezTo>
                    <a:pt x="30" y="162"/>
                    <a:pt x="28" y="168"/>
                    <a:pt x="23" y="169"/>
                  </a:cubicBezTo>
                  <a:cubicBezTo>
                    <a:pt x="17" y="170"/>
                    <a:pt x="15" y="165"/>
                    <a:pt x="13" y="161"/>
                  </a:cubicBezTo>
                  <a:cubicBezTo>
                    <a:pt x="4" y="145"/>
                    <a:pt x="2" y="127"/>
                    <a:pt x="2" y="109"/>
                  </a:cubicBezTo>
                  <a:cubicBezTo>
                    <a:pt x="2" y="94"/>
                    <a:pt x="1" y="79"/>
                    <a:pt x="0" y="63"/>
                  </a:cubicBezTo>
                  <a:cubicBezTo>
                    <a:pt x="0" y="58"/>
                    <a:pt x="0" y="52"/>
                    <a:pt x="4" y="49"/>
                  </a:cubicBezTo>
                  <a:cubicBezTo>
                    <a:pt x="18" y="37"/>
                    <a:pt x="18" y="19"/>
                    <a:pt x="25" y="0"/>
                  </a:cubicBezTo>
                  <a:close/>
                </a:path>
              </a:pathLst>
            </a:custGeom>
            <a:solidFill>
              <a:srgbClr val="EDF3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129">
              <a:extLst>
                <a:ext uri="{FF2B5EF4-FFF2-40B4-BE49-F238E27FC236}">
                  <a16:creationId xmlns:a16="http://schemas.microsoft.com/office/drawing/2014/main" id="{BA6234F4-F9B1-DFB2-9E04-43AEE3353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" y="1390"/>
              <a:ext cx="34" cy="23"/>
            </a:xfrm>
            <a:custGeom>
              <a:avLst/>
              <a:gdLst>
                <a:gd name="T0" fmla="*/ 0 w 121"/>
                <a:gd name="T1" fmla="*/ 77 h 83"/>
                <a:gd name="T2" fmla="*/ 54 w 121"/>
                <a:gd name="T3" fmla="*/ 43 h 83"/>
                <a:gd name="T4" fmla="*/ 59 w 121"/>
                <a:gd name="T5" fmla="*/ 47 h 83"/>
                <a:gd name="T6" fmla="*/ 73 w 121"/>
                <a:gd name="T7" fmla="*/ 44 h 83"/>
                <a:gd name="T8" fmla="*/ 97 w 121"/>
                <a:gd name="T9" fmla="*/ 7 h 83"/>
                <a:gd name="T10" fmla="*/ 102 w 121"/>
                <a:gd name="T11" fmla="*/ 22 h 83"/>
                <a:gd name="T12" fmla="*/ 121 w 121"/>
                <a:gd name="T13" fmla="*/ 0 h 83"/>
                <a:gd name="T14" fmla="*/ 84 w 121"/>
                <a:gd name="T15" fmla="*/ 65 h 83"/>
                <a:gd name="T16" fmla="*/ 12 w 121"/>
                <a:gd name="T17" fmla="*/ 78 h 83"/>
                <a:gd name="T18" fmla="*/ 0 w 121"/>
                <a:gd name="T19" fmla="*/ 7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83">
                  <a:moveTo>
                    <a:pt x="0" y="77"/>
                  </a:moveTo>
                  <a:cubicBezTo>
                    <a:pt x="10" y="53"/>
                    <a:pt x="31" y="48"/>
                    <a:pt x="54" y="43"/>
                  </a:cubicBezTo>
                  <a:cubicBezTo>
                    <a:pt x="57" y="43"/>
                    <a:pt x="58" y="45"/>
                    <a:pt x="59" y="47"/>
                  </a:cubicBezTo>
                  <a:cubicBezTo>
                    <a:pt x="65" y="55"/>
                    <a:pt x="72" y="54"/>
                    <a:pt x="73" y="44"/>
                  </a:cubicBezTo>
                  <a:cubicBezTo>
                    <a:pt x="75" y="27"/>
                    <a:pt x="85" y="17"/>
                    <a:pt x="97" y="7"/>
                  </a:cubicBezTo>
                  <a:cubicBezTo>
                    <a:pt x="104" y="11"/>
                    <a:pt x="97" y="18"/>
                    <a:pt x="102" y="22"/>
                  </a:cubicBezTo>
                  <a:cubicBezTo>
                    <a:pt x="109" y="16"/>
                    <a:pt x="115" y="8"/>
                    <a:pt x="121" y="0"/>
                  </a:cubicBezTo>
                  <a:cubicBezTo>
                    <a:pt x="112" y="24"/>
                    <a:pt x="102" y="47"/>
                    <a:pt x="84" y="65"/>
                  </a:cubicBezTo>
                  <a:cubicBezTo>
                    <a:pt x="60" y="69"/>
                    <a:pt x="36" y="74"/>
                    <a:pt x="12" y="78"/>
                  </a:cubicBezTo>
                  <a:cubicBezTo>
                    <a:pt x="8" y="79"/>
                    <a:pt x="3" y="83"/>
                    <a:pt x="0" y="77"/>
                  </a:cubicBezTo>
                  <a:close/>
                </a:path>
              </a:pathLst>
            </a:custGeom>
            <a:solidFill>
              <a:srgbClr val="6C9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130">
              <a:extLst>
                <a:ext uri="{FF2B5EF4-FFF2-40B4-BE49-F238E27FC236}">
                  <a16:creationId xmlns:a16="http://schemas.microsoft.com/office/drawing/2014/main" id="{901640ED-CAB2-A715-1667-D2A3516FE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" y="1480"/>
              <a:ext cx="21" cy="40"/>
            </a:xfrm>
            <a:custGeom>
              <a:avLst/>
              <a:gdLst>
                <a:gd name="T0" fmla="*/ 18 w 79"/>
                <a:gd name="T1" fmla="*/ 110 h 148"/>
                <a:gd name="T2" fmla="*/ 10 w 79"/>
                <a:gd name="T3" fmla="*/ 148 h 148"/>
                <a:gd name="T4" fmla="*/ 31 w 79"/>
                <a:gd name="T5" fmla="*/ 84 h 148"/>
                <a:gd name="T6" fmla="*/ 69 w 79"/>
                <a:gd name="T7" fmla="*/ 18 h 148"/>
                <a:gd name="T8" fmla="*/ 76 w 79"/>
                <a:gd name="T9" fmla="*/ 0 h 148"/>
                <a:gd name="T10" fmla="*/ 72 w 79"/>
                <a:gd name="T11" fmla="*/ 79 h 148"/>
                <a:gd name="T12" fmla="*/ 58 w 79"/>
                <a:gd name="T13" fmla="*/ 93 h 148"/>
                <a:gd name="T14" fmla="*/ 29 w 79"/>
                <a:gd name="T15" fmla="*/ 114 h 148"/>
                <a:gd name="T16" fmla="*/ 18 w 79"/>
                <a:gd name="T17" fmla="*/ 11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148">
                  <a:moveTo>
                    <a:pt x="18" y="110"/>
                  </a:moveTo>
                  <a:cubicBezTo>
                    <a:pt x="15" y="122"/>
                    <a:pt x="21" y="137"/>
                    <a:pt x="10" y="148"/>
                  </a:cubicBezTo>
                  <a:cubicBezTo>
                    <a:pt x="0" y="123"/>
                    <a:pt x="7" y="103"/>
                    <a:pt x="31" y="84"/>
                  </a:cubicBezTo>
                  <a:cubicBezTo>
                    <a:pt x="53" y="67"/>
                    <a:pt x="65" y="45"/>
                    <a:pt x="69" y="18"/>
                  </a:cubicBezTo>
                  <a:cubicBezTo>
                    <a:pt x="70" y="12"/>
                    <a:pt x="69" y="6"/>
                    <a:pt x="76" y="0"/>
                  </a:cubicBezTo>
                  <a:cubicBezTo>
                    <a:pt x="79" y="28"/>
                    <a:pt x="77" y="53"/>
                    <a:pt x="72" y="79"/>
                  </a:cubicBezTo>
                  <a:cubicBezTo>
                    <a:pt x="70" y="86"/>
                    <a:pt x="64" y="89"/>
                    <a:pt x="58" y="93"/>
                  </a:cubicBezTo>
                  <a:cubicBezTo>
                    <a:pt x="48" y="99"/>
                    <a:pt x="36" y="100"/>
                    <a:pt x="29" y="114"/>
                  </a:cubicBezTo>
                  <a:cubicBezTo>
                    <a:pt x="23" y="127"/>
                    <a:pt x="22" y="111"/>
                    <a:pt x="18" y="110"/>
                  </a:cubicBezTo>
                  <a:close/>
                </a:path>
              </a:pathLst>
            </a:custGeom>
            <a:solidFill>
              <a:srgbClr val="DE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131">
              <a:extLst>
                <a:ext uri="{FF2B5EF4-FFF2-40B4-BE49-F238E27FC236}">
                  <a16:creationId xmlns:a16="http://schemas.microsoft.com/office/drawing/2014/main" id="{9CD422DD-3D56-C7C8-9E8A-661738E6C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" y="1407"/>
              <a:ext cx="15" cy="28"/>
            </a:xfrm>
            <a:custGeom>
              <a:avLst/>
              <a:gdLst>
                <a:gd name="T0" fmla="*/ 16 w 52"/>
                <a:gd name="T1" fmla="*/ 5 h 100"/>
                <a:gd name="T2" fmla="*/ 46 w 52"/>
                <a:gd name="T3" fmla="*/ 1 h 100"/>
                <a:gd name="T4" fmla="*/ 12 w 52"/>
                <a:gd name="T5" fmla="*/ 100 h 100"/>
                <a:gd name="T6" fmla="*/ 16 w 52"/>
                <a:gd name="T7" fmla="*/ 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00">
                  <a:moveTo>
                    <a:pt x="16" y="5"/>
                  </a:moveTo>
                  <a:cubicBezTo>
                    <a:pt x="26" y="0"/>
                    <a:pt x="36" y="0"/>
                    <a:pt x="46" y="1"/>
                  </a:cubicBezTo>
                  <a:cubicBezTo>
                    <a:pt x="52" y="38"/>
                    <a:pt x="29" y="66"/>
                    <a:pt x="12" y="100"/>
                  </a:cubicBezTo>
                  <a:cubicBezTo>
                    <a:pt x="12" y="65"/>
                    <a:pt x="0" y="35"/>
                    <a:pt x="16" y="5"/>
                  </a:cubicBezTo>
                  <a:close/>
                </a:path>
              </a:pathLst>
            </a:custGeom>
            <a:solidFill>
              <a:srgbClr val="EBF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132">
              <a:extLst>
                <a:ext uri="{FF2B5EF4-FFF2-40B4-BE49-F238E27FC236}">
                  <a16:creationId xmlns:a16="http://schemas.microsoft.com/office/drawing/2014/main" id="{BDBAC712-C3B1-1B60-00FE-F60D50560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1822"/>
              <a:ext cx="14" cy="25"/>
            </a:xfrm>
            <a:custGeom>
              <a:avLst/>
              <a:gdLst>
                <a:gd name="T0" fmla="*/ 50 w 50"/>
                <a:gd name="T1" fmla="*/ 10 h 94"/>
                <a:gd name="T2" fmla="*/ 26 w 50"/>
                <a:gd name="T3" fmla="*/ 79 h 94"/>
                <a:gd name="T4" fmla="*/ 12 w 50"/>
                <a:gd name="T5" fmla="*/ 90 h 94"/>
                <a:gd name="T6" fmla="*/ 3 w 50"/>
                <a:gd name="T7" fmla="*/ 72 h 94"/>
                <a:gd name="T8" fmla="*/ 31 w 50"/>
                <a:gd name="T9" fmla="*/ 12 h 94"/>
                <a:gd name="T10" fmla="*/ 50 w 50"/>
                <a:gd name="T11" fmla="*/ 1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94">
                  <a:moveTo>
                    <a:pt x="50" y="10"/>
                  </a:moveTo>
                  <a:cubicBezTo>
                    <a:pt x="42" y="33"/>
                    <a:pt x="34" y="56"/>
                    <a:pt x="26" y="79"/>
                  </a:cubicBezTo>
                  <a:cubicBezTo>
                    <a:pt x="24" y="86"/>
                    <a:pt x="23" y="94"/>
                    <a:pt x="12" y="90"/>
                  </a:cubicBezTo>
                  <a:cubicBezTo>
                    <a:pt x="1" y="87"/>
                    <a:pt x="0" y="80"/>
                    <a:pt x="3" y="72"/>
                  </a:cubicBezTo>
                  <a:cubicBezTo>
                    <a:pt x="12" y="52"/>
                    <a:pt x="22" y="32"/>
                    <a:pt x="31" y="12"/>
                  </a:cubicBezTo>
                  <a:cubicBezTo>
                    <a:pt x="37" y="0"/>
                    <a:pt x="44" y="14"/>
                    <a:pt x="50" y="10"/>
                  </a:cubicBezTo>
                  <a:close/>
                </a:path>
              </a:pathLst>
            </a:custGeom>
            <a:solidFill>
              <a:srgbClr val="E3F1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133">
              <a:extLst>
                <a:ext uri="{FF2B5EF4-FFF2-40B4-BE49-F238E27FC236}">
                  <a16:creationId xmlns:a16="http://schemas.microsoft.com/office/drawing/2014/main" id="{36C99CF1-E610-65DC-CF05-505F0C2DC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" y="1394"/>
              <a:ext cx="26" cy="9"/>
            </a:xfrm>
            <a:custGeom>
              <a:avLst/>
              <a:gdLst>
                <a:gd name="T0" fmla="*/ 3 w 94"/>
                <a:gd name="T1" fmla="*/ 30 h 30"/>
                <a:gd name="T2" fmla="*/ 19 w 94"/>
                <a:gd name="T3" fmla="*/ 0 h 30"/>
                <a:gd name="T4" fmla="*/ 20 w 94"/>
                <a:gd name="T5" fmla="*/ 4 h 30"/>
                <a:gd name="T6" fmla="*/ 11 w 94"/>
                <a:gd name="T7" fmla="*/ 22 h 30"/>
                <a:gd name="T8" fmla="*/ 16 w 94"/>
                <a:gd name="T9" fmla="*/ 25 h 30"/>
                <a:gd name="T10" fmla="*/ 33 w 94"/>
                <a:gd name="T11" fmla="*/ 10 h 30"/>
                <a:gd name="T12" fmla="*/ 39 w 94"/>
                <a:gd name="T13" fmla="*/ 4 h 30"/>
                <a:gd name="T14" fmla="*/ 94 w 94"/>
                <a:gd name="T15" fmla="*/ 30 h 30"/>
                <a:gd name="T16" fmla="*/ 3 w 94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30">
                  <a:moveTo>
                    <a:pt x="3" y="30"/>
                  </a:moveTo>
                  <a:cubicBezTo>
                    <a:pt x="0" y="8"/>
                    <a:pt x="2" y="4"/>
                    <a:pt x="19" y="0"/>
                  </a:cubicBezTo>
                  <a:cubicBezTo>
                    <a:pt x="19" y="1"/>
                    <a:pt x="20" y="3"/>
                    <a:pt x="20" y="4"/>
                  </a:cubicBezTo>
                  <a:cubicBezTo>
                    <a:pt x="15" y="9"/>
                    <a:pt x="8" y="13"/>
                    <a:pt x="11" y="22"/>
                  </a:cubicBezTo>
                  <a:cubicBezTo>
                    <a:pt x="12" y="23"/>
                    <a:pt x="15" y="25"/>
                    <a:pt x="16" y="25"/>
                  </a:cubicBezTo>
                  <a:cubicBezTo>
                    <a:pt x="22" y="20"/>
                    <a:pt x="31" y="19"/>
                    <a:pt x="33" y="10"/>
                  </a:cubicBezTo>
                  <a:cubicBezTo>
                    <a:pt x="33" y="5"/>
                    <a:pt x="34" y="1"/>
                    <a:pt x="39" y="4"/>
                  </a:cubicBezTo>
                  <a:cubicBezTo>
                    <a:pt x="56" y="16"/>
                    <a:pt x="76" y="20"/>
                    <a:pt x="94" y="30"/>
                  </a:cubicBezTo>
                  <a:cubicBezTo>
                    <a:pt x="64" y="30"/>
                    <a:pt x="33" y="30"/>
                    <a:pt x="3" y="30"/>
                  </a:cubicBezTo>
                  <a:close/>
                </a:path>
              </a:pathLst>
            </a:custGeom>
            <a:solidFill>
              <a:srgbClr val="729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134">
              <a:extLst>
                <a:ext uri="{FF2B5EF4-FFF2-40B4-BE49-F238E27FC236}">
                  <a16:creationId xmlns:a16="http://schemas.microsoft.com/office/drawing/2014/main" id="{D37B4A6B-5518-A41A-977F-168394D45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4" y="1652"/>
              <a:ext cx="10" cy="19"/>
            </a:xfrm>
            <a:custGeom>
              <a:avLst/>
              <a:gdLst>
                <a:gd name="T0" fmla="*/ 10 w 35"/>
                <a:gd name="T1" fmla="*/ 41 h 70"/>
                <a:gd name="T2" fmla="*/ 10 w 35"/>
                <a:gd name="T3" fmla="*/ 68 h 70"/>
                <a:gd name="T4" fmla="*/ 4 w 35"/>
                <a:gd name="T5" fmla="*/ 69 h 70"/>
                <a:gd name="T6" fmla="*/ 3 w 35"/>
                <a:gd name="T7" fmla="*/ 10 h 70"/>
                <a:gd name="T8" fmla="*/ 25 w 35"/>
                <a:gd name="T9" fmla="*/ 5 h 70"/>
                <a:gd name="T10" fmla="*/ 24 w 35"/>
                <a:gd name="T11" fmla="*/ 70 h 70"/>
                <a:gd name="T12" fmla="*/ 10 w 35"/>
                <a:gd name="T13" fmla="*/ 4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70">
                  <a:moveTo>
                    <a:pt x="10" y="41"/>
                  </a:moveTo>
                  <a:cubicBezTo>
                    <a:pt x="10" y="50"/>
                    <a:pt x="10" y="59"/>
                    <a:pt x="10" y="68"/>
                  </a:cubicBezTo>
                  <a:cubicBezTo>
                    <a:pt x="8" y="68"/>
                    <a:pt x="6" y="68"/>
                    <a:pt x="4" y="69"/>
                  </a:cubicBezTo>
                  <a:cubicBezTo>
                    <a:pt x="0" y="49"/>
                    <a:pt x="1" y="29"/>
                    <a:pt x="3" y="10"/>
                  </a:cubicBezTo>
                  <a:cubicBezTo>
                    <a:pt x="5" y="0"/>
                    <a:pt x="17" y="12"/>
                    <a:pt x="25" y="5"/>
                  </a:cubicBezTo>
                  <a:cubicBezTo>
                    <a:pt x="2" y="27"/>
                    <a:pt x="35" y="49"/>
                    <a:pt x="24" y="70"/>
                  </a:cubicBezTo>
                  <a:cubicBezTo>
                    <a:pt x="13" y="63"/>
                    <a:pt x="14" y="52"/>
                    <a:pt x="10" y="41"/>
                  </a:cubicBezTo>
                  <a:close/>
                </a:path>
              </a:pathLst>
            </a:custGeom>
            <a:solidFill>
              <a:srgbClr val="D3EB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135">
              <a:extLst>
                <a:ext uri="{FF2B5EF4-FFF2-40B4-BE49-F238E27FC236}">
                  <a16:creationId xmlns:a16="http://schemas.microsoft.com/office/drawing/2014/main" id="{0D357AAF-1530-6D76-52AE-89E2EC0B8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7" y="1572"/>
              <a:ext cx="9" cy="23"/>
            </a:xfrm>
            <a:custGeom>
              <a:avLst/>
              <a:gdLst>
                <a:gd name="T0" fmla="*/ 14 w 32"/>
                <a:gd name="T1" fmla="*/ 0 h 82"/>
                <a:gd name="T2" fmla="*/ 31 w 32"/>
                <a:gd name="T3" fmla="*/ 82 h 82"/>
                <a:gd name="T4" fmla="*/ 1 w 32"/>
                <a:gd name="T5" fmla="*/ 53 h 82"/>
                <a:gd name="T6" fmla="*/ 14 w 32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82">
                  <a:moveTo>
                    <a:pt x="14" y="0"/>
                  </a:moveTo>
                  <a:cubicBezTo>
                    <a:pt x="32" y="29"/>
                    <a:pt x="0" y="58"/>
                    <a:pt x="31" y="82"/>
                  </a:cubicBezTo>
                  <a:cubicBezTo>
                    <a:pt x="4" y="77"/>
                    <a:pt x="0" y="74"/>
                    <a:pt x="1" y="53"/>
                  </a:cubicBezTo>
                  <a:cubicBezTo>
                    <a:pt x="3" y="37"/>
                    <a:pt x="9" y="21"/>
                    <a:pt x="14" y="0"/>
                  </a:cubicBezTo>
                  <a:close/>
                </a:path>
              </a:pathLst>
            </a:custGeom>
            <a:solidFill>
              <a:srgbClr val="D3E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136">
              <a:extLst>
                <a:ext uri="{FF2B5EF4-FFF2-40B4-BE49-F238E27FC236}">
                  <a16:creationId xmlns:a16="http://schemas.microsoft.com/office/drawing/2014/main" id="{4DA85FA7-1DAC-0C0D-C682-FACD7D5EC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" y="1675"/>
              <a:ext cx="17" cy="12"/>
            </a:xfrm>
            <a:custGeom>
              <a:avLst/>
              <a:gdLst>
                <a:gd name="T0" fmla="*/ 62 w 62"/>
                <a:gd name="T1" fmla="*/ 34 h 41"/>
                <a:gd name="T2" fmla="*/ 53 w 62"/>
                <a:gd name="T3" fmla="*/ 39 h 41"/>
                <a:gd name="T4" fmla="*/ 4 w 62"/>
                <a:gd name="T5" fmla="*/ 13 h 41"/>
                <a:gd name="T6" fmla="*/ 1 w 62"/>
                <a:gd name="T7" fmla="*/ 6 h 41"/>
                <a:gd name="T8" fmla="*/ 9 w 62"/>
                <a:gd name="T9" fmla="*/ 1 h 41"/>
                <a:gd name="T10" fmla="*/ 61 w 62"/>
                <a:gd name="T11" fmla="*/ 30 h 41"/>
                <a:gd name="T12" fmla="*/ 62 w 62"/>
                <a:gd name="T13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41">
                  <a:moveTo>
                    <a:pt x="62" y="34"/>
                  </a:moveTo>
                  <a:cubicBezTo>
                    <a:pt x="60" y="38"/>
                    <a:pt x="57" y="41"/>
                    <a:pt x="53" y="39"/>
                  </a:cubicBezTo>
                  <a:cubicBezTo>
                    <a:pt x="36" y="31"/>
                    <a:pt x="18" y="24"/>
                    <a:pt x="4" y="13"/>
                  </a:cubicBezTo>
                  <a:cubicBezTo>
                    <a:pt x="2" y="11"/>
                    <a:pt x="0" y="8"/>
                    <a:pt x="1" y="6"/>
                  </a:cubicBezTo>
                  <a:cubicBezTo>
                    <a:pt x="3" y="4"/>
                    <a:pt x="7" y="0"/>
                    <a:pt x="9" y="1"/>
                  </a:cubicBezTo>
                  <a:cubicBezTo>
                    <a:pt x="28" y="8"/>
                    <a:pt x="45" y="18"/>
                    <a:pt x="61" y="30"/>
                  </a:cubicBezTo>
                  <a:cubicBezTo>
                    <a:pt x="62" y="31"/>
                    <a:pt x="62" y="32"/>
                    <a:pt x="62" y="34"/>
                  </a:cubicBezTo>
                  <a:close/>
                </a:path>
              </a:pathLst>
            </a:custGeom>
            <a:solidFill>
              <a:srgbClr val="E3EF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137">
              <a:extLst>
                <a:ext uri="{FF2B5EF4-FFF2-40B4-BE49-F238E27FC236}">
                  <a16:creationId xmlns:a16="http://schemas.microsoft.com/office/drawing/2014/main" id="{4F43A97E-F030-7667-80E6-3CECE2C59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" y="1808"/>
              <a:ext cx="8" cy="16"/>
            </a:xfrm>
            <a:custGeom>
              <a:avLst/>
              <a:gdLst>
                <a:gd name="T0" fmla="*/ 8 w 30"/>
                <a:gd name="T1" fmla="*/ 58 h 58"/>
                <a:gd name="T2" fmla="*/ 5 w 30"/>
                <a:gd name="T3" fmla="*/ 15 h 58"/>
                <a:gd name="T4" fmla="*/ 14 w 30"/>
                <a:gd name="T5" fmla="*/ 2 h 58"/>
                <a:gd name="T6" fmla="*/ 28 w 30"/>
                <a:gd name="T7" fmla="*/ 18 h 58"/>
                <a:gd name="T8" fmla="*/ 8 w 30"/>
                <a:gd name="T9" fmla="*/ 58 h 58"/>
                <a:gd name="T10" fmla="*/ 8 w 30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58">
                  <a:moveTo>
                    <a:pt x="8" y="58"/>
                  </a:moveTo>
                  <a:cubicBezTo>
                    <a:pt x="10" y="44"/>
                    <a:pt x="0" y="30"/>
                    <a:pt x="5" y="15"/>
                  </a:cubicBezTo>
                  <a:cubicBezTo>
                    <a:pt x="6" y="10"/>
                    <a:pt x="4" y="0"/>
                    <a:pt x="14" y="2"/>
                  </a:cubicBezTo>
                  <a:cubicBezTo>
                    <a:pt x="22" y="4"/>
                    <a:pt x="30" y="8"/>
                    <a:pt x="28" y="18"/>
                  </a:cubicBezTo>
                  <a:cubicBezTo>
                    <a:pt x="24" y="33"/>
                    <a:pt x="21" y="4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lose/>
                </a:path>
              </a:pathLst>
            </a:custGeom>
            <a:solidFill>
              <a:srgbClr val="E3F1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138">
              <a:extLst>
                <a:ext uri="{FF2B5EF4-FFF2-40B4-BE49-F238E27FC236}">
                  <a16:creationId xmlns:a16="http://schemas.microsoft.com/office/drawing/2014/main" id="{9124228D-F26E-CD22-F23E-76AC0C6F4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1401"/>
              <a:ext cx="12" cy="14"/>
            </a:xfrm>
            <a:custGeom>
              <a:avLst/>
              <a:gdLst>
                <a:gd name="T0" fmla="*/ 13 w 42"/>
                <a:gd name="T1" fmla="*/ 9 h 48"/>
                <a:gd name="T2" fmla="*/ 41 w 42"/>
                <a:gd name="T3" fmla="*/ 5 h 48"/>
                <a:gd name="T4" fmla="*/ 37 w 42"/>
                <a:gd name="T5" fmla="*/ 18 h 48"/>
                <a:gd name="T6" fmla="*/ 0 w 42"/>
                <a:gd name="T7" fmla="*/ 48 h 48"/>
                <a:gd name="T8" fmla="*/ 13 w 42"/>
                <a:gd name="T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13" y="9"/>
                  </a:moveTo>
                  <a:cubicBezTo>
                    <a:pt x="21" y="0"/>
                    <a:pt x="31" y="5"/>
                    <a:pt x="41" y="5"/>
                  </a:cubicBezTo>
                  <a:cubicBezTo>
                    <a:pt x="42" y="10"/>
                    <a:pt x="41" y="15"/>
                    <a:pt x="37" y="18"/>
                  </a:cubicBezTo>
                  <a:cubicBezTo>
                    <a:pt x="26" y="28"/>
                    <a:pt x="14" y="39"/>
                    <a:pt x="0" y="48"/>
                  </a:cubicBezTo>
                  <a:cubicBezTo>
                    <a:pt x="2" y="33"/>
                    <a:pt x="19" y="25"/>
                    <a:pt x="13" y="9"/>
                  </a:cubicBezTo>
                  <a:close/>
                </a:path>
              </a:pathLst>
            </a:custGeom>
            <a:solidFill>
              <a:srgbClr val="D7EA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139">
              <a:extLst>
                <a:ext uri="{FF2B5EF4-FFF2-40B4-BE49-F238E27FC236}">
                  <a16:creationId xmlns:a16="http://schemas.microsoft.com/office/drawing/2014/main" id="{1D1E032B-AFDD-E8CE-5CB9-94D76A31A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1462"/>
              <a:ext cx="11" cy="14"/>
            </a:xfrm>
            <a:custGeom>
              <a:avLst/>
              <a:gdLst>
                <a:gd name="T0" fmla="*/ 8 w 39"/>
                <a:gd name="T1" fmla="*/ 49 h 49"/>
                <a:gd name="T2" fmla="*/ 20 w 39"/>
                <a:gd name="T3" fmla="*/ 0 h 49"/>
                <a:gd name="T4" fmla="*/ 37 w 39"/>
                <a:gd name="T5" fmla="*/ 20 h 49"/>
                <a:gd name="T6" fmla="*/ 8 w 39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9">
                  <a:moveTo>
                    <a:pt x="8" y="49"/>
                  </a:moveTo>
                  <a:cubicBezTo>
                    <a:pt x="0" y="29"/>
                    <a:pt x="18" y="17"/>
                    <a:pt x="20" y="0"/>
                  </a:cubicBezTo>
                  <a:cubicBezTo>
                    <a:pt x="21" y="12"/>
                    <a:pt x="39" y="10"/>
                    <a:pt x="37" y="20"/>
                  </a:cubicBezTo>
                  <a:cubicBezTo>
                    <a:pt x="33" y="34"/>
                    <a:pt x="20" y="41"/>
                    <a:pt x="8" y="49"/>
                  </a:cubicBezTo>
                  <a:close/>
                </a:path>
              </a:pathLst>
            </a:custGeom>
            <a:solidFill>
              <a:srgbClr val="E2F1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" name="Freeform 140">
              <a:extLst>
                <a:ext uri="{FF2B5EF4-FFF2-40B4-BE49-F238E27FC236}">
                  <a16:creationId xmlns:a16="http://schemas.microsoft.com/office/drawing/2014/main" id="{A0FA3EF6-6A4D-F8B5-EC17-A92435C3C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" y="1611"/>
              <a:ext cx="11" cy="16"/>
            </a:xfrm>
            <a:custGeom>
              <a:avLst/>
              <a:gdLst>
                <a:gd name="T0" fmla="*/ 24 w 39"/>
                <a:gd name="T1" fmla="*/ 57 h 57"/>
                <a:gd name="T2" fmla="*/ 0 w 39"/>
                <a:gd name="T3" fmla="*/ 34 h 57"/>
                <a:gd name="T4" fmla="*/ 9 w 39"/>
                <a:gd name="T5" fmla="*/ 18 h 57"/>
                <a:gd name="T6" fmla="*/ 24 w 39"/>
                <a:gd name="T7" fmla="*/ 0 h 57"/>
                <a:gd name="T8" fmla="*/ 24 w 39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57">
                  <a:moveTo>
                    <a:pt x="24" y="57"/>
                  </a:moveTo>
                  <a:cubicBezTo>
                    <a:pt x="12" y="48"/>
                    <a:pt x="16" y="31"/>
                    <a:pt x="0" y="34"/>
                  </a:cubicBezTo>
                  <a:cubicBezTo>
                    <a:pt x="0" y="27"/>
                    <a:pt x="3" y="20"/>
                    <a:pt x="9" y="18"/>
                  </a:cubicBezTo>
                  <a:cubicBezTo>
                    <a:pt x="19" y="16"/>
                    <a:pt x="20" y="8"/>
                    <a:pt x="24" y="0"/>
                  </a:cubicBezTo>
                  <a:cubicBezTo>
                    <a:pt x="39" y="20"/>
                    <a:pt x="17" y="36"/>
                    <a:pt x="24" y="57"/>
                  </a:cubicBezTo>
                  <a:close/>
                </a:path>
              </a:pathLst>
            </a:custGeom>
            <a:solidFill>
              <a:srgbClr val="D3E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" name="Freeform 141">
              <a:extLst>
                <a:ext uri="{FF2B5EF4-FFF2-40B4-BE49-F238E27FC236}">
                  <a16:creationId xmlns:a16="http://schemas.microsoft.com/office/drawing/2014/main" id="{5D8896EC-DEFD-4740-F63D-232F8B1E5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" y="1821"/>
              <a:ext cx="7" cy="11"/>
            </a:xfrm>
            <a:custGeom>
              <a:avLst/>
              <a:gdLst>
                <a:gd name="T0" fmla="*/ 26 w 28"/>
                <a:gd name="T1" fmla="*/ 19 h 41"/>
                <a:gd name="T2" fmla="*/ 14 w 28"/>
                <a:gd name="T3" fmla="*/ 39 h 41"/>
                <a:gd name="T4" fmla="*/ 4 w 28"/>
                <a:gd name="T5" fmla="*/ 10 h 41"/>
                <a:gd name="T6" fmla="*/ 16 w 28"/>
                <a:gd name="T7" fmla="*/ 3 h 41"/>
                <a:gd name="T8" fmla="*/ 26 w 28"/>
                <a:gd name="T9" fmla="*/ 1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1">
                  <a:moveTo>
                    <a:pt x="26" y="19"/>
                  </a:moveTo>
                  <a:cubicBezTo>
                    <a:pt x="21" y="25"/>
                    <a:pt x="27" y="41"/>
                    <a:pt x="14" y="39"/>
                  </a:cubicBezTo>
                  <a:cubicBezTo>
                    <a:pt x="0" y="37"/>
                    <a:pt x="8" y="20"/>
                    <a:pt x="4" y="10"/>
                  </a:cubicBezTo>
                  <a:cubicBezTo>
                    <a:pt x="0" y="0"/>
                    <a:pt x="12" y="4"/>
                    <a:pt x="16" y="3"/>
                  </a:cubicBezTo>
                  <a:cubicBezTo>
                    <a:pt x="28" y="1"/>
                    <a:pt x="24" y="12"/>
                    <a:pt x="26" y="19"/>
                  </a:cubicBezTo>
                  <a:close/>
                </a:path>
              </a:pathLst>
            </a:custGeom>
            <a:solidFill>
              <a:srgbClr val="E3F1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" name="Freeform 142">
              <a:extLst>
                <a:ext uri="{FF2B5EF4-FFF2-40B4-BE49-F238E27FC236}">
                  <a16:creationId xmlns:a16="http://schemas.microsoft.com/office/drawing/2014/main" id="{41442475-CD72-09F8-F7D0-A79411B35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" y="1344"/>
              <a:ext cx="52" cy="27"/>
            </a:xfrm>
            <a:custGeom>
              <a:avLst/>
              <a:gdLst>
                <a:gd name="T0" fmla="*/ 71 w 187"/>
                <a:gd name="T1" fmla="*/ 53 h 98"/>
                <a:gd name="T2" fmla="*/ 89 w 187"/>
                <a:gd name="T3" fmla="*/ 51 h 98"/>
                <a:gd name="T4" fmla="*/ 37 w 187"/>
                <a:gd name="T5" fmla="*/ 25 h 98"/>
                <a:gd name="T6" fmla="*/ 69 w 187"/>
                <a:gd name="T7" fmla="*/ 45 h 98"/>
                <a:gd name="T8" fmla="*/ 49 w 187"/>
                <a:gd name="T9" fmla="*/ 48 h 98"/>
                <a:gd name="T10" fmla="*/ 5 w 187"/>
                <a:gd name="T11" fmla="*/ 16 h 98"/>
                <a:gd name="T12" fmla="*/ 3 w 187"/>
                <a:gd name="T13" fmla="*/ 6 h 98"/>
                <a:gd name="T14" fmla="*/ 17 w 187"/>
                <a:gd name="T15" fmla="*/ 3 h 98"/>
                <a:gd name="T16" fmla="*/ 161 w 187"/>
                <a:gd name="T17" fmla="*/ 68 h 98"/>
                <a:gd name="T18" fmla="*/ 167 w 187"/>
                <a:gd name="T19" fmla="*/ 71 h 98"/>
                <a:gd name="T20" fmla="*/ 183 w 187"/>
                <a:gd name="T21" fmla="*/ 88 h 98"/>
                <a:gd name="T22" fmla="*/ 163 w 187"/>
                <a:gd name="T23" fmla="*/ 85 h 98"/>
                <a:gd name="T24" fmla="*/ 133 w 187"/>
                <a:gd name="T25" fmla="*/ 87 h 98"/>
                <a:gd name="T26" fmla="*/ 80 w 187"/>
                <a:gd name="T27" fmla="*/ 65 h 98"/>
                <a:gd name="T28" fmla="*/ 71 w 187"/>
                <a:gd name="T29" fmla="*/ 5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98">
                  <a:moveTo>
                    <a:pt x="71" y="53"/>
                  </a:moveTo>
                  <a:cubicBezTo>
                    <a:pt x="75" y="47"/>
                    <a:pt x="81" y="51"/>
                    <a:pt x="89" y="51"/>
                  </a:cubicBezTo>
                  <a:cubicBezTo>
                    <a:pt x="77" y="34"/>
                    <a:pt x="62" y="27"/>
                    <a:pt x="37" y="25"/>
                  </a:cubicBezTo>
                  <a:cubicBezTo>
                    <a:pt x="51" y="33"/>
                    <a:pt x="60" y="39"/>
                    <a:pt x="69" y="45"/>
                  </a:cubicBezTo>
                  <a:cubicBezTo>
                    <a:pt x="63" y="54"/>
                    <a:pt x="56" y="51"/>
                    <a:pt x="49" y="48"/>
                  </a:cubicBezTo>
                  <a:cubicBezTo>
                    <a:pt x="31" y="42"/>
                    <a:pt x="21" y="25"/>
                    <a:pt x="5" y="16"/>
                  </a:cubicBezTo>
                  <a:cubicBezTo>
                    <a:pt x="3" y="14"/>
                    <a:pt x="0" y="9"/>
                    <a:pt x="3" y="6"/>
                  </a:cubicBezTo>
                  <a:cubicBezTo>
                    <a:pt x="7" y="2"/>
                    <a:pt x="11" y="0"/>
                    <a:pt x="17" y="3"/>
                  </a:cubicBezTo>
                  <a:cubicBezTo>
                    <a:pt x="66" y="23"/>
                    <a:pt x="117" y="39"/>
                    <a:pt x="161" y="68"/>
                  </a:cubicBezTo>
                  <a:cubicBezTo>
                    <a:pt x="163" y="70"/>
                    <a:pt x="165" y="70"/>
                    <a:pt x="167" y="71"/>
                  </a:cubicBezTo>
                  <a:cubicBezTo>
                    <a:pt x="172" y="77"/>
                    <a:pt x="187" y="79"/>
                    <a:pt x="183" y="88"/>
                  </a:cubicBezTo>
                  <a:cubicBezTo>
                    <a:pt x="178" y="98"/>
                    <a:pt x="170" y="85"/>
                    <a:pt x="163" y="85"/>
                  </a:cubicBezTo>
                  <a:cubicBezTo>
                    <a:pt x="153" y="85"/>
                    <a:pt x="144" y="81"/>
                    <a:pt x="133" y="87"/>
                  </a:cubicBezTo>
                  <a:cubicBezTo>
                    <a:pt x="115" y="98"/>
                    <a:pt x="86" y="84"/>
                    <a:pt x="80" y="65"/>
                  </a:cubicBezTo>
                  <a:cubicBezTo>
                    <a:pt x="79" y="61"/>
                    <a:pt x="74" y="57"/>
                    <a:pt x="71" y="53"/>
                  </a:cubicBezTo>
                  <a:close/>
                </a:path>
              </a:pathLst>
            </a:custGeom>
            <a:solidFill>
              <a:srgbClr val="B2BD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" name="Freeform 143">
              <a:extLst>
                <a:ext uri="{FF2B5EF4-FFF2-40B4-BE49-F238E27FC236}">
                  <a16:creationId xmlns:a16="http://schemas.microsoft.com/office/drawing/2014/main" id="{55F88B05-4778-0742-CF29-5A1D70834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1353"/>
              <a:ext cx="32" cy="23"/>
            </a:xfrm>
            <a:custGeom>
              <a:avLst/>
              <a:gdLst>
                <a:gd name="T0" fmla="*/ 0 w 119"/>
                <a:gd name="T1" fmla="*/ 1 h 84"/>
                <a:gd name="T2" fmla="*/ 17 w 119"/>
                <a:gd name="T3" fmla="*/ 15 h 84"/>
                <a:gd name="T4" fmla="*/ 81 w 119"/>
                <a:gd name="T5" fmla="*/ 59 h 84"/>
                <a:gd name="T6" fmla="*/ 109 w 119"/>
                <a:gd name="T7" fmla="*/ 67 h 84"/>
                <a:gd name="T8" fmla="*/ 117 w 119"/>
                <a:gd name="T9" fmla="*/ 77 h 84"/>
                <a:gd name="T10" fmla="*/ 103 w 119"/>
                <a:gd name="T11" fmla="*/ 80 h 84"/>
                <a:gd name="T12" fmla="*/ 51 w 119"/>
                <a:gd name="T13" fmla="*/ 53 h 84"/>
                <a:gd name="T14" fmla="*/ 0 w 119"/>
                <a:gd name="T15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84">
                  <a:moveTo>
                    <a:pt x="0" y="1"/>
                  </a:moveTo>
                  <a:cubicBezTo>
                    <a:pt x="11" y="0"/>
                    <a:pt x="11" y="12"/>
                    <a:pt x="17" y="15"/>
                  </a:cubicBezTo>
                  <a:cubicBezTo>
                    <a:pt x="39" y="29"/>
                    <a:pt x="60" y="44"/>
                    <a:pt x="81" y="59"/>
                  </a:cubicBezTo>
                  <a:cubicBezTo>
                    <a:pt x="88" y="65"/>
                    <a:pt x="101" y="61"/>
                    <a:pt x="109" y="67"/>
                  </a:cubicBezTo>
                  <a:cubicBezTo>
                    <a:pt x="113" y="70"/>
                    <a:pt x="119" y="71"/>
                    <a:pt x="117" y="77"/>
                  </a:cubicBezTo>
                  <a:cubicBezTo>
                    <a:pt x="114" y="84"/>
                    <a:pt x="108" y="82"/>
                    <a:pt x="103" y="80"/>
                  </a:cubicBezTo>
                  <a:cubicBezTo>
                    <a:pt x="86" y="71"/>
                    <a:pt x="66" y="65"/>
                    <a:pt x="51" y="53"/>
                  </a:cubicBezTo>
                  <a:cubicBezTo>
                    <a:pt x="32" y="38"/>
                    <a:pt x="9" y="26"/>
                    <a:pt x="0" y="1"/>
                  </a:cubicBezTo>
                  <a:close/>
                </a:path>
              </a:pathLst>
            </a:custGeom>
            <a:solidFill>
              <a:srgbClr val="A8C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" name="Freeform 144">
              <a:extLst>
                <a:ext uri="{FF2B5EF4-FFF2-40B4-BE49-F238E27FC236}">
                  <a16:creationId xmlns:a16="http://schemas.microsoft.com/office/drawing/2014/main" id="{1DD07902-3AE2-6186-5467-A9EA18085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" y="1350"/>
              <a:ext cx="8" cy="6"/>
            </a:xfrm>
            <a:custGeom>
              <a:avLst/>
              <a:gdLst>
                <a:gd name="T0" fmla="*/ 29 w 29"/>
                <a:gd name="T1" fmla="*/ 8 h 21"/>
                <a:gd name="T2" fmla="*/ 11 w 29"/>
                <a:gd name="T3" fmla="*/ 19 h 21"/>
                <a:gd name="T4" fmla="*/ 3 w 29"/>
                <a:gd name="T5" fmla="*/ 11 h 21"/>
                <a:gd name="T6" fmla="*/ 21 w 29"/>
                <a:gd name="T7" fmla="*/ 1 h 21"/>
                <a:gd name="T8" fmla="*/ 29 w 29"/>
                <a:gd name="T9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1">
                  <a:moveTo>
                    <a:pt x="29" y="8"/>
                  </a:moveTo>
                  <a:cubicBezTo>
                    <a:pt x="24" y="12"/>
                    <a:pt x="20" y="21"/>
                    <a:pt x="11" y="19"/>
                  </a:cubicBezTo>
                  <a:cubicBezTo>
                    <a:pt x="8" y="18"/>
                    <a:pt x="0" y="19"/>
                    <a:pt x="3" y="11"/>
                  </a:cubicBezTo>
                  <a:cubicBezTo>
                    <a:pt x="5" y="2"/>
                    <a:pt x="13" y="0"/>
                    <a:pt x="21" y="1"/>
                  </a:cubicBezTo>
                  <a:cubicBezTo>
                    <a:pt x="25" y="2"/>
                    <a:pt x="29" y="1"/>
                    <a:pt x="29" y="8"/>
                  </a:cubicBezTo>
                  <a:close/>
                </a:path>
              </a:pathLst>
            </a:custGeom>
            <a:solidFill>
              <a:srgbClr val="C1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Freeform 145">
              <a:extLst>
                <a:ext uri="{FF2B5EF4-FFF2-40B4-BE49-F238E27FC236}">
                  <a16:creationId xmlns:a16="http://schemas.microsoft.com/office/drawing/2014/main" id="{EDC2336B-2971-2DD7-BF2E-46EECEA00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" y="1506"/>
              <a:ext cx="59" cy="46"/>
            </a:xfrm>
            <a:custGeom>
              <a:avLst/>
              <a:gdLst>
                <a:gd name="T0" fmla="*/ 217 w 217"/>
                <a:gd name="T1" fmla="*/ 130 h 166"/>
                <a:gd name="T2" fmla="*/ 198 w 217"/>
                <a:gd name="T3" fmla="*/ 137 h 166"/>
                <a:gd name="T4" fmla="*/ 184 w 217"/>
                <a:gd name="T5" fmla="*/ 140 h 166"/>
                <a:gd name="T6" fmla="*/ 152 w 217"/>
                <a:gd name="T7" fmla="*/ 135 h 166"/>
                <a:gd name="T8" fmla="*/ 128 w 217"/>
                <a:gd name="T9" fmla="*/ 145 h 166"/>
                <a:gd name="T10" fmla="*/ 100 w 217"/>
                <a:gd name="T11" fmla="*/ 152 h 166"/>
                <a:gd name="T12" fmla="*/ 91 w 217"/>
                <a:gd name="T13" fmla="*/ 107 h 166"/>
                <a:gd name="T14" fmla="*/ 92 w 217"/>
                <a:gd name="T15" fmla="*/ 103 h 166"/>
                <a:gd name="T16" fmla="*/ 91 w 217"/>
                <a:gd name="T17" fmla="*/ 99 h 166"/>
                <a:gd name="T18" fmla="*/ 26 w 217"/>
                <a:gd name="T19" fmla="*/ 132 h 166"/>
                <a:gd name="T20" fmla="*/ 15 w 217"/>
                <a:gd name="T21" fmla="*/ 139 h 166"/>
                <a:gd name="T22" fmla="*/ 4 w 217"/>
                <a:gd name="T23" fmla="*/ 137 h 166"/>
                <a:gd name="T24" fmla="*/ 7 w 217"/>
                <a:gd name="T25" fmla="*/ 127 h 166"/>
                <a:gd name="T26" fmla="*/ 73 w 217"/>
                <a:gd name="T27" fmla="*/ 53 h 166"/>
                <a:gd name="T28" fmla="*/ 111 w 217"/>
                <a:gd name="T29" fmla="*/ 26 h 166"/>
                <a:gd name="T30" fmla="*/ 121 w 217"/>
                <a:gd name="T31" fmla="*/ 27 h 166"/>
                <a:gd name="T32" fmla="*/ 127 w 217"/>
                <a:gd name="T33" fmla="*/ 74 h 166"/>
                <a:gd name="T34" fmla="*/ 144 w 217"/>
                <a:gd name="T35" fmla="*/ 27 h 166"/>
                <a:gd name="T36" fmla="*/ 141 w 217"/>
                <a:gd name="T37" fmla="*/ 9 h 166"/>
                <a:gd name="T38" fmla="*/ 147 w 217"/>
                <a:gd name="T39" fmla="*/ 0 h 166"/>
                <a:gd name="T40" fmla="*/ 158 w 217"/>
                <a:gd name="T41" fmla="*/ 6 h 166"/>
                <a:gd name="T42" fmla="*/ 164 w 217"/>
                <a:gd name="T43" fmla="*/ 24 h 166"/>
                <a:gd name="T44" fmla="*/ 156 w 217"/>
                <a:gd name="T45" fmla="*/ 84 h 166"/>
                <a:gd name="T46" fmla="*/ 175 w 217"/>
                <a:gd name="T47" fmla="*/ 53 h 166"/>
                <a:gd name="T48" fmla="*/ 197 w 217"/>
                <a:gd name="T49" fmla="*/ 38 h 166"/>
                <a:gd name="T50" fmla="*/ 179 w 217"/>
                <a:gd name="T51" fmla="*/ 89 h 166"/>
                <a:gd name="T52" fmla="*/ 205 w 217"/>
                <a:gd name="T53" fmla="*/ 121 h 166"/>
                <a:gd name="T54" fmla="*/ 217 w 217"/>
                <a:gd name="T55" fmla="*/ 13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7" h="166">
                  <a:moveTo>
                    <a:pt x="217" y="130"/>
                  </a:moveTo>
                  <a:cubicBezTo>
                    <a:pt x="212" y="135"/>
                    <a:pt x="209" y="145"/>
                    <a:pt x="198" y="137"/>
                  </a:cubicBezTo>
                  <a:cubicBezTo>
                    <a:pt x="193" y="133"/>
                    <a:pt x="189" y="139"/>
                    <a:pt x="184" y="140"/>
                  </a:cubicBezTo>
                  <a:cubicBezTo>
                    <a:pt x="173" y="142"/>
                    <a:pt x="163" y="147"/>
                    <a:pt x="152" y="135"/>
                  </a:cubicBezTo>
                  <a:cubicBezTo>
                    <a:pt x="143" y="127"/>
                    <a:pt x="133" y="133"/>
                    <a:pt x="128" y="145"/>
                  </a:cubicBezTo>
                  <a:cubicBezTo>
                    <a:pt x="119" y="166"/>
                    <a:pt x="121" y="160"/>
                    <a:pt x="100" y="152"/>
                  </a:cubicBezTo>
                  <a:cubicBezTo>
                    <a:pt x="70" y="139"/>
                    <a:pt x="81" y="124"/>
                    <a:pt x="91" y="107"/>
                  </a:cubicBezTo>
                  <a:cubicBezTo>
                    <a:pt x="91" y="105"/>
                    <a:pt x="91" y="104"/>
                    <a:pt x="92" y="103"/>
                  </a:cubicBezTo>
                  <a:cubicBezTo>
                    <a:pt x="92" y="102"/>
                    <a:pt x="91" y="102"/>
                    <a:pt x="91" y="99"/>
                  </a:cubicBezTo>
                  <a:cubicBezTo>
                    <a:pt x="66" y="104"/>
                    <a:pt x="47" y="119"/>
                    <a:pt x="26" y="132"/>
                  </a:cubicBezTo>
                  <a:cubicBezTo>
                    <a:pt x="22" y="134"/>
                    <a:pt x="19" y="137"/>
                    <a:pt x="15" y="139"/>
                  </a:cubicBezTo>
                  <a:cubicBezTo>
                    <a:pt x="11" y="142"/>
                    <a:pt x="7" y="140"/>
                    <a:pt x="4" y="137"/>
                  </a:cubicBezTo>
                  <a:cubicBezTo>
                    <a:pt x="0" y="133"/>
                    <a:pt x="4" y="129"/>
                    <a:pt x="7" y="127"/>
                  </a:cubicBezTo>
                  <a:cubicBezTo>
                    <a:pt x="36" y="109"/>
                    <a:pt x="52" y="79"/>
                    <a:pt x="73" y="53"/>
                  </a:cubicBezTo>
                  <a:cubicBezTo>
                    <a:pt x="83" y="40"/>
                    <a:pt x="99" y="36"/>
                    <a:pt x="111" y="26"/>
                  </a:cubicBezTo>
                  <a:cubicBezTo>
                    <a:pt x="114" y="24"/>
                    <a:pt x="117" y="23"/>
                    <a:pt x="121" y="27"/>
                  </a:cubicBezTo>
                  <a:cubicBezTo>
                    <a:pt x="134" y="45"/>
                    <a:pt x="136" y="56"/>
                    <a:pt x="127" y="74"/>
                  </a:cubicBezTo>
                  <a:cubicBezTo>
                    <a:pt x="143" y="63"/>
                    <a:pt x="148" y="48"/>
                    <a:pt x="144" y="27"/>
                  </a:cubicBezTo>
                  <a:cubicBezTo>
                    <a:pt x="143" y="21"/>
                    <a:pt x="142" y="15"/>
                    <a:pt x="141" y="9"/>
                  </a:cubicBezTo>
                  <a:cubicBezTo>
                    <a:pt x="141" y="5"/>
                    <a:pt x="142" y="1"/>
                    <a:pt x="147" y="0"/>
                  </a:cubicBezTo>
                  <a:cubicBezTo>
                    <a:pt x="152" y="0"/>
                    <a:pt x="157" y="0"/>
                    <a:pt x="158" y="6"/>
                  </a:cubicBezTo>
                  <a:cubicBezTo>
                    <a:pt x="160" y="12"/>
                    <a:pt x="166" y="20"/>
                    <a:pt x="164" y="24"/>
                  </a:cubicBezTo>
                  <a:cubicBezTo>
                    <a:pt x="153" y="43"/>
                    <a:pt x="167" y="64"/>
                    <a:pt x="156" y="84"/>
                  </a:cubicBezTo>
                  <a:cubicBezTo>
                    <a:pt x="173" y="70"/>
                    <a:pt x="172" y="69"/>
                    <a:pt x="175" y="53"/>
                  </a:cubicBezTo>
                  <a:cubicBezTo>
                    <a:pt x="177" y="43"/>
                    <a:pt x="182" y="32"/>
                    <a:pt x="197" y="38"/>
                  </a:cubicBezTo>
                  <a:cubicBezTo>
                    <a:pt x="192" y="56"/>
                    <a:pt x="195" y="74"/>
                    <a:pt x="179" y="89"/>
                  </a:cubicBezTo>
                  <a:cubicBezTo>
                    <a:pt x="167" y="101"/>
                    <a:pt x="183" y="121"/>
                    <a:pt x="205" y="121"/>
                  </a:cubicBezTo>
                  <a:cubicBezTo>
                    <a:pt x="215" y="122"/>
                    <a:pt x="215" y="122"/>
                    <a:pt x="217" y="130"/>
                  </a:cubicBezTo>
                  <a:close/>
                </a:path>
              </a:pathLst>
            </a:custGeom>
            <a:solidFill>
              <a:srgbClr val="6C9B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" name="Freeform 146">
              <a:extLst>
                <a:ext uri="{FF2B5EF4-FFF2-40B4-BE49-F238E27FC236}">
                  <a16:creationId xmlns:a16="http://schemas.microsoft.com/office/drawing/2014/main" id="{919852FB-EC3E-4483-F1C0-F6952895F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" y="1516"/>
              <a:ext cx="21" cy="26"/>
            </a:xfrm>
            <a:custGeom>
              <a:avLst/>
              <a:gdLst>
                <a:gd name="T0" fmla="*/ 54 w 77"/>
                <a:gd name="T1" fmla="*/ 92 h 93"/>
                <a:gd name="T2" fmla="*/ 45 w 77"/>
                <a:gd name="T3" fmla="*/ 88 h 93"/>
                <a:gd name="T4" fmla="*/ 9 w 77"/>
                <a:gd name="T5" fmla="*/ 50 h 93"/>
                <a:gd name="T6" fmla="*/ 10 w 77"/>
                <a:gd name="T7" fmla="*/ 47 h 93"/>
                <a:gd name="T8" fmla="*/ 34 w 77"/>
                <a:gd name="T9" fmla="*/ 0 h 93"/>
                <a:gd name="T10" fmla="*/ 40 w 77"/>
                <a:gd name="T11" fmla="*/ 6 h 93"/>
                <a:gd name="T12" fmla="*/ 37 w 77"/>
                <a:gd name="T13" fmla="*/ 26 h 93"/>
                <a:gd name="T14" fmla="*/ 62 w 77"/>
                <a:gd name="T15" fmla="*/ 30 h 93"/>
                <a:gd name="T16" fmla="*/ 77 w 77"/>
                <a:gd name="T17" fmla="*/ 25 h 93"/>
                <a:gd name="T18" fmla="*/ 54 w 77"/>
                <a:gd name="T19" fmla="*/ 9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93">
                  <a:moveTo>
                    <a:pt x="54" y="92"/>
                  </a:moveTo>
                  <a:cubicBezTo>
                    <a:pt x="53" y="85"/>
                    <a:pt x="51" y="87"/>
                    <a:pt x="45" y="88"/>
                  </a:cubicBezTo>
                  <a:cubicBezTo>
                    <a:pt x="18" y="93"/>
                    <a:pt x="0" y="72"/>
                    <a:pt x="9" y="50"/>
                  </a:cubicBezTo>
                  <a:cubicBezTo>
                    <a:pt x="10" y="49"/>
                    <a:pt x="10" y="47"/>
                    <a:pt x="10" y="47"/>
                  </a:cubicBezTo>
                  <a:cubicBezTo>
                    <a:pt x="31" y="38"/>
                    <a:pt x="24" y="15"/>
                    <a:pt x="34" y="0"/>
                  </a:cubicBezTo>
                  <a:cubicBezTo>
                    <a:pt x="37" y="1"/>
                    <a:pt x="42" y="2"/>
                    <a:pt x="40" y="6"/>
                  </a:cubicBezTo>
                  <a:cubicBezTo>
                    <a:pt x="36" y="13"/>
                    <a:pt x="28" y="19"/>
                    <a:pt x="37" y="26"/>
                  </a:cubicBezTo>
                  <a:cubicBezTo>
                    <a:pt x="44" y="32"/>
                    <a:pt x="53" y="33"/>
                    <a:pt x="62" y="30"/>
                  </a:cubicBezTo>
                  <a:cubicBezTo>
                    <a:pt x="66" y="29"/>
                    <a:pt x="68" y="28"/>
                    <a:pt x="77" y="25"/>
                  </a:cubicBezTo>
                  <a:cubicBezTo>
                    <a:pt x="63" y="48"/>
                    <a:pt x="72" y="74"/>
                    <a:pt x="54" y="92"/>
                  </a:cubicBezTo>
                  <a:close/>
                </a:path>
              </a:pathLst>
            </a:custGeom>
            <a:solidFill>
              <a:srgbClr val="93B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" name="Freeform 147">
              <a:extLst>
                <a:ext uri="{FF2B5EF4-FFF2-40B4-BE49-F238E27FC236}">
                  <a16:creationId xmlns:a16="http://schemas.microsoft.com/office/drawing/2014/main" id="{8D536833-92E7-0B54-9CE8-44474F75E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2" y="1490"/>
              <a:ext cx="22" cy="21"/>
            </a:xfrm>
            <a:custGeom>
              <a:avLst/>
              <a:gdLst>
                <a:gd name="T0" fmla="*/ 55 w 78"/>
                <a:gd name="T1" fmla="*/ 18 h 75"/>
                <a:gd name="T2" fmla="*/ 55 w 78"/>
                <a:gd name="T3" fmla="*/ 2 h 75"/>
                <a:gd name="T4" fmla="*/ 72 w 78"/>
                <a:gd name="T5" fmla="*/ 2 h 75"/>
                <a:gd name="T6" fmla="*/ 75 w 78"/>
                <a:gd name="T7" fmla="*/ 35 h 75"/>
                <a:gd name="T8" fmla="*/ 53 w 78"/>
                <a:gd name="T9" fmla="*/ 61 h 75"/>
                <a:gd name="T10" fmla="*/ 13 w 78"/>
                <a:gd name="T11" fmla="*/ 69 h 75"/>
                <a:gd name="T12" fmla="*/ 3 w 78"/>
                <a:gd name="T13" fmla="*/ 71 h 75"/>
                <a:gd name="T14" fmla="*/ 3 w 78"/>
                <a:gd name="T15" fmla="*/ 60 h 75"/>
                <a:gd name="T16" fmla="*/ 34 w 78"/>
                <a:gd name="T17" fmla="*/ 12 h 75"/>
                <a:gd name="T18" fmla="*/ 55 w 78"/>
                <a:gd name="T19" fmla="*/ 1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5">
                  <a:moveTo>
                    <a:pt x="55" y="18"/>
                  </a:moveTo>
                  <a:cubicBezTo>
                    <a:pt x="61" y="10"/>
                    <a:pt x="53" y="7"/>
                    <a:pt x="55" y="2"/>
                  </a:cubicBezTo>
                  <a:cubicBezTo>
                    <a:pt x="60" y="2"/>
                    <a:pt x="66" y="2"/>
                    <a:pt x="72" y="2"/>
                  </a:cubicBezTo>
                  <a:cubicBezTo>
                    <a:pt x="67" y="14"/>
                    <a:pt x="73" y="24"/>
                    <a:pt x="75" y="35"/>
                  </a:cubicBezTo>
                  <a:cubicBezTo>
                    <a:pt x="78" y="50"/>
                    <a:pt x="66" y="65"/>
                    <a:pt x="53" y="61"/>
                  </a:cubicBezTo>
                  <a:cubicBezTo>
                    <a:pt x="37" y="56"/>
                    <a:pt x="26" y="62"/>
                    <a:pt x="13" y="69"/>
                  </a:cubicBezTo>
                  <a:cubicBezTo>
                    <a:pt x="10" y="71"/>
                    <a:pt x="7" y="75"/>
                    <a:pt x="3" y="71"/>
                  </a:cubicBezTo>
                  <a:cubicBezTo>
                    <a:pt x="0" y="68"/>
                    <a:pt x="1" y="64"/>
                    <a:pt x="3" y="60"/>
                  </a:cubicBezTo>
                  <a:cubicBezTo>
                    <a:pt x="10" y="43"/>
                    <a:pt x="22" y="27"/>
                    <a:pt x="34" y="12"/>
                  </a:cubicBezTo>
                  <a:cubicBezTo>
                    <a:pt x="43" y="0"/>
                    <a:pt x="49" y="11"/>
                    <a:pt x="55" y="18"/>
                  </a:cubicBezTo>
                  <a:close/>
                </a:path>
              </a:pathLst>
            </a:custGeom>
            <a:solidFill>
              <a:srgbClr val="82A8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" name="Freeform 148">
              <a:extLst>
                <a:ext uri="{FF2B5EF4-FFF2-40B4-BE49-F238E27FC236}">
                  <a16:creationId xmlns:a16="http://schemas.microsoft.com/office/drawing/2014/main" id="{C1D6F2C1-5B0B-BD59-987E-3803B0914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1" y="1479"/>
              <a:ext cx="15" cy="38"/>
            </a:xfrm>
            <a:custGeom>
              <a:avLst/>
              <a:gdLst>
                <a:gd name="T0" fmla="*/ 54 w 54"/>
                <a:gd name="T1" fmla="*/ 20 h 137"/>
                <a:gd name="T2" fmla="*/ 42 w 54"/>
                <a:gd name="T3" fmla="*/ 35 h 137"/>
                <a:gd name="T4" fmla="*/ 37 w 54"/>
                <a:gd name="T5" fmla="*/ 57 h 137"/>
                <a:gd name="T6" fmla="*/ 39 w 54"/>
                <a:gd name="T7" fmla="*/ 66 h 137"/>
                <a:gd name="T8" fmla="*/ 30 w 54"/>
                <a:gd name="T9" fmla="*/ 120 h 137"/>
                <a:gd name="T10" fmla="*/ 20 w 54"/>
                <a:gd name="T11" fmla="*/ 134 h 137"/>
                <a:gd name="T12" fmla="*/ 3 w 54"/>
                <a:gd name="T13" fmla="*/ 131 h 137"/>
                <a:gd name="T14" fmla="*/ 6 w 54"/>
                <a:gd name="T15" fmla="*/ 110 h 137"/>
                <a:gd name="T16" fmla="*/ 9 w 54"/>
                <a:gd name="T17" fmla="*/ 70 h 137"/>
                <a:gd name="T18" fmla="*/ 39 w 54"/>
                <a:gd name="T19" fmla="*/ 10 h 137"/>
                <a:gd name="T20" fmla="*/ 54 w 54"/>
                <a:gd name="T21" fmla="*/ 2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137">
                  <a:moveTo>
                    <a:pt x="54" y="20"/>
                  </a:moveTo>
                  <a:cubicBezTo>
                    <a:pt x="53" y="28"/>
                    <a:pt x="46" y="29"/>
                    <a:pt x="42" y="35"/>
                  </a:cubicBezTo>
                  <a:cubicBezTo>
                    <a:pt x="36" y="41"/>
                    <a:pt x="29" y="47"/>
                    <a:pt x="37" y="57"/>
                  </a:cubicBezTo>
                  <a:cubicBezTo>
                    <a:pt x="40" y="59"/>
                    <a:pt x="41" y="63"/>
                    <a:pt x="39" y="66"/>
                  </a:cubicBezTo>
                  <a:cubicBezTo>
                    <a:pt x="30" y="83"/>
                    <a:pt x="33" y="102"/>
                    <a:pt x="30" y="120"/>
                  </a:cubicBezTo>
                  <a:cubicBezTo>
                    <a:pt x="29" y="127"/>
                    <a:pt x="28" y="133"/>
                    <a:pt x="20" y="134"/>
                  </a:cubicBezTo>
                  <a:cubicBezTo>
                    <a:pt x="14" y="135"/>
                    <a:pt x="6" y="137"/>
                    <a:pt x="3" y="131"/>
                  </a:cubicBezTo>
                  <a:cubicBezTo>
                    <a:pt x="0" y="124"/>
                    <a:pt x="0" y="116"/>
                    <a:pt x="6" y="110"/>
                  </a:cubicBezTo>
                  <a:cubicBezTo>
                    <a:pt x="17" y="98"/>
                    <a:pt x="22" y="85"/>
                    <a:pt x="9" y="70"/>
                  </a:cubicBezTo>
                  <a:cubicBezTo>
                    <a:pt x="2" y="42"/>
                    <a:pt x="24" y="27"/>
                    <a:pt x="39" y="10"/>
                  </a:cubicBezTo>
                  <a:cubicBezTo>
                    <a:pt x="48" y="0"/>
                    <a:pt x="53" y="10"/>
                    <a:pt x="54" y="20"/>
                  </a:cubicBezTo>
                  <a:close/>
                </a:path>
              </a:pathLst>
            </a:custGeom>
            <a:solidFill>
              <a:srgbClr val="9C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Freeform 149">
              <a:extLst>
                <a:ext uri="{FF2B5EF4-FFF2-40B4-BE49-F238E27FC236}">
                  <a16:creationId xmlns:a16="http://schemas.microsoft.com/office/drawing/2014/main" id="{F7650179-498E-20D8-3B55-7BE16249E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1434"/>
              <a:ext cx="108" cy="108"/>
            </a:xfrm>
            <a:custGeom>
              <a:avLst/>
              <a:gdLst>
                <a:gd name="T0" fmla="*/ 323 w 389"/>
                <a:gd name="T1" fmla="*/ 187 h 394"/>
                <a:gd name="T2" fmla="*/ 272 w 389"/>
                <a:gd name="T3" fmla="*/ 209 h 394"/>
                <a:gd name="T4" fmla="*/ 203 w 389"/>
                <a:gd name="T5" fmla="*/ 278 h 394"/>
                <a:gd name="T6" fmla="*/ 186 w 389"/>
                <a:gd name="T7" fmla="*/ 334 h 394"/>
                <a:gd name="T8" fmla="*/ 162 w 389"/>
                <a:gd name="T9" fmla="*/ 382 h 394"/>
                <a:gd name="T10" fmla="*/ 123 w 389"/>
                <a:gd name="T11" fmla="*/ 375 h 394"/>
                <a:gd name="T12" fmla="*/ 43 w 389"/>
                <a:gd name="T13" fmla="*/ 296 h 394"/>
                <a:gd name="T14" fmla="*/ 32 w 389"/>
                <a:gd name="T15" fmla="*/ 285 h 394"/>
                <a:gd name="T16" fmla="*/ 17 w 389"/>
                <a:gd name="T17" fmla="*/ 235 h 394"/>
                <a:gd name="T18" fmla="*/ 12 w 389"/>
                <a:gd name="T19" fmla="*/ 184 h 394"/>
                <a:gd name="T20" fmla="*/ 20 w 389"/>
                <a:gd name="T21" fmla="*/ 133 h 394"/>
                <a:gd name="T22" fmla="*/ 134 w 389"/>
                <a:gd name="T23" fmla="*/ 20 h 394"/>
                <a:gd name="T24" fmla="*/ 186 w 389"/>
                <a:gd name="T25" fmla="*/ 15 h 394"/>
                <a:gd name="T26" fmla="*/ 229 w 389"/>
                <a:gd name="T27" fmla="*/ 19 h 394"/>
                <a:gd name="T28" fmla="*/ 280 w 389"/>
                <a:gd name="T29" fmla="*/ 29 h 394"/>
                <a:gd name="T30" fmla="*/ 371 w 389"/>
                <a:gd name="T31" fmla="*/ 119 h 394"/>
                <a:gd name="T32" fmla="*/ 382 w 389"/>
                <a:gd name="T33" fmla="*/ 160 h 394"/>
                <a:gd name="T34" fmla="*/ 342 w 389"/>
                <a:gd name="T35" fmla="*/ 188 h 394"/>
                <a:gd name="T36" fmla="*/ 323 w 389"/>
                <a:gd name="T37" fmla="*/ 187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9" h="394">
                  <a:moveTo>
                    <a:pt x="323" y="187"/>
                  </a:moveTo>
                  <a:cubicBezTo>
                    <a:pt x="303" y="183"/>
                    <a:pt x="287" y="192"/>
                    <a:pt x="272" y="209"/>
                  </a:cubicBezTo>
                  <a:cubicBezTo>
                    <a:pt x="250" y="233"/>
                    <a:pt x="226" y="256"/>
                    <a:pt x="203" y="278"/>
                  </a:cubicBezTo>
                  <a:cubicBezTo>
                    <a:pt x="185" y="294"/>
                    <a:pt x="180" y="313"/>
                    <a:pt x="186" y="334"/>
                  </a:cubicBezTo>
                  <a:cubicBezTo>
                    <a:pt x="194" y="359"/>
                    <a:pt x="177" y="370"/>
                    <a:pt x="162" y="382"/>
                  </a:cubicBezTo>
                  <a:cubicBezTo>
                    <a:pt x="147" y="394"/>
                    <a:pt x="134" y="384"/>
                    <a:pt x="123" y="375"/>
                  </a:cubicBezTo>
                  <a:cubicBezTo>
                    <a:pt x="96" y="349"/>
                    <a:pt x="70" y="323"/>
                    <a:pt x="43" y="296"/>
                  </a:cubicBezTo>
                  <a:cubicBezTo>
                    <a:pt x="40" y="293"/>
                    <a:pt x="36" y="288"/>
                    <a:pt x="32" y="285"/>
                  </a:cubicBezTo>
                  <a:cubicBezTo>
                    <a:pt x="15" y="272"/>
                    <a:pt x="8" y="255"/>
                    <a:pt x="17" y="235"/>
                  </a:cubicBezTo>
                  <a:cubicBezTo>
                    <a:pt x="26" y="216"/>
                    <a:pt x="21" y="200"/>
                    <a:pt x="12" y="184"/>
                  </a:cubicBezTo>
                  <a:cubicBezTo>
                    <a:pt x="0" y="160"/>
                    <a:pt x="1" y="152"/>
                    <a:pt x="20" y="133"/>
                  </a:cubicBezTo>
                  <a:cubicBezTo>
                    <a:pt x="58" y="95"/>
                    <a:pt x="96" y="57"/>
                    <a:pt x="134" y="20"/>
                  </a:cubicBezTo>
                  <a:cubicBezTo>
                    <a:pt x="152" y="2"/>
                    <a:pt x="164" y="0"/>
                    <a:pt x="186" y="15"/>
                  </a:cubicBezTo>
                  <a:cubicBezTo>
                    <a:pt x="200" y="24"/>
                    <a:pt x="214" y="26"/>
                    <a:pt x="229" y="19"/>
                  </a:cubicBezTo>
                  <a:cubicBezTo>
                    <a:pt x="249" y="9"/>
                    <a:pt x="264" y="12"/>
                    <a:pt x="280" y="29"/>
                  </a:cubicBezTo>
                  <a:cubicBezTo>
                    <a:pt x="309" y="60"/>
                    <a:pt x="340" y="90"/>
                    <a:pt x="371" y="119"/>
                  </a:cubicBezTo>
                  <a:cubicBezTo>
                    <a:pt x="384" y="132"/>
                    <a:pt x="389" y="146"/>
                    <a:pt x="382" y="160"/>
                  </a:cubicBezTo>
                  <a:cubicBezTo>
                    <a:pt x="374" y="175"/>
                    <a:pt x="363" y="190"/>
                    <a:pt x="342" y="188"/>
                  </a:cubicBezTo>
                  <a:cubicBezTo>
                    <a:pt x="336" y="187"/>
                    <a:pt x="331" y="187"/>
                    <a:pt x="323" y="187"/>
                  </a:cubicBezTo>
                  <a:close/>
                </a:path>
              </a:pathLst>
            </a:custGeom>
            <a:solidFill>
              <a:srgbClr val="CC9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Freeform 150">
              <a:extLst>
                <a:ext uri="{FF2B5EF4-FFF2-40B4-BE49-F238E27FC236}">
                  <a16:creationId xmlns:a16="http://schemas.microsoft.com/office/drawing/2014/main" id="{EB591DB5-1ACF-7261-106E-22114642D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" y="1982"/>
              <a:ext cx="13" cy="3"/>
            </a:xfrm>
            <a:custGeom>
              <a:avLst/>
              <a:gdLst>
                <a:gd name="T0" fmla="*/ 46 w 46"/>
                <a:gd name="T1" fmla="*/ 2 h 12"/>
                <a:gd name="T2" fmla="*/ 0 w 46"/>
                <a:gd name="T3" fmla="*/ 12 h 12"/>
                <a:gd name="T4" fmla="*/ 46 w 46"/>
                <a:gd name="T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2">
                  <a:moveTo>
                    <a:pt x="46" y="2"/>
                  </a:moveTo>
                  <a:cubicBezTo>
                    <a:pt x="32" y="12"/>
                    <a:pt x="15" y="9"/>
                    <a:pt x="0" y="12"/>
                  </a:cubicBezTo>
                  <a:cubicBezTo>
                    <a:pt x="14" y="6"/>
                    <a:pt x="29" y="0"/>
                    <a:pt x="46" y="2"/>
                  </a:cubicBezTo>
                  <a:close/>
                </a:path>
              </a:pathLst>
            </a:custGeom>
            <a:solidFill>
              <a:srgbClr val="7FC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Freeform 151">
              <a:extLst>
                <a:ext uri="{FF2B5EF4-FFF2-40B4-BE49-F238E27FC236}">
                  <a16:creationId xmlns:a16="http://schemas.microsoft.com/office/drawing/2014/main" id="{039CF995-9AFB-0C56-D344-3AD563FF3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" y="1461"/>
              <a:ext cx="42" cy="41"/>
            </a:xfrm>
            <a:custGeom>
              <a:avLst/>
              <a:gdLst>
                <a:gd name="T0" fmla="*/ 3 w 151"/>
                <a:gd name="T1" fmla="*/ 73 h 150"/>
                <a:gd name="T2" fmla="*/ 81 w 151"/>
                <a:gd name="T3" fmla="*/ 0 h 150"/>
                <a:gd name="T4" fmla="*/ 151 w 151"/>
                <a:gd name="T5" fmla="*/ 75 h 150"/>
                <a:gd name="T6" fmla="*/ 71 w 151"/>
                <a:gd name="T7" fmla="*/ 148 h 150"/>
                <a:gd name="T8" fmla="*/ 3 w 151"/>
                <a:gd name="T9" fmla="*/ 7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0">
                  <a:moveTo>
                    <a:pt x="3" y="73"/>
                  </a:moveTo>
                  <a:cubicBezTo>
                    <a:pt x="3" y="30"/>
                    <a:pt x="35" y="0"/>
                    <a:pt x="81" y="0"/>
                  </a:cubicBezTo>
                  <a:cubicBezTo>
                    <a:pt x="118" y="0"/>
                    <a:pt x="151" y="35"/>
                    <a:pt x="151" y="75"/>
                  </a:cubicBezTo>
                  <a:cubicBezTo>
                    <a:pt x="151" y="114"/>
                    <a:pt x="112" y="150"/>
                    <a:pt x="71" y="148"/>
                  </a:cubicBezTo>
                  <a:cubicBezTo>
                    <a:pt x="39" y="146"/>
                    <a:pt x="0" y="113"/>
                    <a:pt x="3" y="73"/>
                  </a:cubicBezTo>
                  <a:close/>
                </a:path>
              </a:pathLst>
            </a:custGeom>
            <a:solidFill>
              <a:srgbClr val="D8B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elogramo 3">
            <a:extLst>
              <a:ext uri="{FF2B5EF4-FFF2-40B4-BE49-F238E27FC236}">
                <a16:creationId xmlns:a16="http://schemas.microsoft.com/office/drawing/2014/main" id="{B990309F-B97F-4992-8D86-AB7C0A33619F}"/>
              </a:ext>
            </a:extLst>
          </p:cNvPr>
          <p:cNvSpPr/>
          <p:nvPr/>
        </p:nvSpPr>
        <p:spPr>
          <a:xfrm>
            <a:off x="5410203" y="0"/>
            <a:ext cx="2559625" cy="5143499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360"/>
              <a:gd name="f10" fmla="+- 0 0 -90"/>
              <a:gd name="f11" fmla="+- 0 0 -180"/>
              <a:gd name="f12" fmla="+- 0 0 -27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5 f17 1"/>
              <a:gd name="f26" fmla="*/ f18 1 f3"/>
              <a:gd name="f27" fmla="*/ f19 1 f3"/>
              <a:gd name="f28" fmla="*/ f20 1 f3"/>
              <a:gd name="f29" fmla="*/ f21 1 f3"/>
              <a:gd name="f30" fmla="*/ f22 1 21600"/>
              <a:gd name="f31" fmla="*/ f23 1 21600"/>
              <a:gd name="f32" fmla="*/ 21600 f22 1"/>
              <a:gd name="f33" fmla="*/ 21600 f23 1"/>
              <a:gd name="f34" fmla="+- f26 0 f2"/>
              <a:gd name="f35" fmla="+- f27 0 f2"/>
              <a:gd name="f36" fmla="+- f28 0 f2"/>
              <a:gd name="f37" fmla="+- f29 0 f2"/>
              <a:gd name="f38" fmla="min f31 f30"/>
              <a:gd name="f39" fmla="*/ f32 1 f24"/>
              <a:gd name="f40" fmla="*/ f33 1 f24"/>
              <a:gd name="f41" fmla="val f39"/>
              <a:gd name="f42" fmla="val f40"/>
              <a:gd name="f43" fmla="*/ f16 f38 1"/>
              <a:gd name="f44" fmla="+- f42 0 f16"/>
              <a:gd name="f45" fmla="+- f41 0 f16"/>
              <a:gd name="f46" fmla="*/ f42 f38 1"/>
              <a:gd name="f47" fmla="*/ f41 f38 1"/>
              <a:gd name="f48" fmla="*/ f44 1 2"/>
              <a:gd name="f49" fmla="*/ f45 1 2"/>
              <a:gd name="f50" fmla="min f45 f44"/>
              <a:gd name="f51" fmla="*/ 100000 f45 1"/>
              <a:gd name="f52" fmla="+- f16 f48 0"/>
              <a:gd name="f53" fmla="+- f16 f49 0"/>
              <a:gd name="f54" fmla="*/ f51 1 f50"/>
              <a:gd name="f55" fmla="*/ f50 f17 1"/>
              <a:gd name="f56" fmla="*/ f55 1 200000"/>
              <a:gd name="f57" fmla="*/ f55 1 100000"/>
              <a:gd name="f58" fmla="*/ f25 1 f54"/>
              <a:gd name="f59" fmla="*/ f44 f53 1"/>
              <a:gd name="f60" fmla="*/ f53 f38 1"/>
              <a:gd name="f61" fmla="*/ f52 f38 1"/>
              <a:gd name="f62" fmla="+- f41 0 f56"/>
              <a:gd name="f63" fmla="+- f41 0 f57"/>
              <a:gd name="f64" fmla="+- 1 f58 0"/>
              <a:gd name="f65" fmla="*/ f59 1 f57"/>
              <a:gd name="f66" fmla="*/ f57 f38 1"/>
              <a:gd name="f67" fmla="*/ f56 f38 1"/>
              <a:gd name="f68" fmla="*/ f63 1 2"/>
              <a:gd name="f69" fmla="*/ f64 1 12"/>
              <a:gd name="f70" fmla="val f65"/>
              <a:gd name="f71" fmla="*/ f63 f38 1"/>
              <a:gd name="f72" fmla="*/ f62 f38 1"/>
              <a:gd name="f73" fmla="+- f41 0 f68"/>
              <a:gd name="f74" fmla="*/ f69 f45 1"/>
              <a:gd name="f75" fmla="*/ f69 f44 1"/>
              <a:gd name="f76" fmla="+- f42 0 f70"/>
              <a:gd name="f77" fmla="*/ f68 f38 1"/>
              <a:gd name="f78" fmla="*/ f70 f38 1"/>
              <a:gd name="f79" fmla="+- f41 0 f74"/>
              <a:gd name="f80" fmla="+- f42 0 f75"/>
              <a:gd name="f81" fmla="*/ f74 f38 1"/>
              <a:gd name="f82" fmla="*/ f75 f38 1"/>
              <a:gd name="f83" fmla="*/ f76 f38 1"/>
              <a:gd name="f84" fmla="*/ f73 f38 1"/>
              <a:gd name="f85" fmla="*/ f79 f38 1"/>
              <a:gd name="f86" fmla="*/ f80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60" y="f83"/>
              </a:cxn>
              <a:cxn ang="f34">
                <a:pos x="f84" y="f43"/>
              </a:cxn>
              <a:cxn ang="f35">
                <a:pos x="f72" y="f61"/>
              </a:cxn>
              <a:cxn ang="f36">
                <a:pos x="f77" y="f46"/>
              </a:cxn>
              <a:cxn ang="f36">
                <a:pos x="f60" y="f78"/>
              </a:cxn>
              <a:cxn ang="f37">
                <a:pos x="f67" y="f61"/>
              </a:cxn>
            </a:cxnLst>
            <a:rect l="f81" t="f82" r="f85" b="f86"/>
            <a:pathLst>
              <a:path>
                <a:moveTo>
                  <a:pt x="f43" y="f46"/>
                </a:moveTo>
                <a:lnTo>
                  <a:pt x="f66" y="f43"/>
                </a:lnTo>
                <a:lnTo>
                  <a:pt x="f47" y="f43"/>
                </a:lnTo>
                <a:lnTo>
                  <a:pt x="f71" y="f46"/>
                </a:lnTo>
                <a:close/>
              </a:path>
            </a:pathLst>
          </a:custGeom>
          <a:solidFill>
            <a:srgbClr val="1C458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17DC0"/>
              </a:solidFill>
              <a:uFillTx/>
              <a:latin typeface="Arial"/>
            </a:endParaRPr>
          </a:p>
        </p:txBody>
      </p:sp>
      <p:sp>
        <p:nvSpPr>
          <p:cNvPr id="3" name="Google Shape;606;p32">
            <a:extLst>
              <a:ext uri="{FF2B5EF4-FFF2-40B4-BE49-F238E27FC236}">
                <a16:creationId xmlns:a16="http://schemas.microsoft.com/office/drawing/2014/main" id="{D3A6443C-B878-4166-B417-310A77E0059D}"/>
              </a:ext>
            </a:extLst>
          </p:cNvPr>
          <p:cNvSpPr/>
          <p:nvPr/>
        </p:nvSpPr>
        <p:spPr>
          <a:xfrm>
            <a:off x="4952372" y="1210098"/>
            <a:ext cx="3564898" cy="35645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228600" cap="flat">
            <a:solidFill>
              <a:srgbClr val="4FC3F7"/>
            </a:solidFill>
            <a:prstDash val="solid"/>
            <a:round/>
          </a:ln>
          <a:effectLst>
            <a:outerShdw dist="38098" dir="10140039" algn="tl">
              <a:srgbClr val="1C4587">
                <a:alpha val="61000"/>
              </a:srgbClr>
            </a:outerShdw>
          </a:effectLst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607;p32">
            <a:extLst>
              <a:ext uri="{FF2B5EF4-FFF2-40B4-BE49-F238E27FC236}">
                <a16:creationId xmlns:a16="http://schemas.microsoft.com/office/drawing/2014/main" id="{2F4D4843-7882-42C2-B508-EADDE58D6C1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09601" y="1623498"/>
            <a:ext cx="3933602" cy="2737795"/>
          </a:xfrm>
        </p:spPr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00000"/>
                </a:solidFill>
              </a:rPr>
              <a:t>Do you know what helps you make your point clear?</a:t>
            </a:r>
          </a:p>
          <a:p>
            <a:pPr marL="0" lvl="0" indent="0">
              <a:buNone/>
            </a:pPr>
            <a:r>
              <a:rPr lang="en-US">
                <a:solidFill>
                  <a:srgbClr val="000000"/>
                </a:solidFill>
              </a:rPr>
              <a:t>Lists like this one:</a:t>
            </a:r>
          </a:p>
          <a:p>
            <a:pPr marL="0" lvl="0" indent="0">
              <a:buNone/>
            </a:pPr>
            <a:endParaRPr lang="en-US">
              <a:solidFill>
                <a:srgbClr val="000000"/>
              </a:solidFill>
            </a:endParaRPr>
          </a:p>
          <a:p>
            <a:pPr lvl="0"/>
            <a:r>
              <a:rPr lang="en-US">
                <a:solidFill>
                  <a:srgbClr val="000000"/>
                </a:solidFill>
              </a:rPr>
              <a:t>They’re simple </a:t>
            </a:r>
          </a:p>
          <a:p>
            <a:pPr lvl="0"/>
            <a:r>
              <a:rPr lang="en-US">
                <a:solidFill>
                  <a:srgbClr val="000000"/>
                </a:solidFill>
              </a:rPr>
              <a:t>You can organize your ideas clearly</a:t>
            </a:r>
          </a:p>
          <a:p>
            <a:pPr lvl="0"/>
            <a:r>
              <a:rPr lang="en-US">
                <a:solidFill>
                  <a:srgbClr val="000000"/>
                </a:solidFill>
              </a:rPr>
              <a:t>You’ll never forget to buy milk!</a:t>
            </a:r>
          </a:p>
          <a:p>
            <a:pPr lvl="0" indent="0">
              <a:buNone/>
            </a:pPr>
            <a:endParaRPr lang="en-US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>
                <a:solidFill>
                  <a:srgbClr val="000000"/>
                </a:solidFill>
              </a:rPr>
              <a:t>And the most important thing: the audience won’t miss the point of your presentation</a:t>
            </a:r>
          </a:p>
        </p:txBody>
      </p:sp>
      <p:sp>
        <p:nvSpPr>
          <p:cNvPr id="5" name="Google Shape;609;p32">
            <a:extLst>
              <a:ext uri="{FF2B5EF4-FFF2-40B4-BE49-F238E27FC236}">
                <a16:creationId xmlns:a16="http://schemas.microsoft.com/office/drawing/2014/main" id="{68412A2D-E4F1-4625-9210-37EE2FB8E6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5755" y="601227"/>
            <a:ext cx="3301496" cy="895197"/>
          </a:xfrm>
        </p:spPr>
        <p:txBody>
          <a:bodyPr/>
          <a:lstStyle/>
          <a:p>
            <a:pPr lvl="0"/>
            <a:r>
              <a:rPr lang="en-US" sz="3200">
                <a:solidFill>
                  <a:srgbClr val="017DC0"/>
                </a:solidFill>
              </a:rPr>
              <a:t>ABOUT WORLD OZONE DAY</a:t>
            </a:r>
          </a:p>
        </p:txBody>
      </p:sp>
      <p:grpSp>
        <p:nvGrpSpPr>
          <p:cNvPr id="6" name="Google Shape;613;p32">
            <a:extLst>
              <a:ext uri="{FF2B5EF4-FFF2-40B4-BE49-F238E27FC236}">
                <a16:creationId xmlns:a16="http://schemas.microsoft.com/office/drawing/2014/main" id="{CF7E18E1-6065-40F3-A0F7-6933788AF21E}"/>
              </a:ext>
            </a:extLst>
          </p:cNvPr>
          <p:cNvGrpSpPr/>
          <p:nvPr/>
        </p:nvGrpSpPr>
        <p:grpSpPr>
          <a:xfrm>
            <a:off x="7969818" y="4149364"/>
            <a:ext cx="856619" cy="814236"/>
            <a:chOff x="7969818" y="4149364"/>
            <a:chExt cx="856619" cy="814236"/>
          </a:xfrm>
        </p:grpSpPr>
        <p:sp>
          <p:nvSpPr>
            <p:cNvPr id="7" name="Google Shape;614;p32">
              <a:extLst>
                <a:ext uri="{FF2B5EF4-FFF2-40B4-BE49-F238E27FC236}">
                  <a16:creationId xmlns:a16="http://schemas.microsoft.com/office/drawing/2014/main" id="{229D676C-D226-4658-BF8D-E897F22B76A1}"/>
                </a:ext>
              </a:extLst>
            </p:cNvPr>
            <p:cNvSpPr/>
            <p:nvPr/>
          </p:nvSpPr>
          <p:spPr>
            <a:xfrm>
              <a:off x="7969818" y="4149364"/>
              <a:ext cx="856619" cy="8142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207"/>
                <a:gd name="f4" fmla="val 13504"/>
                <a:gd name="f5" fmla="val 12600"/>
                <a:gd name="f6" fmla="val 3163"/>
                <a:gd name="f7" fmla="val 11295"/>
                <a:gd name="f8" fmla="val 1005"/>
                <a:gd name="f9" fmla="val 10668"/>
                <a:gd name="f10" fmla="val 1"/>
                <a:gd name="f11" fmla="val 9237"/>
                <a:gd name="f12" fmla="val 8610"/>
                <a:gd name="f13" fmla="val 7305"/>
                <a:gd name="f14" fmla="val 3138"/>
                <a:gd name="f15" fmla="val 6928"/>
                <a:gd name="f16" fmla="val 3665"/>
                <a:gd name="f17" fmla="val 6727"/>
                <a:gd name="f18" fmla="val 4293"/>
                <a:gd name="f19" fmla="val 4945"/>
                <a:gd name="f20" fmla="val 5121"/>
                <a:gd name="f21" fmla="val 6602"/>
                <a:gd name="f22" fmla="val 6401"/>
                <a:gd name="f23" fmla="val 6225"/>
                <a:gd name="f24" fmla="val 5849"/>
                <a:gd name="f25" fmla="val 4544"/>
                <a:gd name="f26" fmla="val 3941"/>
                <a:gd name="f27" fmla="val 2486"/>
                <a:gd name="f28" fmla="val 1883"/>
                <a:gd name="f29" fmla="val 553"/>
                <a:gd name="f30" fmla="val 202"/>
                <a:gd name="f31" fmla="val 7003"/>
                <a:gd name="f32" fmla="val 1908"/>
                <a:gd name="f33" fmla="val 8534"/>
                <a:gd name="f34" fmla="val 3916"/>
                <a:gd name="f35" fmla="val 8083"/>
                <a:gd name="f36" fmla="val 3565"/>
                <a:gd name="f37" fmla="val 3389"/>
                <a:gd name="f38" fmla="val 9212"/>
                <a:gd name="f39" fmla="val 9814"/>
                <a:gd name="f40" fmla="val 11948"/>
                <a:gd name="f41" fmla="val 5447"/>
                <a:gd name="f42" fmla="val 7505"/>
                <a:gd name="f43" fmla="val 12902"/>
                <a:gd name="f44" fmla="val 9563"/>
                <a:gd name="f45" fmla="val 12299"/>
                <a:gd name="f46" fmla="val 10467"/>
                <a:gd name="f47" fmla="val 9915"/>
                <a:gd name="f48" fmla="val 9312"/>
                <a:gd name="f49" fmla="val 8108"/>
                <a:gd name="f50" fmla="val 12124"/>
                <a:gd name="f51" fmla="val 8660"/>
                <a:gd name="f52" fmla="val 5522"/>
                <a:gd name="f53" fmla="*/ f0 1 14207"/>
                <a:gd name="f54" fmla="*/ f1 1 13504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4207"/>
                <a:gd name="f61" fmla="*/ f58 1 13504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4207" h="13504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0"/>
                    <a:pt x="f12" y="f8"/>
                  </a:cubicBezTo>
                  <a:lnTo>
                    <a:pt x="f13" y="f14"/>
                  </a:lnTo>
                  <a:cubicBezTo>
                    <a:pt x="f15" y="f16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2" y="f20"/>
                  </a:lnTo>
                  <a:lnTo>
                    <a:pt x="f22" y="f19"/>
                  </a:lnTo>
                  <a:cubicBezTo>
                    <a:pt x="f22" y="f18"/>
                    <a:pt x="f23" y="f16"/>
                    <a:pt x="f24" y="f14"/>
                  </a:cubicBezTo>
                  <a:lnTo>
                    <a:pt x="f25" y="f8"/>
                  </a:lnTo>
                  <a:cubicBezTo>
                    <a:pt x="f26" y="f10"/>
                    <a:pt x="f27" y="f10"/>
                    <a:pt x="f28" y="f8"/>
                  </a:cubicBezTo>
                  <a:lnTo>
                    <a:pt x="f29" y="f14"/>
                  </a:lnTo>
                  <a:cubicBezTo>
                    <a:pt x="f30" y="f16"/>
                    <a:pt x="f10" y="f18"/>
                    <a:pt x="f10" y="f19"/>
                  </a:cubicBezTo>
                  <a:cubicBezTo>
                    <a:pt x="f10" y="f31"/>
                    <a:pt x="f32" y="f33"/>
                    <a:pt x="f34" y="f35"/>
                  </a:cubicBezTo>
                  <a:cubicBezTo>
                    <a:pt x="f36" y="f12"/>
                    <a:pt x="f37" y="f38"/>
                    <a:pt x="f37" y="f39"/>
                  </a:cubicBezTo>
                  <a:cubicBezTo>
                    <a:pt x="f37" y="f40"/>
                    <a:pt x="f41" y="f4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3" y="f52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615;p32">
              <a:extLst>
                <a:ext uri="{FF2B5EF4-FFF2-40B4-BE49-F238E27FC236}">
                  <a16:creationId xmlns:a16="http://schemas.microsoft.com/office/drawing/2014/main" id="{9B279D6D-04C8-40A2-A7BD-D5784882C9D8}"/>
                </a:ext>
              </a:extLst>
            </p:cNvPr>
            <p:cNvSpPr/>
            <p:nvPr/>
          </p:nvSpPr>
          <p:spPr>
            <a:xfrm>
              <a:off x="8036451" y="4258324"/>
              <a:ext cx="254267" cy="289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17"/>
                <a:gd name="f4" fmla="val 4795"/>
                <a:gd name="f5" fmla="val 3464"/>
                <a:gd name="f6" fmla="val 2210"/>
                <a:gd name="f7" fmla="val 3289"/>
                <a:gd name="f8" fmla="val 3439"/>
                <a:gd name="f9" fmla="val 2108"/>
                <a:gd name="f10" fmla="val 778"/>
                <a:gd name="f11" fmla="val 1"/>
                <a:gd name="f12" fmla="*/ f0 1 4217"/>
                <a:gd name="f13" fmla="*/ f1 1 479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217"/>
                <a:gd name="f20" fmla="*/ f17 1 479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217" h="4795">
                  <a:moveTo>
                    <a:pt x="f5" y="f6"/>
                  </a:moveTo>
                  <a:cubicBezTo>
                    <a:pt x="f3" y="f7"/>
                    <a:pt x="f8" y="f4"/>
                    <a:pt x="f9" y="f4"/>
                  </a:cubicBezTo>
                  <a:cubicBezTo>
                    <a:pt x="f10" y="f4"/>
                    <a:pt x="f2" y="f7"/>
                    <a:pt x="f10" y="f6"/>
                  </a:cubicBezTo>
                  <a:lnTo>
                    <a:pt x="f9" y="f11"/>
                  </a:lnTo>
                  <a:close/>
                </a:path>
              </a:pathLst>
            </a:custGeom>
            <a:solidFill>
              <a:srgbClr val="4FC3F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616;p32">
              <a:extLst>
                <a:ext uri="{FF2B5EF4-FFF2-40B4-BE49-F238E27FC236}">
                  <a16:creationId xmlns:a16="http://schemas.microsoft.com/office/drawing/2014/main" id="{DC3A9A7F-D39B-4194-A1B2-DBDD2888D46F}"/>
                </a:ext>
              </a:extLst>
            </p:cNvPr>
            <p:cNvSpPr/>
            <p:nvPr/>
          </p:nvSpPr>
          <p:spPr>
            <a:xfrm>
              <a:off x="8441996" y="4258324"/>
              <a:ext cx="255830" cy="289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43"/>
                <a:gd name="f4" fmla="val 4795"/>
                <a:gd name="f5" fmla="val 3464"/>
                <a:gd name="f6" fmla="val 2210"/>
                <a:gd name="f7" fmla="val 4242"/>
                <a:gd name="f8" fmla="val 3289"/>
                <a:gd name="f9" fmla="val 3439"/>
                <a:gd name="f10" fmla="val 2109"/>
                <a:gd name="f11" fmla="val 779"/>
                <a:gd name="f12" fmla="val 1"/>
                <a:gd name="f13" fmla="*/ f0 1 4243"/>
                <a:gd name="f14" fmla="*/ f1 1 479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243"/>
                <a:gd name="f21" fmla="*/ f18 1 479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243" h="4795">
                  <a:moveTo>
                    <a:pt x="f5" y="f6"/>
                  </a:moveTo>
                  <a:cubicBezTo>
                    <a:pt x="f7" y="f8"/>
                    <a:pt x="f9" y="f4"/>
                    <a:pt x="f10" y="f4"/>
                  </a:cubicBezTo>
                  <a:cubicBezTo>
                    <a:pt x="f11" y="f4"/>
                    <a:pt x="f12" y="f8"/>
                    <a:pt x="f11" y="f6"/>
                  </a:cubicBezTo>
                  <a:lnTo>
                    <a:pt x="f10" y="f12"/>
                  </a:lnTo>
                  <a:close/>
                </a:path>
              </a:pathLst>
            </a:custGeom>
            <a:solidFill>
              <a:srgbClr val="4FC3F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617;p32">
              <a:extLst>
                <a:ext uri="{FF2B5EF4-FFF2-40B4-BE49-F238E27FC236}">
                  <a16:creationId xmlns:a16="http://schemas.microsoft.com/office/drawing/2014/main" id="{7742D02E-2CD1-4191-8C94-74C82325C88B}"/>
                </a:ext>
              </a:extLst>
            </p:cNvPr>
            <p:cNvSpPr/>
            <p:nvPr/>
          </p:nvSpPr>
          <p:spPr>
            <a:xfrm>
              <a:off x="8240728" y="4551965"/>
              <a:ext cx="254331" cy="2890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18"/>
                <a:gd name="f4" fmla="val 4794"/>
                <a:gd name="f5" fmla="val 3464"/>
                <a:gd name="f6" fmla="val 2209"/>
                <a:gd name="f7" fmla="val 4217"/>
                <a:gd name="f8" fmla="val 3288"/>
                <a:gd name="f9" fmla="val 3439"/>
                <a:gd name="f10" fmla="val 2109"/>
                <a:gd name="f11" fmla="val 779"/>
                <a:gd name="f12" fmla="val 1"/>
                <a:gd name="f13" fmla="*/ f0 1 4218"/>
                <a:gd name="f14" fmla="*/ f1 1 47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218"/>
                <a:gd name="f21" fmla="*/ f18 1 47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218" h="4794">
                  <a:moveTo>
                    <a:pt x="f5" y="f6"/>
                  </a:moveTo>
                  <a:cubicBezTo>
                    <a:pt x="f7" y="f8"/>
                    <a:pt x="f9" y="f4"/>
                    <a:pt x="f10" y="f4"/>
                  </a:cubicBezTo>
                  <a:cubicBezTo>
                    <a:pt x="f11" y="f4"/>
                    <a:pt x="f12" y="f8"/>
                    <a:pt x="f11" y="f6"/>
                  </a:cubicBezTo>
                  <a:lnTo>
                    <a:pt x="f10" y="f2"/>
                  </a:lnTo>
                  <a:close/>
                </a:path>
              </a:pathLst>
            </a:custGeom>
            <a:solidFill>
              <a:srgbClr val="4FC3F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11" name="Imagen 2">
            <a:extLst>
              <a:ext uri="{FF2B5EF4-FFF2-40B4-BE49-F238E27FC236}">
                <a16:creationId xmlns:a16="http://schemas.microsoft.com/office/drawing/2014/main" id="{391A9F26-5713-4BD4-9B4A-20A86DDDB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549" y="1260344"/>
            <a:ext cx="4581528" cy="343614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3;p35">
            <a:extLst>
              <a:ext uri="{FF2B5EF4-FFF2-40B4-BE49-F238E27FC236}">
                <a16:creationId xmlns:a16="http://schemas.microsoft.com/office/drawing/2014/main" id="{CD3E4C64-BAD9-4171-A6CF-B0B9BA12B0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4977" y="3489396"/>
            <a:ext cx="2305504" cy="527700"/>
          </a:xfrm>
        </p:spPr>
        <p:txBody>
          <a:bodyPr/>
          <a:lstStyle/>
          <a:p>
            <a:pPr lvl="0"/>
            <a:r>
              <a:rPr lang="en-US">
                <a:solidFill>
                  <a:srgbClr val="017DC0"/>
                </a:solidFill>
              </a:rPr>
              <a:t>PLANTS</a:t>
            </a:r>
          </a:p>
        </p:txBody>
      </p:sp>
      <p:sp>
        <p:nvSpPr>
          <p:cNvPr id="3" name="Google Shape;684;p35">
            <a:extLst>
              <a:ext uri="{FF2B5EF4-FFF2-40B4-BE49-F238E27FC236}">
                <a16:creationId xmlns:a16="http://schemas.microsoft.com/office/drawing/2014/main" id="{B6D66BC5-3349-4D14-A14A-44ED1A6D5E8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14977" y="4075919"/>
            <a:ext cx="2305504" cy="484796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>
                <a:solidFill>
                  <a:srgbClr val="017DC0"/>
                </a:solidFill>
              </a:rPr>
              <a:t>Neptune is the farthest planet from the Sun</a:t>
            </a:r>
          </a:p>
        </p:txBody>
      </p:sp>
      <p:sp>
        <p:nvSpPr>
          <p:cNvPr id="4" name="Google Shape;685;p35">
            <a:extLst>
              <a:ext uri="{FF2B5EF4-FFF2-40B4-BE49-F238E27FC236}">
                <a16:creationId xmlns:a16="http://schemas.microsoft.com/office/drawing/2014/main" id="{00427EE3-7EAA-4F30-8A6B-BBF53712587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14249" y="3489396"/>
            <a:ext cx="2305504" cy="527700"/>
          </a:xfrm>
        </p:spPr>
        <p:txBody>
          <a:bodyPr anchorCtr="1"/>
          <a:lstStyle/>
          <a:p>
            <a:pPr lvl="0" algn="ctr"/>
            <a:r>
              <a:rPr lang="en-US" sz="2000">
                <a:solidFill>
                  <a:srgbClr val="017DC0"/>
                </a:solidFill>
              </a:rPr>
              <a:t>MARINE LIFE</a:t>
            </a:r>
          </a:p>
        </p:txBody>
      </p:sp>
      <p:sp>
        <p:nvSpPr>
          <p:cNvPr id="5" name="Google Shape;686;p35">
            <a:extLst>
              <a:ext uri="{FF2B5EF4-FFF2-40B4-BE49-F238E27FC236}">
                <a16:creationId xmlns:a16="http://schemas.microsoft.com/office/drawing/2014/main" id="{FF3C48BF-2A55-4B69-8203-576373AB338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514249" y="4075919"/>
            <a:ext cx="2305504" cy="484796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>
                <a:solidFill>
                  <a:srgbClr val="017DC0"/>
                </a:solidFill>
              </a:rPr>
              <a:t>Mars is actually a very  cold place</a:t>
            </a:r>
          </a:p>
        </p:txBody>
      </p:sp>
      <p:sp>
        <p:nvSpPr>
          <p:cNvPr id="6" name="Google Shape;691;p35">
            <a:extLst>
              <a:ext uri="{FF2B5EF4-FFF2-40B4-BE49-F238E27FC236}">
                <a16:creationId xmlns:a16="http://schemas.microsoft.com/office/drawing/2014/main" id="{04A504B0-9250-4BED-9D54-A584861BE2A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13521" y="3489396"/>
            <a:ext cx="2305504" cy="527700"/>
          </a:xfrm>
        </p:spPr>
        <p:txBody>
          <a:bodyPr anchorCtr="1"/>
          <a:lstStyle/>
          <a:p>
            <a:pPr lvl="0" algn="ctr"/>
            <a:r>
              <a:rPr lang="en-US" sz="2000">
                <a:solidFill>
                  <a:srgbClr val="017DC0"/>
                </a:solidFill>
              </a:rPr>
              <a:t>ECOSYSTEM</a:t>
            </a:r>
          </a:p>
        </p:txBody>
      </p:sp>
      <p:sp>
        <p:nvSpPr>
          <p:cNvPr id="7" name="Google Shape;692;p35">
            <a:extLst>
              <a:ext uri="{FF2B5EF4-FFF2-40B4-BE49-F238E27FC236}">
                <a16:creationId xmlns:a16="http://schemas.microsoft.com/office/drawing/2014/main" id="{39C44B5E-97AA-4859-A2A3-368CC7E5E2D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213521" y="4075919"/>
            <a:ext cx="2305504" cy="484796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>
                <a:solidFill>
                  <a:srgbClr val="017DC0"/>
                </a:solidFill>
              </a:rPr>
              <a:t>Saturn is composed of hydrogen and helium</a:t>
            </a:r>
          </a:p>
        </p:txBody>
      </p:sp>
      <p:sp>
        <p:nvSpPr>
          <p:cNvPr id="8" name="Google Shape;695;p35">
            <a:extLst>
              <a:ext uri="{FF2B5EF4-FFF2-40B4-BE49-F238E27FC236}">
                <a16:creationId xmlns:a16="http://schemas.microsoft.com/office/drawing/2014/main" id="{9AC47B00-AD46-4364-85E3-F70BDDF211F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537877"/>
            <a:ext cx="7704002" cy="428103"/>
          </a:xfrm>
        </p:spPr>
        <p:txBody>
          <a:bodyPr anchorCtr="1"/>
          <a:lstStyle/>
          <a:p>
            <a:pPr lvl="0" algn="ctr"/>
            <a:r>
              <a:rPr lang="en-US">
                <a:solidFill>
                  <a:srgbClr val="017DC0"/>
                </a:solidFill>
              </a:rPr>
              <a:t>EFFECTS OF OZONE LAYER DEPLETION</a:t>
            </a:r>
          </a:p>
        </p:txBody>
      </p:sp>
      <p:grpSp>
        <p:nvGrpSpPr>
          <p:cNvPr id="9" name="Google Shape;696;p35">
            <a:extLst>
              <a:ext uri="{FF2B5EF4-FFF2-40B4-BE49-F238E27FC236}">
                <a16:creationId xmlns:a16="http://schemas.microsoft.com/office/drawing/2014/main" id="{107E2561-314A-458D-9107-523A889472D0}"/>
              </a:ext>
            </a:extLst>
          </p:cNvPr>
          <p:cNvGrpSpPr/>
          <p:nvPr/>
        </p:nvGrpSpPr>
        <p:grpSpPr>
          <a:xfrm>
            <a:off x="3075172" y="3760012"/>
            <a:ext cx="368402" cy="355253"/>
            <a:chOff x="3075172" y="3760012"/>
            <a:chExt cx="368402" cy="355253"/>
          </a:xfrm>
        </p:grpSpPr>
        <p:sp>
          <p:nvSpPr>
            <p:cNvPr id="10" name="Google Shape;697;p35">
              <a:extLst>
                <a:ext uri="{FF2B5EF4-FFF2-40B4-BE49-F238E27FC236}">
                  <a16:creationId xmlns:a16="http://schemas.microsoft.com/office/drawing/2014/main" id="{C07E39C7-0D35-4AB1-B092-BFFA55350DD1}"/>
                </a:ext>
              </a:extLst>
            </p:cNvPr>
            <p:cNvSpPr/>
            <p:nvPr/>
          </p:nvSpPr>
          <p:spPr>
            <a:xfrm>
              <a:off x="3075172" y="3760012"/>
              <a:ext cx="368402" cy="3552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975"/>
                <a:gd name="f4" fmla="val 18298"/>
                <a:gd name="f5" fmla="val 9488"/>
                <a:gd name="f6" fmla="val 8835"/>
                <a:gd name="f7" fmla="val 8258"/>
                <a:gd name="f8" fmla="val 427"/>
                <a:gd name="f9" fmla="val 8032"/>
                <a:gd name="f10" fmla="val 1029"/>
                <a:gd name="f11" fmla="val 6275"/>
                <a:gd name="f12" fmla="val 5923"/>
                <a:gd name="f13" fmla="val 1381"/>
                <a:gd name="f14" fmla="val 7680"/>
                <a:gd name="f15" fmla="val 8182"/>
                <a:gd name="f16" fmla="val 10140"/>
                <a:gd name="f17" fmla="val 10617"/>
                <a:gd name="f18" fmla="val 12374"/>
                <a:gd name="f19" fmla="val 17268"/>
                <a:gd name="f20" fmla="val 17870"/>
                <a:gd name="f21" fmla="val 18297"/>
                <a:gd name="f22" fmla="val 10165"/>
                <a:gd name="f23" fmla="val 10743"/>
                <a:gd name="f24" fmla="val 10968"/>
                <a:gd name="f25" fmla="val 12725"/>
                <a:gd name="f26" fmla="val 17595"/>
                <a:gd name="f27" fmla="*/ f0 1 18975"/>
                <a:gd name="f28" fmla="*/ f1 1 1829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18975"/>
                <a:gd name="f35" fmla="*/ f32 1 1829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8975" h="182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2" y="f15"/>
                    <a:pt x="f2" y="f16"/>
                    <a:pt x="f13" y="f17"/>
                  </a:cubicBezTo>
                  <a:lnTo>
                    <a:pt x="f11" y="f18"/>
                  </a:lnTo>
                  <a:lnTo>
                    <a:pt x="f9" y="f19"/>
                  </a:lnTo>
                  <a:cubicBezTo>
                    <a:pt x="f7" y="f20"/>
                    <a:pt x="f6" y="f21"/>
                    <a:pt x="f5" y="f21"/>
                  </a:cubicBezTo>
                  <a:cubicBezTo>
                    <a:pt x="f22" y="f21"/>
                    <a:pt x="f23" y="f20"/>
                    <a:pt x="f24" y="f19"/>
                  </a:cubicBezTo>
                  <a:lnTo>
                    <a:pt x="f25" y="f18"/>
                  </a:lnTo>
                  <a:lnTo>
                    <a:pt x="f26" y="f17"/>
                  </a:lnTo>
                  <a:cubicBezTo>
                    <a:pt x="f3" y="f16"/>
                    <a:pt x="f3" y="f15"/>
                    <a:pt x="f26" y="f14"/>
                  </a:cubicBezTo>
                  <a:lnTo>
                    <a:pt x="f25" y="f12"/>
                  </a:lnTo>
                  <a:lnTo>
                    <a:pt x="f24" y="f10"/>
                  </a:lnTo>
                  <a:cubicBezTo>
                    <a:pt x="f23" y="f8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  <a:effectLst>
              <a:outerShdw dist="19046" dir="5400000" algn="tl">
                <a:srgbClr val="1C4587">
                  <a:alpha val="50000"/>
                </a:srgbClr>
              </a:outerShdw>
            </a:effectLst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698;p35">
              <a:extLst>
                <a:ext uri="{FF2B5EF4-FFF2-40B4-BE49-F238E27FC236}">
                  <a16:creationId xmlns:a16="http://schemas.microsoft.com/office/drawing/2014/main" id="{9A1BDFA7-DBA8-4355-A6B8-280A1F5CB28D}"/>
                </a:ext>
              </a:extLst>
            </p:cNvPr>
            <p:cNvSpPr/>
            <p:nvPr/>
          </p:nvSpPr>
          <p:spPr>
            <a:xfrm>
              <a:off x="3112681" y="3790709"/>
              <a:ext cx="293869" cy="2938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136"/>
                <a:gd name="f4" fmla="val 15135"/>
                <a:gd name="f5" fmla="val 7556"/>
                <a:gd name="f6" fmla="val 5548"/>
                <a:gd name="f7" fmla="val 5572"/>
                <a:gd name="f8" fmla="val 1"/>
                <a:gd name="f9" fmla="val 7580"/>
                <a:gd name="f10" fmla="val 9588"/>
                <a:gd name="f11" fmla="val 9589"/>
                <a:gd name="f12" fmla="*/ f0 1 15136"/>
                <a:gd name="f13" fmla="*/ f1 1 151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5136"/>
                <a:gd name="f20" fmla="*/ f17 1 151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5136" h="15135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6" y="f10"/>
                  </a:lnTo>
                  <a:lnTo>
                    <a:pt x="f5" y="f4"/>
                  </a:lnTo>
                  <a:lnTo>
                    <a:pt x="f11" y="f10"/>
                  </a:lnTo>
                  <a:lnTo>
                    <a:pt x="f4" y="f9"/>
                  </a:lnTo>
                  <a:lnTo>
                    <a:pt x="f11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D581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17DC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" name="Group 4">
            <a:extLst>
              <a:ext uri="{FF2B5EF4-FFF2-40B4-BE49-F238E27FC236}">
                <a16:creationId xmlns:a16="http://schemas.microsoft.com/office/drawing/2014/main" id="{03C95F9B-B3CE-4F7C-B55E-695A17560C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22375" y="1876426"/>
            <a:ext cx="1490663" cy="1481138"/>
            <a:chOff x="770" y="1182"/>
            <a:chExt cx="939" cy="933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3CD609A4-EA93-FB1B-827B-9DD00B5ED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" y="1320"/>
              <a:ext cx="650" cy="640"/>
            </a:xfrm>
            <a:custGeom>
              <a:avLst/>
              <a:gdLst>
                <a:gd name="T0" fmla="*/ 6 w 1726"/>
                <a:gd name="T1" fmla="*/ 733 h 1699"/>
                <a:gd name="T2" fmla="*/ 100 w 1726"/>
                <a:gd name="T3" fmla="*/ 451 h 1699"/>
                <a:gd name="T4" fmla="*/ 891 w 1726"/>
                <a:gd name="T5" fmla="*/ 20 h 1699"/>
                <a:gd name="T6" fmla="*/ 1549 w 1726"/>
                <a:gd name="T7" fmla="*/ 422 h 1699"/>
                <a:gd name="T8" fmla="*/ 1501 w 1726"/>
                <a:gd name="T9" fmla="*/ 1355 h 1699"/>
                <a:gd name="T10" fmla="*/ 783 w 1726"/>
                <a:gd name="T11" fmla="*/ 1687 h 1699"/>
                <a:gd name="T12" fmla="*/ 26 w 1726"/>
                <a:gd name="T13" fmla="*/ 1071 h 1699"/>
                <a:gd name="T14" fmla="*/ 26 w 1726"/>
                <a:gd name="T15" fmla="*/ 1065 h 1699"/>
                <a:gd name="T16" fmla="*/ 22 w 1726"/>
                <a:gd name="T17" fmla="*/ 1038 h 1699"/>
                <a:gd name="T18" fmla="*/ 30 w 1726"/>
                <a:gd name="T19" fmla="*/ 1012 h 1699"/>
                <a:gd name="T20" fmla="*/ 48 w 1726"/>
                <a:gd name="T21" fmla="*/ 1023 h 1699"/>
                <a:gd name="T22" fmla="*/ 77 w 1726"/>
                <a:gd name="T23" fmla="*/ 1089 h 1699"/>
                <a:gd name="T24" fmla="*/ 103 w 1726"/>
                <a:gd name="T25" fmla="*/ 1142 h 1699"/>
                <a:gd name="T26" fmla="*/ 112 w 1726"/>
                <a:gd name="T27" fmla="*/ 1168 h 1699"/>
                <a:gd name="T28" fmla="*/ 157 w 1726"/>
                <a:gd name="T29" fmla="*/ 1257 h 1699"/>
                <a:gd name="T30" fmla="*/ 182 w 1726"/>
                <a:gd name="T31" fmla="*/ 1301 h 1699"/>
                <a:gd name="T32" fmla="*/ 211 w 1726"/>
                <a:gd name="T33" fmla="*/ 1347 h 1699"/>
                <a:gd name="T34" fmla="*/ 264 w 1726"/>
                <a:gd name="T35" fmla="*/ 1401 h 1699"/>
                <a:gd name="T36" fmla="*/ 303 w 1726"/>
                <a:gd name="T37" fmla="*/ 1440 h 1699"/>
                <a:gd name="T38" fmla="*/ 336 w 1726"/>
                <a:gd name="T39" fmla="*/ 1456 h 1699"/>
                <a:gd name="T40" fmla="*/ 373 w 1726"/>
                <a:gd name="T41" fmla="*/ 1480 h 1699"/>
                <a:gd name="T42" fmla="*/ 400 w 1726"/>
                <a:gd name="T43" fmla="*/ 1494 h 1699"/>
                <a:gd name="T44" fmla="*/ 430 w 1726"/>
                <a:gd name="T45" fmla="*/ 1501 h 1699"/>
                <a:gd name="T46" fmla="*/ 485 w 1726"/>
                <a:gd name="T47" fmla="*/ 1547 h 1699"/>
                <a:gd name="T48" fmla="*/ 751 w 1726"/>
                <a:gd name="T49" fmla="*/ 1626 h 1699"/>
                <a:gd name="T50" fmla="*/ 1206 w 1726"/>
                <a:gd name="T51" fmla="*/ 1534 h 1699"/>
                <a:gd name="T52" fmla="*/ 1520 w 1726"/>
                <a:gd name="T53" fmla="*/ 1216 h 1699"/>
                <a:gd name="T54" fmla="*/ 1607 w 1726"/>
                <a:gd name="T55" fmla="*/ 933 h 1699"/>
                <a:gd name="T56" fmla="*/ 1540 w 1726"/>
                <a:gd name="T57" fmla="*/ 530 h 1699"/>
                <a:gd name="T58" fmla="*/ 1197 w 1726"/>
                <a:gd name="T59" fmla="*/ 166 h 1699"/>
                <a:gd name="T60" fmla="*/ 1175 w 1726"/>
                <a:gd name="T61" fmla="*/ 159 h 1699"/>
                <a:gd name="T62" fmla="*/ 1160 w 1726"/>
                <a:gd name="T63" fmla="*/ 155 h 1699"/>
                <a:gd name="T64" fmla="*/ 1098 w 1726"/>
                <a:gd name="T65" fmla="*/ 105 h 1699"/>
                <a:gd name="T66" fmla="*/ 1037 w 1726"/>
                <a:gd name="T67" fmla="*/ 86 h 1699"/>
                <a:gd name="T68" fmla="*/ 971 w 1726"/>
                <a:gd name="T69" fmla="*/ 73 h 1699"/>
                <a:gd name="T70" fmla="*/ 769 w 1726"/>
                <a:gd name="T71" fmla="*/ 64 h 1699"/>
                <a:gd name="T72" fmla="*/ 680 w 1726"/>
                <a:gd name="T73" fmla="*/ 83 h 1699"/>
                <a:gd name="T74" fmla="*/ 582 w 1726"/>
                <a:gd name="T75" fmla="*/ 99 h 1699"/>
                <a:gd name="T76" fmla="*/ 553 w 1726"/>
                <a:gd name="T77" fmla="*/ 120 h 1699"/>
                <a:gd name="T78" fmla="*/ 554 w 1726"/>
                <a:gd name="T79" fmla="*/ 129 h 1699"/>
                <a:gd name="T80" fmla="*/ 537 w 1726"/>
                <a:gd name="T81" fmla="*/ 155 h 1699"/>
                <a:gd name="T82" fmla="*/ 481 w 1726"/>
                <a:gd name="T83" fmla="*/ 159 h 1699"/>
                <a:gd name="T84" fmla="*/ 337 w 1726"/>
                <a:gd name="T85" fmla="*/ 255 h 1699"/>
                <a:gd name="T86" fmla="*/ 338 w 1726"/>
                <a:gd name="T87" fmla="*/ 278 h 1699"/>
                <a:gd name="T88" fmla="*/ 362 w 1726"/>
                <a:gd name="T89" fmla="*/ 307 h 1699"/>
                <a:gd name="T90" fmla="*/ 346 w 1726"/>
                <a:gd name="T91" fmla="*/ 367 h 1699"/>
                <a:gd name="T92" fmla="*/ 240 w 1726"/>
                <a:gd name="T93" fmla="*/ 463 h 1699"/>
                <a:gd name="T94" fmla="*/ 169 w 1726"/>
                <a:gd name="T95" fmla="*/ 494 h 1699"/>
                <a:gd name="T96" fmla="*/ 130 w 1726"/>
                <a:gd name="T97" fmla="*/ 519 h 1699"/>
                <a:gd name="T98" fmla="*/ 58 w 1726"/>
                <a:gd name="T99" fmla="*/ 802 h 1699"/>
                <a:gd name="T100" fmla="*/ 56 w 1726"/>
                <a:gd name="T101" fmla="*/ 866 h 1699"/>
                <a:gd name="T102" fmla="*/ 76 w 1726"/>
                <a:gd name="T103" fmla="*/ 852 h 1699"/>
                <a:gd name="T104" fmla="*/ 89 w 1726"/>
                <a:gd name="T105" fmla="*/ 874 h 1699"/>
                <a:gd name="T106" fmla="*/ 58 w 1726"/>
                <a:gd name="T107" fmla="*/ 896 h 1699"/>
                <a:gd name="T108" fmla="*/ 2 w 1726"/>
                <a:gd name="T109" fmla="*/ 846 h 1699"/>
                <a:gd name="T110" fmla="*/ 6 w 1726"/>
                <a:gd name="T111" fmla="*/ 733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26" h="1699">
                  <a:moveTo>
                    <a:pt x="6" y="733"/>
                  </a:moveTo>
                  <a:cubicBezTo>
                    <a:pt x="19" y="633"/>
                    <a:pt x="49" y="538"/>
                    <a:pt x="100" y="451"/>
                  </a:cubicBezTo>
                  <a:cubicBezTo>
                    <a:pt x="277" y="149"/>
                    <a:pt x="543" y="0"/>
                    <a:pt x="891" y="20"/>
                  </a:cubicBezTo>
                  <a:cubicBezTo>
                    <a:pt x="1177" y="36"/>
                    <a:pt x="1398" y="177"/>
                    <a:pt x="1549" y="422"/>
                  </a:cubicBezTo>
                  <a:cubicBezTo>
                    <a:pt x="1726" y="711"/>
                    <a:pt x="1707" y="1086"/>
                    <a:pt x="1501" y="1355"/>
                  </a:cubicBezTo>
                  <a:cubicBezTo>
                    <a:pt x="1320" y="1590"/>
                    <a:pt x="1078" y="1699"/>
                    <a:pt x="783" y="1687"/>
                  </a:cubicBezTo>
                  <a:cubicBezTo>
                    <a:pt x="432" y="1673"/>
                    <a:pt x="112" y="1409"/>
                    <a:pt x="26" y="1071"/>
                  </a:cubicBezTo>
                  <a:cubicBezTo>
                    <a:pt x="25" y="1069"/>
                    <a:pt x="26" y="1067"/>
                    <a:pt x="26" y="1065"/>
                  </a:cubicBezTo>
                  <a:cubicBezTo>
                    <a:pt x="27" y="1055"/>
                    <a:pt x="26" y="1047"/>
                    <a:pt x="22" y="1038"/>
                  </a:cubicBezTo>
                  <a:cubicBezTo>
                    <a:pt x="17" y="1028"/>
                    <a:pt x="21" y="1017"/>
                    <a:pt x="30" y="1012"/>
                  </a:cubicBezTo>
                  <a:cubicBezTo>
                    <a:pt x="40" y="1007"/>
                    <a:pt x="43" y="1019"/>
                    <a:pt x="48" y="1023"/>
                  </a:cubicBezTo>
                  <a:cubicBezTo>
                    <a:pt x="70" y="1041"/>
                    <a:pt x="73" y="1064"/>
                    <a:pt x="77" y="1089"/>
                  </a:cubicBezTo>
                  <a:cubicBezTo>
                    <a:pt x="80" y="1108"/>
                    <a:pt x="81" y="1131"/>
                    <a:pt x="103" y="1142"/>
                  </a:cubicBezTo>
                  <a:cubicBezTo>
                    <a:pt x="111" y="1146"/>
                    <a:pt x="112" y="1159"/>
                    <a:pt x="112" y="1168"/>
                  </a:cubicBezTo>
                  <a:cubicBezTo>
                    <a:pt x="113" y="1205"/>
                    <a:pt x="137" y="1231"/>
                    <a:pt x="157" y="1257"/>
                  </a:cubicBezTo>
                  <a:cubicBezTo>
                    <a:pt x="167" y="1272"/>
                    <a:pt x="177" y="1285"/>
                    <a:pt x="182" y="1301"/>
                  </a:cubicBezTo>
                  <a:cubicBezTo>
                    <a:pt x="187" y="1320"/>
                    <a:pt x="198" y="1333"/>
                    <a:pt x="211" y="1347"/>
                  </a:cubicBezTo>
                  <a:cubicBezTo>
                    <a:pt x="228" y="1366"/>
                    <a:pt x="245" y="1384"/>
                    <a:pt x="264" y="1401"/>
                  </a:cubicBezTo>
                  <a:cubicBezTo>
                    <a:pt x="278" y="1414"/>
                    <a:pt x="292" y="1425"/>
                    <a:pt x="303" y="1440"/>
                  </a:cubicBezTo>
                  <a:cubicBezTo>
                    <a:pt x="311" y="1451"/>
                    <a:pt x="322" y="1457"/>
                    <a:pt x="336" y="1456"/>
                  </a:cubicBezTo>
                  <a:cubicBezTo>
                    <a:pt x="352" y="1458"/>
                    <a:pt x="361" y="1472"/>
                    <a:pt x="373" y="1480"/>
                  </a:cubicBezTo>
                  <a:cubicBezTo>
                    <a:pt x="382" y="1485"/>
                    <a:pt x="388" y="1495"/>
                    <a:pt x="400" y="1494"/>
                  </a:cubicBezTo>
                  <a:cubicBezTo>
                    <a:pt x="414" y="1482"/>
                    <a:pt x="423" y="1488"/>
                    <a:pt x="430" y="1501"/>
                  </a:cubicBezTo>
                  <a:cubicBezTo>
                    <a:pt x="438" y="1529"/>
                    <a:pt x="464" y="1536"/>
                    <a:pt x="485" y="1547"/>
                  </a:cubicBezTo>
                  <a:cubicBezTo>
                    <a:pt x="569" y="1590"/>
                    <a:pt x="658" y="1617"/>
                    <a:pt x="751" y="1626"/>
                  </a:cubicBezTo>
                  <a:cubicBezTo>
                    <a:pt x="912" y="1643"/>
                    <a:pt x="1064" y="1611"/>
                    <a:pt x="1206" y="1534"/>
                  </a:cubicBezTo>
                  <a:cubicBezTo>
                    <a:pt x="1343" y="1460"/>
                    <a:pt x="1446" y="1353"/>
                    <a:pt x="1520" y="1216"/>
                  </a:cubicBezTo>
                  <a:cubicBezTo>
                    <a:pt x="1568" y="1127"/>
                    <a:pt x="1596" y="1033"/>
                    <a:pt x="1607" y="933"/>
                  </a:cubicBezTo>
                  <a:cubicBezTo>
                    <a:pt x="1622" y="793"/>
                    <a:pt x="1599" y="658"/>
                    <a:pt x="1540" y="530"/>
                  </a:cubicBezTo>
                  <a:cubicBezTo>
                    <a:pt x="1467" y="371"/>
                    <a:pt x="1353" y="249"/>
                    <a:pt x="1197" y="166"/>
                  </a:cubicBezTo>
                  <a:cubicBezTo>
                    <a:pt x="1190" y="162"/>
                    <a:pt x="1184" y="157"/>
                    <a:pt x="1175" y="159"/>
                  </a:cubicBezTo>
                  <a:cubicBezTo>
                    <a:pt x="1169" y="160"/>
                    <a:pt x="1163" y="159"/>
                    <a:pt x="1160" y="155"/>
                  </a:cubicBezTo>
                  <a:cubicBezTo>
                    <a:pt x="1145" y="131"/>
                    <a:pt x="1120" y="120"/>
                    <a:pt x="1098" y="105"/>
                  </a:cubicBezTo>
                  <a:cubicBezTo>
                    <a:pt x="1079" y="93"/>
                    <a:pt x="1058" y="91"/>
                    <a:pt x="1037" y="86"/>
                  </a:cubicBezTo>
                  <a:cubicBezTo>
                    <a:pt x="1016" y="81"/>
                    <a:pt x="993" y="76"/>
                    <a:pt x="971" y="73"/>
                  </a:cubicBezTo>
                  <a:cubicBezTo>
                    <a:pt x="904" y="62"/>
                    <a:pt x="837" y="60"/>
                    <a:pt x="769" y="64"/>
                  </a:cubicBezTo>
                  <a:cubicBezTo>
                    <a:pt x="738" y="66"/>
                    <a:pt x="710" y="75"/>
                    <a:pt x="680" y="83"/>
                  </a:cubicBezTo>
                  <a:cubicBezTo>
                    <a:pt x="648" y="91"/>
                    <a:pt x="615" y="95"/>
                    <a:pt x="582" y="99"/>
                  </a:cubicBezTo>
                  <a:cubicBezTo>
                    <a:pt x="570" y="101"/>
                    <a:pt x="555" y="102"/>
                    <a:pt x="553" y="120"/>
                  </a:cubicBezTo>
                  <a:cubicBezTo>
                    <a:pt x="553" y="123"/>
                    <a:pt x="554" y="126"/>
                    <a:pt x="554" y="129"/>
                  </a:cubicBezTo>
                  <a:cubicBezTo>
                    <a:pt x="557" y="144"/>
                    <a:pt x="553" y="154"/>
                    <a:pt x="537" y="155"/>
                  </a:cubicBezTo>
                  <a:cubicBezTo>
                    <a:pt x="517" y="142"/>
                    <a:pt x="500" y="148"/>
                    <a:pt x="481" y="159"/>
                  </a:cubicBezTo>
                  <a:cubicBezTo>
                    <a:pt x="430" y="187"/>
                    <a:pt x="381" y="217"/>
                    <a:pt x="337" y="255"/>
                  </a:cubicBezTo>
                  <a:cubicBezTo>
                    <a:pt x="325" y="264"/>
                    <a:pt x="325" y="270"/>
                    <a:pt x="338" y="278"/>
                  </a:cubicBezTo>
                  <a:cubicBezTo>
                    <a:pt x="349" y="285"/>
                    <a:pt x="357" y="295"/>
                    <a:pt x="362" y="307"/>
                  </a:cubicBezTo>
                  <a:cubicBezTo>
                    <a:pt x="372" y="330"/>
                    <a:pt x="367" y="353"/>
                    <a:pt x="346" y="367"/>
                  </a:cubicBezTo>
                  <a:cubicBezTo>
                    <a:pt x="307" y="395"/>
                    <a:pt x="271" y="426"/>
                    <a:pt x="240" y="463"/>
                  </a:cubicBezTo>
                  <a:cubicBezTo>
                    <a:pt x="222" y="484"/>
                    <a:pt x="198" y="497"/>
                    <a:pt x="169" y="494"/>
                  </a:cubicBezTo>
                  <a:cubicBezTo>
                    <a:pt x="149" y="491"/>
                    <a:pt x="138" y="500"/>
                    <a:pt x="130" y="519"/>
                  </a:cubicBezTo>
                  <a:cubicBezTo>
                    <a:pt x="90" y="609"/>
                    <a:pt x="63" y="703"/>
                    <a:pt x="58" y="802"/>
                  </a:cubicBezTo>
                  <a:cubicBezTo>
                    <a:pt x="57" y="823"/>
                    <a:pt x="53" y="844"/>
                    <a:pt x="56" y="866"/>
                  </a:cubicBezTo>
                  <a:cubicBezTo>
                    <a:pt x="64" y="862"/>
                    <a:pt x="65" y="849"/>
                    <a:pt x="76" y="852"/>
                  </a:cubicBezTo>
                  <a:cubicBezTo>
                    <a:pt x="86" y="856"/>
                    <a:pt x="92" y="863"/>
                    <a:pt x="89" y="874"/>
                  </a:cubicBezTo>
                  <a:cubicBezTo>
                    <a:pt x="84" y="888"/>
                    <a:pt x="72" y="894"/>
                    <a:pt x="58" y="896"/>
                  </a:cubicBezTo>
                  <a:cubicBezTo>
                    <a:pt x="27" y="899"/>
                    <a:pt x="3" y="877"/>
                    <a:pt x="2" y="846"/>
                  </a:cubicBezTo>
                  <a:cubicBezTo>
                    <a:pt x="0" y="808"/>
                    <a:pt x="4" y="770"/>
                    <a:pt x="6" y="733"/>
                  </a:cubicBezTo>
                  <a:close/>
                </a:path>
              </a:pathLst>
            </a:custGeom>
            <a:solidFill>
              <a:srgbClr val="384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88A49564-8C18-A403-A611-5B50723C8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1584"/>
              <a:ext cx="464" cy="302"/>
            </a:xfrm>
            <a:custGeom>
              <a:avLst/>
              <a:gdLst>
                <a:gd name="T0" fmla="*/ 406 w 1232"/>
                <a:gd name="T1" fmla="*/ 797 h 801"/>
                <a:gd name="T2" fmla="*/ 411 w 1232"/>
                <a:gd name="T3" fmla="*/ 632 h 801"/>
                <a:gd name="T4" fmla="*/ 471 w 1232"/>
                <a:gd name="T5" fmla="*/ 605 h 801"/>
                <a:gd name="T6" fmla="*/ 539 w 1232"/>
                <a:gd name="T7" fmla="*/ 688 h 801"/>
                <a:gd name="T8" fmla="*/ 565 w 1232"/>
                <a:gd name="T9" fmla="*/ 639 h 801"/>
                <a:gd name="T10" fmla="*/ 636 w 1232"/>
                <a:gd name="T11" fmla="*/ 569 h 801"/>
                <a:gd name="T12" fmla="*/ 671 w 1232"/>
                <a:gd name="T13" fmla="*/ 716 h 801"/>
                <a:gd name="T14" fmla="*/ 776 w 1232"/>
                <a:gd name="T15" fmla="*/ 734 h 801"/>
                <a:gd name="T16" fmla="*/ 1122 w 1232"/>
                <a:gd name="T17" fmla="*/ 727 h 801"/>
                <a:gd name="T18" fmla="*/ 1169 w 1232"/>
                <a:gd name="T19" fmla="*/ 649 h 801"/>
                <a:gd name="T20" fmla="*/ 1010 w 1232"/>
                <a:gd name="T21" fmla="*/ 546 h 801"/>
                <a:gd name="T22" fmla="*/ 920 w 1232"/>
                <a:gd name="T23" fmla="*/ 338 h 801"/>
                <a:gd name="T24" fmla="*/ 950 w 1232"/>
                <a:gd name="T25" fmla="*/ 243 h 801"/>
                <a:gd name="T26" fmla="*/ 760 w 1232"/>
                <a:gd name="T27" fmla="*/ 136 h 801"/>
                <a:gd name="T28" fmla="*/ 603 w 1232"/>
                <a:gd name="T29" fmla="*/ 316 h 801"/>
                <a:gd name="T30" fmla="*/ 542 w 1232"/>
                <a:gd name="T31" fmla="*/ 379 h 801"/>
                <a:gd name="T32" fmla="*/ 520 w 1232"/>
                <a:gd name="T33" fmla="*/ 147 h 801"/>
                <a:gd name="T34" fmla="*/ 550 w 1232"/>
                <a:gd name="T35" fmla="*/ 78 h 801"/>
                <a:gd name="T36" fmla="*/ 460 w 1232"/>
                <a:gd name="T37" fmla="*/ 96 h 801"/>
                <a:gd name="T38" fmla="*/ 254 w 1232"/>
                <a:gd name="T39" fmla="*/ 58 h 801"/>
                <a:gd name="T40" fmla="*/ 112 w 1232"/>
                <a:gd name="T41" fmla="*/ 153 h 801"/>
                <a:gd name="T42" fmla="*/ 65 w 1232"/>
                <a:gd name="T43" fmla="*/ 237 h 801"/>
                <a:gd name="T44" fmla="*/ 333 w 1232"/>
                <a:gd name="T45" fmla="*/ 742 h 801"/>
                <a:gd name="T46" fmla="*/ 343 w 1232"/>
                <a:gd name="T47" fmla="*/ 760 h 801"/>
                <a:gd name="T48" fmla="*/ 230 w 1232"/>
                <a:gd name="T49" fmla="*/ 673 h 801"/>
                <a:gd name="T50" fmla="*/ 166 w 1232"/>
                <a:gd name="T51" fmla="*/ 569 h 801"/>
                <a:gd name="T52" fmla="*/ 108 w 1232"/>
                <a:gd name="T53" fmla="*/ 452 h 801"/>
                <a:gd name="T54" fmla="*/ 86 w 1232"/>
                <a:gd name="T55" fmla="*/ 428 h 801"/>
                <a:gd name="T56" fmla="*/ 70 w 1232"/>
                <a:gd name="T57" fmla="*/ 347 h 801"/>
                <a:gd name="T58" fmla="*/ 36 w 1232"/>
                <a:gd name="T59" fmla="*/ 316 h 801"/>
                <a:gd name="T60" fmla="*/ 31 w 1232"/>
                <a:gd name="T61" fmla="*/ 365 h 801"/>
                <a:gd name="T62" fmla="*/ 11 w 1232"/>
                <a:gd name="T63" fmla="*/ 33 h 801"/>
                <a:gd name="T64" fmla="*/ 12 w 1232"/>
                <a:gd name="T65" fmla="*/ 151 h 801"/>
                <a:gd name="T66" fmla="*/ 78 w 1232"/>
                <a:gd name="T67" fmla="*/ 152 h 801"/>
                <a:gd name="T68" fmla="*/ 103 w 1232"/>
                <a:gd name="T69" fmla="*/ 129 h 801"/>
                <a:gd name="T70" fmla="*/ 125 w 1232"/>
                <a:gd name="T71" fmla="*/ 64 h 801"/>
                <a:gd name="T72" fmla="*/ 145 w 1232"/>
                <a:gd name="T73" fmla="*/ 39 h 801"/>
                <a:gd name="T74" fmla="*/ 358 w 1232"/>
                <a:gd name="T75" fmla="*/ 54 h 801"/>
                <a:gd name="T76" fmla="*/ 455 w 1232"/>
                <a:gd name="T77" fmla="*/ 56 h 801"/>
                <a:gd name="T78" fmla="*/ 580 w 1232"/>
                <a:gd name="T79" fmla="*/ 54 h 801"/>
                <a:gd name="T80" fmla="*/ 535 w 1232"/>
                <a:gd name="T81" fmla="*/ 182 h 801"/>
                <a:gd name="T82" fmla="*/ 547 w 1232"/>
                <a:gd name="T83" fmla="*/ 339 h 801"/>
                <a:gd name="T84" fmla="*/ 566 w 1232"/>
                <a:gd name="T85" fmla="*/ 331 h 801"/>
                <a:gd name="T86" fmla="*/ 745 w 1232"/>
                <a:gd name="T87" fmla="*/ 102 h 801"/>
                <a:gd name="T88" fmla="*/ 982 w 1232"/>
                <a:gd name="T89" fmla="*/ 224 h 801"/>
                <a:gd name="T90" fmla="*/ 941 w 1232"/>
                <a:gd name="T91" fmla="*/ 372 h 801"/>
                <a:gd name="T92" fmla="*/ 1015 w 1232"/>
                <a:gd name="T93" fmla="*/ 501 h 801"/>
                <a:gd name="T94" fmla="*/ 1148 w 1232"/>
                <a:gd name="T95" fmla="*/ 585 h 801"/>
                <a:gd name="T96" fmla="*/ 1180 w 1232"/>
                <a:gd name="T97" fmla="*/ 746 h 801"/>
                <a:gd name="T98" fmla="*/ 1022 w 1232"/>
                <a:gd name="T99" fmla="*/ 774 h 801"/>
                <a:gd name="T100" fmla="*/ 703 w 1232"/>
                <a:gd name="T101" fmla="*/ 767 h 801"/>
                <a:gd name="T102" fmla="*/ 622 w 1232"/>
                <a:gd name="T103" fmla="*/ 743 h 801"/>
                <a:gd name="T104" fmla="*/ 619 w 1232"/>
                <a:gd name="T105" fmla="*/ 607 h 801"/>
                <a:gd name="T106" fmla="*/ 604 w 1232"/>
                <a:gd name="T107" fmla="*/ 611 h 801"/>
                <a:gd name="T108" fmla="*/ 571 w 1232"/>
                <a:gd name="T109" fmla="*/ 729 h 801"/>
                <a:gd name="T110" fmla="*/ 461 w 1232"/>
                <a:gd name="T111" fmla="*/ 647 h 801"/>
                <a:gd name="T112" fmla="*/ 462 w 1232"/>
                <a:gd name="T113" fmla="*/ 622 h 801"/>
                <a:gd name="T114" fmla="*/ 432 w 1232"/>
                <a:gd name="T115" fmla="*/ 686 h 801"/>
                <a:gd name="T116" fmla="*/ 421 w 1232"/>
                <a:gd name="T117" fmla="*/ 765 h 801"/>
                <a:gd name="T118" fmla="*/ 426 w 1232"/>
                <a:gd name="T119" fmla="*/ 760 h 801"/>
                <a:gd name="T120" fmla="*/ 436 w 1232"/>
                <a:gd name="T121" fmla="*/ 77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32" h="801">
                  <a:moveTo>
                    <a:pt x="431" y="801"/>
                  </a:moveTo>
                  <a:cubicBezTo>
                    <a:pt x="425" y="787"/>
                    <a:pt x="415" y="794"/>
                    <a:pt x="406" y="797"/>
                  </a:cubicBezTo>
                  <a:cubicBezTo>
                    <a:pt x="393" y="788"/>
                    <a:pt x="398" y="774"/>
                    <a:pt x="397" y="762"/>
                  </a:cubicBezTo>
                  <a:cubicBezTo>
                    <a:pt x="397" y="718"/>
                    <a:pt x="397" y="674"/>
                    <a:pt x="411" y="632"/>
                  </a:cubicBezTo>
                  <a:cubicBezTo>
                    <a:pt x="414" y="622"/>
                    <a:pt x="417" y="613"/>
                    <a:pt x="424" y="605"/>
                  </a:cubicBezTo>
                  <a:cubicBezTo>
                    <a:pt x="436" y="593"/>
                    <a:pt x="455" y="593"/>
                    <a:pt x="471" y="605"/>
                  </a:cubicBezTo>
                  <a:cubicBezTo>
                    <a:pt x="486" y="616"/>
                    <a:pt x="497" y="632"/>
                    <a:pt x="508" y="647"/>
                  </a:cubicBezTo>
                  <a:cubicBezTo>
                    <a:pt x="518" y="661"/>
                    <a:pt x="528" y="675"/>
                    <a:pt x="539" y="688"/>
                  </a:cubicBezTo>
                  <a:cubicBezTo>
                    <a:pt x="547" y="699"/>
                    <a:pt x="553" y="696"/>
                    <a:pt x="557" y="686"/>
                  </a:cubicBezTo>
                  <a:cubicBezTo>
                    <a:pt x="564" y="671"/>
                    <a:pt x="565" y="655"/>
                    <a:pt x="565" y="639"/>
                  </a:cubicBezTo>
                  <a:cubicBezTo>
                    <a:pt x="565" y="621"/>
                    <a:pt x="564" y="603"/>
                    <a:pt x="570" y="585"/>
                  </a:cubicBezTo>
                  <a:cubicBezTo>
                    <a:pt x="582" y="553"/>
                    <a:pt x="611" y="546"/>
                    <a:pt x="636" y="569"/>
                  </a:cubicBezTo>
                  <a:cubicBezTo>
                    <a:pt x="664" y="596"/>
                    <a:pt x="672" y="632"/>
                    <a:pt x="676" y="669"/>
                  </a:cubicBezTo>
                  <a:cubicBezTo>
                    <a:pt x="677" y="685"/>
                    <a:pt x="674" y="701"/>
                    <a:pt x="671" y="716"/>
                  </a:cubicBezTo>
                  <a:cubicBezTo>
                    <a:pt x="668" y="727"/>
                    <a:pt x="676" y="726"/>
                    <a:pt x="682" y="727"/>
                  </a:cubicBezTo>
                  <a:cubicBezTo>
                    <a:pt x="713" y="733"/>
                    <a:pt x="745" y="732"/>
                    <a:pt x="776" y="734"/>
                  </a:cubicBezTo>
                  <a:cubicBezTo>
                    <a:pt x="861" y="738"/>
                    <a:pt x="946" y="743"/>
                    <a:pt x="1031" y="736"/>
                  </a:cubicBezTo>
                  <a:cubicBezTo>
                    <a:pt x="1061" y="733"/>
                    <a:pt x="1092" y="733"/>
                    <a:pt x="1122" y="727"/>
                  </a:cubicBezTo>
                  <a:cubicBezTo>
                    <a:pt x="1136" y="725"/>
                    <a:pt x="1149" y="720"/>
                    <a:pt x="1161" y="712"/>
                  </a:cubicBezTo>
                  <a:cubicBezTo>
                    <a:pt x="1184" y="696"/>
                    <a:pt x="1188" y="671"/>
                    <a:pt x="1169" y="649"/>
                  </a:cubicBezTo>
                  <a:cubicBezTo>
                    <a:pt x="1157" y="637"/>
                    <a:pt x="1144" y="627"/>
                    <a:pt x="1130" y="619"/>
                  </a:cubicBezTo>
                  <a:cubicBezTo>
                    <a:pt x="1089" y="596"/>
                    <a:pt x="1048" y="573"/>
                    <a:pt x="1010" y="546"/>
                  </a:cubicBezTo>
                  <a:cubicBezTo>
                    <a:pt x="973" y="517"/>
                    <a:pt x="936" y="488"/>
                    <a:pt x="910" y="447"/>
                  </a:cubicBezTo>
                  <a:cubicBezTo>
                    <a:pt x="885" y="408"/>
                    <a:pt x="889" y="372"/>
                    <a:pt x="920" y="338"/>
                  </a:cubicBezTo>
                  <a:cubicBezTo>
                    <a:pt x="928" y="330"/>
                    <a:pt x="934" y="321"/>
                    <a:pt x="941" y="313"/>
                  </a:cubicBezTo>
                  <a:cubicBezTo>
                    <a:pt x="961" y="292"/>
                    <a:pt x="961" y="267"/>
                    <a:pt x="950" y="243"/>
                  </a:cubicBezTo>
                  <a:cubicBezTo>
                    <a:pt x="934" y="209"/>
                    <a:pt x="911" y="181"/>
                    <a:pt x="883" y="156"/>
                  </a:cubicBezTo>
                  <a:cubicBezTo>
                    <a:pt x="847" y="123"/>
                    <a:pt x="805" y="117"/>
                    <a:pt x="760" y="136"/>
                  </a:cubicBezTo>
                  <a:cubicBezTo>
                    <a:pt x="708" y="158"/>
                    <a:pt x="662" y="189"/>
                    <a:pt x="626" y="234"/>
                  </a:cubicBezTo>
                  <a:cubicBezTo>
                    <a:pt x="607" y="258"/>
                    <a:pt x="597" y="284"/>
                    <a:pt x="603" y="316"/>
                  </a:cubicBezTo>
                  <a:cubicBezTo>
                    <a:pt x="604" y="322"/>
                    <a:pt x="604" y="329"/>
                    <a:pt x="604" y="336"/>
                  </a:cubicBezTo>
                  <a:cubicBezTo>
                    <a:pt x="603" y="373"/>
                    <a:pt x="576" y="393"/>
                    <a:pt x="542" y="379"/>
                  </a:cubicBezTo>
                  <a:cubicBezTo>
                    <a:pt x="490" y="357"/>
                    <a:pt x="430" y="266"/>
                    <a:pt x="468" y="195"/>
                  </a:cubicBezTo>
                  <a:cubicBezTo>
                    <a:pt x="480" y="173"/>
                    <a:pt x="499" y="160"/>
                    <a:pt x="520" y="147"/>
                  </a:cubicBezTo>
                  <a:cubicBezTo>
                    <a:pt x="530" y="140"/>
                    <a:pt x="540" y="134"/>
                    <a:pt x="548" y="125"/>
                  </a:cubicBezTo>
                  <a:cubicBezTo>
                    <a:pt x="562" y="109"/>
                    <a:pt x="562" y="93"/>
                    <a:pt x="550" y="78"/>
                  </a:cubicBezTo>
                  <a:cubicBezTo>
                    <a:pt x="536" y="61"/>
                    <a:pt x="520" y="58"/>
                    <a:pt x="502" y="69"/>
                  </a:cubicBezTo>
                  <a:cubicBezTo>
                    <a:pt x="488" y="78"/>
                    <a:pt x="475" y="88"/>
                    <a:pt x="460" y="96"/>
                  </a:cubicBezTo>
                  <a:cubicBezTo>
                    <a:pt x="439" y="107"/>
                    <a:pt x="417" y="110"/>
                    <a:pt x="396" y="104"/>
                  </a:cubicBezTo>
                  <a:cubicBezTo>
                    <a:pt x="348" y="91"/>
                    <a:pt x="300" y="77"/>
                    <a:pt x="254" y="58"/>
                  </a:cubicBezTo>
                  <a:cubicBezTo>
                    <a:pt x="189" y="31"/>
                    <a:pt x="170" y="51"/>
                    <a:pt x="140" y="98"/>
                  </a:cubicBezTo>
                  <a:cubicBezTo>
                    <a:pt x="129" y="115"/>
                    <a:pt x="121" y="135"/>
                    <a:pt x="112" y="153"/>
                  </a:cubicBezTo>
                  <a:cubicBezTo>
                    <a:pt x="101" y="176"/>
                    <a:pt x="89" y="197"/>
                    <a:pt x="72" y="215"/>
                  </a:cubicBezTo>
                  <a:cubicBezTo>
                    <a:pt x="66" y="221"/>
                    <a:pt x="64" y="228"/>
                    <a:pt x="65" y="237"/>
                  </a:cubicBezTo>
                  <a:cubicBezTo>
                    <a:pt x="81" y="365"/>
                    <a:pt x="123" y="484"/>
                    <a:pt x="197" y="591"/>
                  </a:cubicBezTo>
                  <a:cubicBezTo>
                    <a:pt x="236" y="647"/>
                    <a:pt x="281" y="698"/>
                    <a:pt x="333" y="742"/>
                  </a:cubicBezTo>
                  <a:cubicBezTo>
                    <a:pt x="337" y="746"/>
                    <a:pt x="341" y="749"/>
                    <a:pt x="343" y="754"/>
                  </a:cubicBezTo>
                  <a:cubicBezTo>
                    <a:pt x="344" y="756"/>
                    <a:pt x="344" y="758"/>
                    <a:pt x="343" y="760"/>
                  </a:cubicBezTo>
                  <a:cubicBezTo>
                    <a:pt x="327" y="763"/>
                    <a:pt x="315" y="758"/>
                    <a:pt x="305" y="745"/>
                  </a:cubicBezTo>
                  <a:cubicBezTo>
                    <a:pt x="284" y="717"/>
                    <a:pt x="252" y="699"/>
                    <a:pt x="230" y="673"/>
                  </a:cubicBezTo>
                  <a:cubicBezTo>
                    <a:pt x="209" y="648"/>
                    <a:pt x="180" y="626"/>
                    <a:pt x="178" y="589"/>
                  </a:cubicBezTo>
                  <a:cubicBezTo>
                    <a:pt x="177" y="582"/>
                    <a:pt x="172" y="575"/>
                    <a:pt x="166" y="569"/>
                  </a:cubicBezTo>
                  <a:cubicBezTo>
                    <a:pt x="142" y="542"/>
                    <a:pt x="118" y="515"/>
                    <a:pt x="114" y="477"/>
                  </a:cubicBezTo>
                  <a:cubicBezTo>
                    <a:pt x="113" y="469"/>
                    <a:pt x="111" y="461"/>
                    <a:pt x="108" y="452"/>
                  </a:cubicBezTo>
                  <a:cubicBezTo>
                    <a:pt x="107" y="447"/>
                    <a:pt x="105" y="441"/>
                    <a:pt x="97" y="440"/>
                  </a:cubicBezTo>
                  <a:cubicBezTo>
                    <a:pt x="90" y="440"/>
                    <a:pt x="87" y="435"/>
                    <a:pt x="86" y="428"/>
                  </a:cubicBezTo>
                  <a:cubicBezTo>
                    <a:pt x="82" y="405"/>
                    <a:pt x="69" y="383"/>
                    <a:pt x="74" y="357"/>
                  </a:cubicBezTo>
                  <a:cubicBezTo>
                    <a:pt x="75" y="353"/>
                    <a:pt x="74" y="349"/>
                    <a:pt x="70" y="347"/>
                  </a:cubicBezTo>
                  <a:cubicBezTo>
                    <a:pt x="58" y="341"/>
                    <a:pt x="49" y="332"/>
                    <a:pt x="45" y="319"/>
                  </a:cubicBezTo>
                  <a:cubicBezTo>
                    <a:pt x="44" y="315"/>
                    <a:pt x="39" y="312"/>
                    <a:pt x="36" y="316"/>
                  </a:cubicBezTo>
                  <a:cubicBezTo>
                    <a:pt x="32" y="322"/>
                    <a:pt x="23" y="330"/>
                    <a:pt x="30" y="337"/>
                  </a:cubicBezTo>
                  <a:cubicBezTo>
                    <a:pt x="41" y="347"/>
                    <a:pt x="34" y="356"/>
                    <a:pt x="31" y="365"/>
                  </a:cubicBezTo>
                  <a:cubicBezTo>
                    <a:pt x="14" y="316"/>
                    <a:pt x="8" y="264"/>
                    <a:pt x="4" y="213"/>
                  </a:cubicBezTo>
                  <a:cubicBezTo>
                    <a:pt x="0" y="153"/>
                    <a:pt x="0" y="93"/>
                    <a:pt x="11" y="33"/>
                  </a:cubicBezTo>
                  <a:cubicBezTo>
                    <a:pt x="17" y="40"/>
                    <a:pt x="13" y="47"/>
                    <a:pt x="12" y="54"/>
                  </a:cubicBezTo>
                  <a:cubicBezTo>
                    <a:pt x="8" y="86"/>
                    <a:pt x="9" y="119"/>
                    <a:pt x="12" y="151"/>
                  </a:cubicBezTo>
                  <a:cubicBezTo>
                    <a:pt x="15" y="183"/>
                    <a:pt x="50" y="200"/>
                    <a:pt x="75" y="185"/>
                  </a:cubicBezTo>
                  <a:cubicBezTo>
                    <a:pt x="95" y="174"/>
                    <a:pt x="96" y="168"/>
                    <a:pt x="78" y="152"/>
                  </a:cubicBezTo>
                  <a:cubicBezTo>
                    <a:pt x="74" y="141"/>
                    <a:pt x="80" y="133"/>
                    <a:pt x="89" y="128"/>
                  </a:cubicBezTo>
                  <a:cubicBezTo>
                    <a:pt x="94" y="127"/>
                    <a:pt x="98" y="134"/>
                    <a:pt x="103" y="129"/>
                  </a:cubicBezTo>
                  <a:cubicBezTo>
                    <a:pt x="104" y="121"/>
                    <a:pt x="95" y="121"/>
                    <a:pt x="93" y="116"/>
                  </a:cubicBezTo>
                  <a:cubicBezTo>
                    <a:pt x="96" y="94"/>
                    <a:pt x="104" y="74"/>
                    <a:pt x="125" y="64"/>
                  </a:cubicBezTo>
                  <a:cubicBezTo>
                    <a:pt x="137" y="70"/>
                    <a:pt x="147" y="64"/>
                    <a:pt x="147" y="52"/>
                  </a:cubicBezTo>
                  <a:cubicBezTo>
                    <a:pt x="147" y="47"/>
                    <a:pt x="144" y="43"/>
                    <a:pt x="145" y="39"/>
                  </a:cubicBezTo>
                  <a:cubicBezTo>
                    <a:pt x="162" y="12"/>
                    <a:pt x="197" y="0"/>
                    <a:pt x="233" y="12"/>
                  </a:cubicBezTo>
                  <a:cubicBezTo>
                    <a:pt x="275" y="25"/>
                    <a:pt x="316" y="41"/>
                    <a:pt x="358" y="54"/>
                  </a:cubicBezTo>
                  <a:cubicBezTo>
                    <a:pt x="377" y="60"/>
                    <a:pt x="396" y="67"/>
                    <a:pt x="416" y="68"/>
                  </a:cubicBezTo>
                  <a:cubicBezTo>
                    <a:pt x="430" y="68"/>
                    <a:pt x="443" y="65"/>
                    <a:pt x="455" y="56"/>
                  </a:cubicBezTo>
                  <a:cubicBezTo>
                    <a:pt x="466" y="47"/>
                    <a:pt x="478" y="39"/>
                    <a:pt x="491" y="33"/>
                  </a:cubicBezTo>
                  <a:cubicBezTo>
                    <a:pt x="522" y="18"/>
                    <a:pt x="560" y="27"/>
                    <a:pt x="580" y="54"/>
                  </a:cubicBezTo>
                  <a:cubicBezTo>
                    <a:pt x="603" y="86"/>
                    <a:pt x="601" y="122"/>
                    <a:pt x="575" y="149"/>
                  </a:cubicBezTo>
                  <a:cubicBezTo>
                    <a:pt x="563" y="162"/>
                    <a:pt x="549" y="172"/>
                    <a:pt x="535" y="182"/>
                  </a:cubicBezTo>
                  <a:cubicBezTo>
                    <a:pt x="488" y="214"/>
                    <a:pt x="481" y="255"/>
                    <a:pt x="512" y="302"/>
                  </a:cubicBezTo>
                  <a:cubicBezTo>
                    <a:pt x="522" y="316"/>
                    <a:pt x="534" y="328"/>
                    <a:pt x="547" y="339"/>
                  </a:cubicBezTo>
                  <a:cubicBezTo>
                    <a:pt x="551" y="343"/>
                    <a:pt x="556" y="346"/>
                    <a:pt x="562" y="343"/>
                  </a:cubicBezTo>
                  <a:cubicBezTo>
                    <a:pt x="567" y="341"/>
                    <a:pt x="567" y="336"/>
                    <a:pt x="566" y="331"/>
                  </a:cubicBezTo>
                  <a:cubicBezTo>
                    <a:pt x="553" y="249"/>
                    <a:pt x="599" y="198"/>
                    <a:pt x="658" y="153"/>
                  </a:cubicBezTo>
                  <a:cubicBezTo>
                    <a:pt x="685" y="133"/>
                    <a:pt x="714" y="116"/>
                    <a:pt x="745" y="102"/>
                  </a:cubicBezTo>
                  <a:cubicBezTo>
                    <a:pt x="801" y="77"/>
                    <a:pt x="864" y="87"/>
                    <a:pt x="908" y="130"/>
                  </a:cubicBezTo>
                  <a:cubicBezTo>
                    <a:pt x="937" y="157"/>
                    <a:pt x="964" y="187"/>
                    <a:pt x="982" y="224"/>
                  </a:cubicBezTo>
                  <a:cubicBezTo>
                    <a:pt x="1003" y="270"/>
                    <a:pt x="999" y="307"/>
                    <a:pt x="964" y="345"/>
                  </a:cubicBezTo>
                  <a:cubicBezTo>
                    <a:pt x="955" y="353"/>
                    <a:pt x="948" y="362"/>
                    <a:pt x="941" y="372"/>
                  </a:cubicBezTo>
                  <a:cubicBezTo>
                    <a:pt x="929" y="391"/>
                    <a:pt x="930" y="408"/>
                    <a:pt x="941" y="427"/>
                  </a:cubicBezTo>
                  <a:cubicBezTo>
                    <a:pt x="959" y="458"/>
                    <a:pt x="988" y="479"/>
                    <a:pt x="1015" y="501"/>
                  </a:cubicBezTo>
                  <a:cubicBezTo>
                    <a:pt x="1022" y="508"/>
                    <a:pt x="1031" y="513"/>
                    <a:pt x="1039" y="519"/>
                  </a:cubicBezTo>
                  <a:cubicBezTo>
                    <a:pt x="1073" y="544"/>
                    <a:pt x="1110" y="566"/>
                    <a:pt x="1148" y="585"/>
                  </a:cubicBezTo>
                  <a:cubicBezTo>
                    <a:pt x="1170" y="597"/>
                    <a:pt x="1190" y="611"/>
                    <a:pt x="1204" y="632"/>
                  </a:cubicBezTo>
                  <a:cubicBezTo>
                    <a:pt x="1232" y="673"/>
                    <a:pt x="1222" y="720"/>
                    <a:pt x="1180" y="746"/>
                  </a:cubicBezTo>
                  <a:cubicBezTo>
                    <a:pt x="1162" y="756"/>
                    <a:pt x="1143" y="763"/>
                    <a:pt x="1123" y="766"/>
                  </a:cubicBezTo>
                  <a:cubicBezTo>
                    <a:pt x="1090" y="771"/>
                    <a:pt x="1056" y="775"/>
                    <a:pt x="1022" y="774"/>
                  </a:cubicBezTo>
                  <a:cubicBezTo>
                    <a:pt x="992" y="774"/>
                    <a:pt x="963" y="780"/>
                    <a:pt x="932" y="778"/>
                  </a:cubicBezTo>
                  <a:cubicBezTo>
                    <a:pt x="856" y="775"/>
                    <a:pt x="780" y="774"/>
                    <a:pt x="703" y="767"/>
                  </a:cubicBezTo>
                  <a:cubicBezTo>
                    <a:pt x="683" y="765"/>
                    <a:pt x="662" y="766"/>
                    <a:pt x="642" y="762"/>
                  </a:cubicBezTo>
                  <a:cubicBezTo>
                    <a:pt x="631" y="760"/>
                    <a:pt x="623" y="756"/>
                    <a:pt x="622" y="743"/>
                  </a:cubicBezTo>
                  <a:cubicBezTo>
                    <a:pt x="629" y="719"/>
                    <a:pt x="640" y="695"/>
                    <a:pt x="637" y="668"/>
                  </a:cubicBezTo>
                  <a:cubicBezTo>
                    <a:pt x="635" y="646"/>
                    <a:pt x="630" y="626"/>
                    <a:pt x="619" y="607"/>
                  </a:cubicBezTo>
                  <a:cubicBezTo>
                    <a:pt x="617" y="604"/>
                    <a:pt x="614" y="598"/>
                    <a:pt x="608" y="600"/>
                  </a:cubicBezTo>
                  <a:cubicBezTo>
                    <a:pt x="604" y="602"/>
                    <a:pt x="604" y="607"/>
                    <a:pt x="604" y="611"/>
                  </a:cubicBezTo>
                  <a:cubicBezTo>
                    <a:pt x="603" y="624"/>
                    <a:pt x="604" y="637"/>
                    <a:pt x="604" y="651"/>
                  </a:cubicBezTo>
                  <a:cubicBezTo>
                    <a:pt x="602" y="681"/>
                    <a:pt x="594" y="709"/>
                    <a:pt x="571" y="729"/>
                  </a:cubicBezTo>
                  <a:cubicBezTo>
                    <a:pt x="551" y="746"/>
                    <a:pt x="535" y="745"/>
                    <a:pt x="520" y="725"/>
                  </a:cubicBezTo>
                  <a:cubicBezTo>
                    <a:pt x="500" y="700"/>
                    <a:pt x="480" y="673"/>
                    <a:pt x="461" y="647"/>
                  </a:cubicBezTo>
                  <a:cubicBezTo>
                    <a:pt x="457" y="642"/>
                    <a:pt x="454" y="637"/>
                    <a:pt x="453" y="631"/>
                  </a:cubicBezTo>
                  <a:cubicBezTo>
                    <a:pt x="453" y="625"/>
                    <a:pt x="461" y="627"/>
                    <a:pt x="462" y="622"/>
                  </a:cubicBezTo>
                  <a:cubicBezTo>
                    <a:pt x="432" y="624"/>
                    <a:pt x="429" y="630"/>
                    <a:pt x="441" y="659"/>
                  </a:cubicBezTo>
                  <a:cubicBezTo>
                    <a:pt x="439" y="668"/>
                    <a:pt x="443" y="679"/>
                    <a:pt x="432" y="686"/>
                  </a:cubicBezTo>
                  <a:cubicBezTo>
                    <a:pt x="427" y="685"/>
                    <a:pt x="422" y="676"/>
                    <a:pt x="419" y="688"/>
                  </a:cubicBezTo>
                  <a:cubicBezTo>
                    <a:pt x="413" y="714"/>
                    <a:pt x="420" y="739"/>
                    <a:pt x="421" y="765"/>
                  </a:cubicBezTo>
                  <a:cubicBezTo>
                    <a:pt x="421" y="767"/>
                    <a:pt x="422" y="768"/>
                    <a:pt x="423" y="765"/>
                  </a:cubicBezTo>
                  <a:cubicBezTo>
                    <a:pt x="424" y="763"/>
                    <a:pt x="425" y="761"/>
                    <a:pt x="426" y="760"/>
                  </a:cubicBezTo>
                  <a:cubicBezTo>
                    <a:pt x="429" y="759"/>
                    <a:pt x="431" y="760"/>
                    <a:pt x="432" y="761"/>
                  </a:cubicBezTo>
                  <a:cubicBezTo>
                    <a:pt x="434" y="764"/>
                    <a:pt x="435" y="767"/>
                    <a:pt x="436" y="770"/>
                  </a:cubicBezTo>
                  <a:cubicBezTo>
                    <a:pt x="436" y="781"/>
                    <a:pt x="438" y="791"/>
                    <a:pt x="431" y="801"/>
                  </a:cubicBezTo>
                  <a:close/>
                </a:path>
              </a:pathLst>
            </a:custGeom>
            <a:solidFill>
              <a:srgbClr val="334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CB01D84-8AD6-37A2-0412-05043F54C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1188"/>
              <a:ext cx="134" cy="129"/>
            </a:xfrm>
            <a:custGeom>
              <a:avLst/>
              <a:gdLst>
                <a:gd name="T0" fmla="*/ 98 w 357"/>
                <a:gd name="T1" fmla="*/ 1 h 342"/>
                <a:gd name="T2" fmla="*/ 134 w 357"/>
                <a:gd name="T3" fmla="*/ 16 h 342"/>
                <a:gd name="T4" fmla="*/ 237 w 357"/>
                <a:gd name="T5" fmla="*/ 19 h 342"/>
                <a:gd name="T6" fmla="*/ 244 w 357"/>
                <a:gd name="T7" fmla="*/ 16 h 342"/>
                <a:gd name="T8" fmla="*/ 293 w 357"/>
                <a:gd name="T9" fmla="*/ 14 h 342"/>
                <a:gd name="T10" fmla="*/ 303 w 357"/>
                <a:gd name="T11" fmla="*/ 61 h 342"/>
                <a:gd name="T12" fmla="*/ 294 w 357"/>
                <a:gd name="T13" fmla="*/ 106 h 342"/>
                <a:gd name="T14" fmla="*/ 304 w 357"/>
                <a:gd name="T15" fmla="*/ 143 h 342"/>
                <a:gd name="T16" fmla="*/ 343 w 357"/>
                <a:gd name="T17" fmla="*/ 183 h 342"/>
                <a:gd name="T18" fmla="*/ 352 w 357"/>
                <a:gd name="T19" fmla="*/ 220 h 342"/>
                <a:gd name="T20" fmla="*/ 323 w 357"/>
                <a:gd name="T21" fmla="*/ 243 h 342"/>
                <a:gd name="T22" fmla="*/ 259 w 357"/>
                <a:gd name="T23" fmla="*/ 250 h 342"/>
                <a:gd name="T24" fmla="*/ 236 w 357"/>
                <a:gd name="T25" fmla="*/ 265 h 342"/>
                <a:gd name="T26" fmla="*/ 207 w 357"/>
                <a:gd name="T27" fmla="*/ 320 h 342"/>
                <a:gd name="T28" fmla="*/ 173 w 357"/>
                <a:gd name="T29" fmla="*/ 341 h 342"/>
                <a:gd name="T30" fmla="*/ 142 w 357"/>
                <a:gd name="T31" fmla="*/ 317 h 342"/>
                <a:gd name="T32" fmla="*/ 117 w 357"/>
                <a:gd name="T33" fmla="*/ 260 h 342"/>
                <a:gd name="T34" fmla="*/ 96 w 357"/>
                <a:gd name="T35" fmla="*/ 245 h 342"/>
                <a:gd name="T36" fmla="*/ 35 w 357"/>
                <a:gd name="T37" fmla="*/ 234 h 342"/>
                <a:gd name="T38" fmla="*/ 4 w 357"/>
                <a:gd name="T39" fmla="*/ 207 h 342"/>
                <a:gd name="T40" fmla="*/ 18 w 357"/>
                <a:gd name="T41" fmla="*/ 170 h 342"/>
                <a:gd name="T42" fmla="*/ 49 w 357"/>
                <a:gd name="T43" fmla="*/ 142 h 342"/>
                <a:gd name="T44" fmla="*/ 69 w 357"/>
                <a:gd name="T45" fmla="*/ 84 h 342"/>
                <a:gd name="T46" fmla="*/ 63 w 357"/>
                <a:gd name="T47" fmla="*/ 38 h 342"/>
                <a:gd name="T48" fmla="*/ 98 w 357"/>
                <a:gd name="T49" fmla="*/ 1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7" h="342">
                  <a:moveTo>
                    <a:pt x="98" y="1"/>
                  </a:moveTo>
                  <a:cubicBezTo>
                    <a:pt x="112" y="0"/>
                    <a:pt x="124" y="8"/>
                    <a:pt x="134" y="16"/>
                  </a:cubicBezTo>
                  <a:cubicBezTo>
                    <a:pt x="168" y="45"/>
                    <a:pt x="202" y="46"/>
                    <a:pt x="237" y="19"/>
                  </a:cubicBezTo>
                  <a:cubicBezTo>
                    <a:pt x="239" y="18"/>
                    <a:pt x="242" y="17"/>
                    <a:pt x="244" y="16"/>
                  </a:cubicBezTo>
                  <a:cubicBezTo>
                    <a:pt x="260" y="7"/>
                    <a:pt x="276" y="1"/>
                    <a:pt x="293" y="14"/>
                  </a:cubicBezTo>
                  <a:cubicBezTo>
                    <a:pt x="309" y="27"/>
                    <a:pt x="307" y="44"/>
                    <a:pt x="303" y="61"/>
                  </a:cubicBezTo>
                  <a:cubicBezTo>
                    <a:pt x="299" y="76"/>
                    <a:pt x="298" y="92"/>
                    <a:pt x="294" y="106"/>
                  </a:cubicBezTo>
                  <a:cubicBezTo>
                    <a:pt x="288" y="122"/>
                    <a:pt x="293" y="132"/>
                    <a:pt x="304" y="143"/>
                  </a:cubicBezTo>
                  <a:cubicBezTo>
                    <a:pt x="318" y="156"/>
                    <a:pt x="330" y="170"/>
                    <a:pt x="343" y="183"/>
                  </a:cubicBezTo>
                  <a:cubicBezTo>
                    <a:pt x="353" y="194"/>
                    <a:pt x="357" y="206"/>
                    <a:pt x="352" y="220"/>
                  </a:cubicBezTo>
                  <a:cubicBezTo>
                    <a:pt x="347" y="234"/>
                    <a:pt x="337" y="241"/>
                    <a:pt x="323" y="243"/>
                  </a:cubicBezTo>
                  <a:cubicBezTo>
                    <a:pt x="302" y="246"/>
                    <a:pt x="281" y="248"/>
                    <a:pt x="259" y="250"/>
                  </a:cubicBezTo>
                  <a:cubicBezTo>
                    <a:pt x="248" y="251"/>
                    <a:pt x="241" y="255"/>
                    <a:pt x="236" y="265"/>
                  </a:cubicBezTo>
                  <a:cubicBezTo>
                    <a:pt x="227" y="284"/>
                    <a:pt x="217" y="302"/>
                    <a:pt x="207" y="320"/>
                  </a:cubicBezTo>
                  <a:cubicBezTo>
                    <a:pt x="200" y="333"/>
                    <a:pt x="189" y="342"/>
                    <a:pt x="173" y="341"/>
                  </a:cubicBezTo>
                  <a:cubicBezTo>
                    <a:pt x="158" y="340"/>
                    <a:pt x="148" y="331"/>
                    <a:pt x="142" y="317"/>
                  </a:cubicBezTo>
                  <a:cubicBezTo>
                    <a:pt x="134" y="298"/>
                    <a:pt x="125" y="279"/>
                    <a:pt x="117" y="260"/>
                  </a:cubicBezTo>
                  <a:cubicBezTo>
                    <a:pt x="113" y="251"/>
                    <a:pt x="107" y="246"/>
                    <a:pt x="96" y="245"/>
                  </a:cubicBezTo>
                  <a:cubicBezTo>
                    <a:pt x="76" y="242"/>
                    <a:pt x="56" y="237"/>
                    <a:pt x="35" y="234"/>
                  </a:cubicBezTo>
                  <a:cubicBezTo>
                    <a:pt x="19" y="231"/>
                    <a:pt x="8" y="223"/>
                    <a:pt x="4" y="207"/>
                  </a:cubicBezTo>
                  <a:cubicBezTo>
                    <a:pt x="0" y="192"/>
                    <a:pt x="6" y="180"/>
                    <a:pt x="18" y="170"/>
                  </a:cubicBezTo>
                  <a:cubicBezTo>
                    <a:pt x="28" y="161"/>
                    <a:pt x="37" y="149"/>
                    <a:pt x="49" y="142"/>
                  </a:cubicBezTo>
                  <a:cubicBezTo>
                    <a:pt x="72" y="128"/>
                    <a:pt x="75" y="108"/>
                    <a:pt x="69" y="84"/>
                  </a:cubicBezTo>
                  <a:cubicBezTo>
                    <a:pt x="66" y="69"/>
                    <a:pt x="64" y="54"/>
                    <a:pt x="63" y="38"/>
                  </a:cubicBezTo>
                  <a:cubicBezTo>
                    <a:pt x="62" y="17"/>
                    <a:pt x="77" y="1"/>
                    <a:pt x="98" y="1"/>
                  </a:cubicBezTo>
                  <a:close/>
                </a:path>
              </a:pathLst>
            </a:custGeom>
            <a:solidFill>
              <a:srgbClr val="3D4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6C27A09-1A3C-79AE-571A-824C9CE77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968"/>
              <a:ext cx="129" cy="135"/>
            </a:xfrm>
            <a:custGeom>
              <a:avLst/>
              <a:gdLst>
                <a:gd name="T0" fmla="*/ 343 w 343"/>
                <a:gd name="T1" fmla="*/ 173 h 357"/>
                <a:gd name="T2" fmla="*/ 321 w 343"/>
                <a:gd name="T3" fmla="*/ 207 h 357"/>
                <a:gd name="T4" fmla="*/ 267 w 343"/>
                <a:gd name="T5" fmla="*/ 236 h 357"/>
                <a:gd name="T6" fmla="*/ 252 w 343"/>
                <a:gd name="T7" fmla="*/ 258 h 357"/>
                <a:gd name="T8" fmla="*/ 246 w 343"/>
                <a:gd name="T9" fmla="*/ 317 h 357"/>
                <a:gd name="T10" fmla="*/ 222 w 343"/>
                <a:gd name="T11" fmla="*/ 351 h 357"/>
                <a:gd name="T12" fmla="*/ 183 w 343"/>
                <a:gd name="T13" fmla="*/ 341 h 357"/>
                <a:gd name="T14" fmla="*/ 128 w 343"/>
                <a:gd name="T15" fmla="*/ 293 h 357"/>
                <a:gd name="T16" fmla="*/ 56 w 343"/>
                <a:gd name="T17" fmla="*/ 304 h 357"/>
                <a:gd name="T18" fmla="*/ 16 w 343"/>
                <a:gd name="T19" fmla="*/ 293 h 357"/>
                <a:gd name="T20" fmla="*/ 15 w 343"/>
                <a:gd name="T21" fmla="*/ 250 h 357"/>
                <a:gd name="T22" fmla="*/ 35 w 343"/>
                <a:gd name="T23" fmla="*/ 209 h 357"/>
                <a:gd name="T24" fmla="*/ 32 w 343"/>
                <a:gd name="T25" fmla="*/ 158 h 357"/>
                <a:gd name="T26" fmla="*/ 7 w 343"/>
                <a:gd name="T27" fmla="*/ 113 h 357"/>
                <a:gd name="T28" fmla="*/ 10 w 343"/>
                <a:gd name="T29" fmla="*/ 76 h 357"/>
                <a:gd name="T30" fmla="*/ 43 w 343"/>
                <a:gd name="T31" fmla="*/ 63 h 357"/>
                <a:gd name="T32" fmla="*/ 105 w 343"/>
                <a:gd name="T33" fmla="*/ 71 h 357"/>
                <a:gd name="T34" fmla="*/ 132 w 343"/>
                <a:gd name="T35" fmla="*/ 61 h 357"/>
                <a:gd name="T36" fmla="*/ 174 w 343"/>
                <a:gd name="T37" fmla="*/ 15 h 357"/>
                <a:gd name="T38" fmla="*/ 212 w 343"/>
                <a:gd name="T39" fmla="*/ 5 h 357"/>
                <a:gd name="T40" fmla="*/ 236 w 343"/>
                <a:gd name="T41" fmla="*/ 34 h 357"/>
                <a:gd name="T42" fmla="*/ 242 w 343"/>
                <a:gd name="T43" fmla="*/ 69 h 357"/>
                <a:gd name="T44" fmla="*/ 287 w 343"/>
                <a:gd name="T45" fmla="*/ 128 h 357"/>
                <a:gd name="T46" fmla="*/ 324 w 343"/>
                <a:gd name="T47" fmla="*/ 144 h 357"/>
                <a:gd name="T48" fmla="*/ 343 w 343"/>
                <a:gd name="T49" fmla="*/ 173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3" h="357">
                  <a:moveTo>
                    <a:pt x="343" y="173"/>
                  </a:moveTo>
                  <a:cubicBezTo>
                    <a:pt x="342" y="189"/>
                    <a:pt x="335" y="200"/>
                    <a:pt x="321" y="207"/>
                  </a:cubicBezTo>
                  <a:cubicBezTo>
                    <a:pt x="303" y="217"/>
                    <a:pt x="285" y="227"/>
                    <a:pt x="267" y="236"/>
                  </a:cubicBezTo>
                  <a:cubicBezTo>
                    <a:pt x="257" y="241"/>
                    <a:pt x="253" y="247"/>
                    <a:pt x="252" y="258"/>
                  </a:cubicBezTo>
                  <a:cubicBezTo>
                    <a:pt x="251" y="278"/>
                    <a:pt x="248" y="298"/>
                    <a:pt x="246" y="317"/>
                  </a:cubicBezTo>
                  <a:cubicBezTo>
                    <a:pt x="244" y="333"/>
                    <a:pt x="238" y="346"/>
                    <a:pt x="222" y="351"/>
                  </a:cubicBezTo>
                  <a:cubicBezTo>
                    <a:pt x="207" y="357"/>
                    <a:pt x="194" y="352"/>
                    <a:pt x="183" y="341"/>
                  </a:cubicBezTo>
                  <a:cubicBezTo>
                    <a:pt x="165" y="324"/>
                    <a:pt x="149" y="301"/>
                    <a:pt x="128" y="293"/>
                  </a:cubicBezTo>
                  <a:cubicBezTo>
                    <a:pt x="106" y="285"/>
                    <a:pt x="80" y="300"/>
                    <a:pt x="56" y="304"/>
                  </a:cubicBezTo>
                  <a:cubicBezTo>
                    <a:pt x="41" y="306"/>
                    <a:pt x="27" y="306"/>
                    <a:pt x="16" y="293"/>
                  </a:cubicBezTo>
                  <a:cubicBezTo>
                    <a:pt x="6" y="279"/>
                    <a:pt x="7" y="265"/>
                    <a:pt x="15" y="250"/>
                  </a:cubicBezTo>
                  <a:cubicBezTo>
                    <a:pt x="22" y="236"/>
                    <a:pt x="27" y="222"/>
                    <a:pt x="35" y="209"/>
                  </a:cubicBezTo>
                  <a:cubicBezTo>
                    <a:pt x="47" y="191"/>
                    <a:pt x="45" y="175"/>
                    <a:pt x="32" y="158"/>
                  </a:cubicBezTo>
                  <a:cubicBezTo>
                    <a:pt x="22" y="144"/>
                    <a:pt x="15" y="128"/>
                    <a:pt x="7" y="113"/>
                  </a:cubicBezTo>
                  <a:cubicBezTo>
                    <a:pt x="0" y="100"/>
                    <a:pt x="1" y="87"/>
                    <a:pt x="10" y="76"/>
                  </a:cubicBezTo>
                  <a:cubicBezTo>
                    <a:pt x="18" y="64"/>
                    <a:pt x="30" y="61"/>
                    <a:pt x="43" y="63"/>
                  </a:cubicBezTo>
                  <a:cubicBezTo>
                    <a:pt x="64" y="66"/>
                    <a:pt x="84" y="68"/>
                    <a:pt x="105" y="71"/>
                  </a:cubicBezTo>
                  <a:cubicBezTo>
                    <a:pt x="116" y="73"/>
                    <a:pt x="125" y="71"/>
                    <a:pt x="132" y="61"/>
                  </a:cubicBezTo>
                  <a:cubicBezTo>
                    <a:pt x="146" y="45"/>
                    <a:pt x="160" y="31"/>
                    <a:pt x="174" y="15"/>
                  </a:cubicBezTo>
                  <a:cubicBezTo>
                    <a:pt x="185" y="4"/>
                    <a:pt x="197" y="0"/>
                    <a:pt x="212" y="5"/>
                  </a:cubicBezTo>
                  <a:cubicBezTo>
                    <a:pt x="226" y="9"/>
                    <a:pt x="233" y="20"/>
                    <a:pt x="236" y="34"/>
                  </a:cubicBezTo>
                  <a:cubicBezTo>
                    <a:pt x="238" y="46"/>
                    <a:pt x="242" y="57"/>
                    <a:pt x="242" y="69"/>
                  </a:cubicBezTo>
                  <a:cubicBezTo>
                    <a:pt x="242" y="101"/>
                    <a:pt x="257" y="119"/>
                    <a:pt x="287" y="128"/>
                  </a:cubicBezTo>
                  <a:cubicBezTo>
                    <a:pt x="300" y="131"/>
                    <a:pt x="312" y="138"/>
                    <a:pt x="324" y="144"/>
                  </a:cubicBezTo>
                  <a:cubicBezTo>
                    <a:pt x="336" y="150"/>
                    <a:pt x="342" y="161"/>
                    <a:pt x="343" y="173"/>
                  </a:cubicBezTo>
                  <a:close/>
                </a:path>
              </a:pathLst>
            </a:custGeom>
            <a:solidFill>
              <a:srgbClr val="3D4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7917B01B-8EB7-C9CC-2C99-DE6485061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" y="1957"/>
              <a:ext cx="149" cy="149"/>
            </a:xfrm>
            <a:custGeom>
              <a:avLst/>
              <a:gdLst>
                <a:gd name="T0" fmla="*/ 397 w 397"/>
                <a:gd name="T1" fmla="*/ 198 h 396"/>
                <a:gd name="T2" fmla="*/ 376 w 397"/>
                <a:gd name="T3" fmla="*/ 214 h 396"/>
                <a:gd name="T4" fmla="*/ 260 w 397"/>
                <a:gd name="T5" fmla="*/ 268 h 396"/>
                <a:gd name="T6" fmla="*/ 215 w 397"/>
                <a:gd name="T7" fmla="*/ 372 h 396"/>
                <a:gd name="T8" fmla="*/ 198 w 397"/>
                <a:gd name="T9" fmla="*/ 395 h 396"/>
                <a:gd name="T10" fmla="*/ 183 w 397"/>
                <a:gd name="T11" fmla="*/ 373 h 396"/>
                <a:gd name="T12" fmla="*/ 22 w 397"/>
                <a:gd name="T13" fmla="*/ 214 h 396"/>
                <a:gd name="T14" fmla="*/ 1 w 397"/>
                <a:gd name="T15" fmla="*/ 197 h 396"/>
                <a:gd name="T16" fmla="*/ 22 w 397"/>
                <a:gd name="T17" fmla="*/ 182 h 396"/>
                <a:gd name="T18" fmla="*/ 183 w 397"/>
                <a:gd name="T19" fmla="*/ 21 h 396"/>
                <a:gd name="T20" fmla="*/ 198 w 397"/>
                <a:gd name="T21" fmla="*/ 0 h 396"/>
                <a:gd name="T22" fmla="*/ 215 w 397"/>
                <a:gd name="T23" fmla="*/ 22 h 396"/>
                <a:gd name="T24" fmla="*/ 377 w 397"/>
                <a:gd name="T25" fmla="*/ 182 h 396"/>
                <a:gd name="T26" fmla="*/ 397 w 397"/>
                <a:gd name="T27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7" h="396">
                  <a:moveTo>
                    <a:pt x="397" y="198"/>
                  </a:moveTo>
                  <a:cubicBezTo>
                    <a:pt x="396" y="212"/>
                    <a:pt x="387" y="213"/>
                    <a:pt x="376" y="214"/>
                  </a:cubicBezTo>
                  <a:cubicBezTo>
                    <a:pt x="330" y="216"/>
                    <a:pt x="291" y="234"/>
                    <a:pt x="260" y="268"/>
                  </a:cubicBezTo>
                  <a:cubicBezTo>
                    <a:pt x="233" y="297"/>
                    <a:pt x="217" y="332"/>
                    <a:pt x="215" y="372"/>
                  </a:cubicBezTo>
                  <a:cubicBezTo>
                    <a:pt x="215" y="384"/>
                    <a:pt x="215" y="396"/>
                    <a:pt x="198" y="395"/>
                  </a:cubicBezTo>
                  <a:cubicBezTo>
                    <a:pt x="183" y="395"/>
                    <a:pt x="184" y="384"/>
                    <a:pt x="183" y="373"/>
                  </a:cubicBezTo>
                  <a:cubicBezTo>
                    <a:pt x="177" y="286"/>
                    <a:pt x="109" y="219"/>
                    <a:pt x="22" y="214"/>
                  </a:cubicBezTo>
                  <a:cubicBezTo>
                    <a:pt x="10" y="213"/>
                    <a:pt x="0" y="211"/>
                    <a:pt x="1" y="197"/>
                  </a:cubicBezTo>
                  <a:cubicBezTo>
                    <a:pt x="1" y="184"/>
                    <a:pt x="11" y="182"/>
                    <a:pt x="22" y="182"/>
                  </a:cubicBezTo>
                  <a:cubicBezTo>
                    <a:pt x="112" y="176"/>
                    <a:pt x="177" y="110"/>
                    <a:pt x="183" y="21"/>
                  </a:cubicBezTo>
                  <a:cubicBezTo>
                    <a:pt x="184" y="11"/>
                    <a:pt x="184" y="1"/>
                    <a:pt x="198" y="0"/>
                  </a:cubicBezTo>
                  <a:cubicBezTo>
                    <a:pt x="214" y="0"/>
                    <a:pt x="214" y="10"/>
                    <a:pt x="215" y="22"/>
                  </a:cubicBezTo>
                  <a:cubicBezTo>
                    <a:pt x="221" y="111"/>
                    <a:pt x="286" y="175"/>
                    <a:pt x="377" y="182"/>
                  </a:cubicBezTo>
                  <a:cubicBezTo>
                    <a:pt x="388" y="182"/>
                    <a:pt x="396" y="185"/>
                    <a:pt x="397" y="198"/>
                  </a:cubicBezTo>
                  <a:close/>
                </a:path>
              </a:pathLst>
            </a:custGeom>
            <a:solidFill>
              <a:srgbClr val="3E43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9FBB8ED3-450A-499B-349F-D6508C528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" y="1287"/>
              <a:ext cx="88" cy="90"/>
            </a:xfrm>
            <a:custGeom>
              <a:avLst/>
              <a:gdLst>
                <a:gd name="T0" fmla="*/ 233 w 233"/>
                <a:gd name="T1" fmla="*/ 121 h 239"/>
                <a:gd name="T2" fmla="*/ 114 w 233"/>
                <a:gd name="T3" fmla="*/ 239 h 239"/>
                <a:gd name="T4" fmla="*/ 0 w 233"/>
                <a:gd name="T5" fmla="*/ 116 h 239"/>
                <a:gd name="T6" fmla="*/ 117 w 233"/>
                <a:gd name="T7" fmla="*/ 1 h 239"/>
                <a:gd name="T8" fmla="*/ 233 w 233"/>
                <a:gd name="T9" fmla="*/ 12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9">
                  <a:moveTo>
                    <a:pt x="233" y="121"/>
                  </a:moveTo>
                  <a:cubicBezTo>
                    <a:pt x="232" y="191"/>
                    <a:pt x="183" y="239"/>
                    <a:pt x="114" y="239"/>
                  </a:cubicBezTo>
                  <a:cubicBezTo>
                    <a:pt x="46" y="238"/>
                    <a:pt x="0" y="188"/>
                    <a:pt x="0" y="116"/>
                  </a:cubicBezTo>
                  <a:cubicBezTo>
                    <a:pt x="1" y="49"/>
                    <a:pt x="50" y="0"/>
                    <a:pt x="117" y="1"/>
                  </a:cubicBezTo>
                  <a:cubicBezTo>
                    <a:pt x="185" y="1"/>
                    <a:pt x="233" y="51"/>
                    <a:pt x="233" y="121"/>
                  </a:cubicBezTo>
                  <a:close/>
                </a:path>
              </a:pathLst>
            </a:custGeom>
            <a:solidFill>
              <a:srgbClr val="3B4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5D4F5849-6406-6394-EC04-7FC3506F9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1281"/>
              <a:ext cx="61" cy="61"/>
            </a:xfrm>
            <a:custGeom>
              <a:avLst/>
              <a:gdLst>
                <a:gd name="T0" fmla="*/ 82 w 162"/>
                <a:gd name="T1" fmla="*/ 0 h 162"/>
                <a:gd name="T2" fmla="*/ 162 w 162"/>
                <a:gd name="T3" fmla="*/ 80 h 162"/>
                <a:gd name="T4" fmla="*/ 79 w 162"/>
                <a:gd name="T5" fmla="*/ 161 h 162"/>
                <a:gd name="T6" fmla="*/ 0 w 162"/>
                <a:gd name="T7" fmla="*/ 80 h 162"/>
                <a:gd name="T8" fmla="*/ 82 w 162"/>
                <a:gd name="T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62">
                  <a:moveTo>
                    <a:pt x="82" y="0"/>
                  </a:moveTo>
                  <a:cubicBezTo>
                    <a:pt x="126" y="0"/>
                    <a:pt x="162" y="37"/>
                    <a:pt x="162" y="80"/>
                  </a:cubicBezTo>
                  <a:cubicBezTo>
                    <a:pt x="162" y="126"/>
                    <a:pt x="125" y="162"/>
                    <a:pt x="79" y="161"/>
                  </a:cubicBezTo>
                  <a:cubicBezTo>
                    <a:pt x="36" y="161"/>
                    <a:pt x="0" y="123"/>
                    <a:pt x="0" y="80"/>
                  </a:cubicBezTo>
                  <a:cubicBezTo>
                    <a:pt x="1" y="35"/>
                    <a:pt x="37" y="0"/>
                    <a:pt x="82" y="0"/>
                  </a:cubicBezTo>
                  <a:close/>
                </a:path>
              </a:pathLst>
            </a:custGeom>
            <a:solidFill>
              <a:srgbClr val="3D4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C34324E8-C44B-C2BB-FCD3-381C48137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" y="1804"/>
              <a:ext cx="62" cy="61"/>
            </a:xfrm>
            <a:custGeom>
              <a:avLst/>
              <a:gdLst>
                <a:gd name="T0" fmla="*/ 81 w 163"/>
                <a:gd name="T1" fmla="*/ 161 h 162"/>
                <a:gd name="T2" fmla="*/ 1 w 163"/>
                <a:gd name="T3" fmla="*/ 82 h 162"/>
                <a:gd name="T4" fmla="*/ 84 w 163"/>
                <a:gd name="T5" fmla="*/ 1 h 162"/>
                <a:gd name="T6" fmla="*/ 162 w 163"/>
                <a:gd name="T7" fmla="*/ 82 h 162"/>
                <a:gd name="T8" fmla="*/ 81 w 163"/>
                <a:gd name="T9" fmla="*/ 16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2">
                  <a:moveTo>
                    <a:pt x="81" y="161"/>
                  </a:moveTo>
                  <a:cubicBezTo>
                    <a:pt x="37" y="161"/>
                    <a:pt x="0" y="125"/>
                    <a:pt x="1" y="82"/>
                  </a:cubicBezTo>
                  <a:cubicBezTo>
                    <a:pt x="1" y="36"/>
                    <a:pt x="37" y="0"/>
                    <a:pt x="84" y="1"/>
                  </a:cubicBezTo>
                  <a:cubicBezTo>
                    <a:pt x="127" y="1"/>
                    <a:pt x="163" y="38"/>
                    <a:pt x="162" y="82"/>
                  </a:cubicBezTo>
                  <a:cubicBezTo>
                    <a:pt x="162" y="127"/>
                    <a:pt x="126" y="162"/>
                    <a:pt x="81" y="161"/>
                  </a:cubicBezTo>
                  <a:close/>
                </a:path>
              </a:pathLst>
            </a:custGeom>
            <a:solidFill>
              <a:srgbClr val="3C4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BFA82004-3B09-462E-DDB7-540199AAB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" y="1183"/>
              <a:ext cx="61" cy="61"/>
            </a:xfrm>
            <a:custGeom>
              <a:avLst/>
              <a:gdLst>
                <a:gd name="T0" fmla="*/ 83 w 163"/>
                <a:gd name="T1" fmla="*/ 1 h 164"/>
                <a:gd name="T2" fmla="*/ 162 w 163"/>
                <a:gd name="T3" fmla="*/ 84 h 164"/>
                <a:gd name="T4" fmla="*/ 79 w 163"/>
                <a:gd name="T5" fmla="*/ 162 h 164"/>
                <a:gd name="T6" fmla="*/ 1 w 163"/>
                <a:gd name="T7" fmla="*/ 79 h 164"/>
                <a:gd name="T8" fmla="*/ 83 w 163"/>
                <a:gd name="T9" fmla="*/ 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4">
                  <a:moveTo>
                    <a:pt x="83" y="1"/>
                  </a:moveTo>
                  <a:cubicBezTo>
                    <a:pt x="128" y="2"/>
                    <a:pt x="163" y="38"/>
                    <a:pt x="162" y="84"/>
                  </a:cubicBezTo>
                  <a:cubicBezTo>
                    <a:pt x="162" y="128"/>
                    <a:pt x="124" y="164"/>
                    <a:pt x="79" y="162"/>
                  </a:cubicBezTo>
                  <a:cubicBezTo>
                    <a:pt x="35" y="161"/>
                    <a:pt x="0" y="124"/>
                    <a:pt x="1" y="79"/>
                  </a:cubicBezTo>
                  <a:cubicBezTo>
                    <a:pt x="2" y="35"/>
                    <a:pt x="39" y="0"/>
                    <a:pt x="83" y="1"/>
                  </a:cubicBezTo>
                  <a:close/>
                </a:path>
              </a:pathLst>
            </a:custGeom>
            <a:solidFill>
              <a:srgbClr val="3C4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F1C1D45B-36CF-5CD6-7743-B23934895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" y="2054"/>
              <a:ext cx="61" cy="61"/>
            </a:xfrm>
            <a:custGeom>
              <a:avLst/>
              <a:gdLst>
                <a:gd name="T0" fmla="*/ 0 w 161"/>
                <a:gd name="T1" fmla="*/ 81 h 162"/>
                <a:gd name="T2" fmla="*/ 81 w 161"/>
                <a:gd name="T3" fmla="*/ 0 h 162"/>
                <a:gd name="T4" fmla="*/ 161 w 161"/>
                <a:gd name="T5" fmla="*/ 82 h 162"/>
                <a:gd name="T6" fmla="*/ 81 w 161"/>
                <a:gd name="T7" fmla="*/ 162 h 162"/>
                <a:gd name="T8" fmla="*/ 0 w 161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62">
                  <a:moveTo>
                    <a:pt x="0" y="81"/>
                  </a:moveTo>
                  <a:cubicBezTo>
                    <a:pt x="0" y="37"/>
                    <a:pt x="36" y="0"/>
                    <a:pt x="81" y="0"/>
                  </a:cubicBezTo>
                  <a:cubicBezTo>
                    <a:pt x="126" y="1"/>
                    <a:pt x="161" y="37"/>
                    <a:pt x="161" y="82"/>
                  </a:cubicBezTo>
                  <a:cubicBezTo>
                    <a:pt x="161" y="126"/>
                    <a:pt x="126" y="162"/>
                    <a:pt x="81" y="162"/>
                  </a:cubicBezTo>
                  <a:cubicBezTo>
                    <a:pt x="36" y="162"/>
                    <a:pt x="0" y="126"/>
                    <a:pt x="0" y="81"/>
                  </a:cubicBezTo>
                  <a:close/>
                </a:path>
              </a:pathLst>
            </a:custGeom>
            <a:solidFill>
              <a:srgbClr val="3B42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48E82112-2932-68CA-EF2B-3C14A463E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2" y="1371"/>
              <a:ext cx="44" cy="56"/>
            </a:xfrm>
            <a:custGeom>
              <a:avLst/>
              <a:gdLst>
                <a:gd name="T0" fmla="*/ 48 w 117"/>
                <a:gd name="T1" fmla="*/ 1 h 149"/>
                <a:gd name="T2" fmla="*/ 92 w 117"/>
                <a:gd name="T3" fmla="*/ 65 h 149"/>
                <a:gd name="T4" fmla="*/ 94 w 117"/>
                <a:gd name="T5" fmla="*/ 76 h 149"/>
                <a:gd name="T6" fmla="*/ 71 w 117"/>
                <a:gd name="T7" fmla="*/ 144 h 149"/>
                <a:gd name="T8" fmla="*/ 16 w 117"/>
                <a:gd name="T9" fmla="*/ 140 h 149"/>
                <a:gd name="T10" fmla="*/ 4 w 117"/>
                <a:gd name="T11" fmla="*/ 122 h 149"/>
                <a:gd name="T12" fmla="*/ 24 w 117"/>
                <a:gd name="T13" fmla="*/ 115 h 149"/>
                <a:gd name="T14" fmla="*/ 63 w 117"/>
                <a:gd name="T15" fmla="*/ 118 h 149"/>
                <a:gd name="T16" fmla="*/ 78 w 117"/>
                <a:gd name="T17" fmla="*/ 104 h 149"/>
                <a:gd name="T18" fmla="*/ 65 w 117"/>
                <a:gd name="T19" fmla="*/ 89 h 149"/>
                <a:gd name="T20" fmla="*/ 40 w 117"/>
                <a:gd name="T21" fmla="*/ 85 h 149"/>
                <a:gd name="T22" fmla="*/ 26 w 117"/>
                <a:gd name="T23" fmla="*/ 71 h 149"/>
                <a:gd name="T24" fmla="*/ 39 w 117"/>
                <a:gd name="T25" fmla="*/ 59 h 149"/>
                <a:gd name="T26" fmla="*/ 63 w 117"/>
                <a:gd name="T27" fmla="*/ 55 h 149"/>
                <a:gd name="T28" fmla="*/ 73 w 117"/>
                <a:gd name="T29" fmla="*/ 40 h 149"/>
                <a:gd name="T30" fmla="*/ 61 w 117"/>
                <a:gd name="T31" fmla="*/ 28 h 149"/>
                <a:gd name="T32" fmla="*/ 26 w 117"/>
                <a:gd name="T33" fmla="*/ 31 h 149"/>
                <a:gd name="T34" fmla="*/ 6 w 117"/>
                <a:gd name="T35" fmla="*/ 26 h 149"/>
                <a:gd name="T36" fmla="*/ 18 w 117"/>
                <a:gd name="T37" fmla="*/ 7 h 149"/>
                <a:gd name="T38" fmla="*/ 48 w 117"/>
                <a:gd name="T39" fmla="*/ 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7" h="149">
                  <a:moveTo>
                    <a:pt x="48" y="1"/>
                  </a:moveTo>
                  <a:cubicBezTo>
                    <a:pt x="95" y="1"/>
                    <a:pt x="113" y="28"/>
                    <a:pt x="92" y="65"/>
                  </a:cubicBezTo>
                  <a:cubicBezTo>
                    <a:pt x="88" y="70"/>
                    <a:pt x="90" y="72"/>
                    <a:pt x="94" y="76"/>
                  </a:cubicBezTo>
                  <a:cubicBezTo>
                    <a:pt x="117" y="104"/>
                    <a:pt x="107" y="134"/>
                    <a:pt x="71" y="144"/>
                  </a:cubicBezTo>
                  <a:cubicBezTo>
                    <a:pt x="52" y="149"/>
                    <a:pt x="34" y="146"/>
                    <a:pt x="16" y="140"/>
                  </a:cubicBezTo>
                  <a:cubicBezTo>
                    <a:pt x="7" y="138"/>
                    <a:pt x="0" y="132"/>
                    <a:pt x="4" y="122"/>
                  </a:cubicBezTo>
                  <a:cubicBezTo>
                    <a:pt x="7" y="112"/>
                    <a:pt x="15" y="113"/>
                    <a:pt x="24" y="115"/>
                  </a:cubicBezTo>
                  <a:cubicBezTo>
                    <a:pt x="36" y="120"/>
                    <a:pt x="50" y="120"/>
                    <a:pt x="63" y="118"/>
                  </a:cubicBezTo>
                  <a:cubicBezTo>
                    <a:pt x="71" y="116"/>
                    <a:pt x="77" y="113"/>
                    <a:pt x="78" y="104"/>
                  </a:cubicBezTo>
                  <a:cubicBezTo>
                    <a:pt x="79" y="95"/>
                    <a:pt x="73" y="90"/>
                    <a:pt x="65" y="89"/>
                  </a:cubicBezTo>
                  <a:cubicBezTo>
                    <a:pt x="57" y="86"/>
                    <a:pt x="48" y="86"/>
                    <a:pt x="40" y="85"/>
                  </a:cubicBezTo>
                  <a:cubicBezTo>
                    <a:pt x="31" y="84"/>
                    <a:pt x="26" y="80"/>
                    <a:pt x="26" y="71"/>
                  </a:cubicBezTo>
                  <a:cubicBezTo>
                    <a:pt x="26" y="63"/>
                    <a:pt x="32" y="60"/>
                    <a:pt x="39" y="59"/>
                  </a:cubicBezTo>
                  <a:cubicBezTo>
                    <a:pt x="47" y="57"/>
                    <a:pt x="55" y="59"/>
                    <a:pt x="63" y="55"/>
                  </a:cubicBezTo>
                  <a:cubicBezTo>
                    <a:pt x="69" y="52"/>
                    <a:pt x="74" y="48"/>
                    <a:pt x="73" y="40"/>
                  </a:cubicBezTo>
                  <a:cubicBezTo>
                    <a:pt x="72" y="33"/>
                    <a:pt x="67" y="30"/>
                    <a:pt x="61" y="28"/>
                  </a:cubicBezTo>
                  <a:cubicBezTo>
                    <a:pt x="49" y="25"/>
                    <a:pt x="37" y="27"/>
                    <a:pt x="26" y="31"/>
                  </a:cubicBezTo>
                  <a:cubicBezTo>
                    <a:pt x="18" y="34"/>
                    <a:pt x="10" y="35"/>
                    <a:pt x="6" y="26"/>
                  </a:cubicBezTo>
                  <a:cubicBezTo>
                    <a:pt x="1" y="15"/>
                    <a:pt x="10" y="11"/>
                    <a:pt x="18" y="7"/>
                  </a:cubicBezTo>
                  <a:cubicBezTo>
                    <a:pt x="28" y="2"/>
                    <a:pt x="39" y="0"/>
                    <a:pt x="48" y="1"/>
                  </a:cubicBezTo>
                  <a:close/>
                </a:path>
              </a:pathLst>
            </a:custGeom>
            <a:solidFill>
              <a:srgbClr val="3D4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656CABE1-9BA1-AA9A-FE2E-D32FFCA64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" y="2068"/>
              <a:ext cx="25" cy="26"/>
            </a:xfrm>
            <a:custGeom>
              <a:avLst/>
              <a:gdLst>
                <a:gd name="T0" fmla="*/ 67 w 67"/>
                <a:gd name="T1" fmla="*/ 24 h 70"/>
                <a:gd name="T2" fmla="*/ 19 w 67"/>
                <a:gd name="T3" fmla="*/ 68 h 70"/>
                <a:gd name="T4" fmla="*/ 6 w 67"/>
                <a:gd name="T5" fmla="*/ 43 h 70"/>
                <a:gd name="T6" fmla="*/ 41 w 67"/>
                <a:gd name="T7" fmla="*/ 7 h 70"/>
                <a:gd name="T8" fmla="*/ 67 w 67"/>
                <a:gd name="T9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70">
                  <a:moveTo>
                    <a:pt x="67" y="24"/>
                  </a:moveTo>
                  <a:cubicBezTo>
                    <a:pt x="67" y="37"/>
                    <a:pt x="31" y="70"/>
                    <a:pt x="19" y="68"/>
                  </a:cubicBezTo>
                  <a:cubicBezTo>
                    <a:pt x="6" y="67"/>
                    <a:pt x="0" y="55"/>
                    <a:pt x="6" y="43"/>
                  </a:cubicBezTo>
                  <a:cubicBezTo>
                    <a:pt x="15" y="28"/>
                    <a:pt x="28" y="17"/>
                    <a:pt x="41" y="7"/>
                  </a:cubicBezTo>
                  <a:cubicBezTo>
                    <a:pt x="51" y="0"/>
                    <a:pt x="67" y="10"/>
                    <a:pt x="67" y="24"/>
                  </a:cubicBezTo>
                  <a:close/>
                </a:path>
              </a:pathLst>
            </a:custGeom>
            <a:solidFill>
              <a:srgbClr val="DE8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1E57BCAD-FC63-E899-EAB7-A24C9C145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6" y="1182"/>
              <a:ext cx="26" cy="26"/>
            </a:xfrm>
            <a:custGeom>
              <a:avLst/>
              <a:gdLst>
                <a:gd name="T0" fmla="*/ 69 w 69"/>
                <a:gd name="T1" fmla="*/ 24 h 69"/>
                <a:gd name="T2" fmla="*/ 23 w 69"/>
                <a:gd name="T3" fmla="*/ 68 h 69"/>
                <a:gd name="T4" fmla="*/ 7 w 69"/>
                <a:gd name="T5" fmla="*/ 43 h 69"/>
                <a:gd name="T6" fmla="*/ 44 w 69"/>
                <a:gd name="T7" fmla="*/ 7 h 69"/>
                <a:gd name="T8" fmla="*/ 69 w 69"/>
                <a:gd name="T9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69" y="24"/>
                  </a:moveTo>
                  <a:cubicBezTo>
                    <a:pt x="68" y="34"/>
                    <a:pt x="35" y="67"/>
                    <a:pt x="23" y="68"/>
                  </a:cubicBezTo>
                  <a:cubicBezTo>
                    <a:pt x="11" y="69"/>
                    <a:pt x="0" y="53"/>
                    <a:pt x="7" y="43"/>
                  </a:cubicBezTo>
                  <a:cubicBezTo>
                    <a:pt x="17" y="29"/>
                    <a:pt x="29" y="16"/>
                    <a:pt x="44" y="7"/>
                  </a:cubicBezTo>
                  <a:cubicBezTo>
                    <a:pt x="55" y="0"/>
                    <a:pt x="69" y="10"/>
                    <a:pt x="69" y="24"/>
                  </a:cubicBezTo>
                  <a:close/>
                </a:path>
              </a:pathLst>
            </a:custGeom>
            <a:solidFill>
              <a:srgbClr val="868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C39DA24C-AA01-6DC5-9A58-3DD6F88A0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" y="1406"/>
              <a:ext cx="25" cy="26"/>
            </a:xfrm>
            <a:custGeom>
              <a:avLst/>
              <a:gdLst>
                <a:gd name="T0" fmla="*/ 22 w 67"/>
                <a:gd name="T1" fmla="*/ 68 h 69"/>
                <a:gd name="T2" fmla="*/ 8 w 67"/>
                <a:gd name="T3" fmla="*/ 41 h 69"/>
                <a:gd name="T4" fmla="*/ 41 w 67"/>
                <a:gd name="T5" fmla="*/ 8 h 69"/>
                <a:gd name="T6" fmla="*/ 67 w 67"/>
                <a:gd name="T7" fmla="*/ 22 h 69"/>
                <a:gd name="T8" fmla="*/ 22 w 67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9">
                  <a:moveTo>
                    <a:pt x="22" y="68"/>
                  </a:moveTo>
                  <a:cubicBezTo>
                    <a:pt x="8" y="68"/>
                    <a:pt x="0" y="53"/>
                    <a:pt x="8" y="41"/>
                  </a:cubicBezTo>
                  <a:cubicBezTo>
                    <a:pt x="16" y="28"/>
                    <a:pt x="29" y="18"/>
                    <a:pt x="41" y="8"/>
                  </a:cubicBezTo>
                  <a:cubicBezTo>
                    <a:pt x="51" y="0"/>
                    <a:pt x="66" y="9"/>
                    <a:pt x="67" y="22"/>
                  </a:cubicBezTo>
                  <a:cubicBezTo>
                    <a:pt x="67" y="34"/>
                    <a:pt x="33" y="69"/>
                    <a:pt x="22" y="68"/>
                  </a:cubicBezTo>
                  <a:close/>
                </a:path>
              </a:pathLst>
            </a:custGeom>
            <a:solidFill>
              <a:srgbClr val="828A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833B6788-EA6C-6979-BA13-FB63B0CEE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2033"/>
              <a:ext cx="25" cy="24"/>
            </a:xfrm>
            <a:custGeom>
              <a:avLst/>
              <a:gdLst>
                <a:gd name="T0" fmla="*/ 23 w 68"/>
                <a:gd name="T1" fmla="*/ 66 h 66"/>
                <a:gd name="T2" fmla="*/ 9 w 68"/>
                <a:gd name="T3" fmla="*/ 39 h 66"/>
                <a:gd name="T4" fmla="*/ 44 w 68"/>
                <a:gd name="T5" fmla="*/ 7 h 66"/>
                <a:gd name="T6" fmla="*/ 67 w 68"/>
                <a:gd name="T7" fmla="*/ 23 h 66"/>
                <a:gd name="T8" fmla="*/ 23 w 68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6">
                  <a:moveTo>
                    <a:pt x="23" y="66"/>
                  </a:moveTo>
                  <a:cubicBezTo>
                    <a:pt x="8" y="66"/>
                    <a:pt x="0" y="52"/>
                    <a:pt x="9" y="39"/>
                  </a:cubicBezTo>
                  <a:cubicBezTo>
                    <a:pt x="18" y="26"/>
                    <a:pt x="30" y="15"/>
                    <a:pt x="44" y="7"/>
                  </a:cubicBezTo>
                  <a:cubicBezTo>
                    <a:pt x="56" y="0"/>
                    <a:pt x="68" y="9"/>
                    <a:pt x="67" y="23"/>
                  </a:cubicBezTo>
                  <a:cubicBezTo>
                    <a:pt x="67" y="36"/>
                    <a:pt x="35" y="66"/>
                    <a:pt x="23" y="66"/>
                  </a:cubicBezTo>
                  <a:close/>
                </a:path>
              </a:pathLst>
            </a:custGeom>
            <a:solidFill>
              <a:srgbClr val="E08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6D601BFF-A979-3B24-FF6B-A35CFFAEC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" y="1218"/>
              <a:ext cx="25" cy="25"/>
            </a:xfrm>
            <a:custGeom>
              <a:avLst/>
              <a:gdLst>
                <a:gd name="T0" fmla="*/ 67 w 67"/>
                <a:gd name="T1" fmla="*/ 23 h 67"/>
                <a:gd name="T2" fmla="*/ 22 w 67"/>
                <a:gd name="T3" fmla="*/ 67 h 67"/>
                <a:gd name="T4" fmla="*/ 7 w 67"/>
                <a:gd name="T5" fmla="*/ 43 h 67"/>
                <a:gd name="T6" fmla="*/ 42 w 67"/>
                <a:gd name="T7" fmla="*/ 7 h 67"/>
                <a:gd name="T8" fmla="*/ 67 w 67"/>
                <a:gd name="T9" fmla="*/ 2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7">
                  <a:moveTo>
                    <a:pt x="67" y="23"/>
                  </a:moveTo>
                  <a:cubicBezTo>
                    <a:pt x="66" y="35"/>
                    <a:pt x="33" y="67"/>
                    <a:pt x="22" y="67"/>
                  </a:cubicBezTo>
                  <a:cubicBezTo>
                    <a:pt x="9" y="67"/>
                    <a:pt x="0" y="55"/>
                    <a:pt x="7" y="43"/>
                  </a:cubicBezTo>
                  <a:cubicBezTo>
                    <a:pt x="15" y="28"/>
                    <a:pt x="28" y="16"/>
                    <a:pt x="42" y="7"/>
                  </a:cubicBezTo>
                  <a:cubicBezTo>
                    <a:pt x="53" y="0"/>
                    <a:pt x="67" y="10"/>
                    <a:pt x="67" y="23"/>
                  </a:cubicBezTo>
                  <a:close/>
                </a:path>
              </a:pathLst>
            </a:custGeom>
            <a:solidFill>
              <a:srgbClr val="858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8A1710B5-7B61-276C-66B3-15C27FFA2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" y="1444"/>
              <a:ext cx="24" cy="23"/>
            </a:xfrm>
            <a:custGeom>
              <a:avLst/>
              <a:gdLst>
                <a:gd name="T0" fmla="*/ 46 w 65"/>
                <a:gd name="T1" fmla="*/ 63 h 63"/>
                <a:gd name="T2" fmla="*/ 0 w 65"/>
                <a:gd name="T3" fmla="*/ 18 h 63"/>
                <a:gd name="T4" fmla="*/ 9 w 65"/>
                <a:gd name="T5" fmla="*/ 3 h 63"/>
                <a:gd name="T6" fmla="*/ 30 w 65"/>
                <a:gd name="T7" fmla="*/ 5 h 63"/>
                <a:gd name="T8" fmla="*/ 59 w 65"/>
                <a:gd name="T9" fmla="*/ 35 h 63"/>
                <a:gd name="T10" fmla="*/ 61 w 65"/>
                <a:gd name="T11" fmla="*/ 56 h 63"/>
                <a:gd name="T12" fmla="*/ 46 w 65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63">
                  <a:moveTo>
                    <a:pt x="46" y="63"/>
                  </a:moveTo>
                  <a:cubicBezTo>
                    <a:pt x="34" y="62"/>
                    <a:pt x="0" y="29"/>
                    <a:pt x="0" y="18"/>
                  </a:cubicBezTo>
                  <a:cubicBezTo>
                    <a:pt x="0" y="11"/>
                    <a:pt x="3" y="6"/>
                    <a:pt x="9" y="3"/>
                  </a:cubicBezTo>
                  <a:cubicBezTo>
                    <a:pt x="16" y="0"/>
                    <a:pt x="24" y="0"/>
                    <a:pt x="30" y="5"/>
                  </a:cubicBezTo>
                  <a:cubicBezTo>
                    <a:pt x="40" y="15"/>
                    <a:pt x="50" y="25"/>
                    <a:pt x="59" y="35"/>
                  </a:cubicBezTo>
                  <a:cubicBezTo>
                    <a:pt x="65" y="41"/>
                    <a:pt x="64" y="49"/>
                    <a:pt x="61" y="56"/>
                  </a:cubicBezTo>
                  <a:cubicBezTo>
                    <a:pt x="57" y="62"/>
                    <a:pt x="51" y="62"/>
                    <a:pt x="46" y="63"/>
                  </a:cubicBezTo>
                  <a:close/>
                </a:path>
              </a:pathLst>
            </a:custGeom>
            <a:solidFill>
              <a:srgbClr val="868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5E5D9AD7-0E1A-F6EF-B333-F33C29444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1408"/>
              <a:ext cx="26" cy="26"/>
            </a:xfrm>
            <a:custGeom>
              <a:avLst/>
              <a:gdLst>
                <a:gd name="T0" fmla="*/ 67 w 67"/>
                <a:gd name="T1" fmla="*/ 46 h 69"/>
                <a:gd name="T2" fmla="*/ 42 w 67"/>
                <a:gd name="T3" fmla="*/ 60 h 69"/>
                <a:gd name="T4" fmla="*/ 8 w 67"/>
                <a:gd name="T5" fmla="*/ 26 h 69"/>
                <a:gd name="T6" fmla="*/ 22 w 67"/>
                <a:gd name="T7" fmla="*/ 0 h 69"/>
                <a:gd name="T8" fmla="*/ 67 w 67"/>
                <a:gd name="T9" fmla="*/ 4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9">
                  <a:moveTo>
                    <a:pt x="67" y="46"/>
                  </a:moveTo>
                  <a:cubicBezTo>
                    <a:pt x="66" y="60"/>
                    <a:pt x="53" y="69"/>
                    <a:pt x="42" y="60"/>
                  </a:cubicBezTo>
                  <a:cubicBezTo>
                    <a:pt x="29" y="50"/>
                    <a:pt x="18" y="39"/>
                    <a:pt x="8" y="26"/>
                  </a:cubicBezTo>
                  <a:cubicBezTo>
                    <a:pt x="0" y="16"/>
                    <a:pt x="9" y="0"/>
                    <a:pt x="22" y="0"/>
                  </a:cubicBezTo>
                  <a:cubicBezTo>
                    <a:pt x="34" y="0"/>
                    <a:pt x="67" y="34"/>
                    <a:pt x="67" y="46"/>
                  </a:cubicBezTo>
                  <a:close/>
                </a:path>
              </a:pathLst>
            </a:custGeom>
            <a:solidFill>
              <a:srgbClr val="858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A7774787-297C-888D-A17D-C70495FDE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1442"/>
              <a:ext cx="26" cy="26"/>
            </a:xfrm>
            <a:custGeom>
              <a:avLst/>
              <a:gdLst>
                <a:gd name="T0" fmla="*/ 67 w 67"/>
                <a:gd name="T1" fmla="*/ 22 h 67"/>
                <a:gd name="T2" fmla="*/ 25 w 67"/>
                <a:gd name="T3" fmla="*/ 66 h 67"/>
                <a:gd name="T4" fmla="*/ 7 w 67"/>
                <a:gd name="T5" fmla="*/ 43 h 67"/>
                <a:gd name="T6" fmla="*/ 44 w 67"/>
                <a:gd name="T7" fmla="*/ 6 h 67"/>
                <a:gd name="T8" fmla="*/ 67 w 67"/>
                <a:gd name="T9" fmla="*/ 2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7">
                  <a:moveTo>
                    <a:pt x="67" y="22"/>
                  </a:moveTo>
                  <a:cubicBezTo>
                    <a:pt x="67" y="33"/>
                    <a:pt x="36" y="65"/>
                    <a:pt x="25" y="66"/>
                  </a:cubicBezTo>
                  <a:cubicBezTo>
                    <a:pt x="11" y="67"/>
                    <a:pt x="0" y="55"/>
                    <a:pt x="7" y="43"/>
                  </a:cubicBezTo>
                  <a:cubicBezTo>
                    <a:pt x="15" y="27"/>
                    <a:pt x="28" y="14"/>
                    <a:pt x="44" y="6"/>
                  </a:cubicBezTo>
                  <a:cubicBezTo>
                    <a:pt x="56" y="0"/>
                    <a:pt x="67" y="8"/>
                    <a:pt x="67" y="22"/>
                  </a:cubicBezTo>
                  <a:close/>
                </a:path>
              </a:pathLst>
            </a:custGeom>
            <a:solidFill>
              <a:srgbClr val="858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31B98FCB-76C1-2E97-AE67-52F9BECF8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069"/>
              <a:ext cx="24" cy="26"/>
            </a:xfrm>
            <a:custGeom>
              <a:avLst/>
              <a:gdLst>
                <a:gd name="T0" fmla="*/ 19 w 64"/>
                <a:gd name="T1" fmla="*/ 0 h 69"/>
                <a:gd name="T2" fmla="*/ 63 w 64"/>
                <a:gd name="T3" fmla="*/ 46 h 69"/>
                <a:gd name="T4" fmla="*/ 38 w 64"/>
                <a:gd name="T5" fmla="*/ 61 h 69"/>
                <a:gd name="T6" fmla="*/ 5 w 64"/>
                <a:gd name="T7" fmla="*/ 29 h 69"/>
                <a:gd name="T8" fmla="*/ 4 w 64"/>
                <a:gd name="T9" fmla="*/ 9 h 69"/>
                <a:gd name="T10" fmla="*/ 19 w 64"/>
                <a:gd name="T1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69">
                  <a:moveTo>
                    <a:pt x="19" y="0"/>
                  </a:moveTo>
                  <a:cubicBezTo>
                    <a:pt x="31" y="0"/>
                    <a:pt x="64" y="35"/>
                    <a:pt x="63" y="46"/>
                  </a:cubicBezTo>
                  <a:cubicBezTo>
                    <a:pt x="63" y="60"/>
                    <a:pt x="49" y="69"/>
                    <a:pt x="38" y="61"/>
                  </a:cubicBezTo>
                  <a:cubicBezTo>
                    <a:pt x="26" y="52"/>
                    <a:pt x="15" y="41"/>
                    <a:pt x="5" y="29"/>
                  </a:cubicBezTo>
                  <a:cubicBezTo>
                    <a:pt x="0" y="24"/>
                    <a:pt x="1" y="15"/>
                    <a:pt x="4" y="9"/>
                  </a:cubicBezTo>
                  <a:cubicBezTo>
                    <a:pt x="7" y="3"/>
                    <a:pt x="12" y="0"/>
                    <a:pt x="19" y="0"/>
                  </a:cubicBezTo>
                  <a:close/>
                </a:path>
              </a:pathLst>
            </a:custGeom>
            <a:solidFill>
              <a:srgbClr val="DD88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1CD2A994-6A1D-EEEF-11A5-D8D96AF62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" y="1218"/>
              <a:ext cx="26" cy="25"/>
            </a:xfrm>
            <a:custGeom>
              <a:avLst/>
              <a:gdLst>
                <a:gd name="T0" fmla="*/ 45 w 69"/>
                <a:gd name="T1" fmla="*/ 66 h 67"/>
                <a:gd name="T2" fmla="*/ 0 w 69"/>
                <a:gd name="T3" fmla="*/ 23 h 67"/>
                <a:gd name="T4" fmla="*/ 25 w 69"/>
                <a:gd name="T5" fmla="*/ 7 h 67"/>
                <a:gd name="T6" fmla="*/ 61 w 69"/>
                <a:gd name="T7" fmla="*/ 42 h 67"/>
                <a:gd name="T8" fmla="*/ 45 w 69"/>
                <a:gd name="T9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7">
                  <a:moveTo>
                    <a:pt x="45" y="66"/>
                  </a:moveTo>
                  <a:cubicBezTo>
                    <a:pt x="35" y="66"/>
                    <a:pt x="1" y="33"/>
                    <a:pt x="0" y="23"/>
                  </a:cubicBezTo>
                  <a:cubicBezTo>
                    <a:pt x="0" y="10"/>
                    <a:pt x="15" y="0"/>
                    <a:pt x="25" y="7"/>
                  </a:cubicBezTo>
                  <a:cubicBezTo>
                    <a:pt x="40" y="16"/>
                    <a:pt x="52" y="28"/>
                    <a:pt x="61" y="42"/>
                  </a:cubicBezTo>
                  <a:cubicBezTo>
                    <a:pt x="69" y="54"/>
                    <a:pt x="59" y="67"/>
                    <a:pt x="45" y="66"/>
                  </a:cubicBezTo>
                  <a:close/>
                </a:path>
              </a:pathLst>
            </a:custGeom>
            <a:solidFill>
              <a:srgbClr val="858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EFE7C377-EFE8-5B05-FA7F-55F39F515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" y="1231"/>
              <a:ext cx="20" cy="21"/>
            </a:xfrm>
            <a:custGeom>
              <a:avLst/>
              <a:gdLst>
                <a:gd name="T0" fmla="*/ 28 w 54"/>
                <a:gd name="T1" fmla="*/ 0 h 55"/>
                <a:gd name="T2" fmla="*/ 54 w 54"/>
                <a:gd name="T3" fmla="*/ 27 h 55"/>
                <a:gd name="T4" fmla="*/ 26 w 54"/>
                <a:gd name="T5" fmla="*/ 54 h 55"/>
                <a:gd name="T6" fmla="*/ 0 w 54"/>
                <a:gd name="T7" fmla="*/ 26 h 55"/>
                <a:gd name="T8" fmla="*/ 28 w 54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5">
                  <a:moveTo>
                    <a:pt x="28" y="0"/>
                  </a:moveTo>
                  <a:cubicBezTo>
                    <a:pt x="41" y="0"/>
                    <a:pt x="54" y="13"/>
                    <a:pt x="54" y="27"/>
                  </a:cubicBezTo>
                  <a:cubicBezTo>
                    <a:pt x="54" y="42"/>
                    <a:pt x="40" y="55"/>
                    <a:pt x="26" y="54"/>
                  </a:cubicBezTo>
                  <a:cubicBezTo>
                    <a:pt x="12" y="54"/>
                    <a:pt x="0" y="40"/>
                    <a:pt x="0" y="26"/>
                  </a:cubicBezTo>
                  <a:cubicBezTo>
                    <a:pt x="1" y="12"/>
                    <a:pt x="13" y="0"/>
                    <a:pt x="28" y="0"/>
                  </a:cubicBezTo>
                  <a:close/>
                </a:path>
              </a:pathLst>
            </a:custGeom>
            <a:solidFill>
              <a:srgbClr val="4047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98DC93CB-63BA-76B2-B03B-55C8F2E03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" y="2034"/>
              <a:ext cx="24" cy="26"/>
            </a:xfrm>
            <a:custGeom>
              <a:avLst/>
              <a:gdLst>
                <a:gd name="T0" fmla="*/ 64 w 64"/>
                <a:gd name="T1" fmla="*/ 45 h 67"/>
                <a:gd name="T2" fmla="*/ 36 w 64"/>
                <a:gd name="T3" fmla="*/ 58 h 67"/>
                <a:gd name="T4" fmla="*/ 4 w 64"/>
                <a:gd name="T5" fmla="*/ 26 h 67"/>
                <a:gd name="T6" fmla="*/ 3 w 64"/>
                <a:gd name="T7" fmla="*/ 10 h 67"/>
                <a:gd name="T8" fmla="*/ 19 w 64"/>
                <a:gd name="T9" fmla="*/ 0 h 67"/>
                <a:gd name="T10" fmla="*/ 64 w 64"/>
                <a:gd name="T11" fmla="*/ 4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67">
                  <a:moveTo>
                    <a:pt x="64" y="45"/>
                  </a:moveTo>
                  <a:cubicBezTo>
                    <a:pt x="64" y="58"/>
                    <a:pt x="47" y="67"/>
                    <a:pt x="36" y="58"/>
                  </a:cubicBezTo>
                  <a:cubicBezTo>
                    <a:pt x="25" y="49"/>
                    <a:pt x="14" y="37"/>
                    <a:pt x="4" y="26"/>
                  </a:cubicBezTo>
                  <a:cubicBezTo>
                    <a:pt x="0" y="22"/>
                    <a:pt x="0" y="15"/>
                    <a:pt x="3" y="10"/>
                  </a:cubicBezTo>
                  <a:cubicBezTo>
                    <a:pt x="6" y="3"/>
                    <a:pt x="11" y="0"/>
                    <a:pt x="19" y="0"/>
                  </a:cubicBezTo>
                  <a:cubicBezTo>
                    <a:pt x="31" y="0"/>
                    <a:pt x="64" y="33"/>
                    <a:pt x="64" y="45"/>
                  </a:cubicBezTo>
                  <a:close/>
                </a:path>
              </a:pathLst>
            </a:custGeom>
            <a:solidFill>
              <a:srgbClr val="DA8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1FFD9DE7-5E4B-302E-237E-A62B5FF1F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9" y="1229"/>
              <a:ext cx="20" cy="20"/>
            </a:xfrm>
            <a:custGeom>
              <a:avLst/>
              <a:gdLst>
                <a:gd name="T0" fmla="*/ 54 w 54"/>
                <a:gd name="T1" fmla="*/ 26 h 53"/>
                <a:gd name="T2" fmla="*/ 27 w 54"/>
                <a:gd name="T3" fmla="*/ 53 h 53"/>
                <a:gd name="T4" fmla="*/ 0 w 54"/>
                <a:gd name="T5" fmla="*/ 27 h 53"/>
                <a:gd name="T6" fmla="*/ 27 w 54"/>
                <a:gd name="T7" fmla="*/ 0 h 53"/>
                <a:gd name="T8" fmla="*/ 54 w 54"/>
                <a:gd name="T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26"/>
                  </a:moveTo>
                  <a:cubicBezTo>
                    <a:pt x="54" y="41"/>
                    <a:pt x="41" y="53"/>
                    <a:pt x="27" y="53"/>
                  </a:cubicBezTo>
                  <a:cubicBezTo>
                    <a:pt x="12" y="53"/>
                    <a:pt x="0" y="41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1" y="0"/>
                    <a:pt x="54" y="12"/>
                    <a:pt x="54" y="26"/>
                  </a:cubicBezTo>
                  <a:close/>
                </a:path>
              </a:pathLst>
            </a:custGeom>
            <a:solidFill>
              <a:srgbClr val="3E4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BAE2441C-4737-2A23-8ED3-A7A8CAD64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" y="1638"/>
              <a:ext cx="20" cy="20"/>
            </a:xfrm>
            <a:custGeom>
              <a:avLst/>
              <a:gdLst>
                <a:gd name="T0" fmla="*/ 26 w 53"/>
                <a:gd name="T1" fmla="*/ 0 h 54"/>
                <a:gd name="T2" fmla="*/ 53 w 53"/>
                <a:gd name="T3" fmla="*/ 27 h 54"/>
                <a:gd name="T4" fmla="*/ 27 w 53"/>
                <a:gd name="T5" fmla="*/ 53 h 54"/>
                <a:gd name="T6" fmla="*/ 0 w 53"/>
                <a:gd name="T7" fmla="*/ 27 h 54"/>
                <a:gd name="T8" fmla="*/ 26 w 5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6" y="0"/>
                  </a:moveTo>
                  <a:cubicBezTo>
                    <a:pt x="40" y="0"/>
                    <a:pt x="53" y="13"/>
                    <a:pt x="53" y="27"/>
                  </a:cubicBezTo>
                  <a:cubicBezTo>
                    <a:pt x="53" y="40"/>
                    <a:pt x="41" y="53"/>
                    <a:pt x="27" y="53"/>
                  </a:cubicBezTo>
                  <a:cubicBezTo>
                    <a:pt x="13" y="54"/>
                    <a:pt x="0" y="41"/>
                    <a:pt x="0" y="27"/>
                  </a:cubicBezTo>
                  <a:cubicBezTo>
                    <a:pt x="0" y="13"/>
                    <a:pt x="12" y="0"/>
                    <a:pt x="26" y="0"/>
                  </a:cubicBezTo>
                  <a:close/>
                </a:path>
              </a:pathLst>
            </a:custGeom>
            <a:solidFill>
              <a:srgbClr val="3D4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92AD23E9-BDFB-B7E6-F72C-9C29262AE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" y="1238"/>
              <a:ext cx="20" cy="21"/>
            </a:xfrm>
            <a:custGeom>
              <a:avLst/>
              <a:gdLst>
                <a:gd name="T0" fmla="*/ 54 w 54"/>
                <a:gd name="T1" fmla="*/ 27 h 55"/>
                <a:gd name="T2" fmla="*/ 28 w 54"/>
                <a:gd name="T3" fmla="*/ 54 h 55"/>
                <a:gd name="T4" fmla="*/ 0 w 54"/>
                <a:gd name="T5" fmla="*/ 28 h 55"/>
                <a:gd name="T6" fmla="*/ 26 w 54"/>
                <a:gd name="T7" fmla="*/ 1 h 55"/>
                <a:gd name="T8" fmla="*/ 54 w 54"/>
                <a:gd name="T9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5">
                  <a:moveTo>
                    <a:pt x="54" y="27"/>
                  </a:moveTo>
                  <a:cubicBezTo>
                    <a:pt x="54" y="40"/>
                    <a:pt x="41" y="54"/>
                    <a:pt x="28" y="54"/>
                  </a:cubicBezTo>
                  <a:cubicBezTo>
                    <a:pt x="14" y="55"/>
                    <a:pt x="1" y="43"/>
                    <a:pt x="0" y="28"/>
                  </a:cubicBezTo>
                  <a:cubicBezTo>
                    <a:pt x="0" y="14"/>
                    <a:pt x="11" y="1"/>
                    <a:pt x="26" y="1"/>
                  </a:cubicBezTo>
                  <a:cubicBezTo>
                    <a:pt x="40" y="0"/>
                    <a:pt x="53" y="12"/>
                    <a:pt x="54" y="27"/>
                  </a:cubicBezTo>
                  <a:close/>
                </a:path>
              </a:pathLst>
            </a:custGeom>
            <a:solidFill>
              <a:srgbClr val="404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B9EEC302-CE64-DC3B-DE5D-55533B334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" y="1943"/>
              <a:ext cx="21" cy="21"/>
            </a:xfrm>
            <a:custGeom>
              <a:avLst/>
              <a:gdLst>
                <a:gd name="T0" fmla="*/ 26 w 55"/>
                <a:gd name="T1" fmla="*/ 0 h 54"/>
                <a:gd name="T2" fmla="*/ 54 w 55"/>
                <a:gd name="T3" fmla="*/ 25 h 54"/>
                <a:gd name="T4" fmla="*/ 28 w 55"/>
                <a:gd name="T5" fmla="*/ 53 h 54"/>
                <a:gd name="T6" fmla="*/ 1 w 55"/>
                <a:gd name="T7" fmla="*/ 27 h 54"/>
                <a:gd name="T8" fmla="*/ 26 w 55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26" y="0"/>
                  </a:moveTo>
                  <a:cubicBezTo>
                    <a:pt x="41" y="0"/>
                    <a:pt x="54" y="11"/>
                    <a:pt x="54" y="25"/>
                  </a:cubicBezTo>
                  <a:cubicBezTo>
                    <a:pt x="55" y="39"/>
                    <a:pt x="42" y="53"/>
                    <a:pt x="28" y="53"/>
                  </a:cubicBezTo>
                  <a:cubicBezTo>
                    <a:pt x="13" y="54"/>
                    <a:pt x="2" y="42"/>
                    <a:pt x="1" y="27"/>
                  </a:cubicBezTo>
                  <a:cubicBezTo>
                    <a:pt x="0" y="13"/>
                    <a:pt x="12" y="0"/>
                    <a:pt x="26" y="0"/>
                  </a:cubicBezTo>
                  <a:close/>
                </a:path>
              </a:pathLst>
            </a:custGeom>
            <a:solidFill>
              <a:srgbClr val="3E44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00193958-600C-8FF1-EEF2-CD930DFD6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1" y="1943"/>
              <a:ext cx="21" cy="20"/>
            </a:xfrm>
            <a:custGeom>
              <a:avLst/>
              <a:gdLst>
                <a:gd name="T0" fmla="*/ 54 w 54"/>
                <a:gd name="T1" fmla="*/ 27 h 54"/>
                <a:gd name="T2" fmla="*/ 27 w 54"/>
                <a:gd name="T3" fmla="*/ 54 h 54"/>
                <a:gd name="T4" fmla="*/ 0 w 54"/>
                <a:gd name="T5" fmla="*/ 27 h 54"/>
                <a:gd name="T6" fmla="*/ 27 w 54"/>
                <a:gd name="T7" fmla="*/ 0 h 54"/>
                <a:gd name="T8" fmla="*/ 54 w 54"/>
                <a:gd name="T9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54" y="27"/>
                  </a:moveTo>
                  <a:cubicBezTo>
                    <a:pt x="54" y="41"/>
                    <a:pt x="41" y="54"/>
                    <a:pt x="27" y="54"/>
                  </a:cubicBezTo>
                  <a:cubicBezTo>
                    <a:pt x="12" y="54"/>
                    <a:pt x="0" y="41"/>
                    <a:pt x="0" y="27"/>
                  </a:cubicBezTo>
                  <a:cubicBezTo>
                    <a:pt x="0" y="13"/>
                    <a:pt x="13" y="0"/>
                    <a:pt x="27" y="0"/>
                  </a:cubicBezTo>
                  <a:cubicBezTo>
                    <a:pt x="41" y="0"/>
                    <a:pt x="54" y="13"/>
                    <a:pt x="54" y="27"/>
                  </a:cubicBezTo>
                  <a:close/>
                </a:path>
              </a:pathLst>
            </a:custGeom>
            <a:solidFill>
              <a:srgbClr val="3A4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33">
              <a:extLst>
                <a:ext uri="{FF2B5EF4-FFF2-40B4-BE49-F238E27FC236}">
                  <a16:creationId xmlns:a16="http://schemas.microsoft.com/office/drawing/2014/main" id="{87B1C987-95BA-523E-C91E-6ABC0CEAA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9" y="1233"/>
              <a:ext cx="20" cy="21"/>
            </a:xfrm>
            <a:custGeom>
              <a:avLst/>
              <a:gdLst>
                <a:gd name="T0" fmla="*/ 28 w 54"/>
                <a:gd name="T1" fmla="*/ 1 h 55"/>
                <a:gd name="T2" fmla="*/ 54 w 54"/>
                <a:gd name="T3" fmla="*/ 28 h 55"/>
                <a:gd name="T4" fmla="*/ 26 w 54"/>
                <a:gd name="T5" fmla="*/ 55 h 55"/>
                <a:gd name="T6" fmla="*/ 1 w 54"/>
                <a:gd name="T7" fmla="*/ 27 h 55"/>
                <a:gd name="T8" fmla="*/ 28 w 54"/>
                <a:gd name="T9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5">
                  <a:moveTo>
                    <a:pt x="28" y="1"/>
                  </a:moveTo>
                  <a:cubicBezTo>
                    <a:pt x="42" y="1"/>
                    <a:pt x="54" y="14"/>
                    <a:pt x="54" y="28"/>
                  </a:cubicBezTo>
                  <a:cubicBezTo>
                    <a:pt x="53" y="43"/>
                    <a:pt x="40" y="55"/>
                    <a:pt x="26" y="55"/>
                  </a:cubicBezTo>
                  <a:cubicBezTo>
                    <a:pt x="12" y="54"/>
                    <a:pt x="0" y="42"/>
                    <a:pt x="1" y="27"/>
                  </a:cubicBezTo>
                  <a:cubicBezTo>
                    <a:pt x="1" y="12"/>
                    <a:pt x="13" y="0"/>
                    <a:pt x="28" y="1"/>
                  </a:cubicBezTo>
                  <a:close/>
                </a:path>
              </a:pathLst>
            </a:custGeom>
            <a:solidFill>
              <a:srgbClr val="3E4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08C93CB7-19C0-B22A-77E6-00566CD49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" y="1184"/>
              <a:ext cx="25" cy="25"/>
            </a:xfrm>
            <a:custGeom>
              <a:avLst/>
              <a:gdLst>
                <a:gd name="T0" fmla="*/ 24 w 67"/>
                <a:gd name="T1" fmla="*/ 0 h 67"/>
                <a:gd name="T2" fmla="*/ 67 w 67"/>
                <a:gd name="T3" fmla="*/ 46 h 67"/>
                <a:gd name="T4" fmla="*/ 44 w 67"/>
                <a:gd name="T5" fmla="*/ 61 h 67"/>
                <a:gd name="T6" fmla="*/ 8 w 67"/>
                <a:gd name="T7" fmla="*/ 25 h 67"/>
                <a:gd name="T8" fmla="*/ 24 w 67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7">
                  <a:moveTo>
                    <a:pt x="24" y="0"/>
                  </a:moveTo>
                  <a:cubicBezTo>
                    <a:pt x="35" y="1"/>
                    <a:pt x="67" y="34"/>
                    <a:pt x="67" y="46"/>
                  </a:cubicBezTo>
                  <a:cubicBezTo>
                    <a:pt x="67" y="58"/>
                    <a:pt x="56" y="67"/>
                    <a:pt x="44" y="61"/>
                  </a:cubicBezTo>
                  <a:cubicBezTo>
                    <a:pt x="29" y="52"/>
                    <a:pt x="17" y="39"/>
                    <a:pt x="8" y="25"/>
                  </a:cubicBezTo>
                  <a:cubicBezTo>
                    <a:pt x="0" y="14"/>
                    <a:pt x="11" y="0"/>
                    <a:pt x="24" y="0"/>
                  </a:cubicBezTo>
                  <a:close/>
                </a:path>
              </a:pathLst>
            </a:custGeom>
            <a:solidFill>
              <a:srgbClr val="858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11732D28-90FF-C244-AD00-416A95CB2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" y="1737"/>
              <a:ext cx="20" cy="20"/>
            </a:xfrm>
            <a:custGeom>
              <a:avLst/>
              <a:gdLst>
                <a:gd name="T0" fmla="*/ 54 w 54"/>
                <a:gd name="T1" fmla="*/ 27 h 53"/>
                <a:gd name="T2" fmla="*/ 27 w 54"/>
                <a:gd name="T3" fmla="*/ 52 h 53"/>
                <a:gd name="T4" fmla="*/ 1 w 54"/>
                <a:gd name="T5" fmla="*/ 26 h 53"/>
                <a:gd name="T6" fmla="*/ 28 w 54"/>
                <a:gd name="T7" fmla="*/ 0 h 53"/>
                <a:gd name="T8" fmla="*/ 54 w 54"/>
                <a:gd name="T9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27"/>
                  </a:moveTo>
                  <a:cubicBezTo>
                    <a:pt x="54" y="42"/>
                    <a:pt x="42" y="53"/>
                    <a:pt x="27" y="52"/>
                  </a:cubicBezTo>
                  <a:cubicBezTo>
                    <a:pt x="12" y="52"/>
                    <a:pt x="0" y="40"/>
                    <a:pt x="1" y="26"/>
                  </a:cubicBezTo>
                  <a:cubicBezTo>
                    <a:pt x="1" y="11"/>
                    <a:pt x="14" y="0"/>
                    <a:pt x="28" y="0"/>
                  </a:cubicBezTo>
                  <a:cubicBezTo>
                    <a:pt x="42" y="0"/>
                    <a:pt x="54" y="12"/>
                    <a:pt x="54" y="27"/>
                  </a:cubicBezTo>
                  <a:close/>
                </a:path>
              </a:pathLst>
            </a:custGeom>
            <a:solidFill>
              <a:srgbClr val="3F43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F64F8A03-34DD-EEAF-00E0-EE960DB5F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3" y="1444"/>
              <a:ext cx="20" cy="20"/>
            </a:xfrm>
            <a:custGeom>
              <a:avLst/>
              <a:gdLst>
                <a:gd name="T0" fmla="*/ 53 w 54"/>
                <a:gd name="T1" fmla="*/ 28 h 54"/>
                <a:gd name="T2" fmla="*/ 26 w 54"/>
                <a:gd name="T3" fmla="*/ 54 h 54"/>
                <a:gd name="T4" fmla="*/ 0 w 54"/>
                <a:gd name="T5" fmla="*/ 26 h 54"/>
                <a:gd name="T6" fmla="*/ 28 w 54"/>
                <a:gd name="T7" fmla="*/ 1 h 54"/>
                <a:gd name="T8" fmla="*/ 53 w 54"/>
                <a:gd name="T9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53" y="28"/>
                  </a:moveTo>
                  <a:cubicBezTo>
                    <a:pt x="53" y="43"/>
                    <a:pt x="41" y="54"/>
                    <a:pt x="26" y="54"/>
                  </a:cubicBezTo>
                  <a:cubicBezTo>
                    <a:pt x="11" y="53"/>
                    <a:pt x="0" y="41"/>
                    <a:pt x="0" y="26"/>
                  </a:cubicBezTo>
                  <a:cubicBezTo>
                    <a:pt x="1" y="11"/>
                    <a:pt x="13" y="0"/>
                    <a:pt x="28" y="1"/>
                  </a:cubicBezTo>
                  <a:cubicBezTo>
                    <a:pt x="43" y="1"/>
                    <a:pt x="54" y="13"/>
                    <a:pt x="53" y="28"/>
                  </a:cubicBezTo>
                  <a:close/>
                </a:path>
              </a:pathLst>
            </a:custGeom>
            <a:solidFill>
              <a:srgbClr val="3D4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C262598B-62F9-D3D5-3CB7-D3341DC9F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" y="2033"/>
              <a:ext cx="20" cy="20"/>
            </a:xfrm>
            <a:custGeom>
              <a:avLst/>
              <a:gdLst>
                <a:gd name="T0" fmla="*/ 0 w 53"/>
                <a:gd name="T1" fmla="*/ 27 h 53"/>
                <a:gd name="T2" fmla="*/ 26 w 53"/>
                <a:gd name="T3" fmla="*/ 0 h 53"/>
                <a:gd name="T4" fmla="*/ 53 w 53"/>
                <a:gd name="T5" fmla="*/ 27 h 53"/>
                <a:gd name="T6" fmla="*/ 26 w 53"/>
                <a:gd name="T7" fmla="*/ 53 h 53"/>
                <a:gd name="T8" fmla="*/ 0 w 53"/>
                <a:gd name="T9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0" y="27"/>
                  </a:moveTo>
                  <a:cubicBezTo>
                    <a:pt x="0" y="11"/>
                    <a:pt x="11" y="0"/>
                    <a:pt x="26" y="0"/>
                  </a:cubicBezTo>
                  <a:cubicBezTo>
                    <a:pt x="42" y="1"/>
                    <a:pt x="53" y="12"/>
                    <a:pt x="53" y="27"/>
                  </a:cubicBezTo>
                  <a:cubicBezTo>
                    <a:pt x="52" y="42"/>
                    <a:pt x="41" y="53"/>
                    <a:pt x="26" y="53"/>
                  </a:cubicBezTo>
                  <a:cubicBezTo>
                    <a:pt x="10" y="53"/>
                    <a:pt x="0" y="42"/>
                    <a:pt x="0" y="27"/>
                  </a:cubicBezTo>
                  <a:close/>
                </a:path>
              </a:pathLst>
            </a:custGeom>
            <a:solidFill>
              <a:srgbClr val="3E44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EF8E78C9-E0DD-7311-F7C8-F013D7358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" y="1688"/>
              <a:ext cx="20" cy="20"/>
            </a:xfrm>
            <a:custGeom>
              <a:avLst/>
              <a:gdLst>
                <a:gd name="T0" fmla="*/ 53 w 54"/>
                <a:gd name="T1" fmla="*/ 28 h 54"/>
                <a:gd name="T2" fmla="*/ 26 w 54"/>
                <a:gd name="T3" fmla="*/ 54 h 54"/>
                <a:gd name="T4" fmla="*/ 0 w 54"/>
                <a:gd name="T5" fmla="*/ 26 h 54"/>
                <a:gd name="T6" fmla="*/ 27 w 54"/>
                <a:gd name="T7" fmla="*/ 1 h 54"/>
                <a:gd name="T8" fmla="*/ 53 w 54"/>
                <a:gd name="T9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53" y="28"/>
                  </a:moveTo>
                  <a:cubicBezTo>
                    <a:pt x="53" y="42"/>
                    <a:pt x="40" y="54"/>
                    <a:pt x="26" y="54"/>
                  </a:cubicBezTo>
                  <a:cubicBezTo>
                    <a:pt x="11" y="53"/>
                    <a:pt x="0" y="41"/>
                    <a:pt x="0" y="26"/>
                  </a:cubicBezTo>
                  <a:cubicBezTo>
                    <a:pt x="1" y="11"/>
                    <a:pt x="12" y="0"/>
                    <a:pt x="27" y="1"/>
                  </a:cubicBezTo>
                  <a:cubicBezTo>
                    <a:pt x="42" y="1"/>
                    <a:pt x="54" y="13"/>
                    <a:pt x="53" y="28"/>
                  </a:cubicBezTo>
                  <a:close/>
                </a:path>
              </a:pathLst>
            </a:custGeom>
            <a:solidFill>
              <a:srgbClr val="3C4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39">
              <a:extLst>
                <a:ext uri="{FF2B5EF4-FFF2-40B4-BE49-F238E27FC236}">
                  <a16:creationId xmlns:a16="http://schemas.microsoft.com/office/drawing/2014/main" id="{1D588AB2-5127-B142-FB87-3319EEDE2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0" y="1972"/>
              <a:ext cx="21" cy="20"/>
            </a:xfrm>
            <a:custGeom>
              <a:avLst/>
              <a:gdLst>
                <a:gd name="T0" fmla="*/ 55 w 55"/>
                <a:gd name="T1" fmla="*/ 26 h 53"/>
                <a:gd name="T2" fmla="*/ 29 w 55"/>
                <a:gd name="T3" fmla="*/ 53 h 53"/>
                <a:gd name="T4" fmla="*/ 1 w 55"/>
                <a:gd name="T5" fmla="*/ 27 h 53"/>
                <a:gd name="T6" fmla="*/ 27 w 55"/>
                <a:gd name="T7" fmla="*/ 0 h 53"/>
                <a:gd name="T8" fmla="*/ 55 w 55"/>
                <a:gd name="T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3">
                  <a:moveTo>
                    <a:pt x="55" y="26"/>
                  </a:moveTo>
                  <a:cubicBezTo>
                    <a:pt x="55" y="40"/>
                    <a:pt x="43" y="53"/>
                    <a:pt x="29" y="53"/>
                  </a:cubicBezTo>
                  <a:cubicBezTo>
                    <a:pt x="14" y="53"/>
                    <a:pt x="2" y="42"/>
                    <a:pt x="1" y="27"/>
                  </a:cubicBezTo>
                  <a:cubicBezTo>
                    <a:pt x="0" y="13"/>
                    <a:pt x="13" y="0"/>
                    <a:pt x="27" y="0"/>
                  </a:cubicBezTo>
                  <a:cubicBezTo>
                    <a:pt x="42" y="0"/>
                    <a:pt x="54" y="11"/>
                    <a:pt x="55" y="26"/>
                  </a:cubicBezTo>
                  <a:close/>
                </a:path>
              </a:pathLst>
            </a:custGeom>
            <a:solidFill>
              <a:srgbClr val="3E4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40">
              <a:extLst>
                <a:ext uri="{FF2B5EF4-FFF2-40B4-BE49-F238E27FC236}">
                  <a16:creationId xmlns:a16="http://schemas.microsoft.com/office/drawing/2014/main" id="{F085FB9C-FD22-40F0-9B89-1286BC789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1272"/>
              <a:ext cx="20" cy="21"/>
            </a:xfrm>
            <a:custGeom>
              <a:avLst/>
              <a:gdLst>
                <a:gd name="T0" fmla="*/ 54 w 54"/>
                <a:gd name="T1" fmla="*/ 26 h 54"/>
                <a:gd name="T2" fmla="*/ 28 w 54"/>
                <a:gd name="T3" fmla="*/ 53 h 54"/>
                <a:gd name="T4" fmla="*/ 1 w 54"/>
                <a:gd name="T5" fmla="*/ 28 h 54"/>
                <a:gd name="T6" fmla="*/ 26 w 54"/>
                <a:gd name="T7" fmla="*/ 0 h 54"/>
                <a:gd name="T8" fmla="*/ 54 w 54"/>
                <a:gd name="T9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54" y="26"/>
                  </a:moveTo>
                  <a:cubicBezTo>
                    <a:pt x="54" y="41"/>
                    <a:pt x="43" y="53"/>
                    <a:pt x="28" y="53"/>
                  </a:cubicBezTo>
                  <a:cubicBezTo>
                    <a:pt x="13" y="54"/>
                    <a:pt x="1" y="42"/>
                    <a:pt x="1" y="28"/>
                  </a:cubicBezTo>
                  <a:cubicBezTo>
                    <a:pt x="0" y="13"/>
                    <a:pt x="11" y="1"/>
                    <a:pt x="26" y="0"/>
                  </a:cubicBezTo>
                  <a:cubicBezTo>
                    <a:pt x="41" y="0"/>
                    <a:pt x="53" y="11"/>
                    <a:pt x="54" y="26"/>
                  </a:cubicBezTo>
                  <a:close/>
                </a:path>
              </a:pathLst>
            </a:custGeom>
            <a:solidFill>
              <a:srgbClr val="3C4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97D4C71C-F015-E4D3-82B8-D502A8508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" y="1491"/>
              <a:ext cx="20" cy="20"/>
            </a:xfrm>
            <a:custGeom>
              <a:avLst/>
              <a:gdLst>
                <a:gd name="T0" fmla="*/ 54 w 54"/>
                <a:gd name="T1" fmla="*/ 28 h 54"/>
                <a:gd name="T2" fmla="*/ 27 w 54"/>
                <a:gd name="T3" fmla="*/ 53 h 54"/>
                <a:gd name="T4" fmla="*/ 1 w 54"/>
                <a:gd name="T5" fmla="*/ 26 h 54"/>
                <a:gd name="T6" fmla="*/ 28 w 54"/>
                <a:gd name="T7" fmla="*/ 0 h 54"/>
                <a:gd name="T8" fmla="*/ 54 w 54"/>
                <a:gd name="T9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54" y="28"/>
                  </a:moveTo>
                  <a:cubicBezTo>
                    <a:pt x="54" y="42"/>
                    <a:pt x="41" y="54"/>
                    <a:pt x="27" y="53"/>
                  </a:cubicBezTo>
                  <a:cubicBezTo>
                    <a:pt x="12" y="53"/>
                    <a:pt x="0" y="41"/>
                    <a:pt x="1" y="26"/>
                  </a:cubicBezTo>
                  <a:cubicBezTo>
                    <a:pt x="1" y="11"/>
                    <a:pt x="13" y="0"/>
                    <a:pt x="28" y="0"/>
                  </a:cubicBezTo>
                  <a:cubicBezTo>
                    <a:pt x="42" y="1"/>
                    <a:pt x="54" y="13"/>
                    <a:pt x="54" y="28"/>
                  </a:cubicBezTo>
                  <a:close/>
                </a:path>
              </a:pathLst>
            </a:custGeom>
            <a:solidFill>
              <a:srgbClr val="3F4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42">
              <a:extLst>
                <a:ext uri="{FF2B5EF4-FFF2-40B4-BE49-F238E27FC236}">
                  <a16:creationId xmlns:a16="http://schemas.microsoft.com/office/drawing/2014/main" id="{99CA2D2E-BC79-2381-0106-77A72856F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1871"/>
              <a:ext cx="20" cy="20"/>
            </a:xfrm>
            <a:custGeom>
              <a:avLst/>
              <a:gdLst>
                <a:gd name="T0" fmla="*/ 27 w 54"/>
                <a:gd name="T1" fmla="*/ 54 h 54"/>
                <a:gd name="T2" fmla="*/ 1 w 54"/>
                <a:gd name="T3" fmla="*/ 27 h 54"/>
                <a:gd name="T4" fmla="*/ 27 w 54"/>
                <a:gd name="T5" fmla="*/ 0 h 54"/>
                <a:gd name="T6" fmla="*/ 54 w 54"/>
                <a:gd name="T7" fmla="*/ 27 h 54"/>
                <a:gd name="T8" fmla="*/ 27 w 5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54"/>
                  </a:moveTo>
                  <a:cubicBezTo>
                    <a:pt x="12" y="53"/>
                    <a:pt x="0" y="42"/>
                    <a:pt x="1" y="27"/>
                  </a:cubicBezTo>
                  <a:cubicBezTo>
                    <a:pt x="1" y="12"/>
                    <a:pt x="13" y="0"/>
                    <a:pt x="27" y="0"/>
                  </a:cubicBezTo>
                  <a:cubicBezTo>
                    <a:pt x="42" y="0"/>
                    <a:pt x="54" y="12"/>
                    <a:pt x="54" y="27"/>
                  </a:cubicBezTo>
                  <a:cubicBezTo>
                    <a:pt x="54" y="41"/>
                    <a:pt x="41" y="54"/>
                    <a:pt x="27" y="54"/>
                  </a:cubicBezTo>
                  <a:close/>
                </a:path>
              </a:pathLst>
            </a:custGeom>
            <a:solidFill>
              <a:srgbClr val="414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43">
              <a:extLst>
                <a:ext uri="{FF2B5EF4-FFF2-40B4-BE49-F238E27FC236}">
                  <a16:creationId xmlns:a16="http://schemas.microsoft.com/office/drawing/2014/main" id="{E38B5853-D8DD-4A7C-690A-6A98AD898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" y="1328"/>
              <a:ext cx="20" cy="20"/>
            </a:xfrm>
            <a:custGeom>
              <a:avLst/>
              <a:gdLst>
                <a:gd name="T0" fmla="*/ 53 w 53"/>
                <a:gd name="T1" fmla="*/ 26 h 53"/>
                <a:gd name="T2" fmla="*/ 27 w 53"/>
                <a:gd name="T3" fmla="*/ 53 h 53"/>
                <a:gd name="T4" fmla="*/ 0 w 53"/>
                <a:gd name="T5" fmla="*/ 26 h 53"/>
                <a:gd name="T6" fmla="*/ 27 w 53"/>
                <a:gd name="T7" fmla="*/ 0 h 53"/>
                <a:gd name="T8" fmla="*/ 53 w 53"/>
                <a:gd name="T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53" y="26"/>
                  </a:moveTo>
                  <a:cubicBezTo>
                    <a:pt x="53" y="41"/>
                    <a:pt x="42" y="53"/>
                    <a:pt x="27" y="53"/>
                  </a:cubicBezTo>
                  <a:cubicBezTo>
                    <a:pt x="12" y="53"/>
                    <a:pt x="1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3" y="11"/>
                    <a:pt x="53" y="26"/>
                  </a:cubicBezTo>
                  <a:close/>
                </a:path>
              </a:pathLst>
            </a:custGeom>
            <a:solidFill>
              <a:srgbClr val="3F4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44">
              <a:extLst>
                <a:ext uri="{FF2B5EF4-FFF2-40B4-BE49-F238E27FC236}">
                  <a16:creationId xmlns:a16="http://schemas.microsoft.com/office/drawing/2014/main" id="{741CEC78-5501-F3D4-2FDD-236C280B0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" y="1445"/>
              <a:ext cx="20" cy="20"/>
            </a:xfrm>
            <a:custGeom>
              <a:avLst/>
              <a:gdLst>
                <a:gd name="T0" fmla="*/ 54 w 54"/>
                <a:gd name="T1" fmla="*/ 27 h 53"/>
                <a:gd name="T2" fmla="*/ 28 w 54"/>
                <a:gd name="T3" fmla="*/ 53 h 53"/>
                <a:gd name="T4" fmla="*/ 1 w 54"/>
                <a:gd name="T5" fmla="*/ 27 h 53"/>
                <a:gd name="T6" fmla="*/ 27 w 54"/>
                <a:gd name="T7" fmla="*/ 0 h 53"/>
                <a:gd name="T8" fmla="*/ 54 w 54"/>
                <a:gd name="T9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27"/>
                  </a:moveTo>
                  <a:cubicBezTo>
                    <a:pt x="54" y="41"/>
                    <a:pt x="42" y="53"/>
                    <a:pt x="28" y="53"/>
                  </a:cubicBezTo>
                  <a:cubicBezTo>
                    <a:pt x="14" y="53"/>
                    <a:pt x="1" y="41"/>
                    <a:pt x="1" y="27"/>
                  </a:cubicBezTo>
                  <a:cubicBezTo>
                    <a:pt x="0" y="13"/>
                    <a:pt x="13" y="0"/>
                    <a:pt x="27" y="0"/>
                  </a:cubicBezTo>
                  <a:cubicBezTo>
                    <a:pt x="42" y="0"/>
                    <a:pt x="54" y="12"/>
                    <a:pt x="54" y="27"/>
                  </a:cubicBezTo>
                  <a:close/>
                </a:path>
              </a:pathLst>
            </a:custGeom>
            <a:solidFill>
              <a:srgbClr val="3E4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45">
              <a:extLst>
                <a:ext uri="{FF2B5EF4-FFF2-40B4-BE49-F238E27FC236}">
                  <a16:creationId xmlns:a16="http://schemas.microsoft.com/office/drawing/2014/main" id="{94CF454F-3B91-95D6-A237-D5FCB35FE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" y="1402"/>
              <a:ext cx="20" cy="21"/>
            </a:xfrm>
            <a:custGeom>
              <a:avLst/>
              <a:gdLst>
                <a:gd name="T0" fmla="*/ 27 w 53"/>
                <a:gd name="T1" fmla="*/ 53 h 54"/>
                <a:gd name="T2" fmla="*/ 0 w 53"/>
                <a:gd name="T3" fmla="*/ 28 h 54"/>
                <a:gd name="T4" fmla="*/ 25 w 53"/>
                <a:gd name="T5" fmla="*/ 0 h 54"/>
                <a:gd name="T6" fmla="*/ 53 w 53"/>
                <a:gd name="T7" fmla="*/ 26 h 54"/>
                <a:gd name="T8" fmla="*/ 27 w 53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7" y="53"/>
                  </a:moveTo>
                  <a:cubicBezTo>
                    <a:pt x="12" y="54"/>
                    <a:pt x="0" y="43"/>
                    <a:pt x="0" y="28"/>
                  </a:cubicBezTo>
                  <a:cubicBezTo>
                    <a:pt x="0" y="12"/>
                    <a:pt x="10" y="1"/>
                    <a:pt x="25" y="0"/>
                  </a:cubicBezTo>
                  <a:cubicBezTo>
                    <a:pt x="40" y="0"/>
                    <a:pt x="52" y="11"/>
                    <a:pt x="53" y="26"/>
                  </a:cubicBezTo>
                  <a:cubicBezTo>
                    <a:pt x="53" y="41"/>
                    <a:pt x="42" y="53"/>
                    <a:pt x="27" y="53"/>
                  </a:cubicBezTo>
                  <a:close/>
                </a:path>
              </a:pathLst>
            </a:custGeom>
            <a:solidFill>
              <a:srgbClr val="3F4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id="{DBF7C62A-7D2E-8A7C-B1C4-AF9B547EB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" y="1909"/>
              <a:ext cx="20" cy="20"/>
            </a:xfrm>
            <a:custGeom>
              <a:avLst/>
              <a:gdLst>
                <a:gd name="T0" fmla="*/ 53 w 53"/>
                <a:gd name="T1" fmla="*/ 26 h 54"/>
                <a:gd name="T2" fmla="*/ 27 w 53"/>
                <a:gd name="T3" fmla="*/ 53 h 54"/>
                <a:gd name="T4" fmla="*/ 0 w 53"/>
                <a:gd name="T5" fmla="*/ 28 h 54"/>
                <a:gd name="T6" fmla="*/ 26 w 53"/>
                <a:gd name="T7" fmla="*/ 1 h 54"/>
                <a:gd name="T8" fmla="*/ 53 w 53"/>
                <a:gd name="T9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53" y="26"/>
                  </a:moveTo>
                  <a:cubicBezTo>
                    <a:pt x="53" y="41"/>
                    <a:pt x="41" y="53"/>
                    <a:pt x="27" y="53"/>
                  </a:cubicBezTo>
                  <a:cubicBezTo>
                    <a:pt x="12" y="54"/>
                    <a:pt x="0" y="42"/>
                    <a:pt x="0" y="28"/>
                  </a:cubicBezTo>
                  <a:cubicBezTo>
                    <a:pt x="0" y="12"/>
                    <a:pt x="10" y="1"/>
                    <a:pt x="26" y="1"/>
                  </a:cubicBezTo>
                  <a:cubicBezTo>
                    <a:pt x="40" y="0"/>
                    <a:pt x="53" y="12"/>
                    <a:pt x="53" y="26"/>
                  </a:cubicBezTo>
                  <a:close/>
                </a:path>
              </a:pathLst>
            </a:custGeom>
            <a:solidFill>
              <a:srgbClr val="4043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id="{32C8D575-4CC4-4829-D155-FB9D20424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7" y="1587"/>
              <a:ext cx="20" cy="21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1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cubicBezTo>
                    <a:pt x="41" y="0"/>
                    <a:pt x="53" y="12"/>
                    <a:pt x="54" y="27"/>
                  </a:cubicBezTo>
                  <a:cubicBezTo>
                    <a:pt x="54" y="42"/>
                    <a:pt x="42" y="53"/>
                    <a:pt x="27" y="54"/>
                  </a:cubicBezTo>
                  <a:cubicBezTo>
                    <a:pt x="12" y="54"/>
                    <a:pt x="0" y="42"/>
                    <a:pt x="1" y="27"/>
                  </a:cubicBezTo>
                  <a:cubicBezTo>
                    <a:pt x="1" y="13"/>
                    <a:pt x="13" y="0"/>
                    <a:pt x="27" y="0"/>
                  </a:cubicBezTo>
                  <a:close/>
                </a:path>
              </a:pathLst>
            </a:custGeom>
            <a:solidFill>
              <a:srgbClr val="3F42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48">
              <a:extLst>
                <a:ext uri="{FF2B5EF4-FFF2-40B4-BE49-F238E27FC236}">
                  <a16:creationId xmlns:a16="http://schemas.microsoft.com/office/drawing/2014/main" id="{9C37D84E-0B55-D575-6B8B-28F8C144A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" y="1284"/>
              <a:ext cx="21" cy="20"/>
            </a:xfrm>
            <a:custGeom>
              <a:avLst/>
              <a:gdLst>
                <a:gd name="T0" fmla="*/ 28 w 54"/>
                <a:gd name="T1" fmla="*/ 53 h 54"/>
                <a:gd name="T2" fmla="*/ 1 w 54"/>
                <a:gd name="T3" fmla="*/ 27 h 54"/>
                <a:gd name="T4" fmla="*/ 27 w 54"/>
                <a:gd name="T5" fmla="*/ 1 h 54"/>
                <a:gd name="T6" fmla="*/ 54 w 54"/>
                <a:gd name="T7" fmla="*/ 26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13" y="54"/>
                    <a:pt x="1" y="42"/>
                    <a:pt x="1" y="27"/>
                  </a:cubicBezTo>
                  <a:cubicBezTo>
                    <a:pt x="0" y="13"/>
                    <a:pt x="12" y="1"/>
                    <a:pt x="27" y="1"/>
                  </a:cubicBezTo>
                  <a:cubicBezTo>
                    <a:pt x="42" y="0"/>
                    <a:pt x="53" y="11"/>
                    <a:pt x="54" y="26"/>
                  </a:cubicBezTo>
                  <a:cubicBezTo>
                    <a:pt x="54" y="42"/>
                    <a:pt x="43" y="53"/>
                    <a:pt x="28" y="53"/>
                  </a:cubicBezTo>
                  <a:close/>
                </a:path>
              </a:pathLst>
            </a:custGeom>
            <a:solidFill>
              <a:srgbClr val="3E4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49">
              <a:extLst>
                <a:ext uri="{FF2B5EF4-FFF2-40B4-BE49-F238E27FC236}">
                  <a16:creationId xmlns:a16="http://schemas.microsoft.com/office/drawing/2014/main" id="{D709C4D6-C09B-84F6-6531-F71A7247A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" y="1587"/>
              <a:ext cx="20" cy="21"/>
            </a:xfrm>
            <a:custGeom>
              <a:avLst/>
              <a:gdLst>
                <a:gd name="T0" fmla="*/ 53 w 53"/>
                <a:gd name="T1" fmla="*/ 28 h 55"/>
                <a:gd name="T2" fmla="*/ 26 w 53"/>
                <a:gd name="T3" fmla="*/ 55 h 55"/>
                <a:gd name="T4" fmla="*/ 0 w 53"/>
                <a:gd name="T5" fmla="*/ 28 h 55"/>
                <a:gd name="T6" fmla="*/ 26 w 53"/>
                <a:gd name="T7" fmla="*/ 1 h 55"/>
                <a:gd name="T8" fmla="*/ 53 w 53"/>
                <a:gd name="T9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5">
                  <a:moveTo>
                    <a:pt x="53" y="28"/>
                  </a:moveTo>
                  <a:cubicBezTo>
                    <a:pt x="53" y="42"/>
                    <a:pt x="40" y="55"/>
                    <a:pt x="26" y="55"/>
                  </a:cubicBezTo>
                  <a:cubicBezTo>
                    <a:pt x="11" y="55"/>
                    <a:pt x="0" y="43"/>
                    <a:pt x="0" y="28"/>
                  </a:cubicBezTo>
                  <a:cubicBezTo>
                    <a:pt x="0" y="13"/>
                    <a:pt x="12" y="0"/>
                    <a:pt x="26" y="1"/>
                  </a:cubicBezTo>
                  <a:cubicBezTo>
                    <a:pt x="40" y="1"/>
                    <a:pt x="53" y="14"/>
                    <a:pt x="53" y="28"/>
                  </a:cubicBezTo>
                  <a:close/>
                </a:path>
              </a:pathLst>
            </a:custGeom>
            <a:solidFill>
              <a:srgbClr val="3F4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50">
              <a:extLst>
                <a:ext uri="{FF2B5EF4-FFF2-40B4-BE49-F238E27FC236}">
                  <a16:creationId xmlns:a16="http://schemas.microsoft.com/office/drawing/2014/main" id="{C2B0C930-36CB-860C-0C0D-0F5DD846F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" y="1784"/>
              <a:ext cx="21" cy="20"/>
            </a:xfrm>
            <a:custGeom>
              <a:avLst/>
              <a:gdLst>
                <a:gd name="T0" fmla="*/ 26 w 54"/>
                <a:gd name="T1" fmla="*/ 0 h 55"/>
                <a:gd name="T2" fmla="*/ 53 w 54"/>
                <a:gd name="T3" fmla="*/ 26 h 55"/>
                <a:gd name="T4" fmla="*/ 28 w 54"/>
                <a:gd name="T5" fmla="*/ 54 h 55"/>
                <a:gd name="T6" fmla="*/ 0 w 54"/>
                <a:gd name="T7" fmla="*/ 28 h 55"/>
                <a:gd name="T8" fmla="*/ 26 w 54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5">
                  <a:moveTo>
                    <a:pt x="26" y="0"/>
                  </a:moveTo>
                  <a:cubicBezTo>
                    <a:pt x="40" y="0"/>
                    <a:pt x="53" y="11"/>
                    <a:pt x="53" y="26"/>
                  </a:cubicBezTo>
                  <a:cubicBezTo>
                    <a:pt x="54" y="40"/>
                    <a:pt x="43" y="53"/>
                    <a:pt x="28" y="54"/>
                  </a:cubicBezTo>
                  <a:cubicBezTo>
                    <a:pt x="13" y="55"/>
                    <a:pt x="1" y="43"/>
                    <a:pt x="0" y="28"/>
                  </a:cubicBezTo>
                  <a:cubicBezTo>
                    <a:pt x="0" y="14"/>
                    <a:pt x="11" y="1"/>
                    <a:pt x="26" y="0"/>
                  </a:cubicBezTo>
                  <a:close/>
                </a:path>
              </a:pathLst>
            </a:custGeom>
            <a:solidFill>
              <a:srgbClr val="3B4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51">
              <a:extLst>
                <a:ext uri="{FF2B5EF4-FFF2-40B4-BE49-F238E27FC236}">
                  <a16:creationId xmlns:a16="http://schemas.microsoft.com/office/drawing/2014/main" id="{33636851-7A88-0078-4CD7-24E0D6DBA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8" y="1538"/>
              <a:ext cx="20" cy="21"/>
            </a:xfrm>
            <a:custGeom>
              <a:avLst/>
              <a:gdLst>
                <a:gd name="T0" fmla="*/ 54 w 54"/>
                <a:gd name="T1" fmla="*/ 28 h 55"/>
                <a:gd name="T2" fmla="*/ 27 w 54"/>
                <a:gd name="T3" fmla="*/ 54 h 55"/>
                <a:gd name="T4" fmla="*/ 1 w 54"/>
                <a:gd name="T5" fmla="*/ 27 h 55"/>
                <a:gd name="T6" fmla="*/ 28 w 54"/>
                <a:gd name="T7" fmla="*/ 0 h 55"/>
                <a:gd name="T8" fmla="*/ 54 w 54"/>
                <a:gd name="T9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5">
                  <a:moveTo>
                    <a:pt x="54" y="28"/>
                  </a:moveTo>
                  <a:cubicBezTo>
                    <a:pt x="53" y="42"/>
                    <a:pt x="41" y="55"/>
                    <a:pt x="27" y="54"/>
                  </a:cubicBezTo>
                  <a:cubicBezTo>
                    <a:pt x="13" y="54"/>
                    <a:pt x="0" y="41"/>
                    <a:pt x="1" y="27"/>
                  </a:cubicBezTo>
                  <a:cubicBezTo>
                    <a:pt x="1" y="13"/>
                    <a:pt x="14" y="0"/>
                    <a:pt x="28" y="0"/>
                  </a:cubicBezTo>
                  <a:cubicBezTo>
                    <a:pt x="42" y="1"/>
                    <a:pt x="54" y="13"/>
                    <a:pt x="54" y="28"/>
                  </a:cubicBezTo>
                  <a:close/>
                </a:path>
              </a:pathLst>
            </a:custGeom>
            <a:solidFill>
              <a:srgbClr val="3E4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52">
              <a:extLst>
                <a:ext uri="{FF2B5EF4-FFF2-40B4-BE49-F238E27FC236}">
                  <a16:creationId xmlns:a16="http://schemas.microsoft.com/office/drawing/2014/main" id="{FB2F6379-F57A-D2EC-8B02-E1CD664AB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" y="1638"/>
              <a:ext cx="21" cy="20"/>
            </a:xfrm>
            <a:custGeom>
              <a:avLst/>
              <a:gdLst>
                <a:gd name="T0" fmla="*/ 27 w 54"/>
                <a:gd name="T1" fmla="*/ 53 h 53"/>
                <a:gd name="T2" fmla="*/ 0 w 54"/>
                <a:gd name="T3" fmla="*/ 27 h 53"/>
                <a:gd name="T4" fmla="*/ 27 w 54"/>
                <a:gd name="T5" fmla="*/ 0 h 53"/>
                <a:gd name="T6" fmla="*/ 53 w 54"/>
                <a:gd name="T7" fmla="*/ 26 h 53"/>
                <a:gd name="T8" fmla="*/ 27 w 54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53"/>
                  </a:moveTo>
                  <a:cubicBezTo>
                    <a:pt x="13" y="53"/>
                    <a:pt x="0" y="41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41" y="0"/>
                    <a:pt x="53" y="11"/>
                    <a:pt x="53" y="26"/>
                  </a:cubicBezTo>
                  <a:cubicBezTo>
                    <a:pt x="54" y="41"/>
                    <a:pt x="41" y="53"/>
                    <a:pt x="27" y="53"/>
                  </a:cubicBezTo>
                  <a:close/>
                </a:path>
              </a:pathLst>
            </a:custGeom>
            <a:solidFill>
              <a:srgbClr val="3E4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53">
              <a:extLst>
                <a:ext uri="{FF2B5EF4-FFF2-40B4-BE49-F238E27FC236}">
                  <a16:creationId xmlns:a16="http://schemas.microsoft.com/office/drawing/2014/main" id="{AAE5A705-69AE-98C7-F236-3191E5092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" y="2027"/>
              <a:ext cx="20" cy="19"/>
            </a:xfrm>
            <a:custGeom>
              <a:avLst/>
              <a:gdLst>
                <a:gd name="T0" fmla="*/ 53 w 54"/>
                <a:gd name="T1" fmla="*/ 27 h 53"/>
                <a:gd name="T2" fmla="*/ 27 w 54"/>
                <a:gd name="T3" fmla="*/ 53 h 53"/>
                <a:gd name="T4" fmla="*/ 0 w 54"/>
                <a:gd name="T5" fmla="*/ 27 h 53"/>
                <a:gd name="T6" fmla="*/ 27 w 54"/>
                <a:gd name="T7" fmla="*/ 0 h 53"/>
                <a:gd name="T8" fmla="*/ 53 w 54"/>
                <a:gd name="T9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3" y="27"/>
                  </a:moveTo>
                  <a:cubicBezTo>
                    <a:pt x="53" y="42"/>
                    <a:pt x="41" y="53"/>
                    <a:pt x="27" y="53"/>
                  </a:cubicBezTo>
                  <a:cubicBezTo>
                    <a:pt x="12" y="53"/>
                    <a:pt x="0" y="41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3" y="27"/>
                  </a:cubicBezTo>
                  <a:close/>
                </a:path>
              </a:pathLst>
            </a:custGeom>
            <a:solidFill>
              <a:srgbClr val="404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54">
              <a:extLst>
                <a:ext uri="{FF2B5EF4-FFF2-40B4-BE49-F238E27FC236}">
                  <a16:creationId xmlns:a16="http://schemas.microsoft.com/office/drawing/2014/main" id="{4D571BA2-AF22-0E6A-B496-577DB515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" y="1538"/>
              <a:ext cx="21" cy="21"/>
            </a:xfrm>
            <a:custGeom>
              <a:avLst/>
              <a:gdLst>
                <a:gd name="T0" fmla="*/ 27 w 55"/>
                <a:gd name="T1" fmla="*/ 1 h 54"/>
                <a:gd name="T2" fmla="*/ 55 w 55"/>
                <a:gd name="T3" fmla="*/ 26 h 54"/>
                <a:gd name="T4" fmla="*/ 28 w 55"/>
                <a:gd name="T5" fmla="*/ 54 h 54"/>
                <a:gd name="T6" fmla="*/ 1 w 55"/>
                <a:gd name="T7" fmla="*/ 28 h 54"/>
                <a:gd name="T8" fmla="*/ 27 w 55"/>
                <a:gd name="T9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27" y="1"/>
                  </a:moveTo>
                  <a:cubicBezTo>
                    <a:pt x="42" y="0"/>
                    <a:pt x="54" y="12"/>
                    <a:pt x="55" y="26"/>
                  </a:cubicBezTo>
                  <a:cubicBezTo>
                    <a:pt x="55" y="41"/>
                    <a:pt x="43" y="53"/>
                    <a:pt x="28" y="54"/>
                  </a:cubicBezTo>
                  <a:cubicBezTo>
                    <a:pt x="14" y="54"/>
                    <a:pt x="1" y="43"/>
                    <a:pt x="1" y="28"/>
                  </a:cubicBezTo>
                  <a:cubicBezTo>
                    <a:pt x="0" y="14"/>
                    <a:pt x="12" y="1"/>
                    <a:pt x="27" y="1"/>
                  </a:cubicBezTo>
                  <a:close/>
                </a:path>
              </a:pathLst>
            </a:custGeom>
            <a:solidFill>
              <a:srgbClr val="3C4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55">
              <a:extLst>
                <a:ext uri="{FF2B5EF4-FFF2-40B4-BE49-F238E27FC236}">
                  <a16:creationId xmlns:a16="http://schemas.microsoft.com/office/drawing/2014/main" id="{5BCFFEDC-D072-D9F9-3128-35B6C0913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" y="2014"/>
              <a:ext cx="21" cy="20"/>
            </a:xfrm>
            <a:custGeom>
              <a:avLst/>
              <a:gdLst>
                <a:gd name="T0" fmla="*/ 29 w 55"/>
                <a:gd name="T1" fmla="*/ 0 h 54"/>
                <a:gd name="T2" fmla="*/ 54 w 55"/>
                <a:gd name="T3" fmla="*/ 28 h 54"/>
                <a:gd name="T4" fmla="*/ 27 w 55"/>
                <a:gd name="T5" fmla="*/ 54 h 54"/>
                <a:gd name="T6" fmla="*/ 1 w 55"/>
                <a:gd name="T7" fmla="*/ 26 h 54"/>
                <a:gd name="T8" fmla="*/ 29 w 55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29" y="0"/>
                  </a:moveTo>
                  <a:cubicBezTo>
                    <a:pt x="43" y="1"/>
                    <a:pt x="55" y="13"/>
                    <a:pt x="54" y="28"/>
                  </a:cubicBezTo>
                  <a:cubicBezTo>
                    <a:pt x="54" y="41"/>
                    <a:pt x="41" y="54"/>
                    <a:pt x="27" y="54"/>
                  </a:cubicBezTo>
                  <a:cubicBezTo>
                    <a:pt x="13" y="54"/>
                    <a:pt x="0" y="40"/>
                    <a:pt x="1" y="26"/>
                  </a:cubicBezTo>
                  <a:cubicBezTo>
                    <a:pt x="2" y="11"/>
                    <a:pt x="14" y="0"/>
                    <a:pt x="29" y="0"/>
                  </a:cubicBezTo>
                  <a:close/>
                </a:path>
              </a:pathLst>
            </a:custGeom>
            <a:solidFill>
              <a:srgbClr val="3F4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56">
              <a:extLst>
                <a:ext uri="{FF2B5EF4-FFF2-40B4-BE49-F238E27FC236}">
                  <a16:creationId xmlns:a16="http://schemas.microsoft.com/office/drawing/2014/main" id="{C4F95E49-639F-6CED-88F8-09DD154E3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5" y="1261"/>
              <a:ext cx="20" cy="21"/>
            </a:xfrm>
            <a:custGeom>
              <a:avLst/>
              <a:gdLst>
                <a:gd name="T0" fmla="*/ 53 w 53"/>
                <a:gd name="T1" fmla="*/ 27 h 54"/>
                <a:gd name="T2" fmla="*/ 27 w 53"/>
                <a:gd name="T3" fmla="*/ 54 h 54"/>
                <a:gd name="T4" fmla="*/ 0 w 53"/>
                <a:gd name="T5" fmla="*/ 27 h 54"/>
                <a:gd name="T6" fmla="*/ 27 w 53"/>
                <a:gd name="T7" fmla="*/ 1 h 54"/>
                <a:gd name="T8" fmla="*/ 53 w 53"/>
                <a:gd name="T9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53" y="27"/>
                  </a:moveTo>
                  <a:cubicBezTo>
                    <a:pt x="53" y="42"/>
                    <a:pt x="41" y="54"/>
                    <a:pt x="27" y="54"/>
                  </a:cubicBezTo>
                  <a:cubicBezTo>
                    <a:pt x="13" y="54"/>
                    <a:pt x="0" y="41"/>
                    <a:pt x="0" y="27"/>
                  </a:cubicBezTo>
                  <a:cubicBezTo>
                    <a:pt x="0" y="13"/>
                    <a:pt x="12" y="1"/>
                    <a:pt x="27" y="1"/>
                  </a:cubicBezTo>
                  <a:cubicBezTo>
                    <a:pt x="41" y="0"/>
                    <a:pt x="53" y="13"/>
                    <a:pt x="53" y="27"/>
                  </a:cubicBezTo>
                  <a:close/>
                </a:path>
              </a:pathLst>
            </a:custGeom>
            <a:solidFill>
              <a:srgbClr val="3E4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57">
              <a:extLst>
                <a:ext uri="{FF2B5EF4-FFF2-40B4-BE49-F238E27FC236}">
                  <a16:creationId xmlns:a16="http://schemas.microsoft.com/office/drawing/2014/main" id="{049DB32C-2E3D-78F0-978A-8B589D149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" y="1829"/>
              <a:ext cx="20" cy="20"/>
            </a:xfrm>
            <a:custGeom>
              <a:avLst/>
              <a:gdLst>
                <a:gd name="T0" fmla="*/ 26 w 53"/>
                <a:gd name="T1" fmla="*/ 54 h 54"/>
                <a:gd name="T2" fmla="*/ 0 w 53"/>
                <a:gd name="T3" fmla="*/ 27 h 54"/>
                <a:gd name="T4" fmla="*/ 26 w 53"/>
                <a:gd name="T5" fmla="*/ 1 h 54"/>
                <a:gd name="T6" fmla="*/ 52 w 53"/>
                <a:gd name="T7" fmla="*/ 28 h 54"/>
                <a:gd name="T8" fmla="*/ 26 w 53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6" y="54"/>
                  </a:moveTo>
                  <a:cubicBezTo>
                    <a:pt x="11" y="54"/>
                    <a:pt x="0" y="42"/>
                    <a:pt x="0" y="27"/>
                  </a:cubicBezTo>
                  <a:cubicBezTo>
                    <a:pt x="0" y="12"/>
                    <a:pt x="12" y="0"/>
                    <a:pt x="26" y="1"/>
                  </a:cubicBezTo>
                  <a:cubicBezTo>
                    <a:pt x="41" y="1"/>
                    <a:pt x="53" y="13"/>
                    <a:pt x="52" y="28"/>
                  </a:cubicBezTo>
                  <a:cubicBezTo>
                    <a:pt x="52" y="42"/>
                    <a:pt x="40" y="54"/>
                    <a:pt x="26" y="54"/>
                  </a:cubicBezTo>
                  <a:close/>
                </a:path>
              </a:pathLst>
            </a:custGeom>
            <a:solidFill>
              <a:srgbClr val="3D4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58">
              <a:extLst>
                <a:ext uri="{FF2B5EF4-FFF2-40B4-BE49-F238E27FC236}">
                  <a16:creationId xmlns:a16="http://schemas.microsoft.com/office/drawing/2014/main" id="{F1CC1648-5426-E112-5D26-6A6BD600B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" y="1996"/>
              <a:ext cx="20" cy="20"/>
            </a:xfrm>
            <a:custGeom>
              <a:avLst/>
              <a:gdLst>
                <a:gd name="T0" fmla="*/ 25 w 53"/>
                <a:gd name="T1" fmla="*/ 54 h 54"/>
                <a:gd name="T2" fmla="*/ 0 w 53"/>
                <a:gd name="T3" fmla="*/ 27 h 54"/>
                <a:gd name="T4" fmla="*/ 27 w 53"/>
                <a:gd name="T5" fmla="*/ 1 h 54"/>
                <a:gd name="T6" fmla="*/ 53 w 53"/>
                <a:gd name="T7" fmla="*/ 28 h 54"/>
                <a:gd name="T8" fmla="*/ 25 w 53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5" y="54"/>
                  </a:moveTo>
                  <a:cubicBezTo>
                    <a:pt x="11" y="54"/>
                    <a:pt x="0" y="42"/>
                    <a:pt x="0" y="27"/>
                  </a:cubicBezTo>
                  <a:cubicBezTo>
                    <a:pt x="0" y="11"/>
                    <a:pt x="11" y="0"/>
                    <a:pt x="27" y="1"/>
                  </a:cubicBezTo>
                  <a:cubicBezTo>
                    <a:pt x="41" y="1"/>
                    <a:pt x="53" y="13"/>
                    <a:pt x="53" y="28"/>
                  </a:cubicBezTo>
                  <a:cubicBezTo>
                    <a:pt x="52" y="42"/>
                    <a:pt x="40" y="54"/>
                    <a:pt x="25" y="54"/>
                  </a:cubicBezTo>
                  <a:close/>
                </a:path>
              </a:pathLst>
            </a:custGeom>
            <a:solidFill>
              <a:srgbClr val="3E4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59">
              <a:extLst>
                <a:ext uri="{FF2B5EF4-FFF2-40B4-BE49-F238E27FC236}">
                  <a16:creationId xmlns:a16="http://schemas.microsoft.com/office/drawing/2014/main" id="{E0C925BB-D82F-865D-F823-B80DAF6D7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" y="1491"/>
              <a:ext cx="21" cy="20"/>
            </a:xfrm>
            <a:custGeom>
              <a:avLst/>
              <a:gdLst>
                <a:gd name="T0" fmla="*/ 28 w 55"/>
                <a:gd name="T1" fmla="*/ 53 h 53"/>
                <a:gd name="T2" fmla="*/ 1 w 55"/>
                <a:gd name="T3" fmla="*/ 27 h 53"/>
                <a:gd name="T4" fmla="*/ 27 w 55"/>
                <a:gd name="T5" fmla="*/ 0 h 53"/>
                <a:gd name="T6" fmla="*/ 55 w 55"/>
                <a:gd name="T7" fmla="*/ 26 h 53"/>
                <a:gd name="T8" fmla="*/ 28 w 55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3">
                  <a:moveTo>
                    <a:pt x="28" y="53"/>
                  </a:moveTo>
                  <a:cubicBezTo>
                    <a:pt x="14" y="53"/>
                    <a:pt x="1" y="41"/>
                    <a:pt x="1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6"/>
                  </a:cubicBezTo>
                  <a:cubicBezTo>
                    <a:pt x="54" y="40"/>
                    <a:pt x="42" y="53"/>
                    <a:pt x="28" y="53"/>
                  </a:cubicBezTo>
                  <a:close/>
                </a:path>
              </a:pathLst>
            </a:custGeom>
            <a:solidFill>
              <a:srgbClr val="3E4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60">
              <a:extLst>
                <a:ext uri="{FF2B5EF4-FFF2-40B4-BE49-F238E27FC236}">
                  <a16:creationId xmlns:a16="http://schemas.microsoft.com/office/drawing/2014/main" id="{6ECDC8BF-AF58-F125-35AC-E78C5CE55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" y="2033"/>
              <a:ext cx="20" cy="20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7 h 53"/>
                <a:gd name="T6" fmla="*/ 26 w 52"/>
                <a:gd name="T7" fmla="*/ 0 h 53"/>
                <a:gd name="T8" fmla="*/ 52 w 52"/>
                <a:gd name="T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1"/>
                    <a:pt x="41" y="53"/>
                    <a:pt x="26" y="53"/>
                  </a:cubicBezTo>
                  <a:cubicBezTo>
                    <a:pt x="12" y="53"/>
                    <a:pt x="0" y="41"/>
                    <a:pt x="0" y="27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41" y="0"/>
                    <a:pt x="52" y="12"/>
                    <a:pt x="52" y="26"/>
                  </a:cubicBezTo>
                  <a:close/>
                </a:path>
              </a:pathLst>
            </a:custGeom>
            <a:solidFill>
              <a:srgbClr val="3C4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61">
              <a:extLst>
                <a:ext uri="{FF2B5EF4-FFF2-40B4-BE49-F238E27FC236}">
                  <a16:creationId xmlns:a16="http://schemas.microsoft.com/office/drawing/2014/main" id="{F9B1CC89-D277-6E9D-7217-86BACF2D5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" y="2014"/>
              <a:ext cx="20" cy="21"/>
            </a:xfrm>
            <a:custGeom>
              <a:avLst/>
              <a:gdLst>
                <a:gd name="T0" fmla="*/ 54 w 55"/>
                <a:gd name="T1" fmla="*/ 25 h 54"/>
                <a:gd name="T2" fmla="*/ 27 w 55"/>
                <a:gd name="T3" fmla="*/ 53 h 54"/>
                <a:gd name="T4" fmla="*/ 1 w 55"/>
                <a:gd name="T5" fmla="*/ 28 h 54"/>
                <a:gd name="T6" fmla="*/ 26 w 55"/>
                <a:gd name="T7" fmla="*/ 0 h 54"/>
                <a:gd name="T8" fmla="*/ 54 w 55"/>
                <a:gd name="T9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54" y="25"/>
                  </a:moveTo>
                  <a:cubicBezTo>
                    <a:pt x="55" y="41"/>
                    <a:pt x="42" y="54"/>
                    <a:pt x="27" y="53"/>
                  </a:cubicBezTo>
                  <a:cubicBezTo>
                    <a:pt x="12" y="52"/>
                    <a:pt x="3" y="43"/>
                    <a:pt x="1" y="28"/>
                  </a:cubicBezTo>
                  <a:cubicBezTo>
                    <a:pt x="0" y="13"/>
                    <a:pt x="12" y="1"/>
                    <a:pt x="26" y="0"/>
                  </a:cubicBezTo>
                  <a:cubicBezTo>
                    <a:pt x="42" y="0"/>
                    <a:pt x="54" y="11"/>
                    <a:pt x="54" y="25"/>
                  </a:cubicBezTo>
                  <a:close/>
                </a:path>
              </a:pathLst>
            </a:custGeom>
            <a:solidFill>
              <a:srgbClr val="3D4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62">
              <a:extLst>
                <a:ext uri="{FF2B5EF4-FFF2-40B4-BE49-F238E27FC236}">
                  <a16:creationId xmlns:a16="http://schemas.microsoft.com/office/drawing/2014/main" id="{69485389-D777-EC5C-27AA-CF59AA2AA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" y="1909"/>
              <a:ext cx="20" cy="20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6 h 53"/>
                <a:gd name="T4" fmla="*/ 27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cubicBezTo>
                    <a:pt x="42" y="0"/>
                    <a:pt x="53" y="11"/>
                    <a:pt x="53" y="26"/>
                  </a:cubicBezTo>
                  <a:cubicBezTo>
                    <a:pt x="53" y="41"/>
                    <a:pt x="42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close/>
                </a:path>
              </a:pathLst>
            </a:custGeom>
            <a:solidFill>
              <a:srgbClr val="3E4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63">
              <a:extLst>
                <a:ext uri="{FF2B5EF4-FFF2-40B4-BE49-F238E27FC236}">
                  <a16:creationId xmlns:a16="http://schemas.microsoft.com/office/drawing/2014/main" id="{C672D498-AFDA-ACC5-01B3-E6C5390D3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" y="1996"/>
              <a:ext cx="20" cy="20"/>
            </a:xfrm>
            <a:custGeom>
              <a:avLst/>
              <a:gdLst>
                <a:gd name="T0" fmla="*/ 53 w 54"/>
                <a:gd name="T1" fmla="*/ 26 h 54"/>
                <a:gd name="T2" fmla="*/ 28 w 54"/>
                <a:gd name="T3" fmla="*/ 54 h 54"/>
                <a:gd name="T4" fmla="*/ 0 w 54"/>
                <a:gd name="T5" fmla="*/ 28 h 54"/>
                <a:gd name="T6" fmla="*/ 26 w 54"/>
                <a:gd name="T7" fmla="*/ 0 h 54"/>
                <a:gd name="T8" fmla="*/ 53 w 54"/>
                <a:gd name="T9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53" y="26"/>
                  </a:moveTo>
                  <a:cubicBezTo>
                    <a:pt x="54" y="41"/>
                    <a:pt x="43" y="53"/>
                    <a:pt x="28" y="54"/>
                  </a:cubicBezTo>
                  <a:cubicBezTo>
                    <a:pt x="14" y="54"/>
                    <a:pt x="1" y="42"/>
                    <a:pt x="0" y="28"/>
                  </a:cubicBezTo>
                  <a:cubicBezTo>
                    <a:pt x="0" y="13"/>
                    <a:pt x="12" y="0"/>
                    <a:pt x="26" y="0"/>
                  </a:cubicBezTo>
                  <a:cubicBezTo>
                    <a:pt x="41" y="0"/>
                    <a:pt x="53" y="11"/>
                    <a:pt x="53" y="26"/>
                  </a:cubicBezTo>
                  <a:close/>
                </a:path>
              </a:pathLst>
            </a:custGeom>
            <a:solidFill>
              <a:srgbClr val="3D44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64">
              <a:extLst>
                <a:ext uri="{FF2B5EF4-FFF2-40B4-BE49-F238E27FC236}">
                  <a16:creationId xmlns:a16="http://schemas.microsoft.com/office/drawing/2014/main" id="{1F43379C-B29C-DAF3-4111-D5BDEE66C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" y="1687"/>
              <a:ext cx="19" cy="21"/>
            </a:xfrm>
            <a:custGeom>
              <a:avLst/>
              <a:gdLst>
                <a:gd name="T0" fmla="*/ 52 w 52"/>
                <a:gd name="T1" fmla="*/ 27 h 54"/>
                <a:gd name="T2" fmla="*/ 26 w 52"/>
                <a:gd name="T3" fmla="*/ 54 h 54"/>
                <a:gd name="T4" fmla="*/ 0 w 52"/>
                <a:gd name="T5" fmla="*/ 27 h 54"/>
                <a:gd name="T6" fmla="*/ 26 w 52"/>
                <a:gd name="T7" fmla="*/ 1 h 54"/>
                <a:gd name="T8" fmla="*/ 52 w 52"/>
                <a:gd name="T9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4">
                  <a:moveTo>
                    <a:pt x="52" y="27"/>
                  </a:moveTo>
                  <a:cubicBezTo>
                    <a:pt x="52" y="42"/>
                    <a:pt x="41" y="54"/>
                    <a:pt x="26" y="54"/>
                  </a:cubicBezTo>
                  <a:cubicBezTo>
                    <a:pt x="11" y="54"/>
                    <a:pt x="0" y="42"/>
                    <a:pt x="0" y="27"/>
                  </a:cubicBezTo>
                  <a:cubicBezTo>
                    <a:pt x="0" y="12"/>
                    <a:pt x="11" y="1"/>
                    <a:pt x="26" y="1"/>
                  </a:cubicBezTo>
                  <a:cubicBezTo>
                    <a:pt x="41" y="0"/>
                    <a:pt x="52" y="12"/>
                    <a:pt x="52" y="27"/>
                  </a:cubicBezTo>
                  <a:close/>
                </a:path>
              </a:pathLst>
            </a:custGeom>
            <a:solidFill>
              <a:srgbClr val="3E44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65">
              <a:extLst>
                <a:ext uri="{FF2B5EF4-FFF2-40B4-BE49-F238E27FC236}">
                  <a16:creationId xmlns:a16="http://schemas.microsoft.com/office/drawing/2014/main" id="{8E6E4A3B-66E1-DB0E-A1B9-04B619C74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" y="1253"/>
              <a:ext cx="20" cy="20"/>
            </a:xfrm>
            <a:custGeom>
              <a:avLst/>
              <a:gdLst>
                <a:gd name="T0" fmla="*/ 53 w 53"/>
                <a:gd name="T1" fmla="*/ 27 h 54"/>
                <a:gd name="T2" fmla="*/ 26 w 53"/>
                <a:gd name="T3" fmla="*/ 53 h 54"/>
                <a:gd name="T4" fmla="*/ 0 w 53"/>
                <a:gd name="T5" fmla="*/ 26 h 54"/>
                <a:gd name="T6" fmla="*/ 27 w 53"/>
                <a:gd name="T7" fmla="*/ 0 h 54"/>
                <a:gd name="T8" fmla="*/ 53 w 53"/>
                <a:gd name="T9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53" y="27"/>
                  </a:moveTo>
                  <a:cubicBezTo>
                    <a:pt x="53" y="41"/>
                    <a:pt x="40" y="54"/>
                    <a:pt x="26" y="53"/>
                  </a:cubicBezTo>
                  <a:cubicBezTo>
                    <a:pt x="11" y="53"/>
                    <a:pt x="0" y="41"/>
                    <a:pt x="0" y="26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1" y="1"/>
                    <a:pt x="53" y="12"/>
                    <a:pt x="53" y="27"/>
                  </a:cubicBezTo>
                  <a:close/>
                </a:path>
              </a:pathLst>
            </a:custGeom>
            <a:solidFill>
              <a:srgbClr val="3E4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66">
              <a:extLst>
                <a:ext uri="{FF2B5EF4-FFF2-40B4-BE49-F238E27FC236}">
                  <a16:creationId xmlns:a16="http://schemas.microsoft.com/office/drawing/2014/main" id="{2AF3BD92-7907-7B03-B8FE-BD27B43FE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" y="2027"/>
              <a:ext cx="20" cy="20"/>
            </a:xfrm>
            <a:custGeom>
              <a:avLst/>
              <a:gdLst>
                <a:gd name="T0" fmla="*/ 54 w 54"/>
                <a:gd name="T1" fmla="*/ 26 h 53"/>
                <a:gd name="T2" fmla="*/ 28 w 54"/>
                <a:gd name="T3" fmla="*/ 53 h 53"/>
                <a:gd name="T4" fmla="*/ 1 w 54"/>
                <a:gd name="T5" fmla="*/ 27 h 53"/>
                <a:gd name="T6" fmla="*/ 27 w 54"/>
                <a:gd name="T7" fmla="*/ 0 h 53"/>
                <a:gd name="T8" fmla="*/ 54 w 54"/>
                <a:gd name="T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26"/>
                  </a:moveTo>
                  <a:cubicBezTo>
                    <a:pt x="54" y="41"/>
                    <a:pt x="43" y="53"/>
                    <a:pt x="28" y="53"/>
                  </a:cubicBezTo>
                  <a:cubicBezTo>
                    <a:pt x="13" y="53"/>
                    <a:pt x="1" y="42"/>
                    <a:pt x="1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1"/>
                    <a:pt x="54" y="26"/>
                  </a:cubicBezTo>
                  <a:close/>
                </a:path>
              </a:pathLst>
            </a:custGeom>
            <a:solidFill>
              <a:srgbClr val="404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67">
              <a:extLst>
                <a:ext uri="{FF2B5EF4-FFF2-40B4-BE49-F238E27FC236}">
                  <a16:creationId xmlns:a16="http://schemas.microsoft.com/office/drawing/2014/main" id="{124D2FB9-FDD9-7637-8A54-D07153347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1297"/>
              <a:ext cx="21" cy="21"/>
            </a:xfrm>
            <a:custGeom>
              <a:avLst/>
              <a:gdLst>
                <a:gd name="T0" fmla="*/ 54 w 54"/>
                <a:gd name="T1" fmla="*/ 26 h 54"/>
                <a:gd name="T2" fmla="*/ 28 w 54"/>
                <a:gd name="T3" fmla="*/ 54 h 54"/>
                <a:gd name="T4" fmla="*/ 1 w 54"/>
                <a:gd name="T5" fmla="*/ 26 h 54"/>
                <a:gd name="T6" fmla="*/ 26 w 54"/>
                <a:gd name="T7" fmla="*/ 1 h 54"/>
                <a:gd name="T8" fmla="*/ 54 w 54"/>
                <a:gd name="T9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54" y="26"/>
                  </a:moveTo>
                  <a:cubicBezTo>
                    <a:pt x="54" y="40"/>
                    <a:pt x="43" y="53"/>
                    <a:pt x="28" y="54"/>
                  </a:cubicBezTo>
                  <a:cubicBezTo>
                    <a:pt x="14" y="54"/>
                    <a:pt x="0" y="41"/>
                    <a:pt x="1" y="26"/>
                  </a:cubicBezTo>
                  <a:cubicBezTo>
                    <a:pt x="2" y="11"/>
                    <a:pt x="11" y="2"/>
                    <a:pt x="26" y="1"/>
                  </a:cubicBezTo>
                  <a:cubicBezTo>
                    <a:pt x="41" y="0"/>
                    <a:pt x="53" y="11"/>
                    <a:pt x="54" y="26"/>
                  </a:cubicBezTo>
                  <a:close/>
                </a:path>
              </a:pathLst>
            </a:custGeom>
            <a:solidFill>
              <a:srgbClr val="3D4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68">
              <a:extLst>
                <a:ext uri="{FF2B5EF4-FFF2-40B4-BE49-F238E27FC236}">
                  <a16:creationId xmlns:a16="http://schemas.microsoft.com/office/drawing/2014/main" id="{69A2B203-B43B-3312-D112-498EA1EB7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" y="1737"/>
              <a:ext cx="20" cy="20"/>
            </a:xfrm>
            <a:custGeom>
              <a:avLst/>
              <a:gdLst>
                <a:gd name="T0" fmla="*/ 53 w 54"/>
                <a:gd name="T1" fmla="*/ 27 h 54"/>
                <a:gd name="T2" fmla="*/ 26 w 54"/>
                <a:gd name="T3" fmla="*/ 53 h 54"/>
                <a:gd name="T4" fmla="*/ 0 w 54"/>
                <a:gd name="T5" fmla="*/ 26 h 54"/>
                <a:gd name="T6" fmla="*/ 27 w 54"/>
                <a:gd name="T7" fmla="*/ 0 h 54"/>
                <a:gd name="T8" fmla="*/ 53 w 54"/>
                <a:gd name="T9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53" y="27"/>
                  </a:moveTo>
                  <a:cubicBezTo>
                    <a:pt x="52" y="43"/>
                    <a:pt x="41" y="54"/>
                    <a:pt x="26" y="53"/>
                  </a:cubicBezTo>
                  <a:cubicBezTo>
                    <a:pt x="11" y="53"/>
                    <a:pt x="0" y="41"/>
                    <a:pt x="0" y="26"/>
                  </a:cubicBezTo>
                  <a:cubicBezTo>
                    <a:pt x="1" y="11"/>
                    <a:pt x="13" y="0"/>
                    <a:pt x="27" y="0"/>
                  </a:cubicBezTo>
                  <a:cubicBezTo>
                    <a:pt x="41" y="1"/>
                    <a:pt x="54" y="14"/>
                    <a:pt x="53" y="27"/>
                  </a:cubicBezTo>
                  <a:close/>
                </a:path>
              </a:pathLst>
            </a:custGeom>
            <a:solidFill>
              <a:srgbClr val="3D4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69">
              <a:extLst>
                <a:ext uri="{FF2B5EF4-FFF2-40B4-BE49-F238E27FC236}">
                  <a16:creationId xmlns:a16="http://schemas.microsoft.com/office/drawing/2014/main" id="{0263936B-9A22-F9E9-A85F-3DFBC4425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" y="1972"/>
              <a:ext cx="19" cy="20"/>
            </a:xfrm>
            <a:custGeom>
              <a:avLst/>
              <a:gdLst>
                <a:gd name="T0" fmla="*/ 53 w 53"/>
                <a:gd name="T1" fmla="*/ 27 h 53"/>
                <a:gd name="T2" fmla="*/ 26 w 53"/>
                <a:gd name="T3" fmla="*/ 53 h 53"/>
                <a:gd name="T4" fmla="*/ 0 w 53"/>
                <a:gd name="T5" fmla="*/ 27 h 53"/>
                <a:gd name="T6" fmla="*/ 26 w 53"/>
                <a:gd name="T7" fmla="*/ 0 h 53"/>
                <a:gd name="T8" fmla="*/ 53 w 53"/>
                <a:gd name="T9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53" y="27"/>
                  </a:moveTo>
                  <a:cubicBezTo>
                    <a:pt x="53" y="41"/>
                    <a:pt x="41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41" y="0"/>
                    <a:pt x="53" y="13"/>
                    <a:pt x="53" y="27"/>
                  </a:cubicBezTo>
                  <a:close/>
                </a:path>
              </a:pathLst>
            </a:custGeom>
            <a:solidFill>
              <a:srgbClr val="3E4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70">
              <a:extLst>
                <a:ext uri="{FF2B5EF4-FFF2-40B4-BE49-F238E27FC236}">
                  <a16:creationId xmlns:a16="http://schemas.microsoft.com/office/drawing/2014/main" id="{4EE1FC5F-7ECC-EE73-D46B-5D8D29AF1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8" y="1245"/>
              <a:ext cx="20" cy="20"/>
            </a:xfrm>
            <a:custGeom>
              <a:avLst/>
              <a:gdLst>
                <a:gd name="T0" fmla="*/ 53 w 53"/>
                <a:gd name="T1" fmla="*/ 26 h 53"/>
                <a:gd name="T2" fmla="*/ 27 w 53"/>
                <a:gd name="T3" fmla="*/ 53 h 53"/>
                <a:gd name="T4" fmla="*/ 0 w 53"/>
                <a:gd name="T5" fmla="*/ 26 h 53"/>
                <a:gd name="T6" fmla="*/ 27 w 53"/>
                <a:gd name="T7" fmla="*/ 0 h 53"/>
                <a:gd name="T8" fmla="*/ 53 w 53"/>
                <a:gd name="T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53" y="26"/>
                  </a:moveTo>
                  <a:cubicBezTo>
                    <a:pt x="53" y="41"/>
                    <a:pt x="41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1" y="0"/>
                    <a:pt x="53" y="11"/>
                    <a:pt x="53" y="26"/>
                  </a:cubicBezTo>
                  <a:close/>
                </a:path>
              </a:pathLst>
            </a:custGeom>
            <a:solidFill>
              <a:srgbClr val="3B4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71">
              <a:extLst>
                <a:ext uri="{FF2B5EF4-FFF2-40B4-BE49-F238E27FC236}">
                  <a16:creationId xmlns:a16="http://schemas.microsoft.com/office/drawing/2014/main" id="{B4AA3ADD-B6B8-9E43-1469-892878C52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" y="1363"/>
              <a:ext cx="20" cy="20"/>
            </a:xfrm>
            <a:custGeom>
              <a:avLst/>
              <a:gdLst>
                <a:gd name="T0" fmla="*/ 54 w 54"/>
                <a:gd name="T1" fmla="*/ 26 h 53"/>
                <a:gd name="T2" fmla="*/ 28 w 54"/>
                <a:gd name="T3" fmla="*/ 53 h 53"/>
                <a:gd name="T4" fmla="*/ 0 w 54"/>
                <a:gd name="T5" fmla="*/ 27 h 53"/>
                <a:gd name="T6" fmla="*/ 27 w 54"/>
                <a:gd name="T7" fmla="*/ 0 h 53"/>
                <a:gd name="T8" fmla="*/ 54 w 54"/>
                <a:gd name="T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26"/>
                  </a:moveTo>
                  <a:cubicBezTo>
                    <a:pt x="54" y="41"/>
                    <a:pt x="43" y="53"/>
                    <a:pt x="28" y="53"/>
                  </a:cubicBezTo>
                  <a:cubicBezTo>
                    <a:pt x="13" y="53"/>
                    <a:pt x="1" y="41"/>
                    <a:pt x="0" y="27"/>
                  </a:cubicBezTo>
                  <a:cubicBezTo>
                    <a:pt x="0" y="13"/>
                    <a:pt x="12" y="1"/>
                    <a:pt x="27" y="0"/>
                  </a:cubicBezTo>
                  <a:cubicBezTo>
                    <a:pt x="41" y="0"/>
                    <a:pt x="53" y="11"/>
                    <a:pt x="54" y="26"/>
                  </a:cubicBezTo>
                  <a:close/>
                </a:path>
              </a:pathLst>
            </a:custGeom>
            <a:solidFill>
              <a:srgbClr val="3C4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72">
              <a:extLst>
                <a:ext uri="{FF2B5EF4-FFF2-40B4-BE49-F238E27FC236}">
                  <a16:creationId xmlns:a16="http://schemas.microsoft.com/office/drawing/2014/main" id="{6B6CFA5D-3578-CD68-E07E-3A541C09C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" y="1784"/>
              <a:ext cx="20" cy="20"/>
            </a:xfrm>
            <a:custGeom>
              <a:avLst/>
              <a:gdLst>
                <a:gd name="T0" fmla="*/ 53 w 54"/>
                <a:gd name="T1" fmla="*/ 26 h 52"/>
                <a:gd name="T2" fmla="*/ 27 w 54"/>
                <a:gd name="T3" fmla="*/ 52 h 52"/>
                <a:gd name="T4" fmla="*/ 0 w 54"/>
                <a:gd name="T5" fmla="*/ 25 h 52"/>
                <a:gd name="T6" fmla="*/ 27 w 54"/>
                <a:gd name="T7" fmla="*/ 0 h 52"/>
                <a:gd name="T8" fmla="*/ 53 w 54"/>
                <a:gd name="T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2">
                  <a:moveTo>
                    <a:pt x="53" y="26"/>
                  </a:moveTo>
                  <a:cubicBezTo>
                    <a:pt x="53" y="41"/>
                    <a:pt x="42" y="52"/>
                    <a:pt x="27" y="52"/>
                  </a:cubicBezTo>
                  <a:cubicBezTo>
                    <a:pt x="12" y="52"/>
                    <a:pt x="0" y="40"/>
                    <a:pt x="0" y="25"/>
                  </a:cubicBezTo>
                  <a:cubicBezTo>
                    <a:pt x="0" y="11"/>
                    <a:pt x="13" y="0"/>
                    <a:pt x="27" y="0"/>
                  </a:cubicBezTo>
                  <a:cubicBezTo>
                    <a:pt x="43" y="0"/>
                    <a:pt x="54" y="11"/>
                    <a:pt x="53" y="26"/>
                  </a:cubicBezTo>
                  <a:close/>
                </a:path>
              </a:pathLst>
            </a:custGeom>
            <a:solidFill>
              <a:srgbClr val="3F4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73">
              <a:extLst>
                <a:ext uri="{FF2B5EF4-FFF2-40B4-BE49-F238E27FC236}">
                  <a16:creationId xmlns:a16="http://schemas.microsoft.com/office/drawing/2014/main" id="{54BAFF85-B8DC-91D5-ACFB-5A37E6648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7" y="1829"/>
              <a:ext cx="20" cy="20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7 h 53"/>
                <a:gd name="T4" fmla="*/ 27 w 53"/>
                <a:gd name="T5" fmla="*/ 53 h 53"/>
                <a:gd name="T6" fmla="*/ 0 w 53"/>
                <a:gd name="T7" fmla="*/ 27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cubicBezTo>
                    <a:pt x="41" y="0"/>
                    <a:pt x="53" y="12"/>
                    <a:pt x="53" y="27"/>
                  </a:cubicBezTo>
                  <a:cubicBezTo>
                    <a:pt x="53" y="41"/>
                    <a:pt x="41" y="53"/>
                    <a:pt x="27" y="53"/>
                  </a:cubicBezTo>
                  <a:cubicBezTo>
                    <a:pt x="12" y="53"/>
                    <a:pt x="0" y="41"/>
                    <a:pt x="0" y="27"/>
                  </a:cubicBezTo>
                  <a:cubicBezTo>
                    <a:pt x="0" y="12"/>
                    <a:pt x="13" y="0"/>
                    <a:pt x="27" y="0"/>
                  </a:cubicBezTo>
                  <a:close/>
                </a:path>
              </a:pathLst>
            </a:custGeom>
            <a:solidFill>
              <a:srgbClr val="3E4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74">
              <a:extLst>
                <a:ext uri="{FF2B5EF4-FFF2-40B4-BE49-F238E27FC236}">
                  <a16:creationId xmlns:a16="http://schemas.microsoft.com/office/drawing/2014/main" id="{4C62D65A-6F97-A4A0-D9D8-9F0485641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" y="1871"/>
              <a:ext cx="20" cy="20"/>
            </a:xfrm>
            <a:custGeom>
              <a:avLst/>
              <a:gdLst>
                <a:gd name="T0" fmla="*/ 53 w 53"/>
                <a:gd name="T1" fmla="*/ 26 h 53"/>
                <a:gd name="T2" fmla="*/ 27 w 53"/>
                <a:gd name="T3" fmla="*/ 53 h 53"/>
                <a:gd name="T4" fmla="*/ 0 w 53"/>
                <a:gd name="T5" fmla="*/ 27 h 53"/>
                <a:gd name="T6" fmla="*/ 26 w 53"/>
                <a:gd name="T7" fmla="*/ 0 h 53"/>
                <a:gd name="T8" fmla="*/ 53 w 53"/>
                <a:gd name="T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53" y="26"/>
                  </a:moveTo>
                  <a:cubicBezTo>
                    <a:pt x="53" y="42"/>
                    <a:pt x="42" y="53"/>
                    <a:pt x="27" y="53"/>
                  </a:cubicBezTo>
                  <a:cubicBezTo>
                    <a:pt x="12" y="53"/>
                    <a:pt x="0" y="43"/>
                    <a:pt x="0" y="27"/>
                  </a:cubicBezTo>
                  <a:cubicBezTo>
                    <a:pt x="0" y="13"/>
                    <a:pt x="11" y="1"/>
                    <a:pt x="26" y="0"/>
                  </a:cubicBezTo>
                  <a:cubicBezTo>
                    <a:pt x="41" y="0"/>
                    <a:pt x="53" y="12"/>
                    <a:pt x="53" y="26"/>
                  </a:cubicBezTo>
                  <a:close/>
                </a:path>
              </a:pathLst>
            </a:custGeom>
            <a:solidFill>
              <a:srgbClr val="3D4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75">
              <a:extLst>
                <a:ext uri="{FF2B5EF4-FFF2-40B4-BE49-F238E27FC236}">
                  <a16:creationId xmlns:a16="http://schemas.microsoft.com/office/drawing/2014/main" id="{C6FBAF0D-591E-15CA-C86F-862838E2A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6" y="1208"/>
              <a:ext cx="12" cy="11"/>
            </a:xfrm>
            <a:custGeom>
              <a:avLst/>
              <a:gdLst>
                <a:gd name="T0" fmla="*/ 13 w 30"/>
                <a:gd name="T1" fmla="*/ 0 h 29"/>
                <a:gd name="T2" fmla="*/ 30 w 30"/>
                <a:gd name="T3" fmla="*/ 14 h 29"/>
                <a:gd name="T4" fmla="*/ 15 w 30"/>
                <a:gd name="T5" fmla="*/ 29 h 29"/>
                <a:gd name="T6" fmla="*/ 0 w 30"/>
                <a:gd name="T7" fmla="*/ 16 h 29"/>
                <a:gd name="T8" fmla="*/ 13 w 30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9">
                  <a:moveTo>
                    <a:pt x="13" y="0"/>
                  </a:moveTo>
                  <a:cubicBezTo>
                    <a:pt x="22" y="0"/>
                    <a:pt x="29" y="4"/>
                    <a:pt x="30" y="14"/>
                  </a:cubicBezTo>
                  <a:cubicBezTo>
                    <a:pt x="30" y="23"/>
                    <a:pt x="25" y="29"/>
                    <a:pt x="15" y="29"/>
                  </a:cubicBezTo>
                  <a:cubicBezTo>
                    <a:pt x="7" y="29"/>
                    <a:pt x="0" y="25"/>
                    <a:pt x="0" y="16"/>
                  </a:cubicBezTo>
                  <a:cubicBezTo>
                    <a:pt x="0" y="8"/>
                    <a:pt x="4" y="1"/>
                    <a:pt x="13" y="0"/>
                  </a:cubicBezTo>
                  <a:close/>
                </a:path>
              </a:pathLst>
            </a:custGeom>
            <a:solidFill>
              <a:srgbClr val="868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76">
              <a:extLst>
                <a:ext uri="{FF2B5EF4-FFF2-40B4-BE49-F238E27FC236}">
                  <a16:creationId xmlns:a16="http://schemas.microsoft.com/office/drawing/2014/main" id="{015B41D2-5C82-6AD2-0986-6EF2E8A79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" y="2058"/>
              <a:ext cx="11" cy="11"/>
            </a:xfrm>
            <a:custGeom>
              <a:avLst/>
              <a:gdLst>
                <a:gd name="T0" fmla="*/ 15 w 30"/>
                <a:gd name="T1" fmla="*/ 30 h 30"/>
                <a:gd name="T2" fmla="*/ 0 w 30"/>
                <a:gd name="T3" fmla="*/ 15 h 30"/>
                <a:gd name="T4" fmla="*/ 15 w 30"/>
                <a:gd name="T5" fmla="*/ 1 h 30"/>
                <a:gd name="T6" fmla="*/ 30 w 30"/>
                <a:gd name="T7" fmla="*/ 15 h 30"/>
                <a:gd name="T8" fmla="*/ 15 w 3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6" y="29"/>
                    <a:pt x="0" y="24"/>
                    <a:pt x="0" y="15"/>
                  </a:cubicBezTo>
                  <a:cubicBezTo>
                    <a:pt x="0" y="6"/>
                    <a:pt x="5" y="0"/>
                    <a:pt x="15" y="1"/>
                  </a:cubicBezTo>
                  <a:cubicBezTo>
                    <a:pt x="24" y="1"/>
                    <a:pt x="30" y="6"/>
                    <a:pt x="30" y="15"/>
                  </a:cubicBezTo>
                  <a:cubicBezTo>
                    <a:pt x="30" y="25"/>
                    <a:pt x="24" y="29"/>
                    <a:pt x="15" y="30"/>
                  </a:cubicBezTo>
                  <a:close/>
                </a:path>
              </a:pathLst>
            </a:custGeom>
            <a:solidFill>
              <a:srgbClr val="D0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77">
              <a:extLst>
                <a:ext uri="{FF2B5EF4-FFF2-40B4-BE49-F238E27FC236}">
                  <a16:creationId xmlns:a16="http://schemas.microsoft.com/office/drawing/2014/main" id="{E877D071-65B5-4E38-C569-AA92A6ADF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" y="1432"/>
              <a:ext cx="12" cy="12"/>
            </a:xfrm>
            <a:custGeom>
              <a:avLst/>
              <a:gdLst>
                <a:gd name="T0" fmla="*/ 12 w 30"/>
                <a:gd name="T1" fmla="*/ 0 h 30"/>
                <a:gd name="T2" fmla="*/ 29 w 30"/>
                <a:gd name="T3" fmla="*/ 14 h 30"/>
                <a:gd name="T4" fmla="*/ 15 w 30"/>
                <a:gd name="T5" fmla="*/ 30 h 30"/>
                <a:gd name="T6" fmla="*/ 0 w 30"/>
                <a:gd name="T7" fmla="*/ 16 h 30"/>
                <a:gd name="T8" fmla="*/ 12 w 30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2" y="0"/>
                  </a:moveTo>
                  <a:cubicBezTo>
                    <a:pt x="23" y="0"/>
                    <a:pt x="28" y="5"/>
                    <a:pt x="29" y="14"/>
                  </a:cubicBezTo>
                  <a:cubicBezTo>
                    <a:pt x="30" y="24"/>
                    <a:pt x="23" y="29"/>
                    <a:pt x="15" y="30"/>
                  </a:cubicBezTo>
                  <a:cubicBezTo>
                    <a:pt x="7" y="30"/>
                    <a:pt x="1" y="25"/>
                    <a:pt x="0" y="16"/>
                  </a:cubicBezTo>
                  <a:cubicBezTo>
                    <a:pt x="0" y="7"/>
                    <a:pt x="4" y="1"/>
                    <a:pt x="12" y="0"/>
                  </a:cubicBezTo>
                  <a:close/>
                </a:path>
              </a:pathLst>
            </a:custGeom>
            <a:solidFill>
              <a:srgbClr val="8A8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78">
              <a:extLst>
                <a:ext uri="{FF2B5EF4-FFF2-40B4-BE49-F238E27FC236}">
                  <a16:creationId xmlns:a16="http://schemas.microsoft.com/office/drawing/2014/main" id="{926E119D-D1EF-58E0-1D00-637DA9C44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" y="1372"/>
              <a:ext cx="456" cy="410"/>
            </a:xfrm>
            <a:custGeom>
              <a:avLst/>
              <a:gdLst>
                <a:gd name="T0" fmla="*/ 891 w 1209"/>
                <a:gd name="T1" fmla="*/ 1005 h 1089"/>
                <a:gd name="T2" fmla="*/ 902 w 1209"/>
                <a:gd name="T3" fmla="*/ 909 h 1089"/>
                <a:gd name="T4" fmla="*/ 845 w 1209"/>
                <a:gd name="T5" fmla="*/ 690 h 1089"/>
                <a:gd name="T6" fmla="*/ 562 w 1209"/>
                <a:gd name="T7" fmla="*/ 761 h 1089"/>
                <a:gd name="T8" fmla="*/ 516 w 1209"/>
                <a:gd name="T9" fmla="*/ 912 h 1089"/>
                <a:gd name="T10" fmla="*/ 435 w 1209"/>
                <a:gd name="T11" fmla="*/ 811 h 1089"/>
                <a:gd name="T12" fmla="*/ 512 w 1209"/>
                <a:gd name="T13" fmla="*/ 716 h 1089"/>
                <a:gd name="T14" fmla="*/ 477 w 1209"/>
                <a:gd name="T15" fmla="*/ 594 h 1089"/>
                <a:gd name="T16" fmla="*/ 316 w 1209"/>
                <a:gd name="T17" fmla="*/ 626 h 1089"/>
                <a:gd name="T18" fmla="*/ 93 w 1209"/>
                <a:gd name="T19" fmla="*/ 603 h 1089"/>
                <a:gd name="T20" fmla="*/ 42 w 1209"/>
                <a:gd name="T21" fmla="*/ 680 h 1089"/>
                <a:gd name="T22" fmla="*/ 25 w 1209"/>
                <a:gd name="T23" fmla="*/ 715 h 1089"/>
                <a:gd name="T24" fmla="*/ 3 w 1209"/>
                <a:gd name="T25" fmla="*/ 728 h 1089"/>
                <a:gd name="T26" fmla="*/ 109 w 1209"/>
                <a:gd name="T27" fmla="*/ 351 h 1089"/>
                <a:gd name="T28" fmla="*/ 294 w 1209"/>
                <a:gd name="T29" fmla="*/ 227 h 1089"/>
                <a:gd name="T30" fmla="*/ 265 w 1209"/>
                <a:gd name="T31" fmla="*/ 132 h 1089"/>
                <a:gd name="T32" fmla="*/ 442 w 1209"/>
                <a:gd name="T33" fmla="*/ 12 h 1089"/>
                <a:gd name="T34" fmla="*/ 526 w 1209"/>
                <a:gd name="T35" fmla="*/ 50 h 1089"/>
                <a:gd name="T36" fmla="*/ 451 w 1209"/>
                <a:gd name="T37" fmla="*/ 111 h 1089"/>
                <a:gd name="T38" fmla="*/ 418 w 1209"/>
                <a:gd name="T39" fmla="*/ 180 h 1089"/>
                <a:gd name="T40" fmla="*/ 545 w 1209"/>
                <a:gd name="T41" fmla="*/ 246 h 1089"/>
                <a:gd name="T42" fmla="*/ 640 w 1209"/>
                <a:gd name="T43" fmla="*/ 184 h 1089"/>
                <a:gd name="T44" fmla="*/ 742 w 1209"/>
                <a:gd name="T45" fmla="*/ 160 h 1089"/>
                <a:gd name="T46" fmla="*/ 881 w 1209"/>
                <a:gd name="T47" fmla="*/ 99 h 1089"/>
                <a:gd name="T48" fmla="*/ 1041 w 1209"/>
                <a:gd name="T49" fmla="*/ 73 h 1089"/>
                <a:gd name="T50" fmla="*/ 1138 w 1209"/>
                <a:gd name="T51" fmla="*/ 146 h 1089"/>
                <a:gd name="T52" fmla="*/ 1188 w 1209"/>
                <a:gd name="T53" fmla="*/ 303 h 1089"/>
                <a:gd name="T54" fmla="*/ 1050 w 1209"/>
                <a:gd name="T55" fmla="*/ 347 h 1089"/>
                <a:gd name="T56" fmla="*/ 1084 w 1209"/>
                <a:gd name="T57" fmla="*/ 516 h 1089"/>
                <a:gd name="T58" fmla="*/ 1145 w 1209"/>
                <a:gd name="T59" fmla="*/ 682 h 1089"/>
                <a:gd name="T60" fmla="*/ 1204 w 1209"/>
                <a:gd name="T61" fmla="*/ 706 h 1089"/>
                <a:gd name="T62" fmla="*/ 1001 w 1209"/>
                <a:gd name="T63" fmla="*/ 1076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09" h="1089">
                  <a:moveTo>
                    <a:pt x="981" y="1084"/>
                  </a:moveTo>
                  <a:cubicBezTo>
                    <a:pt x="947" y="1062"/>
                    <a:pt x="917" y="1036"/>
                    <a:pt x="891" y="1005"/>
                  </a:cubicBezTo>
                  <a:cubicBezTo>
                    <a:pt x="867" y="975"/>
                    <a:pt x="867" y="951"/>
                    <a:pt x="892" y="921"/>
                  </a:cubicBezTo>
                  <a:cubicBezTo>
                    <a:pt x="895" y="917"/>
                    <a:pt x="898" y="913"/>
                    <a:pt x="902" y="909"/>
                  </a:cubicBezTo>
                  <a:cubicBezTo>
                    <a:pt x="944" y="863"/>
                    <a:pt x="948" y="827"/>
                    <a:pt x="916" y="774"/>
                  </a:cubicBezTo>
                  <a:cubicBezTo>
                    <a:pt x="897" y="742"/>
                    <a:pt x="874" y="714"/>
                    <a:pt x="845" y="690"/>
                  </a:cubicBezTo>
                  <a:cubicBezTo>
                    <a:pt x="799" y="652"/>
                    <a:pt x="748" y="647"/>
                    <a:pt x="694" y="670"/>
                  </a:cubicBezTo>
                  <a:cubicBezTo>
                    <a:pt x="644" y="691"/>
                    <a:pt x="600" y="722"/>
                    <a:pt x="562" y="761"/>
                  </a:cubicBezTo>
                  <a:cubicBezTo>
                    <a:pt x="526" y="798"/>
                    <a:pt x="509" y="841"/>
                    <a:pt x="519" y="894"/>
                  </a:cubicBezTo>
                  <a:cubicBezTo>
                    <a:pt x="520" y="900"/>
                    <a:pt x="522" y="907"/>
                    <a:pt x="516" y="912"/>
                  </a:cubicBezTo>
                  <a:cubicBezTo>
                    <a:pt x="509" y="917"/>
                    <a:pt x="501" y="915"/>
                    <a:pt x="495" y="910"/>
                  </a:cubicBezTo>
                  <a:cubicBezTo>
                    <a:pt x="463" y="885"/>
                    <a:pt x="438" y="854"/>
                    <a:pt x="435" y="811"/>
                  </a:cubicBezTo>
                  <a:cubicBezTo>
                    <a:pt x="433" y="783"/>
                    <a:pt x="447" y="761"/>
                    <a:pt x="470" y="746"/>
                  </a:cubicBezTo>
                  <a:cubicBezTo>
                    <a:pt x="484" y="736"/>
                    <a:pt x="499" y="727"/>
                    <a:pt x="512" y="716"/>
                  </a:cubicBezTo>
                  <a:cubicBezTo>
                    <a:pt x="534" y="698"/>
                    <a:pt x="544" y="674"/>
                    <a:pt x="536" y="646"/>
                  </a:cubicBezTo>
                  <a:cubicBezTo>
                    <a:pt x="528" y="617"/>
                    <a:pt x="508" y="599"/>
                    <a:pt x="477" y="594"/>
                  </a:cubicBezTo>
                  <a:cubicBezTo>
                    <a:pt x="457" y="590"/>
                    <a:pt x="438" y="598"/>
                    <a:pt x="424" y="611"/>
                  </a:cubicBezTo>
                  <a:cubicBezTo>
                    <a:pt x="391" y="641"/>
                    <a:pt x="355" y="641"/>
                    <a:pt x="316" y="626"/>
                  </a:cubicBezTo>
                  <a:cubicBezTo>
                    <a:pt x="272" y="610"/>
                    <a:pt x="228" y="596"/>
                    <a:pt x="184" y="581"/>
                  </a:cubicBezTo>
                  <a:cubicBezTo>
                    <a:pt x="149" y="569"/>
                    <a:pt x="119" y="576"/>
                    <a:pt x="93" y="603"/>
                  </a:cubicBezTo>
                  <a:cubicBezTo>
                    <a:pt x="90" y="614"/>
                    <a:pt x="83" y="621"/>
                    <a:pt x="73" y="626"/>
                  </a:cubicBezTo>
                  <a:cubicBezTo>
                    <a:pt x="59" y="642"/>
                    <a:pt x="48" y="660"/>
                    <a:pt x="42" y="680"/>
                  </a:cubicBezTo>
                  <a:cubicBezTo>
                    <a:pt x="42" y="684"/>
                    <a:pt x="41" y="688"/>
                    <a:pt x="37" y="690"/>
                  </a:cubicBezTo>
                  <a:cubicBezTo>
                    <a:pt x="32" y="698"/>
                    <a:pt x="27" y="706"/>
                    <a:pt x="25" y="715"/>
                  </a:cubicBezTo>
                  <a:cubicBezTo>
                    <a:pt x="19" y="724"/>
                    <a:pt x="13" y="734"/>
                    <a:pt x="7" y="743"/>
                  </a:cubicBezTo>
                  <a:cubicBezTo>
                    <a:pt x="0" y="739"/>
                    <a:pt x="3" y="733"/>
                    <a:pt x="3" y="728"/>
                  </a:cubicBezTo>
                  <a:cubicBezTo>
                    <a:pt x="1" y="600"/>
                    <a:pt x="29" y="479"/>
                    <a:pt x="85" y="364"/>
                  </a:cubicBezTo>
                  <a:cubicBezTo>
                    <a:pt x="91" y="353"/>
                    <a:pt x="97" y="348"/>
                    <a:pt x="109" y="351"/>
                  </a:cubicBezTo>
                  <a:cubicBezTo>
                    <a:pt x="144" y="359"/>
                    <a:pt x="169" y="344"/>
                    <a:pt x="191" y="319"/>
                  </a:cubicBezTo>
                  <a:cubicBezTo>
                    <a:pt x="222" y="284"/>
                    <a:pt x="255" y="253"/>
                    <a:pt x="294" y="227"/>
                  </a:cubicBezTo>
                  <a:cubicBezTo>
                    <a:pt x="319" y="211"/>
                    <a:pt x="322" y="186"/>
                    <a:pt x="304" y="162"/>
                  </a:cubicBezTo>
                  <a:cubicBezTo>
                    <a:pt x="295" y="149"/>
                    <a:pt x="282" y="140"/>
                    <a:pt x="265" y="132"/>
                  </a:cubicBezTo>
                  <a:cubicBezTo>
                    <a:pt x="305" y="95"/>
                    <a:pt x="348" y="65"/>
                    <a:pt x="393" y="38"/>
                  </a:cubicBezTo>
                  <a:cubicBezTo>
                    <a:pt x="409" y="29"/>
                    <a:pt x="426" y="22"/>
                    <a:pt x="442" y="12"/>
                  </a:cubicBezTo>
                  <a:cubicBezTo>
                    <a:pt x="459" y="0"/>
                    <a:pt x="475" y="1"/>
                    <a:pt x="489" y="16"/>
                  </a:cubicBezTo>
                  <a:cubicBezTo>
                    <a:pt x="509" y="20"/>
                    <a:pt x="517" y="35"/>
                    <a:pt x="526" y="50"/>
                  </a:cubicBezTo>
                  <a:cubicBezTo>
                    <a:pt x="532" y="61"/>
                    <a:pt x="525" y="68"/>
                    <a:pt x="517" y="73"/>
                  </a:cubicBezTo>
                  <a:cubicBezTo>
                    <a:pt x="496" y="88"/>
                    <a:pt x="474" y="100"/>
                    <a:pt x="451" y="111"/>
                  </a:cubicBezTo>
                  <a:cubicBezTo>
                    <a:pt x="441" y="116"/>
                    <a:pt x="430" y="120"/>
                    <a:pt x="421" y="127"/>
                  </a:cubicBezTo>
                  <a:cubicBezTo>
                    <a:pt x="399" y="144"/>
                    <a:pt x="398" y="162"/>
                    <a:pt x="418" y="180"/>
                  </a:cubicBezTo>
                  <a:cubicBezTo>
                    <a:pt x="453" y="210"/>
                    <a:pt x="493" y="228"/>
                    <a:pt x="536" y="243"/>
                  </a:cubicBezTo>
                  <a:cubicBezTo>
                    <a:pt x="539" y="244"/>
                    <a:pt x="542" y="245"/>
                    <a:pt x="545" y="246"/>
                  </a:cubicBezTo>
                  <a:cubicBezTo>
                    <a:pt x="584" y="261"/>
                    <a:pt x="595" y="254"/>
                    <a:pt x="619" y="219"/>
                  </a:cubicBezTo>
                  <a:cubicBezTo>
                    <a:pt x="627" y="208"/>
                    <a:pt x="633" y="196"/>
                    <a:pt x="640" y="184"/>
                  </a:cubicBezTo>
                  <a:cubicBezTo>
                    <a:pt x="648" y="170"/>
                    <a:pt x="659" y="164"/>
                    <a:pt x="675" y="169"/>
                  </a:cubicBezTo>
                  <a:cubicBezTo>
                    <a:pt x="699" y="177"/>
                    <a:pt x="721" y="172"/>
                    <a:pt x="742" y="160"/>
                  </a:cubicBezTo>
                  <a:cubicBezTo>
                    <a:pt x="759" y="151"/>
                    <a:pt x="777" y="145"/>
                    <a:pt x="795" y="144"/>
                  </a:cubicBezTo>
                  <a:cubicBezTo>
                    <a:pt x="831" y="142"/>
                    <a:pt x="858" y="126"/>
                    <a:pt x="881" y="99"/>
                  </a:cubicBezTo>
                  <a:cubicBezTo>
                    <a:pt x="896" y="81"/>
                    <a:pt x="913" y="66"/>
                    <a:pt x="937" y="59"/>
                  </a:cubicBezTo>
                  <a:cubicBezTo>
                    <a:pt x="974" y="50"/>
                    <a:pt x="1009" y="55"/>
                    <a:pt x="1041" y="73"/>
                  </a:cubicBezTo>
                  <a:cubicBezTo>
                    <a:pt x="1060" y="83"/>
                    <a:pt x="1078" y="96"/>
                    <a:pt x="1093" y="111"/>
                  </a:cubicBezTo>
                  <a:cubicBezTo>
                    <a:pt x="1107" y="125"/>
                    <a:pt x="1121" y="137"/>
                    <a:pt x="1138" y="146"/>
                  </a:cubicBezTo>
                  <a:cubicBezTo>
                    <a:pt x="1158" y="192"/>
                    <a:pt x="1181" y="236"/>
                    <a:pt x="1192" y="285"/>
                  </a:cubicBezTo>
                  <a:cubicBezTo>
                    <a:pt x="1194" y="291"/>
                    <a:pt x="1199" y="299"/>
                    <a:pt x="1188" y="303"/>
                  </a:cubicBezTo>
                  <a:cubicBezTo>
                    <a:pt x="1170" y="302"/>
                    <a:pt x="1154" y="295"/>
                    <a:pt x="1137" y="292"/>
                  </a:cubicBezTo>
                  <a:cubicBezTo>
                    <a:pt x="1097" y="285"/>
                    <a:pt x="1060" y="308"/>
                    <a:pt x="1050" y="347"/>
                  </a:cubicBezTo>
                  <a:cubicBezTo>
                    <a:pt x="1043" y="380"/>
                    <a:pt x="1045" y="412"/>
                    <a:pt x="1057" y="443"/>
                  </a:cubicBezTo>
                  <a:cubicBezTo>
                    <a:pt x="1066" y="468"/>
                    <a:pt x="1077" y="491"/>
                    <a:pt x="1084" y="516"/>
                  </a:cubicBezTo>
                  <a:cubicBezTo>
                    <a:pt x="1095" y="550"/>
                    <a:pt x="1097" y="585"/>
                    <a:pt x="1092" y="620"/>
                  </a:cubicBezTo>
                  <a:cubicBezTo>
                    <a:pt x="1087" y="656"/>
                    <a:pt x="1109" y="681"/>
                    <a:pt x="1145" y="682"/>
                  </a:cubicBezTo>
                  <a:cubicBezTo>
                    <a:pt x="1159" y="683"/>
                    <a:pt x="1173" y="682"/>
                    <a:pt x="1187" y="682"/>
                  </a:cubicBezTo>
                  <a:cubicBezTo>
                    <a:pt x="1208" y="686"/>
                    <a:pt x="1209" y="687"/>
                    <a:pt x="1204" y="706"/>
                  </a:cubicBezTo>
                  <a:cubicBezTo>
                    <a:pt x="1179" y="794"/>
                    <a:pt x="1146" y="879"/>
                    <a:pt x="1094" y="957"/>
                  </a:cubicBezTo>
                  <a:cubicBezTo>
                    <a:pt x="1066" y="999"/>
                    <a:pt x="1035" y="1038"/>
                    <a:pt x="1001" y="1076"/>
                  </a:cubicBezTo>
                  <a:cubicBezTo>
                    <a:pt x="995" y="1081"/>
                    <a:pt x="991" y="1089"/>
                    <a:pt x="981" y="1084"/>
                  </a:cubicBezTo>
                  <a:close/>
                </a:path>
              </a:pathLst>
            </a:custGeom>
            <a:solidFill>
              <a:srgbClr val="A2D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79">
              <a:extLst>
                <a:ext uri="{FF2B5EF4-FFF2-40B4-BE49-F238E27FC236}">
                  <a16:creationId xmlns:a16="http://schemas.microsoft.com/office/drawing/2014/main" id="{5477DBD8-9DC9-2628-8EAC-6E1C5A32E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" y="1376"/>
              <a:ext cx="457" cy="567"/>
            </a:xfrm>
            <a:custGeom>
              <a:avLst/>
              <a:gdLst>
                <a:gd name="T0" fmla="*/ 812 w 1213"/>
                <a:gd name="T1" fmla="*/ 290 h 1507"/>
                <a:gd name="T2" fmla="*/ 776 w 1213"/>
                <a:gd name="T3" fmla="*/ 182 h 1507"/>
                <a:gd name="T4" fmla="*/ 760 w 1213"/>
                <a:gd name="T5" fmla="*/ 138 h 1507"/>
                <a:gd name="T6" fmla="*/ 772 w 1213"/>
                <a:gd name="T7" fmla="*/ 128 h 1507"/>
                <a:gd name="T8" fmla="*/ 785 w 1213"/>
                <a:gd name="T9" fmla="*/ 91 h 1507"/>
                <a:gd name="T10" fmla="*/ 763 w 1213"/>
                <a:gd name="T11" fmla="*/ 33 h 1507"/>
                <a:gd name="T12" fmla="*/ 754 w 1213"/>
                <a:gd name="T13" fmla="*/ 10 h 1507"/>
                <a:gd name="T14" fmla="*/ 770 w 1213"/>
                <a:gd name="T15" fmla="*/ 12 h 1507"/>
                <a:gd name="T16" fmla="*/ 1028 w 1213"/>
                <a:gd name="T17" fmla="*/ 228 h 1507"/>
                <a:gd name="T18" fmla="*/ 1189 w 1213"/>
                <a:gd name="T19" fmla="*/ 659 h 1507"/>
                <a:gd name="T20" fmla="*/ 529 w 1213"/>
                <a:gd name="T21" fmla="*/ 1478 h 1507"/>
                <a:gd name="T22" fmla="*/ 24 w 1213"/>
                <a:gd name="T23" fmla="*/ 1388 h 1507"/>
                <a:gd name="T24" fmla="*/ 1 w 1213"/>
                <a:gd name="T25" fmla="*/ 1354 h 1507"/>
                <a:gd name="T26" fmla="*/ 0 w 1213"/>
                <a:gd name="T27" fmla="*/ 1322 h 1507"/>
                <a:gd name="T28" fmla="*/ 23 w 1213"/>
                <a:gd name="T29" fmla="*/ 1308 h 1507"/>
                <a:gd name="T30" fmla="*/ 91 w 1213"/>
                <a:gd name="T31" fmla="*/ 1306 h 1507"/>
                <a:gd name="T32" fmla="*/ 196 w 1213"/>
                <a:gd name="T33" fmla="*/ 1294 h 1507"/>
                <a:gd name="T34" fmla="*/ 214 w 1213"/>
                <a:gd name="T35" fmla="*/ 1310 h 1507"/>
                <a:gd name="T36" fmla="*/ 666 w 1213"/>
                <a:gd name="T37" fmla="*/ 1317 h 1507"/>
                <a:gd name="T38" fmla="*/ 739 w 1213"/>
                <a:gd name="T39" fmla="*/ 1298 h 1507"/>
                <a:gd name="T40" fmla="*/ 758 w 1213"/>
                <a:gd name="T41" fmla="*/ 1173 h 1507"/>
                <a:gd name="T42" fmla="*/ 675 w 1213"/>
                <a:gd name="T43" fmla="*/ 1121 h 1507"/>
                <a:gd name="T44" fmla="*/ 604 w 1213"/>
                <a:gd name="T45" fmla="*/ 1074 h 1507"/>
                <a:gd name="T46" fmla="*/ 648 w 1213"/>
                <a:gd name="T47" fmla="*/ 1030 h 1507"/>
                <a:gd name="T48" fmla="*/ 768 w 1213"/>
                <a:gd name="T49" fmla="*/ 846 h 1507"/>
                <a:gd name="T50" fmla="*/ 823 w 1213"/>
                <a:gd name="T51" fmla="*/ 691 h 1507"/>
                <a:gd name="T52" fmla="*/ 812 w 1213"/>
                <a:gd name="T53" fmla="*/ 677 h 1507"/>
                <a:gd name="T54" fmla="*/ 824 w 1213"/>
                <a:gd name="T55" fmla="*/ 669 h 1507"/>
                <a:gd name="T56" fmla="*/ 1055 w 1213"/>
                <a:gd name="T57" fmla="*/ 701 h 1507"/>
                <a:gd name="T58" fmla="*/ 1091 w 1213"/>
                <a:gd name="T59" fmla="*/ 722 h 1507"/>
                <a:gd name="T60" fmla="*/ 1130 w 1213"/>
                <a:gd name="T61" fmla="*/ 720 h 1507"/>
                <a:gd name="T62" fmla="*/ 1134 w 1213"/>
                <a:gd name="T63" fmla="*/ 681 h 1507"/>
                <a:gd name="T64" fmla="*/ 1086 w 1213"/>
                <a:gd name="T65" fmla="*/ 613 h 1507"/>
                <a:gd name="T66" fmla="*/ 985 w 1213"/>
                <a:gd name="T67" fmla="*/ 475 h 1507"/>
                <a:gd name="T68" fmla="*/ 899 w 1213"/>
                <a:gd name="T69" fmla="*/ 357 h 1507"/>
                <a:gd name="T70" fmla="*/ 828 w 1213"/>
                <a:gd name="T71" fmla="*/ 305 h 1507"/>
                <a:gd name="T72" fmla="*/ 812 w 1213"/>
                <a:gd name="T73" fmla="*/ 290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13" h="1507">
                  <a:moveTo>
                    <a:pt x="812" y="290"/>
                  </a:moveTo>
                  <a:cubicBezTo>
                    <a:pt x="807" y="252"/>
                    <a:pt x="792" y="216"/>
                    <a:pt x="776" y="182"/>
                  </a:cubicBezTo>
                  <a:cubicBezTo>
                    <a:pt x="769" y="168"/>
                    <a:pt x="763" y="154"/>
                    <a:pt x="760" y="138"/>
                  </a:cubicBezTo>
                  <a:cubicBezTo>
                    <a:pt x="763" y="133"/>
                    <a:pt x="768" y="131"/>
                    <a:pt x="772" y="128"/>
                  </a:cubicBezTo>
                  <a:cubicBezTo>
                    <a:pt x="785" y="118"/>
                    <a:pt x="789" y="106"/>
                    <a:pt x="785" y="91"/>
                  </a:cubicBezTo>
                  <a:cubicBezTo>
                    <a:pt x="780" y="71"/>
                    <a:pt x="775" y="51"/>
                    <a:pt x="763" y="33"/>
                  </a:cubicBezTo>
                  <a:cubicBezTo>
                    <a:pt x="759" y="26"/>
                    <a:pt x="753" y="19"/>
                    <a:pt x="754" y="10"/>
                  </a:cubicBezTo>
                  <a:cubicBezTo>
                    <a:pt x="761" y="0"/>
                    <a:pt x="766" y="10"/>
                    <a:pt x="770" y="12"/>
                  </a:cubicBezTo>
                  <a:cubicBezTo>
                    <a:pt x="873" y="64"/>
                    <a:pt x="959" y="137"/>
                    <a:pt x="1028" y="228"/>
                  </a:cubicBezTo>
                  <a:cubicBezTo>
                    <a:pt x="1125" y="356"/>
                    <a:pt x="1179" y="499"/>
                    <a:pt x="1189" y="659"/>
                  </a:cubicBezTo>
                  <a:cubicBezTo>
                    <a:pt x="1213" y="1063"/>
                    <a:pt x="929" y="1415"/>
                    <a:pt x="529" y="1478"/>
                  </a:cubicBezTo>
                  <a:cubicBezTo>
                    <a:pt x="350" y="1507"/>
                    <a:pt x="182" y="1475"/>
                    <a:pt x="24" y="1388"/>
                  </a:cubicBezTo>
                  <a:cubicBezTo>
                    <a:pt x="9" y="1380"/>
                    <a:pt x="4" y="1368"/>
                    <a:pt x="1" y="1354"/>
                  </a:cubicBezTo>
                  <a:cubicBezTo>
                    <a:pt x="1" y="1343"/>
                    <a:pt x="0" y="1332"/>
                    <a:pt x="0" y="1322"/>
                  </a:cubicBezTo>
                  <a:cubicBezTo>
                    <a:pt x="3" y="1309"/>
                    <a:pt x="13" y="1308"/>
                    <a:pt x="23" y="1308"/>
                  </a:cubicBezTo>
                  <a:cubicBezTo>
                    <a:pt x="46" y="1307"/>
                    <a:pt x="69" y="1307"/>
                    <a:pt x="91" y="1306"/>
                  </a:cubicBezTo>
                  <a:cubicBezTo>
                    <a:pt x="127" y="1304"/>
                    <a:pt x="161" y="1294"/>
                    <a:pt x="196" y="1294"/>
                  </a:cubicBezTo>
                  <a:cubicBezTo>
                    <a:pt x="196" y="1305"/>
                    <a:pt x="203" y="1309"/>
                    <a:pt x="214" y="1310"/>
                  </a:cubicBezTo>
                  <a:cubicBezTo>
                    <a:pt x="365" y="1322"/>
                    <a:pt x="515" y="1332"/>
                    <a:pt x="666" y="1317"/>
                  </a:cubicBezTo>
                  <a:cubicBezTo>
                    <a:pt x="692" y="1314"/>
                    <a:pt x="716" y="1310"/>
                    <a:pt x="739" y="1298"/>
                  </a:cubicBezTo>
                  <a:cubicBezTo>
                    <a:pt x="792" y="1271"/>
                    <a:pt x="800" y="1215"/>
                    <a:pt x="758" y="1173"/>
                  </a:cubicBezTo>
                  <a:cubicBezTo>
                    <a:pt x="734" y="1149"/>
                    <a:pt x="703" y="1138"/>
                    <a:pt x="675" y="1121"/>
                  </a:cubicBezTo>
                  <a:cubicBezTo>
                    <a:pt x="650" y="1107"/>
                    <a:pt x="626" y="1092"/>
                    <a:pt x="604" y="1074"/>
                  </a:cubicBezTo>
                  <a:cubicBezTo>
                    <a:pt x="624" y="1066"/>
                    <a:pt x="635" y="1046"/>
                    <a:pt x="648" y="1030"/>
                  </a:cubicBezTo>
                  <a:cubicBezTo>
                    <a:pt x="697" y="975"/>
                    <a:pt x="736" y="913"/>
                    <a:pt x="768" y="846"/>
                  </a:cubicBezTo>
                  <a:cubicBezTo>
                    <a:pt x="791" y="796"/>
                    <a:pt x="807" y="744"/>
                    <a:pt x="823" y="691"/>
                  </a:cubicBezTo>
                  <a:cubicBezTo>
                    <a:pt x="827" y="677"/>
                    <a:pt x="821" y="677"/>
                    <a:pt x="812" y="677"/>
                  </a:cubicBezTo>
                  <a:cubicBezTo>
                    <a:pt x="813" y="670"/>
                    <a:pt x="819" y="669"/>
                    <a:pt x="824" y="669"/>
                  </a:cubicBezTo>
                  <a:cubicBezTo>
                    <a:pt x="903" y="667"/>
                    <a:pt x="981" y="665"/>
                    <a:pt x="1055" y="701"/>
                  </a:cubicBezTo>
                  <a:cubicBezTo>
                    <a:pt x="1067" y="708"/>
                    <a:pt x="1079" y="715"/>
                    <a:pt x="1091" y="722"/>
                  </a:cubicBezTo>
                  <a:cubicBezTo>
                    <a:pt x="1105" y="728"/>
                    <a:pt x="1118" y="732"/>
                    <a:pt x="1130" y="720"/>
                  </a:cubicBezTo>
                  <a:cubicBezTo>
                    <a:pt x="1142" y="709"/>
                    <a:pt x="1140" y="695"/>
                    <a:pt x="1134" y="681"/>
                  </a:cubicBezTo>
                  <a:cubicBezTo>
                    <a:pt x="1123" y="655"/>
                    <a:pt x="1104" y="634"/>
                    <a:pt x="1086" y="613"/>
                  </a:cubicBezTo>
                  <a:cubicBezTo>
                    <a:pt x="1047" y="570"/>
                    <a:pt x="1016" y="523"/>
                    <a:pt x="985" y="475"/>
                  </a:cubicBezTo>
                  <a:cubicBezTo>
                    <a:pt x="958" y="434"/>
                    <a:pt x="934" y="392"/>
                    <a:pt x="899" y="357"/>
                  </a:cubicBezTo>
                  <a:cubicBezTo>
                    <a:pt x="878" y="337"/>
                    <a:pt x="855" y="319"/>
                    <a:pt x="828" y="305"/>
                  </a:cubicBezTo>
                  <a:cubicBezTo>
                    <a:pt x="822" y="302"/>
                    <a:pt x="813" y="301"/>
                    <a:pt x="812" y="290"/>
                  </a:cubicBezTo>
                  <a:close/>
                </a:path>
              </a:pathLst>
            </a:custGeom>
            <a:solidFill>
              <a:srgbClr val="81C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80">
              <a:extLst>
                <a:ext uri="{FF2B5EF4-FFF2-40B4-BE49-F238E27FC236}">
                  <a16:creationId xmlns:a16="http://schemas.microsoft.com/office/drawing/2014/main" id="{2F337260-11DD-48E2-865A-7EDCB33E4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" y="1342"/>
              <a:ext cx="246" cy="120"/>
            </a:xfrm>
            <a:custGeom>
              <a:avLst/>
              <a:gdLst>
                <a:gd name="T0" fmla="*/ 85 w 654"/>
                <a:gd name="T1" fmla="*/ 74 h 320"/>
                <a:gd name="T2" fmla="*/ 86 w 654"/>
                <a:gd name="T3" fmla="*/ 65 h 320"/>
                <a:gd name="T4" fmla="*/ 112 w 654"/>
                <a:gd name="T5" fmla="*/ 52 h 320"/>
                <a:gd name="T6" fmla="*/ 298 w 654"/>
                <a:gd name="T7" fmla="*/ 11 h 320"/>
                <a:gd name="T8" fmla="*/ 570 w 654"/>
                <a:gd name="T9" fmla="*/ 34 h 320"/>
                <a:gd name="T10" fmla="*/ 596 w 654"/>
                <a:gd name="T11" fmla="*/ 44 h 320"/>
                <a:gd name="T12" fmla="*/ 645 w 654"/>
                <a:gd name="T13" fmla="*/ 107 h 320"/>
                <a:gd name="T14" fmla="*/ 634 w 654"/>
                <a:gd name="T15" fmla="*/ 136 h 320"/>
                <a:gd name="T16" fmla="*/ 612 w 654"/>
                <a:gd name="T17" fmla="*/ 128 h 320"/>
                <a:gd name="T18" fmla="*/ 571 w 654"/>
                <a:gd name="T19" fmla="*/ 118 h 320"/>
                <a:gd name="T20" fmla="*/ 450 w 654"/>
                <a:gd name="T21" fmla="*/ 171 h 320"/>
                <a:gd name="T22" fmla="*/ 380 w 654"/>
                <a:gd name="T23" fmla="*/ 208 h 320"/>
                <a:gd name="T24" fmla="*/ 316 w 654"/>
                <a:gd name="T25" fmla="*/ 228 h 320"/>
                <a:gd name="T26" fmla="*/ 258 w 654"/>
                <a:gd name="T27" fmla="*/ 233 h 320"/>
                <a:gd name="T28" fmla="*/ 216 w 654"/>
                <a:gd name="T29" fmla="*/ 248 h 320"/>
                <a:gd name="T30" fmla="*/ 184 w 654"/>
                <a:gd name="T31" fmla="*/ 299 h 320"/>
                <a:gd name="T32" fmla="*/ 144 w 654"/>
                <a:gd name="T33" fmla="*/ 315 h 320"/>
                <a:gd name="T34" fmla="*/ 21 w 654"/>
                <a:gd name="T35" fmla="*/ 255 h 320"/>
                <a:gd name="T36" fmla="*/ 23 w 654"/>
                <a:gd name="T37" fmla="*/ 216 h 320"/>
                <a:gd name="T38" fmla="*/ 109 w 654"/>
                <a:gd name="T39" fmla="*/ 169 h 320"/>
                <a:gd name="T40" fmla="*/ 115 w 654"/>
                <a:gd name="T41" fmla="*/ 109 h 320"/>
                <a:gd name="T42" fmla="*/ 85 w 654"/>
                <a:gd name="T43" fmla="*/ 74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4" h="320">
                  <a:moveTo>
                    <a:pt x="85" y="74"/>
                  </a:moveTo>
                  <a:cubicBezTo>
                    <a:pt x="86" y="71"/>
                    <a:pt x="86" y="68"/>
                    <a:pt x="86" y="65"/>
                  </a:cubicBezTo>
                  <a:cubicBezTo>
                    <a:pt x="93" y="56"/>
                    <a:pt x="103" y="54"/>
                    <a:pt x="112" y="52"/>
                  </a:cubicBezTo>
                  <a:cubicBezTo>
                    <a:pt x="173" y="33"/>
                    <a:pt x="235" y="18"/>
                    <a:pt x="298" y="11"/>
                  </a:cubicBezTo>
                  <a:cubicBezTo>
                    <a:pt x="391" y="0"/>
                    <a:pt x="481" y="11"/>
                    <a:pt x="570" y="34"/>
                  </a:cubicBezTo>
                  <a:cubicBezTo>
                    <a:pt x="579" y="37"/>
                    <a:pt x="589" y="38"/>
                    <a:pt x="596" y="44"/>
                  </a:cubicBezTo>
                  <a:cubicBezTo>
                    <a:pt x="609" y="67"/>
                    <a:pt x="632" y="83"/>
                    <a:pt x="645" y="107"/>
                  </a:cubicBezTo>
                  <a:cubicBezTo>
                    <a:pt x="654" y="124"/>
                    <a:pt x="653" y="128"/>
                    <a:pt x="634" y="136"/>
                  </a:cubicBezTo>
                  <a:cubicBezTo>
                    <a:pt x="626" y="136"/>
                    <a:pt x="619" y="133"/>
                    <a:pt x="612" y="128"/>
                  </a:cubicBezTo>
                  <a:cubicBezTo>
                    <a:pt x="601" y="116"/>
                    <a:pt x="586" y="116"/>
                    <a:pt x="571" y="118"/>
                  </a:cubicBezTo>
                  <a:cubicBezTo>
                    <a:pt x="522" y="115"/>
                    <a:pt x="481" y="133"/>
                    <a:pt x="450" y="171"/>
                  </a:cubicBezTo>
                  <a:cubicBezTo>
                    <a:pt x="431" y="193"/>
                    <a:pt x="409" y="207"/>
                    <a:pt x="380" y="208"/>
                  </a:cubicBezTo>
                  <a:cubicBezTo>
                    <a:pt x="357" y="210"/>
                    <a:pt x="336" y="218"/>
                    <a:pt x="316" y="228"/>
                  </a:cubicBezTo>
                  <a:cubicBezTo>
                    <a:pt x="297" y="237"/>
                    <a:pt x="278" y="241"/>
                    <a:pt x="258" y="233"/>
                  </a:cubicBezTo>
                  <a:cubicBezTo>
                    <a:pt x="240" y="227"/>
                    <a:pt x="227" y="234"/>
                    <a:pt x="216" y="248"/>
                  </a:cubicBezTo>
                  <a:cubicBezTo>
                    <a:pt x="205" y="265"/>
                    <a:pt x="195" y="282"/>
                    <a:pt x="184" y="299"/>
                  </a:cubicBezTo>
                  <a:cubicBezTo>
                    <a:pt x="172" y="317"/>
                    <a:pt x="166" y="320"/>
                    <a:pt x="144" y="315"/>
                  </a:cubicBezTo>
                  <a:cubicBezTo>
                    <a:pt x="99" y="303"/>
                    <a:pt x="58" y="282"/>
                    <a:pt x="21" y="255"/>
                  </a:cubicBezTo>
                  <a:cubicBezTo>
                    <a:pt x="0" y="241"/>
                    <a:pt x="2" y="228"/>
                    <a:pt x="23" y="216"/>
                  </a:cubicBezTo>
                  <a:cubicBezTo>
                    <a:pt x="52" y="201"/>
                    <a:pt x="82" y="188"/>
                    <a:pt x="109" y="169"/>
                  </a:cubicBezTo>
                  <a:cubicBezTo>
                    <a:pt x="137" y="148"/>
                    <a:pt x="139" y="136"/>
                    <a:pt x="115" y="109"/>
                  </a:cubicBezTo>
                  <a:cubicBezTo>
                    <a:pt x="105" y="97"/>
                    <a:pt x="93" y="87"/>
                    <a:pt x="85" y="74"/>
                  </a:cubicBezTo>
                  <a:close/>
                </a:path>
              </a:pathLst>
            </a:custGeom>
            <a:solidFill>
              <a:srgbClr val="6FA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81">
              <a:extLst>
                <a:ext uri="{FF2B5EF4-FFF2-40B4-BE49-F238E27FC236}">
                  <a16:creationId xmlns:a16="http://schemas.microsoft.com/office/drawing/2014/main" id="{CC3E74D5-9BB6-53C1-46AB-CC3D253D1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" y="1339"/>
              <a:ext cx="296" cy="132"/>
            </a:xfrm>
            <a:custGeom>
              <a:avLst/>
              <a:gdLst>
                <a:gd name="T0" fmla="*/ 642 w 786"/>
                <a:gd name="T1" fmla="*/ 131 h 350"/>
                <a:gd name="T2" fmla="*/ 662 w 786"/>
                <a:gd name="T3" fmla="*/ 140 h 350"/>
                <a:gd name="T4" fmla="*/ 726 w 786"/>
                <a:gd name="T5" fmla="*/ 182 h 350"/>
                <a:gd name="T6" fmla="*/ 747 w 786"/>
                <a:gd name="T7" fmla="*/ 198 h 350"/>
                <a:gd name="T8" fmla="*/ 735 w 786"/>
                <a:gd name="T9" fmla="*/ 154 h 350"/>
                <a:gd name="T10" fmla="*/ 708 w 786"/>
                <a:gd name="T11" fmla="*/ 108 h 350"/>
                <a:gd name="T12" fmla="*/ 659 w 786"/>
                <a:gd name="T13" fmla="*/ 70 h 350"/>
                <a:gd name="T14" fmla="*/ 626 w 786"/>
                <a:gd name="T15" fmla="*/ 56 h 350"/>
                <a:gd name="T16" fmla="*/ 489 w 786"/>
                <a:gd name="T17" fmla="*/ 25 h 350"/>
                <a:gd name="T18" fmla="*/ 193 w 786"/>
                <a:gd name="T19" fmla="*/ 48 h 350"/>
                <a:gd name="T20" fmla="*/ 115 w 786"/>
                <a:gd name="T21" fmla="*/ 72 h 350"/>
                <a:gd name="T22" fmla="*/ 111 w 786"/>
                <a:gd name="T23" fmla="*/ 63 h 350"/>
                <a:gd name="T24" fmla="*/ 148 w 786"/>
                <a:gd name="T25" fmla="*/ 44 h 350"/>
                <a:gd name="T26" fmla="*/ 260 w 786"/>
                <a:gd name="T27" fmla="*/ 24 h 350"/>
                <a:gd name="T28" fmla="*/ 264 w 786"/>
                <a:gd name="T29" fmla="*/ 24 h 350"/>
                <a:gd name="T30" fmla="*/ 360 w 786"/>
                <a:gd name="T31" fmla="*/ 9 h 350"/>
                <a:gd name="T32" fmla="*/ 459 w 786"/>
                <a:gd name="T33" fmla="*/ 11 h 350"/>
                <a:gd name="T34" fmla="*/ 531 w 786"/>
                <a:gd name="T35" fmla="*/ 16 h 350"/>
                <a:gd name="T36" fmla="*/ 650 w 786"/>
                <a:gd name="T37" fmla="*/ 42 h 350"/>
                <a:gd name="T38" fmla="*/ 671 w 786"/>
                <a:gd name="T39" fmla="*/ 56 h 350"/>
                <a:gd name="T40" fmla="*/ 678 w 786"/>
                <a:gd name="T41" fmla="*/ 63 h 350"/>
                <a:gd name="T42" fmla="*/ 723 w 786"/>
                <a:gd name="T43" fmla="*/ 96 h 350"/>
                <a:gd name="T44" fmla="*/ 744 w 786"/>
                <a:gd name="T45" fmla="*/ 108 h 350"/>
                <a:gd name="T46" fmla="*/ 779 w 786"/>
                <a:gd name="T47" fmla="*/ 183 h 350"/>
                <a:gd name="T48" fmla="*/ 750 w 786"/>
                <a:gd name="T49" fmla="*/ 236 h 350"/>
                <a:gd name="T50" fmla="*/ 702 w 786"/>
                <a:gd name="T51" fmla="*/ 203 h 350"/>
                <a:gd name="T52" fmla="*/ 591 w 786"/>
                <a:gd name="T53" fmla="*/ 148 h 350"/>
                <a:gd name="T54" fmla="*/ 503 w 786"/>
                <a:gd name="T55" fmla="*/ 184 h 350"/>
                <a:gd name="T56" fmla="*/ 401 w 786"/>
                <a:gd name="T57" fmla="*/ 239 h 350"/>
                <a:gd name="T58" fmla="*/ 348 w 786"/>
                <a:gd name="T59" fmla="*/ 257 h 350"/>
                <a:gd name="T60" fmla="*/ 286 w 786"/>
                <a:gd name="T61" fmla="*/ 262 h 350"/>
                <a:gd name="T62" fmla="*/ 257 w 786"/>
                <a:gd name="T63" fmla="*/ 274 h 350"/>
                <a:gd name="T64" fmla="*/ 226 w 786"/>
                <a:gd name="T65" fmla="*/ 325 h 350"/>
                <a:gd name="T66" fmla="*/ 179 w 786"/>
                <a:gd name="T67" fmla="*/ 345 h 350"/>
                <a:gd name="T68" fmla="*/ 35 w 786"/>
                <a:gd name="T69" fmla="*/ 278 h 350"/>
                <a:gd name="T70" fmla="*/ 42 w 786"/>
                <a:gd name="T71" fmla="*/ 204 h 350"/>
                <a:gd name="T72" fmla="*/ 128 w 786"/>
                <a:gd name="T73" fmla="*/ 157 h 350"/>
                <a:gd name="T74" fmla="*/ 131 w 786"/>
                <a:gd name="T75" fmla="*/ 134 h 350"/>
                <a:gd name="T76" fmla="*/ 102 w 786"/>
                <a:gd name="T77" fmla="*/ 104 h 350"/>
                <a:gd name="T78" fmla="*/ 114 w 786"/>
                <a:gd name="T79" fmla="*/ 81 h 350"/>
                <a:gd name="T80" fmla="*/ 158 w 786"/>
                <a:gd name="T81" fmla="*/ 125 h 350"/>
                <a:gd name="T82" fmla="*/ 149 w 786"/>
                <a:gd name="T83" fmla="*/ 175 h 350"/>
                <a:gd name="T84" fmla="*/ 53 w 786"/>
                <a:gd name="T85" fmla="*/ 228 h 350"/>
                <a:gd name="T86" fmla="*/ 50 w 786"/>
                <a:gd name="T87" fmla="*/ 256 h 350"/>
                <a:gd name="T88" fmla="*/ 180 w 786"/>
                <a:gd name="T89" fmla="*/ 319 h 350"/>
                <a:gd name="T90" fmla="*/ 207 w 786"/>
                <a:gd name="T91" fmla="*/ 307 h 350"/>
                <a:gd name="T92" fmla="*/ 238 w 786"/>
                <a:gd name="T93" fmla="*/ 256 h 350"/>
                <a:gd name="T94" fmla="*/ 290 w 786"/>
                <a:gd name="T95" fmla="*/ 236 h 350"/>
                <a:gd name="T96" fmla="*/ 338 w 786"/>
                <a:gd name="T97" fmla="*/ 232 h 350"/>
                <a:gd name="T98" fmla="*/ 421 w 786"/>
                <a:gd name="T99" fmla="*/ 208 h 350"/>
                <a:gd name="T100" fmla="*/ 467 w 786"/>
                <a:gd name="T101" fmla="*/ 183 h 350"/>
                <a:gd name="T102" fmla="*/ 602 w 786"/>
                <a:gd name="T103" fmla="*/ 120 h 350"/>
                <a:gd name="T104" fmla="*/ 642 w 786"/>
                <a:gd name="T105" fmla="*/ 13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6" h="350">
                  <a:moveTo>
                    <a:pt x="642" y="131"/>
                  </a:moveTo>
                  <a:cubicBezTo>
                    <a:pt x="649" y="134"/>
                    <a:pt x="656" y="137"/>
                    <a:pt x="662" y="140"/>
                  </a:cubicBezTo>
                  <a:cubicBezTo>
                    <a:pt x="689" y="146"/>
                    <a:pt x="706" y="166"/>
                    <a:pt x="726" y="182"/>
                  </a:cubicBezTo>
                  <a:cubicBezTo>
                    <a:pt x="732" y="188"/>
                    <a:pt x="736" y="196"/>
                    <a:pt x="747" y="198"/>
                  </a:cubicBezTo>
                  <a:cubicBezTo>
                    <a:pt x="750" y="181"/>
                    <a:pt x="742" y="167"/>
                    <a:pt x="735" y="154"/>
                  </a:cubicBezTo>
                  <a:cubicBezTo>
                    <a:pt x="727" y="138"/>
                    <a:pt x="717" y="123"/>
                    <a:pt x="708" y="108"/>
                  </a:cubicBezTo>
                  <a:cubicBezTo>
                    <a:pt x="696" y="89"/>
                    <a:pt x="681" y="76"/>
                    <a:pt x="659" y="70"/>
                  </a:cubicBezTo>
                  <a:cubicBezTo>
                    <a:pt x="647" y="68"/>
                    <a:pt x="636" y="64"/>
                    <a:pt x="626" y="56"/>
                  </a:cubicBezTo>
                  <a:cubicBezTo>
                    <a:pt x="582" y="39"/>
                    <a:pt x="535" y="31"/>
                    <a:pt x="489" y="25"/>
                  </a:cubicBezTo>
                  <a:cubicBezTo>
                    <a:pt x="389" y="13"/>
                    <a:pt x="290" y="21"/>
                    <a:pt x="193" y="48"/>
                  </a:cubicBezTo>
                  <a:cubicBezTo>
                    <a:pt x="167" y="56"/>
                    <a:pt x="141" y="64"/>
                    <a:pt x="115" y="72"/>
                  </a:cubicBezTo>
                  <a:cubicBezTo>
                    <a:pt x="108" y="72"/>
                    <a:pt x="108" y="68"/>
                    <a:pt x="111" y="63"/>
                  </a:cubicBezTo>
                  <a:cubicBezTo>
                    <a:pt x="119" y="48"/>
                    <a:pt x="134" y="46"/>
                    <a:pt x="148" y="44"/>
                  </a:cubicBezTo>
                  <a:cubicBezTo>
                    <a:pt x="186" y="39"/>
                    <a:pt x="224" y="35"/>
                    <a:pt x="260" y="24"/>
                  </a:cubicBezTo>
                  <a:cubicBezTo>
                    <a:pt x="262" y="24"/>
                    <a:pt x="263" y="24"/>
                    <a:pt x="264" y="24"/>
                  </a:cubicBezTo>
                  <a:cubicBezTo>
                    <a:pt x="293" y="0"/>
                    <a:pt x="328" y="13"/>
                    <a:pt x="360" y="9"/>
                  </a:cubicBezTo>
                  <a:cubicBezTo>
                    <a:pt x="393" y="5"/>
                    <a:pt x="426" y="5"/>
                    <a:pt x="459" y="11"/>
                  </a:cubicBezTo>
                  <a:cubicBezTo>
                    <a:pt x="483" y="15"/>
                    <a:pt x="507" y="10"/>
                    <a:pt x="531" y="16"/>
                  </a:cubicBezTo>
                  <a:cubicBezTo>
                    <a:pt x="570" y="25"/>
                    <a:pt x="610" y="33"/>
                    <a:pt x="650" y="42"/>
                  </a:cubicBezTo>
                  <a:cubicBezTo>
                    <a:pt x="658" y="44"/>
                    <a:pt x="666" y="48"/>
                    <a:pt x="671" y="56"/>
                  </a:cubicBezTo>
                  <a:cubicBezTo>
                    <a:pt x="672" y="59"/>
                    <a:pt x="675" y="63"/>
                    <a:pt x="678" y="63"/>
                  </a:cubicBezTo>
                  <a:cubicBezTo>
                    <a:pt x="703" y="60"/>
                    <a:pt x="710" y="82"/>
                    <a:pt x="723" y="96"/>
                  </a:cubicBezTo>
                  <a:cubicBezTo>
                    <a:pt x="729" y="103"/>
                    <a:pt x="735" y="106"/>
                    <a:pt x="744" y="108"/>
                  </a:cubicBezTo>
                  <a:cubicBezTo>
                    <a:pt x="761" y="130"/>
                    <a:pt x="773" y="155"/>
                    <a:pt x="779" y="183"/>
                  </a:cubicBezTo>
                  <a:cubicBezTo>
                    <a:pt x="786" y="213"/>
                    <a:pt x="779" y="226"/>
                    <a:pt x="750" y="236"/>
                  </a:cubicBezTo>
                  <a:cubicBezTo>
                    <a:pt x="730" y="231"/>
                    <a:pt x="716" y="217"/>
                    <a:pt x="702" y="203"/>
                  </a:cubicBezTo>
                  <a:cubicBezTo>
                    <a:pt x="671" y="173"/>
                    <a:pt x="636" y="151"/>
                    <a:pt x="591" y="148"/>
                  </a:cubicBezTo>
                  <a:cubicBezTo>
                    <a:pt x="556" y="146"/>
                    <a:pt x="525" y="156"/>
                    <a:pt x="503" y="184"/>
                  </a:cubicBezTo>
                  <a:cubicBezTo>
                    <a:pt x="476" y="217"/>
                    <a:pt x="444" y="237"/>
                    <a:pt x="401" y="239"/>
                  </a:cubicBezTo>
                  <a:cubicBezTo>
                    <a:pt x="382" y="239"/>
                    <a:pt x="365" y="248"/>
                    <a:pt x="348" y="257"/>
                  </a:cubicBezTo>
                  <a:cubicBezTo>
                    <a:pt x="328" y="267"/>
                    <a:pt x="308" y="270"/>
                    <a:pt x="286" y="262"/>
                  </a:cubicBezTo>
                  <a:cubicBezTo>
                    <a:pt x="272" y="257"/>
                    <a:pt x="264" y="262"/>
                    <a:pt x="257" y="274"/>
                  </a:cubicBezTo>
                  <a:cubicBezTo>
                    <a:pt x="248" y="292"/>
                    <a:pt x="237" y="309"/>
                    <a:pt x="226" y="325"/>
                  </a:cubicBezTo>
                  <a:cubicBezTo>
                    <a:pt x="215" y="343"/>
                    <a:pt x="200" y="350"/>
                    <a:pt x="179" y="345"/>
                  </a:cubicBezTo>
                  <a:cubicBezTo>
                    <a:pt x="126" y="332"/>
                    <a:pt x="78" y="311"/>
                    <a:pt x="35" y="278"/>
                  </a:cubicBezTo>
                  <a:cubicBezTo>
                    <a:pt x="0" y="252"/>
                    <a:pt x="2" y="223"/>
                    <a:pt x="42" y="204"/>
                  </a:cubicBezTo>
                  <a:cubicBezTo>
                    <a:pt x="72" y="190"/>
                    <a:pt x="100" y="174"/>
                    <a:pt x="128" y="157"/>
                  </a:cubicBezTo>
                  <a:cubicBezTo>
                    <a:pt x="140" y="149"/>
                    <a:pt x="140" y="143"/>
                    <a:pt x="131" y="134"/>
                  </a:cubicBezTo>
                  <a:cubicBezTo>
                    <a:pt x="122" y="124"/>
                    <a:pt x="112" y="114"/>
                    <a:pt x="102" y="104"/>
                  </a:cubicBezTo>
                  <a:cubicBezTo>
                    <a:pt x="113" y="100"/>
                    <a:pt x="119" y="93"/>
                    <a:pt x="114" y="81"/>
                  </a:cubicBezTo>
                  <a:cubicBezTo>
                    <a:pt x="131" y="93"/>
                    <a:pt x="146" y="108"/>
                    <a:pt x="158" y="125"/>
                  </a:cubicBezTo>
                  <a:cubicBezTo>
                    <a:pt x="173" y="146"/>
                    <a:pt x="170" y="160"/>
                    <a:pt x="149" y="175"/>
                  </a:cubicBezTo>
                  <a:cubicBezTo>
                    <a:pt x="119" y="196"/>
                    <a:pt x="86" y="213"/>
                    <a:pt x="53" y="228"/>
                  </a:cubicBezTo>
                  <a:cubicBezTo>
                    <a:pt x="34" y="237"/>
                    <a:pt x="33" y="244"/>
                    <a:pt x="50" y="256"/>
                  </a:cubicBezTo>
                  <a:cubicBezTo>
                    <a:pt x="90" y="285"/>
                    <a:pt x="133" y="306"/>
                    <a:pt x="180" y="319"/>
                  </a:cubicBezTo>
                  <a:cubicBezTo>
                    <a:pt x="192" y="322"/>
                    <a:pt x="201" y="318"/>
                    <a:pt x="207" y="307"/>
                  </a:cubicBezTo>
                  <a:cubicBezTo>
                    <a:pt x="217" y="290"/>
                    <a:pt x="227" y="273"/>
                    <a:pt x="238" y="256"/>
                  </a:cubicBezTo>
                  <a:cubicBezTo>
                    <a:pt x="253" y="232"/>
                    <a:pt x="264" y="228"/>
                    <a:pt x="290" y="236"/>
                  </a:cubicBezTo>
                  <a:cubicBezTo>
                    <a:pt x="307" y="241"/>
                    <a:pt x="323" y="240"/>
                    <a:pt x="338" y="232"/>
                  </a:cubicBezTo>
                  <a:cubicBezTo>
                    <a:pt x="364" y="218"/>
                    <a:pt x="392" y="211"/>
                    <a:pt x="421" y="208"/>
                  </a:cubicBezTo>
                  <a:cubicBezTo>
                    <a:pt x="441" y="207"/>
                    <a:pt x="455" y="197"/>
                    <a:pt x="467" y="183"/>
                  </a:cubicBezTo>
                  <a:cubicBezTo>
                    <a:pt x="501" y="139"/>
                    <a:pt x="545" y="116"/>
                    <a:pt x="602" y="120"/>
                  </a:cubicBezTo>
                  <a:cubicBezTo>
                    <a:pt x="616" y="123"/>
                    <a:pt x="630" y="121"/>
                    <a:pt x="642" y="131"/>
                  </a:cubicBezTo>
                  <a:close/>
                </a:path>
              </a:pathLst>
            </a:custGeom>
            <a:solidFill>
              <a:srgbClr val="3246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82">
              <a:extLst>
                <a:ext uri="{FF2B5EF4-FFF2-40B4-BE49-F238E27FC236}">
                  <a16:creationId xmlns:a16="http://schemas.microsoft.com/office/drawing/2014/main" id="{1A33D7A2-8E20-95EE-4507-4666445C7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" y="1427"/>
              <a:ext cx="69" cy="68"/>
            </a:xfrm>
            <a:custGeom>
              <a:avLst/>
              <a:gdLst>
                <a:gd name="T0" fmla="*/ 19 w 185"/>
                <a:gd name="T1" fmla="*/ 180 h 180"/>
                <a:gd name="T2" fmla="*/ 8 w 185"/>
                <a:gd name="T3" fmla="*/ 161 h 180"/>
                <a:gd name="T4" fmla="*/ 122 w 185"/>
                <a:gd name="T5" fmla="*/ 13 h 180"/>
                <a:gd name="T6" fmla="*/ 156 w 185"/>
                <a:gd name="T7" fmla="*/ 16 h 180"/>
                <a:gd name="T8" fmla="*/ 158 w 185"/>
                <a:gd name="T9" fmla="*/ 65 h 180"/>
                <a:gd name="T10" fmla="*/ 54 w 185"/>
                <a:gd name="T11" fmla="*/ 161 h 180"/>
                <a:gd name="T12" fmla="*/ 19 w 185"/>
                <a:gd name="T13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180">
                  <a:moveTo>
                    <a:pt x="19" y="180"/>
                  </a:moveTo>
                  <a:cubicBezTo>
                    <a:pt x="3" y="180"/>
                    <a:pt x="0" y="175"/>
                    <a:pt x="8" y="161"/>
                  </a:cubicBezTo>
                  <a:cubicBezTo>
                    <a:pt x="40" y="107"/>
                    <a:pt x="79" y="59"/>
                    <a:pt x="122" y="13"/>
                  </a:cubicBezTo>
                  <a:cubicBezTo>
                    <a:pt x="135" y="0"/>
                    <a:pt x="146" y="10"/>
                    <a:pt x="156" y="16"/>
                  </a:cubicBezTo>
                  <a:cubicBezTo>
                    <a:pt x="184" y="33"/>
                    <a:pt x="185" y="46"/>
                    <a:pt x="158" y="65"/>
                  </a:cubicBezTo>
                  <a:cubicBezTo>
                    <a:pt x="119" y="92"/>
                    <a:pt x="87" y="126"/>
                    <a:pt x="54" y="161"/>
                  </a:cubicBezTo>
                  <a:cubicBezTo>
                    <a:pt x="45" y="171"/>
                    <a:pt x="34" y="180"/>
                    <a:pt x="19" y="180"/>
                  </a:cubicBezTo>
                  <a:close/>
                </a:path>
              </a:pathLst>
            </a:custGeom>
            <a:solidFill>
              <a:srgbClr val="72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83">
              <a:extLst>
                <a:ext uri="{FF2B5EF4-FFF2-40B4-BE49-F238E27FC236}">
                  <a16:creationId xmlns:a16="http://schemas.microsoft.com/office/drawing/2014/main" id="{68910034-F2D3-C56A-68D3-A593757A3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" y="1865"/>
              <a:ext cx="24" cy="22"/>
            </a:xfrm>
            <a:custGeom>
              <a:avLst/>
              <a:gdLst>
                <a:gd name="T0" fmla="*/ 1 w 64"/>
                <a:gd name="T1" fmla="*/ 15 h 60"/>
                <a:gd name="T2" fmla="*/ 0 w 64"/>
                <a:gd name="T3" fmla="*/ 12 h 60"/>
                <a:gd name="T4" fmla="*/ 2 w 64"/>
                <a:gd name="T5" fmla="*/ 6 h 60"/>
                <a:gd name="T6" fmla="*/ 59 w 64"/>
                <a:gd name="T7" fmla="*/ 15 h 60"/>
                <a:gd name="T8" fmla="*/ 64 w 64"/>
                <a:gd name="T9" fmla="*/ 52 h 60"/>
                <a:gd name="T10" fmla="*/ 50 w 64"/>
                <a:gd name="T11" fmla="*/ 50 h 60"/>
                <a:gd name="T12" fmla="*/ 1 w 64"/>
                <a:gd name="T13" fmla="*/ 1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0">
                  <a:moveTo>
                    <a:pt x="1" y="15"/>
                  </a:moveTo>
                  <a:cubicBezTo>
                    <a:pt x="1" y="14"/>
                    <a:pt x="1" y="13"/>
                    <a:pt x="0" y="12"/>
                  </a:cubicBezTo>
                  <a:cubicBezTo>
                    <a:pt x="0" y="10"/>
                    <a:pt x="0" y="7"/>
                    <a:pt x="2" y="6"/>
                  </a:cubicBezTo>
                  <a:cubicBezTo>
                    <a:pt x="14" y="0"/>
                    <a:pt x="48" y="5"/>
                    <a:pt x="59" y="15"/>
                  </a:cubicBezTo>
                  <a:cubicBezTo>
                    <a:pt x="62" y="27"/>
                    <a:pt x="59" y="40"/>
                    <a:pt x="64" y="52"/>
                  </a:cubicBezTo>
                  <a:cubicBezTo>
                    <a:pt x="59" y="60"/>
                    <a:pt x="55" y="53"/>
                    <a:pt x="50" y="50"/>
                  </a:cubicBezTo>
                  <a:cubicBezTo>
                    <a:pt x="34" y="39"/>
                    <a:pt x="18" y="27"/>
                    <a:pt x="1" y="15"/>
                  </a:cubicBezTo>
                  <a:close/>
                </a:path>
              </a:pathLst>
            </a:custGeom>
            <a:solidFill>
              <a:srgbClr val="8C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84">
              <a:extLst>
                <a:ext uri="{FF2B5EF4-FFF2-40B4-BE49-F238E27FC236}">
                  <a16:creationId xmlns:a16="http://schemas.microsoft.com/office/drawing/2014/main" id="{5B2EDC10-EEF6-EA24-1CFF-CD461CB24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" y="1596"/>
              <a:ext cx="361" cy="274"/>
            </a:xfrm>
            <a:custGeom>
              <a:avLst/>
              <a:gdLst>
                <a:gd name="T0" fmla="*/ 343 w 958"/>
                <a:gd name="T1" fmla="*/ 727 h 727"/>
                <a:gd name="T2" fmla="*/ 284 w 958"/>
                <a:gd name="T3" fmla="*/ 724 h 727"/>
                <a:gd name="T4" fmla="*/ 96 w 958"/>
                <a:gd name="T5" fmla="*/ 499 h 727"/>
                <a:gd name="T6" fmla="*/ 2 w 958"/>
                <a:gd name="T7" fmla="*/ 204 h 727"/>
                <a:gd name="T8" fmla="*/ 11 w 958"/>
                <a:gd name="T9" fmla="*/ 178 h 727"/>
                <a:gd name="T10" fmla="*/ 56 w 958"/>
                <a:gd name="T11" fmla="*/ 104 h 727"/>
                <a:gd name="T12" fmla="*/ 97 w 958"/>
                <a:gd name="T13" fmla="*/ 35 h 727"/>
                <a:gd name="T14" fmla="*/ 178 w 958"/>
                <a:gd name="T15" fmla="*/ 13 h 727"/>
                <a:gd name="T16" fmla="*/ 314 w 958"/>
                <a:gd name="T17" fmla="*/ 59 h 727"/>
                <a:gd name="T18" fmla="*/ 431 w 958"/>
                <a:gd name="T19" fmla="*/ 39 h 727"/>
                <a:gd name="T20" fmla="*/ 492 w 958"/>
                <a:gd name="T21" fmla="*/ 36 h 727"/>
                <a:gd name="T22" fmla="*/ 494 w 958"/>
                <a:gd name="T23" fmla="*/ 96 h 727"/>
                <a:gd name="T24" fmla="*/ 462 w 958"/>
                <a:gd name="T25" fmla="*/ 119 h 727"/>
                <a:gd name="T26" fmla="*/ 431 w 958"/>
                <a:gd name="T27" fmla="*/ 292 h 727"/>
                <a:gd name="T28" fmla="*/ 481 w 958"/>
                <a:gd name="T29" fmla="*/ 340 h 727"/>
                <a:gd name="T30" fmla="*/ 540 w 958"/>
                <a:gd name="T31" fmla="*/ 307 h 727"/>
                <a:gd name="T32" fmla="*/ 624 w 958"/>
                <a:gd name="T33" fmla="*/ 143 h 727"/>
                <a:gd name="T34" fmla="*/ 712 w 958"/>
                <a:gd name="T35" fmla="*/ 94 h 727"/>
                <a:gd name="T36" fmla="*/ 821 w 958"/>
                <a:gd name="T37" fmla="*/ 114 h 727"/>
                <a:gd name="T38" fmla="*/ 902 w 958"/>
                <a:gd name="T39" fmla="*/ 224 h 727"/>
                <a:gd name="T40" fmla="*/ 887 w 958"/>
                <a:gd name="T41" fmla="*/ 283 h 727"/>
                <a:gd name="T42" fmla="*/ 870 w 958"/>
                <a:gd name="T43" fmla="*/ 303 h 727"/>
                <a:gd name="T44" fmla="*/ 868 w 958"/>
                <a:gd name="T45" fmla="*/ 429 h 727"/>
                <a:gd name="T46" fmla="*/ 952 w 958"/>
                <a:gd name="T47" fmla="*/ 508 h 727"/>
                <a:gd name="T48" fmla="*/ 941 w 958"/>
                <a:gd name="T49" fmla="*/ 534 h 727"/>
                <a:gd name="T50" fmla="*/ 812 w 958"/>
                <a:gd name="T51" fmla="*/ 624 h 727"/>
                <a:gd name="T52" fmla="*/ 655 w 958"/>
                <a:gd name="T53" fmla="*/ 695 h 727"/>
                <a:gd name="T54" fmla="*/ 608 w 958"/>
                <a:gd name="T55" fmla="*/ 683 h 727"/>
                <a:gd name="T56" fmla="*/ 596 w 958"/>
                <a:gd name="T57" fmla="*/ 571 h 727"/>
                <a:gd name="T58" fmla="*/ 592 w 958"/>
                <a:gd name="T59" fmla="*/ 562 h 727"/>
                <a:gd name="T60" fmla="*/ 540 w 958"/>
                <a:gd name="T61" fmla="*/ 528 h 727"/>
                <a:gd name="T62" fmla="*/ 513 w 958"/>
                <a:gd name="T63" fmla="*/ 581 h 727"/>
                <a:gd name="T64" fmla="*/ 508 w 958"/>
                <a:gd name="T65" fmla="*/ 646 h 727"/>
                <a:gd name="T66" fmla="*/ 500 w 958"/>
                <a:gd name="T67" fmla="*/ 664 h 727"/>
                <a:gd name="T68" fmla="*/ 480 w 958"/>
                <a:gd name="T69" fmla="*/ 664 h 727"/>
                <a:gd name="T70" fmla="*/ 432 w 958"/>
                <a:gd name="T71" fmla="*/ 599 h 727"/>
                <a:gd name="T72" fmla="*/ 413 w 958"/>
                <a:gd name="T73" fmla="*/ 578 h 727"/>
                <a:gd name="T74" fmla="*/ 361 w 958"/>
                <a:gd name="T75" fmla="*/ 592 h 727"/>
                <a:gd name="T76" fmla="*/ 343 w 958"/>
                <a:gd name="T77" fmla="*/ 72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58" h="727">
                  <a:moveTo>
                    <a:pt x="343" y="727"/>
                  </a:moveTo>
                  <a:cubicBezTo>
                    <a:pt x="324" y="724"/>
                    <a:pt x="304" y="717"/>
                    <a:pt x="284" y="724"/>
                  </a:cubicBezTo>
                  <a:cubicBezTo>
                    <a:pt x="206" y="661"/>
                    <a:pt x="145" y="585"/>
                    <a:pt x="96" y="499"/>
                  </a:cubicBezTo>
                  <a:cubicBezTo>
                    <a:pt x="44" y="407"/>
                    <a:pt x="15" y="308"/>
                    <a:pt x="2" y="204"/>
                  </a:cubicBezTo>
                  <a:cubicBezTo>
                    <a:pt x="0" y="194"/>
                    <a:pt x="2" y="186"/>
                    <a:pt x="11" y="178"/>
                  </a:cubicBezTo>
                  <a:cubicBezTo>
                    <a:pt x="32" y="157"/>
                    <a:pt x="43" y="130"/>
                    <a:pt x="56" y="104"/>
                  </a:cubicBezTo>
                  <a:cubicBezTo>
                    <a:pt x="68" y="80"/>
                    <a:pt x="79" y="55"/>
                    <a:pt x="97" y="35"/>
                  </a:cubicBezTo>
                  <a:cubicBezTo>
                    <a:pt x="121" y="7"/>
                    <a:pt x="144" y="0"/>
                    <a:pt x="178" y="13"/>
                  </a:cubicBezTo>
                  <a:cubicBezTo>
                    <a:pt x="223" y="31"/>
                    <a:pt x="269" y="43"/>
                    <a:pt x="314" y="59"/>
                  </a:cubicBezTo>
                  <a:cubicBezTo>
                    <a:pt x="358" y="75"/>
                    <a:pt x="396" y="68"/>
                    <a:pt x="431" y="39"/>
                  </a:cubicBezTo>
                  <a:cubicBezTo>
                    <a:pt x="456" y="19"/>
                    <a:pt x="473" y="19"/>
                    <a:pt x="492" y="36"/>
                  </a:cubicBezTo>
                  <a:cubicBezTo>
                    <a:pt x="511" y="55"/>
                    <a:pt x="512" y="76"/>
                    <a:pt x="494" y="96"/>
                  </a:cubicBezTo>
                  <a:cubicBezTo>
                    <a:pt x="485" y="106"/>
                    <a:pt x="474" y="113"/>
                    <a:pt x="462" y="119"/>
                  </a:cubicBezTo>
                  <a:cubicBezTo>
                    <a:pt x="389" y="161"/>
                    <a:pt x="389" y="233"/>
                    <a:pt x="431" y="292"/>
                  </a:cubicBezTo>
                  <a:cubicBezTo>
                    <a:pt x="444" y="310"/>
                    <a:pt x="459" y="329"/>
                    <a:pt x="481" y="340"/>
                  </a:cubicBezTo>
                  <a:cubicBezTo>
                    <a:pt x="510" y="354"/>
                    <a:pt x="546" y="337"/>
                    <a:pt x="540" y="307"/>
                  </a:cubicBezTo>
                  <a:cubicBezTo>
                    <a:pt x="526" y="230"/>
                    <a:pt x="566" y="183"/>
                    <a:pt x="624" y="143"/>
                  </a:cubicBezTo>
                  <a:cubicBezTo>
                    <a:pt x="651" y="123"/>
                    <a:pt x="679" y="104"/>
                    <a:pt x="712" y="94"/>
                  </a:cubicBezTo>
                  <a:cubicBezTo>
                    <a:pt x="752" y="81"/>
                    <a:pt x="788" y="86"/>
                    <a:pt x="821" y="114"/>
                  </a:cubicBezTo>
                  <a:cubicBezTo>
                    <a:pt x="857" y="144"/>
                    <a:pt x="888" y="178"/>
                    <a:pt x="902" y="224"/>
                  </a:cubicBezTo>
                  <a:cubicBezTo>
                    <a:pt x="909" y="246"/>
                    <a:pt x="904" y="266"/>
                    <a:pt x="887" y="283"/>
                  </a:cubicBezTo>
                  <a:cubicBezTo>
                    <a:pt x="881" y="289"/>
                    <a:pt x="876" y="296"/>
                    <a:pt x="870" y="303"/>
                  </a:cubicBezTo>
                  <a:cubicBezTo>
                    <a:pt x="832" y="345"/>
                    <a:pt x="831" y="385"/>
                    <a:pt x="868" y="429"/>
                  </a:cubicBezTo>
                  <a:cubicBezTo>
                    <a:pt x="893" y="459"/>
                    <a:pt x="923" y="483"/>
                    <a:pt x="952" y="508"/>
                  </a:cubicBezTo>
                  <a:cubicBezTo>
                    <a:pt x="958" y="521"/>
                    <a:pt x="949" y="527"/>
                    <a:pt x="941" y="534"/>
                  </a:cubicBezTo>
                  <a:cubicBezTo>
                    <a:pt x="900" y="567"/>
                    <a:pt x="858" y="599"/>
                    <a:pt x="812" y="624"/>
                  </a:cubicBezTo>
                  <a:cubicBezTo>
                    <a:pt x="762" y="651"/>
                    <a:pt x="711" y="679"/>
                    <a:pt x="655" y="695"/>
                  </a:cubicBezTo>
                  <a:cubicBezTo>
                    <a:pt x="639" y="699"/>
                    <a:pt x="619" y="705"/>
                    <a:pt x="608" y="683"/>
                  </a:cubicBezTo>
                  <a:cubicBezTo>
                    <a:pt x="616" y="645"/>
                    <a:pt x="613" y="607"/>
                    <a:pt x="596" y="571"/>
                  </a:cubicBezTo>
                  <a:cubicBezTo>
                    <a:pt x="595" y="568"/>
                    <a:pt x="593" y="565"/>
                    <a:pt x="592" y="562"/>
                  </a:cubicBezTo>
                  <a:cubicBezTo>
                    <a:pt x="578" y="537"/>
                    <a:pt x="558" y="524"/>
                    <a:pt x="540" y="528"/>
                  </a:cubicBezTo>
                  <a:cubicBezTo>
                    <a:pt x="523" y="532"/>
                    <a:pt x="514" y="549"/>
                    <a:pt x="513" y="581"/>
                  </a:cubicBezTo>
                  <a:cubicBezTo>
                    <a:pt x="512" y="602"/>
                    <a:pt x="515" y="625"/>
                    <a:pt x="508" y="646"/>
                  </a:cubicBezTo>
                  <a:cubicBezTo>
                    <a:pt x="506" y="652"/>
                    <a:pt x="503" y="658"/>
                    <a:pt x="500" y="664"/>
                  </a:cubicBezTo>
                  <a:cubicBezTo>
                    <a:pt x="494" y="674"/>
                    <a:pt x="488" y="676"/>
                    <a:pt x="480" y="664"/>
                  </a:cubicBezTo>
                  <a:cubicBezTo>
                    <a:pt x="465" y="642"/>
                    <a:pt x="448" y="620"/>
                    <a:pt x="432" y="599"/>
                  </a:cubicBezTo>
                  <a:cubicBezTo>
                    <a:pt x="426" y="591"/>
                    <a:pt x="420" y="584"/>
                    <a:pt x="413" y="578"/>
                  </a:cubicBezTo>
                  <a:cubicBezTo>
                    <a:pt x="392" y="559"/>
                    <a:pt x="370" y="564"/>
                    <a:pt x="361" y="592"/>
                  </a:cubicBezTo>
                  <a:cubicBezTo>
                    <a:pt x="346" y="636"/>
                    <a:pt x="343" y="681"/>
                    <a:pt x="343" y="727"/>
                  </a:cubicBezTo>
                  <a:close/>
                </a:path>
              </a:pathLst>
            </a:custGeom>
            <a:solidFill>
              <a:srgbClr val="6FA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85">
              <a:extLst>
                <a:ext uri="{FF2B5EF4-FFF2-40B4-BE49-F238E27FC236}">
                  <a16:creationId xmlns:a16="http://schemas.microsoft.com/office/drawing/2014/main" id="{7D744DB6-4FB4-BD44-A341-1D6392165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" y="1788"/>
              <a:ext cx="202" cy="77"/>
            </a:xfrm>
            <a:custGeom>
              <a:avLst/>
              <a:gdLst>
                <a:gd name="T0" fmla="*/ 6 w 537"/>
                <a:gd name="T1" fmla="*/ 175 h 205"/>
                <a:gd name="T2" fmla="*/ 69 w 537"/>
                <a:gd name="T3" fmla="*/ 177 h 205"/>
                <a:gd name="T4" fmla="*/ 200 w 537"/>
                <a:gd name="T5" fmla="*/ 117 h 205"/>
                <a:gd name="T6" fmla="*/ 321 w 537"/>
                <a:gd name="T7" fmla="*/ 31 h 205"/>
                <a:gd name="T8" fmla="*/ 350 w 537"/>
                <a:gd name="T9" fmla="*/ 0 h 205"/>
                <a:gd name="T10" fmla="*/ 457 w 537"/>
                <a:gd name="T11" fmla="*/ 65 h 205"/>
                <a:gd name="T12" fmla="*/ 512 w 537"/>
                <a:gd name="T13" fmla="*/ 103 h 205"/>
                <a:gd name="T14" fmla="*/ 499 w 537"/>
                <a:gd name="T15" fmla="*/ 179 h 205"/>
                <a:gd name="T16" fmla="*/ 409 w 537"/>
                <a:gd name="T17" fmla="*/ 199 h 205"/>
                <a:gd name="T18" fmla="*/ 207 w 537"/>
                <a:gd name="T19" fmla="*/ 203 h 205"/>
                <a:gd name="T20" fmla="*/ 14 w 537"/>
                <a:gd name="T21" fmla="*/ 192 h 205"/>
                <a:gd name="T22" fmla="*/ 6 w 537"/>
                <a:gd name="T23" fmla="*/ 17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7" h="205">
                  <a:moveTo>
                    <a:pt x="6" y="175"/>
                  </a:moveTo>
                  <a:cubicBezTo>
                    <a:pt x="26" y="196"/>
                    <a:pt x="49" y="185"/>
                    <a:pt x="69" y="177"/>
                  </a:cubicBezTo>
                  <a:cubicBezTo>
                    <a:pt x="114" y="159"/>
                    <a:pt x="159" y="142"/>
                    <a:pt x="200" y="117"/>
                  </a:cubicBezTo>
                  <a:cubicBezTo>
                    <a:pt x="242" y="92"/>
                    <a:pt x="285" y="67"/>
                    <a:pt x="321" y="31"/>
                  </a:cubicBezTo>
                  <a:cubicBezTo>
                    <a:pt x="331" y="21"/>
                    <a:pt x="350" y="19"/>
                    <a:pt x="350" y="0"/>
                  </a:cubicBezTo>
                  <a:cubicBezTo>
                    <a:pt x="386" y="21"/>
                    <a:pt x="420" y="46"/>
                    <a:pt x="457" y="65"/>
                  </a:cubicBezTo>
                  <a:cubicBezTo>
                    <a:pt x="477" y="75"/>
                    <a:pt x="497" y="86"/>
                    <a:pt x="512" y="103"/>
                  </a:cubicBezTo>
                  <a:cubicBezTo>
                    <a:pt x="537" y="130"/>
                    <a:pt x="532" y="161"/>
                    <a:pt x="499" y="179"/>
                  </a:cubicBezTo>
                  <a:cubicBezTo>
                    <a:pt x="471" y="195"/>
                    <a:pt x="440" y="196"/>
                    <a:pt x="409" y="199"/>
                  </a:cubicBezTo>
                  <a:cubicBezTo>
                    <a:pt x="342" y="204"/>
                    <a:pt x="274" y="205"/>
                    <a:pt x="207" y="203"/>
                  </a:cubicBezTo>
                  <a:cubicBezTo>
                    <a:pt x="143" y="200"/>
                    <a:pt x="78" y="196"/>
                    <a:pt x="14" y="192"/>
                  </a:cubicBezTo>
                  <a:cubicBezTo>
                    <a:pt x="0" y="191"/>
                    <a:pt x="0" y="185"/>
                    <a:pt x="6" y="175"/>
                  </a:cubicBezTo>
                  <a:close/>
                </a:path>
              </a:pathLst>
            </a:custGeom>
            <a:solidFill>
              <a:srgbClr val="679A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86">
              <a:extLst>
                <a:ext uri="{FF2B5EF4-FFF2-40B4-BE49-F238E27FC236}">
                  <a16:creationId xmlns:a16="http://schemas.microsoft.com/office/drawing/2014/main" id="{D83EE1CD-FA0F-AB82-1BC6-5DDD8B61C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" y="1805"/>
              <a:ext cx="86" cy="69"/>
            </a:xfrm>
            <a:custGeom>
              <a:avLst/>
              <a:gdLst>
                <a:gd name="T0" fmla="*/ 205 w 229"/>
                <a:gd name="T1" fmla="*/ 154 h 182"/>
                <a:gd name="T2" fmla="*/ 194 w 229"/>
                <a:gd name="T3" fmla="*/ 161 h 182"/>
                <a:gd name="T4" fmla="*/ 139 w 229"/>
                <a:gd name="T5" fmla="*/ 169 h 182"/>
                <a:gd name="T6" fmla="*/ 32 w 229"/>
                <a:gd name="T7" fmla="*/ 174 h 182"/>
                <a:gd name="T8" fmla="*/ 9 w 229"/>
                <a:gd name="T9" fmla="*/ 182 h 182"/>
                <a:gd name="T10" fmla="*/ 9 w 229"/>
                <a:gd name="T11" fmla="*/ 174 h 182"/>
                <a:gd name="T12" fmla="*/ 4 w 229"/>
                <a:gd name="T13" fmla="*/ 130 h 182"/>
                <a:gd name="T14" fmla="*/ 10 w 229"/>
                <a:gd name="T15" fmla="*/ 98 h 182"/>
                <a:gd name="T16" fmla="*/ 16 w 229"/>
                <a:gd name="T17" fmla="*/ 69 h 182"/>
                <a:gd name="T18" fmla="*/ 33 w 229"/>
                <a:gd name="T19" fmla="*/ 42 h 182"/>
                <a:gd name="T20" fmla="*/ 104 w 229"/>
                <a:gd name="T21" fmla="*/ 138 h 182"/>
                <a:gd name="T22" fmla="*/ 140 w 229"/>
                <a:gd name="T23" fmla="*/ 144 h 182"/>
                <a:gd name="T24" fmla="*/ 177 w 229"/>
                <a:gd name="T25" fmla="*/ 68 h 182"/>
                <a:gd name="T26" fmla="*/ 178 w 229"/>
                <a:gd name="T27" fmla="*/ 22 h 182"/>
                <a:gd name="T28" fmla="*/ 185 w 229"/>
                <a:gd name="T29" fmla="*/ 2 h 182"/>
                <a:gd name="T30" fmla="*/ 202 w 229"/>
                <a:gd name="T31" fmla="*/ 17 h 182"/>
                <a:gd name="T32" fmla="*/ 205 w 229"/>
                <a:gd name="T33" fmla="*/ 15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9" h="182">
                  <a:moveTo>
                    <a:pt x="205" y="154"/>
                  </a:moveTo>
                  <a:cubicBezTo>
                    <a:pt x="201" y="156"/>
                    <a:pt x="200" y="162"/>
                    <a:pt x="194" y="161"/>
                  </a:cubicBezTo>
                  <a:cubicBezTo>
                    <a:pt x="175" y="159"/>
                    <a:pt x="157" y="168"/>
                    <a:pt x="139" y="169"/>
                  </a:cubicBezTo>
                  <a:cubicBezTo>
                    <a:pt x="104" y="170"/>
                    <a:pt x="68" y="176"/>
                    <a:pt x="32" y="174"/>
                  </a:cubicBezTo>
                  <a:cubicBezTo>
                    <a:pt x="23" y="173"/>
                    <a:pt x="15" y="174"/>
                    <a:pt x="9" y="182"/>
                  </a:cubicBezTo>
                  <a:cubicBezTo>
                    <a:pt x="9" y="179"/>
                    <a:pt x="9" y="177"/>
                    <a:pt x="9" y="174"/>
                  </a:cubicBezTo>
                  <a:cubicBezTo>
                    <a:pt x="0" y="161"/>
                    <a:pt x="6" y="145"/>
                    <a:pt x="4" y="130"/>
                  </a:cubicBezTo>
                  <a:cubicBezTo>
                    <a:pt x="4" y="119"/>
                    <a:pt x="1" y="108"/>
                    <a:pt x="10" y="98"/>
                  </a:cubicBezTo>
                  <a:cubicBezTo>
                    <a:pt x="15" y="89"/>
                    <a:pt x="14" y="79"/>
                    <a:pt x="16" y="69"/>
                  </a:cubicBezTo>
                  <a:cubicBezTo>
                    <a:pt x="13" y="48"/>
                    <a:pt x="17" y="43"/>
                    <a:pt x="33" y="42"/>
                  </a:cubicBezTo>
                  <a:cubicBezTo>
                    <a:pt x="57" y="74"/>
                    <a:pt x="81" y="106"/>
                    <a:pt x="104" y="138"/>
                  </a:cubicBezTo>
                  <a:cubicBezTo>
                    <a:pt x="114" y="152"/>
                    <a:pt x="126" y="154"/>
                    <a:pt x="140" y="144"/>
                  </a:cubicBezTo>
                  <a:cubicBezTo>
                    <a:pt x="167" y="126"/>
                    <a:pt x="175" y="98"/>
                    <a:pt x="177" y="68"/>
                  </a:cubicBezTo>
                  <a:cubicBezTo>
                    <a:pt x="178" y="53"/>
                    <a:pt x="177" y="37"/>
                    <a:pt x="178" y="22"/>
                  </a:cubicBezTo>
                  <a:cubicBezTo>
                    <a:pt x="178" y="14"/>
                    <a:pt x="177" y="4"/>
                    <a:pt x="185" y="2"/>
                  </a:cubicBezTo>
                  <a:cubicBezTo>
                    <a:pt x="194" y="0"/>
                    <a:pt x="198" y="10"/>
                    <a:pt x="202" y="17"/>
                  </a:cubicBezTo>
                  <a:cubicBezTo>
                    <a:pt x="228" y="62"/>
                    <a:pt x="229" y="107"/>
                    <a:pt x="205" y="154"/>
                  </a:cubicBezTo>
                  <a:close/>
                </a:path>
              </a:pathLst>
            </a:custGeom>
            <a:solidFill>
              <a:srgbClr val="A3D9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87">
              <a:extLst>
                <a:ext uri="{FF2B5EF4-FFF2-40B4-BE49-F238E27FC236}">
                  <a16:creationId xmlns:a16="http://schemas.microsoft.com/office/drawing/2014/main" id="{6D56D542-E4B7-2EFD-9CC3-08641930A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" y="1659"/>
              <a:ext cx="17" cy="33"/>
            </a:xfrm>
            <a:custGeom>
              <a:avLst/>
              <a:gdLst>
                <a:gd name="T0" fmla="*/ 17 w 46"/>
                <a:gd name="T1" fmla="*/ 0 h 88"/>
                <a:gd name="T2" fmla="*/ 34 w 46"/>
                <a:gd name="T3" fmla="*/ 13 h 88"/>
                <a:gd name="T4" fmla="*/ 37 w 46"/>
                <a:gd name="T5" fmla="*/ 30 h 88"/>
                <a:gd name="T6" fmla="*/ 42 w 46"/>
                <a:gd name="T7" fmla="*/ 64 h 88"/>
                <a:gd name="T8" fmla="*/ 34 w 46"/>
                <a:gd name="T9" fmla="*/ 84 h 88"/>
                <a:gd name="T10" fmla="*/ 18 w 46"/>
                <a:gd name="T11" fmla="*/ 71 h 88"/>
                <a:gd name="T12" fmla="*/ 10 w 46"/>
                <a:gd name="T13" fmla="*/ 8 h 88"/>
                <a:gd name="T14" fmla="*/ 17 w 46"/>
                <a:gd name="T1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88">
                  <a:moveTo>
                    <a:pt x="17" y="0"/>
                  </a:moveTo>
                  <a:cubicBezTo>
                    <a:pt x="22" y="5"/>
                    <a:pt x="28" y="11"/>
                    <a:pt x="34" y="13"/>
                  </a:cubicBezTo>
                  <a:cubicBezTo>
                    <a:pt x="46" y="18"/>
                    <a:pt x="40" y="24"/>
                    <a:pt x="37" y="30"/>
                  </a:cubicBezTo>
                  <a:cubicBezTo>
                    <a:pt x="31" y="43"/>
                    <a:pt x="46" y="52"/>
                    <a:pt x="42" y="64"/>
                  </a:cubicBezTo>
                  <a:cubicBezTo>
                    <a:pt x="40" y="71"/>
                    <a:pt x="44" y="82"/>
                    <a:pt x="34" y="84"/>
                  </a:cubicBezTo>
                  <a:cubicBezTo>
                    <a:pt x="23" y="88"/>
                    <a:pt x="23" y="76"/>
                    <a:pt x="18" y="71"/>
                  </a:cubicBezTo>
                  <a:cubicBezTo>
                    <a:pt x="0" y="52"/>
                    <a:pt x="8" y="30"/>
                    <a:pt x="10" y="8"/>
                  </a:cubicBezTo>
                  <a:cubicBezTo>
                    <a:pt x="10" y="4"/>
                    <a:pt x="11" y="0"/>
                    <a:pt x="17" y="0"/>
                  </a:cubicBezTo>
                  <a:close/>
                </a:path>
              </a:pathLst>
            </a:custGeom>
            <a:solidFill>
              <a:srgbClr val="384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88">
              <a:extLst>
                <a:ext uri="{FF2B5EF4-FFF2-40B4-BE49-F238E27FC236}">
                  <a16:creationId xmlns:a16="http://schemas.microsoft.com/office/drawing/2014/main" id="{CA6BDFA2-5677-D855-2F2B-4824370B6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" y="1837"/>
              <a:ext cx="9" cy="40"/>
            </a:xfrm>
            <a:custGeom>
              <a:avLst/>
              <a:gdLst>
                <a:gd name="T0" fmla="*/ 23 w 23"/>
                <a:gd name="T1" fmla="*/ 14 h 107"/>
                <a:gd name="T2" fmla="*/ 22 w 23"/>
                <a:gd name="T3" fmla="*/ 45 h 107"/>
                <a:gd name="T4" fmla="*/ 19 w 23"/>
                <a:gd name="T5" fmla="*/ 89 h 107"/>
                <a:gd name="T6" fmla="*/ 18 w 23"/>
                <a:gd name="T7" fmla="*/ 107 h 107"/>
                <a:gd name="T8" fmla="*/ 7 w 23"/>
                <a:gd name="T9" fmla="*/ 92 h 107"/>
                <a:gd name="T10" fmla="*/ 7 w 23"/>
                <a:gd name="T11" fmla="*/ 9 h 107"/>
                <a:gd name="T12" fmla="*/ 12 w 23"/>
                <a:gd name="T13" fmla="*/ 0 h 107"/>
                <a:gd name="T14" fmla="*/ 23 w 23"/>
                <a:gd name="T15" fmla="*/ 1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07">
                  <a:moveTo>
                    <a:pt x="23" y="14"/>
                  </a:moveTo>
                  <a:cubicBezTo>
                    <a:pt x="22" y="24"/>
                    <a:pt x="22" y="34"/>
                    <a:pt x="22" y="45"/>
                  </a:cubicBezTo>
                  <a:cubicBezTo>
                    <a:pt x="18" y="59"/>
                    <a:pt x="23" y="74"/>
                    <a:pt x="19" y="89"/>
                  </a:cubicBezTo>
                  <a:cubicBezTo>
                    <a:pt x="19" y="94"/>
                    <a:pt x="18" y="100"/>
                    <a:pt x="18" y="107"/>
                  </a:cubicBezTo>
                  <a:cubicBezTo>
                    <a:pt x="12" y="102"/>
                    <a:pt x="7" y="98"/>
                    <a:pt x="7" y="92"/>
                  </a:cubicBezTo>
                  <a:cubicBezTo>
                    <a:pt x="6" y="64"/>
                    <a:pt x="0" y="37"/>
                    <a:pt x="7" y="9"/>
                  </a:cubicBezTo>
                  <a:cubicBezTo>
                    <a:pt x="7" y="5"/>
                    <a:pt x="8" y="0"/>
                    <a:pt x="12" y="0"/>
                  </a:cubicBezTo>
                  <a:cubicBezTo>
                    <a:pt x="22" y="0"/>
                    <a:pt x="21" y="8"/>
                    <a:pt x="23" y="14"/>
                  </a:cubicBezTo>
                  <a:close/>
                </a:path>
              </a:pathLst>
            </a:custGeom>
            <a:solidFill>
              <a:srgbClr val="384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89">
              <a:extLst>
                <a:ext uri="{FF2B5EF4-FFF2-40B4-BE49-F238E27FC236}">
                  <a16:creationId xmlns:a16="http://schemas.microsoft.com/office/drawing/2014/main" id="{198FBB12-8D33-EEC8-AC3A-9CF5754A3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" y="1816"/>
              <a:ext cx="19" cy="15"/>
            </a:xfrm>
            <a:custGeom>
              <a:avLst/>
              <a:gdLst>
                <a:gd name="T0" fmla="*/ 32 w 51"/>
                <a:gd name="T1" fmla="*/ 14 h 41"/>
                <a:gd name="T2" fmla="*/ 15 w 51"/>
                <a:gd name="T3" fmla="*/ 41 h 41"/>
                <a:gd name="T4" fmla="*/ 7 w 51"/>
                <a:gd name="T5" fmla="*/ 14 h 41"/>
                <a:gd name="T6" fmla="*/ 39 w 51"/>
                <a:gd name="T7" fmla="*/ 0 h 41"/>
                <a:gd name="T8" fmla="*/ 50 w 51"/>
                <a:gd name="T9" fmla="*/ 10 h 41"/>
                <a:gd name="T10" fmla="*/ 32 w 51"/>
                <a:gd name="T11" fmla="*/ 1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41">
                  <a:moveTo>
                    <a:pt x="32" y="14"/>
                  </a:moveTo>
                  <a:cubicBezTo>
                    <a:pt x="14" y="16"/>
                    <a:pt x="22" y="33"/>
                    <a:pt x="15" y="41"/>
                  </a:cubicBezTo>
                  <a:cubicBezTo>
                    <a:pt x="7" y="34"/>
                    <a:pt x="0" y="25"/>
                    <a:pt x="7" y="14"/>
                  </a:cubicBezTo>
                  <a:cubicBezTo>
                    <a:pt x="14" y="3"/>
                    <a:pt x="28" y="2"/>
                    <a:pt x="39" y="0"/>
                  </a:cubicBezTo>
                  <a:cubicBezTo>
                    <a:pt x="45" y="0"/>
                    <a:pt x="51" y="5"/>
                    <a:pt x="50" y="10"/>
                  </a:cubicBezTo>
                  <a:cubicBezTo>
                    <a:pt x="47" y="22"/>
                    <a:pt x="37" y="10"/>
                    <a:pt x="32" y="14"/>
                  </a:cubicBezTo>
                  <a:close/>
                </a:path>
              </a:pathLst>
            </a:custGeom>
            <a:solidFill>
              <a:srgbClr val="384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90">
              <a:extLst>
                <a:ext uri="{FF2B5EF4-FFF2-40B4-BE49-F238E27FC236}">
                  <a16:creationId xmlns:a16="http://schemas.microsoft.com/office/drawing/2014/main" id="{ED7EE18F-8627-4812-0FEE-4EB0266D5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" y="1599"/>
              <a:ext cx="12" cy="15"/>
            </a:xfrm>
            <a:custGeom>
              <a:avLst/>
              <a:gdLst>
                <a:gd name="T0" fmla="*/ 3 w 34"/>
                <a:gd name="T1" fmla="*/ 23 h 40"/>
                <a:gd name="T2" fmla="*/ 23 w 34"/>
                <a:gd name="T3" fmla="*/ 0 h 40"/>
                <a:gd name="T4" fmla="*/ 29 w 34"/>
                <a:gd name="T5" fmla="*/ 18 h 40"/>
                <a:gd name="T6" fmla="*/ 9 w 34"/>
                <a:gd name="T7" fmla="*/ 38 h 40"/>
                <a:gd name="T8" fmla="*/ 3 w 34"/>
                <a:gd name="T9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0">
                  <a:moveTo>
                    <a:pt x="3" y="23"/>
                  </a:moveTo>
                  <a:cubicBezTo>
                    <a:pt x="7" y="13"/>
                    <a:pt x="15" y="6"/>
                    <a:pt x="23" y="0"/>
                  </a:cubicBezTo>
                  <a:cubicBezTo>
                    <a:pt x="27" y="5"/>
                    <a:pt x="34" y="9"/>
                    <a:pt x="29" y="18"/>
                  </a:cubicBezTo>
                  <a:cubicBezTo>
                    <a:pt x="24" y="27"/>
                    <a:pt x="17" y="36"/>
                    <a:pt x="9" y="38"/>
                  </a:cubicBezTo>
                  <a:cubicBezTo>
                    <a:pt x="0" y="40"/>
                    <a:pt x="5" y="28"/>
                    <a:pt x="3" y="23"/>
                  </a:cubicBezTo>
                  <a:close/>
                </a:path>
              </a:pathLst>
            </a:custGeom>
            <a:solidFill>
              <a:srgbClr val="384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91">
              <a:extLst>
                <a:ext uri="{FF2B5EF4-FFF2-40B4-BE49-F238E27FC236}">
                  <a16:creationId xmlns:a16="http://schemas.microsoft.com/office/drawing/2014/main" id="{0F91492F-AB4C-0FB3-DA69-D804E38B4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" y="1628"/>
              <a:ext cx="8" cy="9"/>
            </a:xfrm>
            <a:custGeom>
              <a:avLst/>
              <a:gdLst>
                <a:gd name="T0" fmla="*/ 0 w 21"/>
                <a:gd name="T1" fmla="*/ 10 h 23"/>
                <a:gd name="T2" fmla="*/ 5 w 21"/>
                <a:gd name="T3" fmla="*/ 0 h 23"/>
                <a:gd name="T4" fmla="*/ 11 w 21"/>
                <a:gd name="T5" fmla="*/ 0 h 23"/>
                <a:gd name="T6" fmla="*/ 20 w 21"/>
                <a:gd name="T7" fmla="*/ 13 h 23"/>
                <a:gd name="T8" fmla="*/ 14 w 21"/>
                <a:gd name="T9" fmla="*/ 22 h 23"/>
                <a:gd name="T10" fmla="*/ 0 w 21"/>
                <a:gd name="T11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0" y="10"/>
                  </a:moveTo>
                  <a:cubicBezTo>
                    <a:pt x="1" y="7"/>
                    <a:pt x="3" y="3"/>
                    <a:pt x="5" y="0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8" y="1"/>
                    <a:pt x="21" y="6"/>
                    <a:pt x="20" y="13"/>
                  </a:cubicBezTo>
                  <a:cubicBezTo>
                    <a:pt x="20" y="17"/>
                    <a:pt x="18" y="22"/>
                    <a:pt x="14" y="22"/>
                  </a:cubicBezTo>
                  <a:cubicBezTo>
                    <a:pt x="6" y="23"/>
                    <a:pt x="3" y="16"/>
                    <a:pt x="0" y="10"/>
                  </a:cubicBezTo>
                  <a:close/>
                </a:path>
              </a:pathLst>
            </a:custGeom>
            <a:solidFill>
              <a:srgbClr val="384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92">
              <a:extLst>
                <a:ext uri="{FF2B5EF4-FFF2-40B4-BE49-F238E27FC236}">
                  <a16:creationId xmlns:a16="http://schemas.microsoft.com/office/drawing/2014/main" id="{6BB4C57F-CCF3-D159-C8E1-D84B132C8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" y="1854"/>
              <a:ext cx="2" cy="17"/>
            </a:xfrm>
            <a:custGeom>
              <a:avLst/>
              <a:gdLst>
                <a:gd name="T0" fmla="*/ 2 w 5"/>
                <a:gd name="T1" fmla="*/ 44 h 45"/>
                <a:gd name="T2" fmla="*/ 5 w 5"/>
                <a:gd name="T3" fmla="*/ 0 h 45"/>
                <a:gd name="T4" fmla="*/ 5 w 5"/>
                <a:gd name="T5" fmla="*/ 45 h 45"/>
                <a:gd name="T6" fmla="*/ 2 w 5"/>
                <a:gd name="T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5">
                  <a:moveTo>
                    <a:pt x="2" y="44"/>
                  </a:moveTo>
                  <a:cubicBezTo>
                    <a:pt x="4" y="29"/>
                    <a:pt x="0" y="14"/>
                    <a:pt x="5" y="0"/>
                  </a:cubicBezTo>
                  <a:cubicBezTo>
                    <a:pt x="5" y="15"/>
                    <a:pt x="5" y="30"/>
                    <a:pt x="5" y="45"/>
                  </a:cubicBezTo>
                  <a:cubicBezTo>
                    <a:pt x="4" y="45"/>
                    <a:pt x="3" y="44"/>
                    <a:pt x="2" y="44"/>
                  </a:cubicBezTo>
                  <a:close/>
                </a:path>
              </a:pathLst>
            </a:custGeom>
            <a:solidFill>
              <a:srgbClr val="81C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93">
              <a:extLst>
                <a:ext uri="{FF2B5EF4-FFF2-40B4-BE49-F238E27FC236}">
                  <a16:creationId xmlns:a16="http://schemas.microsoft.com/office/drawing/2014/main" id="{1A1280F8-F76E-ED44-617B-FE1AA9603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" y="1205"/>
              <a:ext cx="112" cy="101"/>
            </a:xfrm>
            <a:custGeom>
              <a:avLst/>
              <a:gdLst>
                <a:gd name="T0" fmla="*/ 237 w 299"/>
                <a:gd name="T1" fmla="*/ 60 h 268"/>
                <a:gd name="T2" fmla="*/ 255 w 299"/>
                <a:gd name="T3" fmla="*/ 115 h 268"/>
                <a:gd name="T4" fmla="*/ 291 w 299"/>
                <a:gd name="T5" fmla="*/ 152 h 268"/>
                <a:gd name="T6" fmla="*/ 297 w 299"/>
                <a:gd name="T7" fmla="*/ 166 h 268"/>
                <a:gd name="T8" fmla="*/ 284 w 299"/>
                <a:gd name="T9" fmla="*/ 172 h 268"/>
                <a:gd name="T10" fmla="*/ 220 w 299"/>
                <a:gd name="T11" fmla="*/ 179 h 268"/>
                <a:gd name="T12" fmla="*/ 187 w 299"/>
                <a:gd name="T13" fmla="*/ 201 h 268"/>
                <a:gd name="T14" fmla="*/ 160 w 299"/>
                <a:gd name="T15" fmla="*/ 252 h 268"/>
                <a:gd name="T16" fmla="*/ 147 w 299"/>
                <a:gd name="T17" fmla="*/ 268 h 268"/>
                <a:gd name="T18" fmla="*/ 134 w 299"/>
                <a:gd name="T19" fmla="*/ 252 h 268"/>
                <a:gd name="T20" fmla="*/ 112 w 299"/>
                <a:gd name="T21" fmla="*/ 203 h 268"/>
                <a:gd name="T22" fmla="*/ 73 w 299"/>
                <a:gd name="T23" fmla="*/ 173 h 268"/>
                <a:gd name="T24" fmla="*/ 26 w 299"/>
                <a:gd name="T25" fmla="*/ 165 h 268"/>
                <a:gd name="T26" fmla="*/ 2 w 299"/>
                <a:gd name="T27" fmla="*/ 155 h 268"/>
                <a:gd name="T28" fmla="*/ 18 w 299"/>
                <a:gd name="T29" fmla="*/ 136 h 268"/>
                <a:gd name="T30" fmla="*/ 83 w 299"/>
                <a:gd name="T31" fmla="*/ 118 h 268"/>
                <a:gd name="T32" fmla="*/ 215 w 299"/>
                <a:gd name="T33" fmla="*/ 27 h 268"/>
                <a:gd name="T34" fmla="*/ 226 w 299"/>
                <a:gd name="T35" fmla="*/ 8 h 268"/>
                <a:gd name="T36" fmla="*/ 240 w 299"/>
                <a:gd name="T37" fmla="*/ 3 h 268"/>
                <a:gd name="T38" fmla="*/ 243 w 299"/>
                <a:gd name="T39" fmla="*/ 17 h 268"/>
                <a:gd name="T40" fmla="*/ 237 w 299"/>
                <a:gd name="T41" fmla="*/ 6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9" h="268">
                  <a:moveTo>
                    <a:pt x="237" y="60"/>
                  </a:moveTo>
                  <a:cubicBezTo>
                    <a:pt x="231" y="82"/>
                    <a:pt x="238" y="100"/>
                    <a:pt x="255" y="115"/>
                  </a:cubicBezTo>
                  <a:cubicBezTo>
                    <a:pt x="268" y="126"/>
                    <a:pt x="279" y="140"/>
                    <a:pt x="291" y="152"/>
                  </a:cubicBezTo>
                  <a:cubicBezTo>
                    <a:pt x="294" y="156"/>
                    <a:pt x="299" y="160"/>
                    <a:pt x="297" y="166"/>
                  </a:cubicBezTo>
                  <a:cubicBezTo>
                    <a:pt x="295" y="172"/>
                    <a:pt x="289" y="172"/>
                    <a:pt x="284" y="172"/>
                  </a:cubicBezTo>
                  <a:cubicBezTo>
                    <a:pt x="263" y="175"/>
                    <a:pt x="242" y="178"/>
                    <a:pt x="220" y="179"/>
                  </a:cubicBezTo>
                  <a:cubicBezTo>
                    <a:pt x="205" y="181"/>
                    <a:pt x="194" y="187"/>
                    <a:pt x="187" y="201"/>
                  </a:cubicBezTo>
                  <a:cubicBezTo>
                    <a:pt x="179" y="219"/>
                    <a:pt x="169" y="235"/>
                    <a:pt x="160" y="252"/>
                  </a:cubicBezTo>
                  <a:cubicBezTo>
                    <a:pt x="157" y="258"/>
                    <a:pt x="155" y="268"/>
                    <a:pt x="147" y="268"/>
                  </a:cubicBezTo>
                  <a:cubicBezTo>
                    <a:pt x="137" y="268"/>
                    <a:pt x="137" y="258"/>
                    <a:pt x="134" y="252"/>
                  </a:cubicBezTo>
                  <a:cubicBezTo>
                    <a:pt x="126" y="236"/>
                    <a:pt x="118" y="220"/>
                    <a:pt x="112" y="203"/>
                  </a:cubicBezTo>
                  <a:cubicBezTo>
                    <a:pt x="105" y="185"/>
                    <a:pt x="92" y="176"/>
                    <a:pt x="73" y="173"/>
                  </a:cubicBezTo>
                  <a:cubicBezTo>
                    <a:pt x="57" y="170"/>
                    <a:pt x="42" y="168"/>
                    <a:pt x="26" y="165"/>
                  </a:cubicBezTo>
                  <a:cubicBezTo>
                    <a:pt x="17" y="163"/>
                    <a:pt x="5" y="166"/>
                    <a:pt x="2" y="155"/>
                  </a:cubicBezTo>
                  <a:cubicBezTo>
                    <a:pt x="0" y="145"/>
                    <a:pt x="12" y="142"/>
                    <a:pt x="18" y="136"/>
                  </a:cubicBezTo>
                  <a:cubicBezTo>
                    <a:pt x="37" y="118"/>
                    <a:pt x="59" y="117"/>
                    <a:pt x="83" y="118"/>
                  </a:cubicBezTo>
                  <a:cubicBezTo>
                    <a:pt x="136" y="120"/>
                    <a:pt x="194" y="79"/>
                    <a:pt x="215" y="27"/>
                  </a:cubicBezTo>
                  <a:cubicBezTo>
                    <a:pt x="218" y="20"/>
                    <a:pt x="220" y="13"/>
                    <a:pt x="226" y="8"/>
                  </a:cubicBezTo>
                  <a:cubicBezTo>
                    <a:pt x="230" y="4"/>
                    <a:pt x="234" y="0"/>
                    <a:pt x="240" y="3"/>
                  </a:cubicBezTo>
                  <a:cubicBezTo>
                    <a:pt x="246" y="6"/>
                    <a:pt x="244" y="13"/>
                    <a:pt x="243" y="17"/>
                  </a:cubicBezTo>
                  <a:cubicBezTo>
                    <a:pt x="240" y="32"/>
                    <a:pt x="233" y="45"/>
                    <a:pt x="237" y="60"/>
                  </a:cubicBezTo>
                  <a:close/>
                </a:path>
              </a:pathLst>
            </a:custGeom>
            <a:solidFill>
              <a:srgbClr val="FBC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94">
              <a:extLst>
                <a:ext uri="{FF2B5EF4-FFF2-40B4-BE49-F238E27FC236}">
                  <a16:creationId xmlns:a16="http://schemas.microsoft.com/office/drawing/2014/main" id="{848CF8D0-D4A1-BF41-6E5B-B67CD179B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1197"/>
              <a:ext cx="88" cy="62"/>
            </a:xfrm>
            <a:custGeom>
              <a:avLst/>
              <a:gdLst>
                <a:gd name="T0" fmla="*/ 219 w 233"/>
                <a:gd name="T1" fmla="*/ 80 h 163"/>
                <a:gd name="T2" fmla="*/ 222 w 233"/>
                <a:gd name="T3" fmla="*/ 38 h 163"/>
                <a:gd name="T4" fmla="*/ 221 w 233"/>
                <a:gd name="T5" fmla="*/ 27 h 163"/>
                <a:gd name="T6" fmla="*/ 210 w 233"/>
                <a:gd name="T7" fmla="*/ 32 h 163"/>
                <a:gd name="T8" fmla="*/ 194 w 233"/>
                <a:gd name="T9" fmla="*/ 65 h 163"/>
                <a:gd name="T10" fmla="*/ 43 w 233"/>
                <a:gd name="T11" fmla="*/ 142 h 163"/>
                <a:gd name="T12" fmla="*/ 12 w 233"/>
                <a:gd name="T13" fmla="*/ 153 h 163"/>
                <a:gd name="T14" fmla="*/ 0 w 233"/>
                <a:gd name="T15" fmla="*/ 156 h 163"/>
                <a:gd name="T16" fmla="*/ 37 w 233"/>
                <a:gd name="T17" fmla="*/ 121 h 163"/>
                <a:gd name="T18" fmla="*/ 52 w 233"/>
                <a:gd name="T19" fmla="*/ 82 h 163"/>
                <a:gd name="T20" fmla="*/ 44 w 233"/>
                <a:gd name="T21" fmla="*/ 21 h 163"/>
                <a:gd name="T22" fmla="*/ 46 w 233"/>
                <a:gd name="T23" fmla="*/ 4 h 163"/>
                <a:gd name="T24" fmla="*/ 63 w 233"/>
                <a:gd name="T25" fmla="*/ 8 h 163"/>
                <a:gd name="T26" fmla="*/ 114 w 233"/>
                <a:gd name="T27" fmla="*/ 37 h 163"/>
                <a:gd name="T28" fmla="*/ 160 w 233"/>
                <a:gd name="T29" fmla="*/ 39 h 163"/>
                <a:gd name="T30" fmla="*/ 215 w 233"/>
                <a:gd name="T31" fmla="*/ 12 h 163"/>
                <a:gd name="T32" fmla="*/ 230 w 233"/>
                <a:gd name="T33" fmla="*/ 11 h 163"/>
                <a:gd name="T34" fmla="*/ 230 w 233"/>
                <a:gd name="T35" fmla="*/ 24 h 163"/>
                <a:gd name="T36" fmla="*/ 219 w 233"/>
                <a:gd name="T37" fmla="*/ 8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3" h="163">
                  <a:moveTo>
                    <a:pt x="219" y="80"/>
                  </a:moveTo>
                  <a:cubicBezTo>
                    <a:pt x="211" y="65"/>
                    <a:pt x="220" y="52"/>
                    <a:pt x="222" y="38"/>
                  </a:cubicBezTo>
                  <a:cubicBezTo>
                    <a:pt x="223" y="34"/>
                    <a:pt x="225" y="29"/>
                    <a:pt x="221" y="27"/>
                  </a:cubicBezTo>
                  <a:cubicBezTo>
                    <a:pt x="216" y="23"/>
                    <a:pt x="213" y="29"/>
                    <a:pt x="210" y="32"/>
                  </a:cubicBezTo>
                  <a:cubicBezTo>
                    <a:pt x="201" y="41"/>
                    <a:pt x="201" y="55"/>
                    <a:pt x="194" y="65"/>
                  </a:cubicBezTo>
                  <a:cubicBezTo>
                    <a:pt x="158" y="120"/>
                    <a:pt x="111" y="150"/>
                    <a:pt x="43" y="142"/>
                  </a:cubicBezTo>
                  <a:cubicBezTo>
                    <a:pt x="32" y="141"/>
                    <a:pt x="20" y="141"/>
                    <a:pt x="12" y="153"/>
                  </a:cubicBezTo>
                  <a:cubicBezTo>
                    <a:pt x="10" y="157"/>
                    <a:pt x="6" y="163"/>
                    <a:pt x="0" y="156"/>
                  </a:cubicBezTo>
                  <a:cubicBezTo>
                    <a:pt x="10" y="142"/>
                    <a:pt x="25" y="133"/>
                    <a:pt x="37" y="121"/>
                  </a:cubicBezTo>
                  <a:cubicBezTo>
                    <a:pt x="49" y="110"/>
                    <a:pt x="54" y="98"/>
                    <a:pt x="52" y="82"/>
                  </a:cubicBezTo>
                  <a:cubicBezTo>
                    <a:pt x="49" y="62"/>
                    <a:pt x="46" y="41"/>
                    <a:pt x="44" y="21"/>
                  </a:cubicBezTo>
                  <a:cubicBezTo>
                    <a:pt x="43" y="15"/>
                    <a:pt x="41" y="8"/>
                    <a:pt x="46" y="4"/>
                  </a:cubicBezTo>
                  <a:cubicBezTo>
                    <a:pt x="53" y="0"/>
                    <a:pt x="58" y="5"/>
                    <a:pt x="63" y="8"/>
                  </a:cubicBezTo>
                  <a:cubicBezTo>
                    <a:pt x="80" y="18"/>
                    <a:pt x="97" y="27"/>
                    <a:pt x="114" y="37"/>
                  </a:cubicBezTo>
                  <a:cubicBezTo>
                    <a:pt x="130" y="47"/>
                    <a:pt x="144" y="47"/>
                    <a:pt x="160" y="39"/>
                  </a:cubicBezTo>
                  <a:cubicBezTo>
                    <a:pt x="178" y="29"/>
                    <a:pt x="197" y="21"/>
                    <a:pt x="215" y="12"/>
                  </a:cubicBezTo>
                  <a:cubicBezTo>
                    <a:pt x="220" y="10"/>
                    <a:pt x="225" y="6"/>
                    <a:pt x="230" y="11"/>
                  </a:cubicBezTo>
                  <a:cubicBezTo>
                    <a:pt x="233" y="15"/>
                    <a:pt x="231" y="19"/>
                    <a:pt x="230" y="24"/>
                  </a:cubicBezTo>
                  <a:cubicBezTo>
                    <a:pt x="225" y="43"/>
                    <a:pt x="222" y="61"/>
                    <a:pt x="219" y="80"/>
                  </a:cubicBezTo>
                  <a:close/>
                </a:path>
              </a:pathLst>
            </a:custGeom>
            <a:solidFill>
              <a:srgbClr val="FCE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95">
              <a:extLst>
                <a:ext uri="{FF2B5EF4-FFF2-40B4-BE49-F238E27FC236}">
                  <a16:creationId xmlns:a16="http://schemas.microsoft.com/office/drawing/2014/main" id="{C0A226E1-8B1D-E8F8-E993-174DA0134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" y="2004"/>
              <a:ext cx="99" cy="88"/>
            </a:xfrm>
            <a:custGeom>
              <a:avLst/>
              <a:gdLst>
                <a:gd name="T0" fmla="*/ 242 w 262"/>
                <a:gd name="T1" fmla="*/ 107 h 235"/>
                <a:gd name="T2" fmla="*/ 189 w 262"/>
                <a:gd name="T3" fmla="*/ 194 h 235"/>
                <a:gd name="T4" fmla="*/ 187 w 262"/>
                <a:gd name="T5" fmla="*/ 207 h 235"/>
                <a:gd name="T6" fmla="*/ 179 w 262"/>
                <a:gd name="T7" fmla="*/ 232 h 235"/>
                <a:gd name="T8" fmla="*/ 159 w 262"/>
                <a:gd name="T9" fmla="*/ 218 h 235"/>
                <a:gd name="T10" fmla="*/ 145 w 262"/>
                <a:gd name="T11" fmla="*/ 204 h 235"/>
                <a:gd name="T12" fmla="*/ 46 w 262"/>
                <a:gd name="T13" fmla="*/ 177 h 235"/>
                <a:gd name="T14" fmla="*/ 17 w 262"/>
                <a:gd name="T15" fmla="*/ 183 h 235"/>
                <a:gd name="T16" fmla="*/ 6 w 262"/>
                <a:gd name="T17" fmla="*/ 168 h 235"/>
                <a:gd name="T18" fmla="*/ 32 w 262"/>
                <a:gd name="T19" fmla="*/ 113 h 235"/>
                <a:gd name="T20" fmla="*/ 30 w 262"/>
                <a:gd name="T21" fmla="*/ 64 h 235"/>
                <a:gd name="T22" fmla="*/ 7 w 262"/>
                <a:gd name="T23" fmla="*/ 22 h 235"/>
                <a:gd name="T24" fmla="*/ 27 w 262"/>
                <a:gd name="T25" fmla="*/ 1 h 235"/>
                <a:gd name="T26" fmla="*/ 75 w 262"/>
                <a:gd name="T27" fmla="*/ 32 h 235"/>
                <a:gd name="T28" fmla="*/ 224 w 262"/>
                <a:gd name="T29" fmla="*/ 83 h 235"/>
                <a:gd name="T30" fmla="*/ 228 w 262"/>
                <a:gd name="T31" fmla="*/ 82 h 235"/>
                <a:gd name="T32" fmla="*/ 255 w 262"/>
                <a:gd name="T33" fmla="*/ 85 h 235"/>
                <a:gd name="T34" fmla="*/ 242 w 262"/>
                <a:gd name="T35" fmla="*/ 10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2" h="235">
                  <a:moveTo>
                    <a:pt x="242" y="107"/>
                  </a:moveTo>
                  <a:cubicBezTo>
                    <a:pt x="200" y="121"/>
                    <a:pt x="188" y="153"/>
                    <a:pt x="189" y="194"/>
                  </a:cubicBezTo>
                  <a:cubicBezTo>
                    <a:pt x="189" y="198"/>
                    <a:pt x="188" y="203"/>
                    <a:pt x="187" y="207"/>
                  </a:cubicBezTo>
                  <a:cubicBezTo>
                    <a:pt x="185" y="216"/>
                    <a:pt x="190" y="228"/>
                    <a:pt x="179" y="232"/>
                  </a:cubicBezTo>
                  <a:cubicBezTo>
                    <a:pt x="170" y="235"/>
                    <a:pt x="165" y="223"/>
                    <a:pt x="159" y="218"/>
                  </a:cubicBezTo>
                  <a:cubicBezTo>
                    <a:pt x="154" y="214"/>
                    <a:pt x="148" y="210"/>
                    <a:pt x="145" y="204"/>
                  </a:cubicBezTo>
                  <a:cubicBezTo>
                    <a:pt x="119" y="169"/>
                    <a:pt x="86" y="163"/>
                    <a:pt x="46" y="177"/>
                  </a:cubicBezTo>
                  <a:cubicBezTo>
                    <a:pt x="37" y="181"/>
                    <a:pt x="27" y="181"/>
                    <a:pt x="17" y="183"/>
                  </a:cubicBezTo>
                  <a:cubicBezTo>
                    <a:pt x="3" y="186"/>
                    <a:pt x="0" y="181"/>
                    <a:pt x="6" y="168"/>
                  </a:cubicBezTo>
                  <a:cubicBezTo>
                    <a:pt x="14" y="150"/>
                    <a:pt x="22" y="131"/>
                    <a:pt x="32" y="113"/>
                  </a:cubicBezTo>
                  <a:cubicBezTo>
                    <a:pt x="41" y="96"/>
                    <a:pt x="40" y="80"/>
                    <a:pt x="30" y="64"/>
                  </a:cubicBezTo>
                  <a:cubicBezTo>
                    <a:pt x="22" y="51"/>
                    <a:pt x="15" y="36"/>
                    <a:pt x="7" y="22"/>
                  </a:cubicBezTo>
                  <a:cubicBezTo>
                    <a:pt x="4" y="1"/>
                    <a:pt x="7" y="0"/>
                    <a:pt x="27" y="1"/>
                  </a:cubicBezTo>
                  <a:cubicBezTo>
                    <a:pt x="49" y="3"/>
                    <a:pt x="62" y="15"/>
                    <a:pt x="75" y="32"/>
                  </a:cubicBezTo>
                  <a:cubicBezTo>
                    <a:pt x="113" y="82"/>
                    <a:pt x="166" y="92"/>
                    <a:pt x="224" y="83"/>
                  </a:cubicBezTo>
                  <a:cubicBezTo>
                    <a:pt x="226" y="83"/>
                    <a:pt x="227" y="83"/>
                    <a:pt x="228" y="82"/>
                  </a:cubicBezTo>
                  <a:cubicBezTo>
                    <a:pt x="238" y="81"/>
                    <a:pt x="249" y="74"/>
                    <a:pt x="255" y="85"/>
                  </a:cubicBezTo>
                  <a:cubicBezTo>
                    <a:pt x="262" y="98"/>
                    <a:pt x="245" y="98"/>
                    <a:pt x="242" y="107"/>
                  </a:cubicBezTo>
                  <a:close/>
                </a:path>
              </a:pathLst>
            </a:custGeom>
            <a:solidFill>
              <a:srgbClr val="FBC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96">
              <a:extLst>
                <a:ext uri="{FF2B5EF4-FFF2-40B4-BE49-F238E27FC236}">
                  <a16:creationId xmlns:a16="http://schemas.microsoft.com/office/drawing/2014/main" id="{912C9296-90C9-8F18-22AF-56F4D2200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6" y="1979"/>
              <a:ext cx="111" cy="65"/>
            </a:xfrm>
            <a:custGeom>
              <a:avLst/>
              <a:gdLst>
                <a:gd name="T0" fmla="*/ 250 w 294"/>
                <a:gd name="T1" fmla="*/ 173 h 173"/>
                <a:gd name="T2" fmla="*/ 250 w 294"/>
                <a:gd name="T3" fmla="*/ 167 h 173"/>
                <a:gd name="T4" fmla="*/ 261 w 294"/>
                <a:gd name="T5" fmla="*/ 153 h 173"/>
                <a:gd name="T6" fmla="*/ 243 w 294"/>
                <a:gd name="T7" fmla="*/ 152 h 173"/>
                <a:gd name="T8" fmla="*/ 202 w 294"/>
                <a:gd name="T9" fmla="*/ 157 h 173"/>
                <a:gd name="T10" fmla="*/ 72 w 294"/>
                <a:gd name="T11" fmla="*/ 90 h 173"/>
                <a:gd name="T12" fmla="*/ 25 w 294"/>
                <a:gd name="T13" fmla="*/ 69 h 173"/>
                <a:gd name="T14" fmla="*/ 15 w 294"/>
                <a:gd name="T15" fmla="*/ 88 h 173"/>
                <a:gd name="T16" fmla="*/ 8 w 294"/>
                <a:gd name="T17" fmla="*/ 77 h 173"/>
                <a:gd name="T18" fmla="*/ 18 w 294"/>
                <a:gd name="T19" fmla="*/ 64 h 173"/>
                <a:gd name="T20" fmla="*/ 84 w 294"/>
                <a:gd name="T21" fmla="*/ 70 h 173"/>
                <a:gd name="T22" fmla="*/ 123 w 294"/>
                <a:gd name="T23" fmla="*/ 56 h 173"/>
                <a:gd name="T24" fmla="*/ 164 w 294"/>
                <a:gd name="T25" fmla="*/ 10 h 173"/>
                <a:gd name="T26" fmla="*/ 177 w 294"/>
                <a:gd name="T27" fmla="*/ 2 h 173"/>
                <a:gd name="T28" fmla="*/ 186 w 294"/>
                <a:gd name="T29" fmla="*/ 16 h 173"/>
                <a:gd name="T30" fmla="*/ 197 w 294"/>
                <a:gd name="T31" fmla="*/ 77 h 173"/>
                <a:gd name="T32" fmla="*/ 225 w 294"/>
                <a:gd name="T33" fmla="*/ 112 h 173"/>
                <a:gd name="T34" fmla="*/ 281 w 294"/>
                <a:gd name="T35" fmla="*/ 137 h 173"/>
                <a:gd name="T36" fmla="*/ 282 w 294"/>
                <a:gd name="T37" fmla="*/ 156 h 173"/>
                <a:gd name="T38" fmla="*/ 250 w 294"/>
                <a:gd name="T39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4" h="173">
                  <a:moveTo>
                    <a:pt x="250" y="173"/>
                  </a:moveTo>
                  <a:cubicBezTo>
                    <a:pt x="240" y="170"/>
                    <a:pt x="247" y="168"/>
                    <a:pt x="250" y="167"/>
                  </a:cubicBezTo>
                  <a:cubicBezTo>
                    <a:pt x="255" y="163"/>
                    <a:pt x="265" y="161"/>
                    <a:pt x="261" y="153"/>
                  </a:cubicBezTo>
                  <a:cubicBezTo>
                    <a:pt x="257" y="146"/>
                    <a:pt x="249" y="150"/>
                    <a:pt x="243" y="152"/>
                  </a:cubicBezTo>
                  <a:cubicBezTo>
                    <a:pt x="229" y="157"/>
                    <a:pt x="216" y="156"/>
                    <a:pt x="202" y="157"/>
                  </a:cubicBezTo>
                  <a:cubicBezTo>
                    <a:pt x="145" y="160"/>
                    <a:pt x="102" y="138"/>
                    <a:pt x="72" y="90"/>
                  </a:cubicBezTo>
                  <a:cubicBezTo>
                    <a:pt x="61" y="73"/>
                    <a:pt x="43" y="70"/>
                    <a:pt x="25" y="69"/>
                  </a:cubicBezTo>
                  <a:cubicBezTo>
                    <a:pt x="10" y="68"/>
                    <a:pt x="22" y="84"/>
                    <a:pt x="15" y="88"/>
                  </a:cubicBezTo>
                  <a:cubicBezTo>
                    <a:pt x="13" y="84"/>
                    <a:pt x="9" y="81"/>
                    <a:pt x="8" y="77"/>
                  </a:cubicBezTo>
                  <a:cubicBezTo>
                    <a:pt x="4" y="68"/>
                    <a:pt x="0" y="60"/>
                    <a:pt x="18" y="64"/>
                  </a:cubicBezTo>
                  <a:cubicBezTo>
                    <a:pt x="39" y="68"/>
                    <a:pt x="62" y="67"/>
                    <a:pt x="84" y="70"/>
                  </a:cubicBezTo>
                  <a:cubicBezTo>
                    <a:pt x="100" y="73"/>
                    <a:pt x="112" y="68"/>
                    <a:pt x="123" y="56"/>
                  </a:cubicBezTo>
                  <a:cubicBezTo>
                    <a:pt x="136" y="41"/>
                    <a:pt x="150" y="25"/>
                    <a:pt x="164" y="10"/>
                  </a:cubicBezTo>
                  <a:cubicBezTo>
                    <a:pt x="168" y="6"/>
                    <a:pt x="171" y="0"/>
                    <a:pt x="177" y="2"/>
                  </a:cubicBezTo>
                  <a:cubicBezTo>
                    <a:pt x="183" y="3"/>
                    <a:pt x="185" y="10"/>
                    <a:pt x="186" y="16"/>
                  </a:cubicBezTo>
                  <a:cubicBezTo>
                    <a:pt x="189" y="36"/>
                    <a:pt x="194" y="56"/>
                    <a:pt x="197" y="77"/>
                  </a:cubicBezTo>
                  <a:cubicBezTo>
                    <a:pt x="199" y="95"/>
                    <a:pt x="209" y="105"/>
                    <a:pt x="225" y="112"/>
                  </a:cubicBezTo>
                  <a:cubicBezTo>
                    <a:pt x="244" y="120"/>
                    <a:pt x="262" y="128"/>
                    <a:pt x="281" y="137"/>
                  </a:cubicBezTo>
                  <a:cubicBezTo>
                    <a:pt x="294" y="143"/>
                    <a:pt x="294" y="150"/>
                    <a:pt x="282" y="156"/>
                  </a:cubicBezTo>
                  <a:cubicBezTo>
                    <a:pt x="271" y="162"/>
                    <a:pt x="260" y="167"/>
                    <a:pt x="250" y="173"/>
                  </a:cubicBezTo>
                  <a:close/>
                </a:path>
              </a:pathLst>
            </a:custGeom>
            <a:solidFill>
              <a:srgbClr val="FCE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97">
              <a:extLst>
                <a:ext uri="{FF2B5EF4-FFF2-40B4-BE49-F238E27FC236}">
                  <a16:creationId xmlns:a16="http://schemas.microsoft.com/office/drawing/2014/main" id="{831A3E66-2886-15A0-AB52-292AD17AD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" y="2005"/>
              <a:ext cx="70" cy="72"/>
            </a:xfrm>
            <a:custGeom>
              <a:avLst/>
              <a:gdLst>
                <a:gd name="T0" fmla="*/ 109 w 188"/>
                <a:gd name="T1" fmla="*/ 21 h 191"/>
                <a:gd name="T2" fmla="*/ 188 w 188"/>
                <a:gd name="T3" fmla="*/ 71 h 191"/>
                <a:gd name="T4" fmla="*/ 68 w 188"/>
                <a:gd name="T5" fmla="*/ 191 h 191"/>
                <a:gd name="T6" fmla="*/ 5 w 188"/>
                <a:gd name="T7" fmla="*/ 102 h 191"/>
                <a:gd name="T8" fmla="*/ 9 w 188"/>
                <a:gd name="T9" fmla="*/ 87 h 191"/>
                <a:gd name="T10" fmla="*/ 85 w 188"/>
                <a:gd name="T11" fmla="*/ 19 h 191"/>
                <a:gd name="T12" fmla="*/ 109 w 188"/>
                <a:gd name="T13" fmla="*/ 2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91">
                  <a:moveTo>
                    <a:pt x="109" y="21"/>
                  </a:moveTo>
                  <a:cubicBezTo>
                    <a:pt x="132" y="40"/>
                    <a:pt x="155" y="60"/>
                    <a:pt x="188" y="71"/>
                  </a:cubicBezTo>
                  <a:cubicBezTo>
                    <a:pt x="131" y="95"/>
                    <a:pt x="92" y="133"/>
                    <a:pt x="68" y="191"/>
                  </a:cubicBezTo>
                  <a:cubicBezTo>
                    <a:pt x="54" y="153"/>
                    <a:pt x="32" y="126"/>
                    <a:pt x="5" y="102"/>
                  </a:cubicBezTo>
                  <a:cubicBezTo>
                    <a:pt x="0" y="95"/>
                    <a:pt x="0" y="90"/>
                    <a:pt x="9" y="87"/>
                  </a:cubicBezTo>
                  <a:cubicBezTo>
                    <a:pt x="44" y="76"/>
                    <a:pt x="69" y="53"/>
                    <a:pt x="85" y="19"/>
                  </a:cubicBezTo>
                  <a:cubicBezTo>
                    <a:pt x="94" y="0"/>
                    <a:pt x="101" y="21"/>
                    <a:pt x="109" y="21"/>
                  </a:cubicBezTo>
                  <a:close/>
                </a:path>
              </a:pathLst>
            </a:custGeom>
            <a:solidFill>
              <a:srgbClr val="FAC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98">
              <a:extLst>
                <a:ext uri="{FF2B5EF4-FFF2-40B4-BE49-F238E27FC236}">
                  <a16:creationId xmlns:a16="http://schemas.microsoft.com/office/drawing/2014/main" id="{53E84C82-83D2-16F3-DCAD-DA227E753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" y="1987"/>
              <a:ext cx="60" cy="56"/>
            </a:xfrm>
            <a:custGeom>
              <a:avLst/>
              <a:gdLst>
                <a:gd name="T0" fmla="*/ 159 w 159"/>
                <a:gd name="T1" fmla="*/ 68 h 149"/>
                <a:gd name="T2" fmla="*/ 131 w 159"/>
                <a:gd name="T3" fmla="*/ 84 h 149"/>
                <a:gd name="T4" fmla="*/ 62 w 159"/>
                <a:gd name="T5" fmla="*/ 138 h 149"/>
                <a:gd name="T6" fmla="*/ 55 w 159"/>
                <a:gd name="T7" fmla="*/ 149 h 149"/>
                <a:gd name="T8" fmla="*/ 0 w 159"/>
                <a:gd name="T9" fmla="*/ 119 h 149"/>
                <a:gd name="T10" fmla="*/ 72 w 159"/>
                <a:gd name="T11" fmla="*/ 72 h 149"/>
                <a:gd name="T12" fmla="*/ 118 w 159"/>
                <a:gd name="T13" fmla="*/ 0 h 149"/>
                <a:gd name="T14" fmla="*/ 159 w 159"/>
                <a:gd name="T1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149">
                  <a:moveTo>
                    <a:pt x="159" y="68"/>
                  </a:moveTo>
                  <a:cubicBezTo>
                    <a:pt x="141" y="57"/>
                    <a:pt x="137" y="72"/>
                    <a:pt x="131" y="84"/>
                  </a:cubicBezTo>
                  <a:cubicBezTo>
                    <a:pt x="116" y="112"/>
                    <a:pt x="91" y="128"/>
                    <a:pt x="62" y="138"/>
                  </a:cubicBezTo>
                  <a:cubicBezTo>
                    <a:pt x="54" y="140"/>
                    <a:pt x="54" y="143"/>
                    <a:pt x="55" y="149"/>
                  </a:cubicBezTo>
                  <a:cubicBezTo>
                    <a:pt x="39" y="138"/>
                    <a:pt x="23" y="127"/>
                    <a:pt x="0" y="119"/>
                  </a:cubicBezTo>
                  <a:cubicBezTo>
                    <a:pt x="29" y="106"/>
                    <a:pt x="53" y="92"/>
                    <a:pt x="72" y="72"/>
                  </a:cubicBezTo>
                  <a:cubicBezTo>
                    <a:pt x="91" y="53"/>
                    <a:pt x="107" y="31"/>
                    <a:pt x="118" y="0"/>
                  </a:cubicBezTo>
                  <a:cubicBezTo>
                    <a:pt x="130" y="27"/>
                    <a:pt x="143" y="48"/>
                    <a:pt x="159" y="68"/>
                  </a:cubicBezTo>
                  <a:close/>
                </a:path>
              </a:pathLst>
            </a:custGeom>
            <a:solidFill>
              <a:srgbClr val="FAE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99">
              <a:extLst>
                <a:ext uri="{FF2B5EF4-FFF2-40B4-BE49-F238E27FC236}">
                  <a16:creationId xmlns:a16="http://schemas.microsoft.com/office/drawing/2014/main" id="{1A197D1C-8CF0-2C4F-3475-F65F202E7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1" y="1303"/>
              <a:ext cx="54" cy="57"/>
            </a:xfrm>
            <a:custGeom>
              <a:avLst/>
              <a:gdLst>
                <a:gd name="T0" fmla="*/ 144 w 144"/>
                <a:gd name="T1" fmla="*/ 78 h 151"/>
                <a:gd name="T2" fmla="*/ 72 w 144"/>
                <a:gd name="T3" fmla="*/ 151 h 151"/>
                <a:gd name="T4" fmla="*/ 1 w 144"/>
                <a:gd name="T5" fmla="*/ 75 h 151"/>
                <a:gd name="T6" fmla="*/ 72 w 144"/>
                <a:gd name="T7" fmla="*/ 0 h 151"/>
                <a:gd name="T8" fmla="*/ 144 w 144"/>
                <a:gd name="T9" fmla="*/ 7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51">
                  <a:moveTo>
                    <a:pt x="144" y="78"/>
                  </a:moveTo>
                  <a:cubicBezTo>
                    <a:pt x="144" y="121"/>
                    <a:pt x="114" y="151"/>
                    <a:pt x="72" y="151"/>
                  </a:cubicBezTo>
                  <a:cubicBezTo>
                    <a:pt x="29" y="151"/>
                    <a:pt x="0" y="120"/>
                    <a:pt x="1" y="75"/>
                  </a:cubicBezTo>
                  <a:cubicBezTo>
                    <a:pt x="2" y="30"/>
                    <a:pt x="30" y="0"/>
                    <a:pt x="72" y="0"/>
                  </a:cubicBezTo>
                  <a:cubicBezTo>
                    <a:pt x="115" y="0"/>
                    <a:pt x="144" y="31"/>
                    <a:pt x="144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100">
              <a:extLst>
                <a:ext uri="{FF2B5EF4-FFF2-40B4-BE49-F238E27FC236}">
                  <a16:creationId xmlns:a16="http://schemas.microsoft.com/office/drawing/2014/main" id="{302EEAA8-07BB-EDA7-60BD-8C4D3E45E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" y="1295"/>
              <a:ext cx="33" cy="32"/>
            </a:xfrm>
            <a:custGeom>
              <a:avLst/>
              <a:gdLst>
                <a:gd name="T0" fmla="*/ 43 w 86"/>
                <a:gd name="T1" fmla="*/ 85 h 85"/>
                <a:gd name="T2" fmla="*/ 0 w 86"/>
                <a:gd name="T3" fmla="*/ 42 h 85"/>
                <a:gd name="T4" fmla="*/ 43 w 86"/>
                <a:gd name="T5" fmla="*/ 0 h 85"/>
                <a:gd name="T6" fmla="*/ 86 w 86"/>
                <a:gd name="T7" fmla="*/ 43 h 85"/>
                <a:gd name="T8" fmla="*/ 43 w 86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5">
                  <a:moveTo>
                    <a:pt x="43" y="85"/>
                  </a:moveTo>
                  <a:cubicBezTo>
                    <a:pt x="18" y="85"/>
                    <a:pt x="0" y="66"/>
                    <a:pt x="0" y="42"/>
                  </a:cubicBezTo>
                  <a:cubicBezTo>
                    <a:pt x="1" y="17"/>
                    <a:pt x="19" y="0"/>
                    <a:pt x="43" y="0"/>
                  </a:cubicBezTo>
                  <a:cubicBezTo>
                    <a:pt x="67" y="0"/>
                    <a:pt x="86" y="18"/>
                    <a:pt x="86" y="43"/>
                  </a:cubicBezTo>
                  <a:cubicBezTo>
                    <a:pt x="86" y="67"/>
                    <a:pt x="68" y="85"/>
                    <a:pt x="43" y="85"/>
                  </a:cubicBezTo>
                  <a:close/>
                </a:path>
              </a:pathLst>
            </a:custGeom>
            <a:solidFill>
              <a:srgbClr val="F6D2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101">
              <a:extLst>
                <a:ext uri="{FF2B5EF4-FFF2-40B4-BE49-F238E27FC236}">
                  <a16:creationId xmlns:a16="http://schemas.microsoft.com/office/drawing/2014/main" id="{0EFA5C1C-DF5A-7A1D-C377-8A35395B5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" y="1818"/>
              <a:ext cx="33" cy="33"/>
            </a:xfrm>
            <a:custGeom>
              <a:avLst/>
              <a:gdLst>
                <a:gd name="T0" fmla="*/ 86 w 86"/>
                <a:gd name="T1" fmla="*/ 44 h 87"/>
                <a:gd name="T2" fmla="*/ 43 w 86"/>
                <a:gd name="T3" fmla="*/ 86 h 87"/>
                <a:gd name="T4" fmla="*/ 1 w 86"/>
                <a:gd name="T5" fmla="*/ 42 h 87"/>
                <a:gd name="T6" fmla="*/ 44 w 86"/>
                <a:gd name="T7" fmla="*/ 0 h 87"/>
                <a:gd name="T8" fmla="*/ 86 w 86"/>
                <a:gd name="T9" fmla="*/ 4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7">
                  <a:moveTo>
                    <a:pt x="86" y="44"/>
                  </a:moveTo>
                  <a:cubicBezTo>
                    <a:pt x="86" y="67"/>
                    <a:pt x="66" y="87"/>
                    <a:pt x="43" y="86"/>
                  </a:cubicBezTo>
                  <a:cubicBezTo>
                    <a:pt x="19" y="85"/>
                    <a:pt x="0" y="65"/>
                    <a:pt x="1" y="42"/>
                  </a:cubicBezTo>
                  <a:cubicBezTo>
                    <a:pt x="1" y="19"/>
                    <a:pt x="21" y="0"/>
                    <a:pt x="44" y="0"/>
                  </a:cubicBezTo>
                  <a:cubicBezTo>
                    <a:pt x="67" y="0"/>
                    <a:pt x="86" y="20"/>
                    <a:pt x="86" y="44"/>
                  </a:cubicBezTo>
                  <a:close/>
                </a:path>
              </a:pathLst>
            </a:custGeom>
            <a:solidFill>
              <a:srgbClr val="F8D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102">
              <a:extLst>
                <a:ext uri="{FF2B5EF4-FFF2-40B4-BE49-F238E27FC236}">
                  <a16:creationId xmlns:a16="http://schemas.microsoft.com/office/drawing/2014/main" id="{B453E40F-E7F0-9DF4-D862-DAAF772CE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" y="1197"/>
              <a:ext cx="33" cy="32"/>
            </a:xfrm>
            <a:custGeom>
              <a:avLst/>
              <a:gdLst>
                <a:gd name="T0" fmla="*/ 43 w 87"/>
                <a:gd name="T1" fmla="*/ 85 h 85"/>
                <a:gd name="T2" fmla="*/ 0 w 87"/>
                <a:gd name="T3" fmla="*/ 42 h 85"/>
                <a:gd name="T4" fmla="*/ 44 w 87"/>
                <a:gd name="T5" fmla="*/ 0 h 85"/>
                <a:gd name="T6" fmla="*/ 87 w 87"/>
                <a:gd name="T7" fmla="*/ 43 h 85"/>
                <a:gd name="T8" fmla="*/ 43 w 87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5">
                  <a:moveTo>
                    <a:pt x="43" y="85"/>
                  </a:moveTo>
                  <a:cubicBezTo>
                    <a:pt x="20" y="85"/>
                    <a:pt x="0" y="66"/>
                    <a:pt x="0" y="42"/>
                  </a:cubicBezTo>
                  <a:cubicBezTo>
                    <a:pt x="1" y="18"/>
                    <a:pt x="20" y="0"/>
                    <a:pt x="44" y="0"/>
                  </a:cubicBezTo>
                  <a:cubicBezTo>
                    <a:pt x="67" y="0"/>
                    <a:pt x="87" y="20"/>
                    <a:pt x="87" y="43"/>
                  </a:cubicBezTo>
                  <a:cubicBezTo>
                    <a:pt x="86" y="67"/>
                    <a:pt x="68" y="85"/>
                    <a:pt x="43" y="85"/>
                  </a:cubicBezTo>
                  <a:close/>
                </a:path>
              </a:pathLst>
            </a:custGeom>
            <a:solidFill>
              <a:srgbClr val="F7D2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103">
              <a:extLst>
                <a:ext uri="{FF2B5EF4-FFF2-40B4-BE49-F238E27FC236}">
                  <a16:creationId xmlns:a16="http://schemas.microsoft.com/office/drawing/2014/main" id="{BDADE527-5FC9-E959-2AB6-51034AEA7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1" y="2068"/>
              <a:ext cx="33" cy="33"/>
            </a:xfrm>
            <a:custGeom>
              <a:avLst/>
              <a:gdLst>
                <a:gd name="T0" fmla="*/ 87 w 87"/>
                <a:gd name="T1" fmla="*/ 45 h 88"/>
                <a:gd name="T2" fmla="*/ 43 w 87"/>
                <a:gd name="T3" fmla="*/ 87 h 88"/>
                <a:gd name="T4" fmla="*/ 0 w 87"/>
                <a:gd name="T5" fmla="*/ 44 h 88"/>
                <a:gd name="T6" fmla="*/ 44 w 87"/>
                <a:gd name="T7" fmla="*/ 1 h 88"/>
                <a:gd name="T8" fmla="*/ 87 w 87"/>
                <a:gd name="T9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8">
                  <a:moveTo>
                    <a:pt x="87" y="45"/>
                  </a:moveTo>
                  <a:cubicBezTo>
                    <a:pt x="87" y="68"/>
                    <a:pt x="66" y="88"/>
                    <a:pt x="43" y="87"/>
                  </a:cubicBezTo>
                  <a:cubicBezTo>
                    <a:pt x="20" y="87"/>
                    <a:pt x="0" y="66"/>
                    <a:pt x="0" y="44"/>
                  </a:cubicBezTo>
                  <a:cubicBezTo>
                    <a:pt x="0" y="20"/>
                    <a:pt x="21" y="0"/>
                    <a:pt x="44" y="1"/>
                  </a:cubicBezTo>
                  <a:cubicBezTo>
                    <a:pt x="67" y="1"/>
                    <a:pt x="87" y="21"/>
                    <a:pt x="87" y="45"/>
                  </a:cubicBezTo>
                  <a:close/>
                </a:path>
              </a:pathLst>
            </a:custGeom>
            <a:solidFill>
              <a:srgbClr val="F7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104">
              <a:extLst>
                <a:ext uri="{FF2B5EF4-FFF2-40B4-BE49-F238E27FC236}">
                  <a16:creationId xmlns:a16="http://schemas.microsoft.com/office/drawing/2014/main" id="{51474C3C-9180-83EB-7CD6-6A03ABBC0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2" y="1476"/>
              <a:ext cx="184" cy="178"/>
            </a:xfrm>
            <a:custGeom>
              <a:avLst/>
              <a:gdLst>
                <a:gd name="T0" fmla="*/ 152 w 489"/>
                <a:gd name="T1" fmla="*/ 24 h 474"/>
                <a:gd name="T2" fmla="*/ 325 w 489"/>
                <a:gd name="T3" fmla="*/ 200 h 474"/>
                <a:gd name="T4" fmla="*/ 443 w 489"/>
                <a:gd name="T5" fmla="*/ 361 h 474"/>
                <a:gd name="T6" fmla="*/ 478 w 489"/>
                <a:gd name="T7" fmla="*/ 411 h 474"/>
                <a:gd name="T8" fmla="*/ 474 w 489"/>
                <a:gd name="T9" fmla="*/ 459 h 474"/>
                <a:gd name="T10" fmla="*/ 426 w 489"/>
                <a:gd name="T11" fmla="*/ 459 h 474"/>
                <a:gd name="T12" fmla="*/ 157 w 489"/>
                <a:gd name="T13" fmla="*/ 409 h 474"/>
                <a:gd name="T14" fmla="*/ 152 w 489"/>
                <a:gd name="T15" fmla="*/ 411 h 474"/>
                <a:gd name="T16" fmla="*/ 106 w 489"/>
                <a:gd name="T17" fmla="*/ 412 h 474"/>
                <a:gd name="T18" fmla="*/ 50 w 489"/>
                <a:gd name="T19" fmla="*/ 350 h 474"/>
                <a:gd name="T20" fmla="*/ 23 w 489"/>
                <a:gd name="T21" fmla="*/ 191 h 474"/>
                <a:gd name="T22" fmla="*/ 4 w 489"/>
                <a:gd name="T23" fmla="*/ 91 h 474"/>
                <a:gd name="T24" fmla="*/ 108 w 489"/>
                <a:gd name="T25" fmla="*/ 12 h 474"/>
                <a:gd name="T26" fmla="*/ 152 w 489"/>
                <a:gd name="T27" fmla="*/ 2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9" h="474">
                  <a:moveTo>
                    <a:pt x="152" y="24"/>
                  </a:moveTo>
                  <a:cubicBezTo>
                    <a:pt x="233" y="60"/>
                    <a:pt x="281" y="128"/>
                    <a:pt x="325" y="200"/>
                  </a:cubicBezTo>
                  <a:cubicBezTo>
                    <a:pt x="360" y="257"/>
                    <a:pt x="399" y="311"/>
                    <a:pt x="443" y="361"/>
                  </a:cubicBezTo>
                  <a:cubicBezTo>
                    <a:pt x="457" y="376"/>
                    <a:pt x="470" y="392"/>
                    <a:pt x="478" y="411"/>
                  </a:cubicBezTo>
                  <a:cubicBezTo>
                    <a:pt x="485" y="428"/>
                    <a:pt x="489" y="445"/>
                    <a:pt x="474" y="459"/>
                  </a:cubicBezTo>
                  <a:cubicBezTo>
                    <a:pt x="459" y="474"/>
                    <a:pt x="441" y="469"/>
                    <a:pt x="426" y="459"/>
                  </a:cubicBezTo>
                  <a:cubicBezTo>
                    <a:pt x="344" y="405"/>
                    <a:pt x="251" y="402"/>
                    <a:pt x="157" y="409"/>
                  </a:cubicBezTo>
                  <a:cubicBezTo>
                    <a:pt x="155" y="409"/>
                    <a:pt x="153" y="410"/>
                    <a:pt x="152" y="411"/>
                  </a:cubicBezTo>
                  <a:cubicBezTo>
                    <a:pt x="136" y="412"/>
                    <a:pt x="121" y="413"/>
                    <a:pt x="106" y="412"/>
                  </a:cubicBezTo>
                  <a:cubicBezTo>
                    <a:pt x="69" y="411"/>
                    <a:pt x="44" y="386"/>
                    <a:pt x="50" y="350"/>
                  </a:cubicBezTo>
                  <a:cubicBezTo>
                    <a:pt x="58" y="294"/>
                    <a:pt x="46" y="242"/>
                    <a:pt x="23" y="191"/>
                  </a:cubicBezTo>
                  <a:cubicBezTo>
                    <a:pt x="10" y="160"/>
                    <a:pt x="0" y="127"/>
                    <a:pt x="4" y="91"/>
                  </a:cubicBezTo>
                  <a:cubicBezTo>
                    <a:pt x="9" y="32"/>
                    <a:pt x="51" y="0"/>
                    <a:pt x="108" y="12"/>
                  </a:cubicBezTo>
                  <a:cubicBezTo>
                    <a:pt x="123" y="15"/>
                    <a:pt x="137" y="20"/>
                    <a:pt x="152" y="24"/>
                  </a:cubicBezTo>
                  <a:close/>
                </a:path>
              </a:pathLst>
            </a:custGeom>
            <a:solidFill>
              <a:srgbClr val="324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105">
              <a:extLst>
                <a:ext uri="{FF2B5EF4-FFF2-40B4-BE49-F238E27FC236}">
                  <a16:creationId xmlns:a16="http://schemas.microsoft.com/office/drawing/2014/main" id="{006ABC73-2169-B62A-5E91-AEA2BE93F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" y="1360"/>
              <a:ext cx="50" cy="58"/>
            </a:xfrm>
            <a:custGeom>
              <a:avLst/>
              <a:gdLst>
                <a:gd name="T0" fmla="*/ 1 w 132"/>
                <a:gd name="T1" fmla="*/ 0 h 154"/>
                <a:gd name="T2" fmla="*/ 96 w 132"/>
                <a:gd name="T3" fmla="*/ 63 h 154"/>
                <a:gd name="T4" fmla="*/ 128 w 132"/>
                <a:gd name="T5" fmla="*/ 131 h 154"/>
                <a:gd name="T6" fmla="*/ 126 w 132"/>
                <a:gd name="T7" fmla="*/ 149 h 154"/>
                <a:gd name="T8" fmla="*/ 110 w 132"/>
                <a:gd name="T9" fmla="*/ 142 h 154"/>
                <a:gd name="T10" fmla="*/ 37 w 132"/>
                <a:gd name="T11" fmla="*/ 84 h 154"/>
                <a:gd name="T12" fmla="*/ 44 w 132"/>
                <a:gd name="T13" fmla="*/ 60 h 154"/>
                <a:gd name="T14" fmla="*/ 11 w 132"/>
                <a:gd name="T15" fmla="*/ 20 h 154"/>
                <a:gd name="T16" fmla="*/ 1 w 132"/>
                <a:gd name="T1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154">
                  <a:moveTo>
                    <a:pt x="1" y="0"/>
                  </a:moveTo>
                  <a:cubicBezTo>
                    <a:pt x="42" y="8"/>
                    <a:pt x="77" y="22"/>
                    <a:pt x="96" y="63"/>
                  </a:cubicBezTo>
                  <a:cubicBezTo>
                    <a:pt x="107" y="86"/>
                    <a:pt x="122" y="106"/>
                    <a:pt x="128" y="131"/>
                  </a:cubicBezTo>
                  <a:cubicBezTo>
                    <a:pt x="130" y="137"/>
                    <a:pt x="132" y="145"/>
                    <a:pt x="126" y="149"/>
                  </a:cubicBezTo>
                  <a:cubicBezTo>
                    <a:pt x="119" y="154"/>
                    <a:pt x="114" y="146"/>
                    <a:pt x="110" y="142"/>
                  </a:cubicBezTo>
                  <a:cubicBezTo>
                    <a:pt x="88" y="119"/>
                    <a:pt x="63" y="101"/>
                    <a:pt x="37" y="84"/>
                  </a:cubicBezTo>
                  <a:cubicBezTo>
                    <a:pt x="52" y="79"/>
                    <a:pt x="53" y="72"/>
                    <a:pt x="44" y="60"/>
                  </a:cubicBezTo>
                  <a:cubicBezTo>
                    <a:pt x="34" y="45"/>
                    <a:pt x="24" y="32"/>
                    <a:pt x="11" y="20"/>
                  </a:cubicBezTo>
                  <a:cubicBezTo>
                    <a:pt x="6" y="15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6A9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106">
              <a:extLst>
                <a:ext uri="{FF2B5EF4-FFF2-40B4-BE49-F238E27FC236}">
                  <a16:creationId xmlns:a16="http://schemas.microsoft.com/office/drawing/2014/main" id="{A0E25262-9EF6-EE8F-7A49-57296DDD4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1383"/>
              <a:ext cx="15" cy="5"/>
            </a:xfrm>
            <a:custGeom>
              <a:avLst/>
              <a:gdLst>
                <a:gd name="T0" fmla="*/ 40 w 40"/>
                <a:gd name="T1" fmla="*/ 15 h 15"/>
                <a:gd name="T2" fmla="*/ 0 w 40"/>
                <a:gd name="T3" fmla="*/ 4 h 15"/>
                <a:gd name="T4" fmla="*/ 40 w 40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5">
                  <a:moveTo>
                    <a:pt x="40" y="15"/>
                  </a:moveTo>
                  <a:cubicBezTo>
                    <a:pt x="27" y="12"/>
                    <a:pt x="13" y="8"/>
                    <a:pt x="0" y="4"/>
                  </a:cubicBezTo>
                  <a:cubicBezTo>
                    <a:pt x="15" y="3"/>
                    <a:pt x="30" y="0"/>
                    <a:pt x="40" y="15"/>
                  </a:cubicBezTo>
                  <a:close/>
                </a:path>
              </a:pathLst>
            </a:custGeom>
            <a:solidFill>
              <a:srgbClr val="6A9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107">
              <a:extLst>
                <a:ext uri="{FF2B5EF4-FFF2-40B4-BE49-F238E27FC236}">
                  <a16:creationId xmlns:a16="http://schemas.microsoft.com/office/drawing/2014/main" id="{0819519C-633B-D838-15B9-CE2397FD3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9" y="1497"/>
              <a:ext cx="116" cy="147"/>
            </a:xfrm>
            <a:custGeom>
              <a:avLst/>
              <a:gdLst>
                <a:gd name="T0" fmla="*/ 0 w 309"/>
                <a:gd name="T1" fmla="*/ 0 h 389"/>
                <a:gd name="T2" fmla="*/ 101 w 309"/>
                <a:gd name="T3" fmla="*/ 85 h 389"/>
                <a:gd name="T4" fmla="*/ 200 w 309"/>
                <a:gd name="T5" fmla="*/ 232 h 389"/>
                <a:gd name="T6" fmla="*/ 293 w 309"/>
                <a:gd name="T7" fmla="*/ 351 h 389"/>
                <a:gd name="T8" fmla="*/ 298 w 309"/>
                <a:gd name="T9" fmla="*/ 357 h 389"/>
                <a:gd name="T10" fmla="*/ 302 w 309"/>
                <a:gd name="T11" fmla="*/ 381 h 389"/>
                <a:gd name="T12" fmla="*/ 280 w 309"/>
                <a:gd name="T13" fmla="*/ 375 h 389"/>
                <a:gd name="T14" fmla="*/ 108 w 309"/>
                <a:gd name="T15" fmla="*/ 324 h 389"/>
                <a:gd name="T16" fmla="*/ 16 w 309"/>
                <a:gd name="T17" fmla="*/ 324 h 389"/>
                <a:gd name="T18" fmla="*/ 14 w 309"/>
                <a:gd name="T19" fmla="*/ 315 h 389"/>
                <a:gd name="T20" fmla="*/ 24 w 309"/>
                <a:gd name="T21" fmla="*/ 196 h 389"/>
                <a:gd name="T22" fmla="*/ 18 w 309"/>
                <a:gd name="T23" fmla="*/ 67 h 389"/>
                <a:gd name="T24" fmla="*/ 0 w 309"/>
                <a:gd name="T25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9" h="389">
                  <a:moveTo>
                    <a:pt x="0" y="0"/>
                  </a:moveTo>
                  <a:cubicBezTo>
                    <a:pt x="42" y="18"/>
                    <a:pt x="74" y="49"/>
                    <a:pt x="101" y="85"/>
                  </a:cubicBezTo>
                  <a:cubicBezTo>
                    <a:pt x="137" y="132"/>
                    <a:pt x="163" y="185"/>
                    <a:pt x="200" y="232"/>
                  </a:cubicBezTo>
                  <a:cubicBezTo>
                    <a:pt x="231" y="272"/>
                    <a:pt x="262" y="311"/>
                    <a:pt x="293" y="351"/>
                  </a:cubicBezTo>
                  <a:cubicBezTo>
                    <a:pt x="295" y="353"/>
                    <a:pt x="297" y="355"/>
                    <a:pt x="298" y="357"/>
                  </a:cubicBezTo>
                  <a:cubicBezTo>
                    <a:pt x="301" y="365"/>
                    <a:pt x="309" y="374"/>
                    <a:pt x="302" y="381"/>
                  </a:cubicBezTo>
                  <a:cubicBezTo>
                    <a:pt x="294" y="389"/>
                    <a:pt x="287" y="379"/>
                    <a:pt x="280" y="375"/>
                  </a:cubicBezTo>
                  <a:cubicBezTo>
                    <a:pt x="227" y="343"/>
                    <a:pt x="169" y="327"/>
                    <a:pt x="108" y="324"/>
                  </a:cubicBezTo>
                  <a:cubicBezTo>
                    <a:pt x="78" y="323"/>
                    <a:pt x="47" y="324"/>
                    <a:pt x="16" y="324"/>
                  </a:cubicBezTo>
                  <a:cubicBezTo>
                    <a:pt x="14" y="321"/>
                    <a:pt x="13" y="318"/>
                    <a:pt x="14" y="315"/>
                  </a:cubicBezTo>
                  <a:cubicBezTo>
                    <a:pt x="23" y="275"/>
                    <a:pt x="23" y="235"/>
                    <a:pt x="24" y="196"/>
                  </a:cubicBezTo>
                  <a:cubicBezTo>
                    <a:pt x="26" y="153"/>
                    <a:pt x="25" y="109"/>
                    <a:pt x="18" y="67"/>
                  </a:cubicBezTo>
                  <a:cubicBezTo>
                    <a:pt x="14" y="44"/>
                    <a:pt x="5" y="22"/>
                    <a:pt x="0" y="0"/>
                  </a:cubicBezTo>
                  <a:close/>
                </a:path>
              </a:pathLst>
            </a:custGeom>
            <a:solidFill>
              <a:srgbClr val="679A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108">
              <a:extLst>
                <a:ext uri="{FF2B5EF4-FFF2-40B4-BE49-F238E27FC236}">
                  <a16:creationId xmlns:a16="http://schemas.microsoft.com/office/drawing/2014/main" id="{4DB39F01-3B5F-7329-B77A-1C1C58FDD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" y="1487"/>
              <a:ext cx="61" cy="135"/>
            </a:xfrm>
            <a:custGeom>
              <a:avLst/>
              <a:gdLst>
                <a:gd name="T0" fmla="*/ 129 w 162"/>
                <a:gd name="T1" fmla="*/ 26 h 357"/>
                <a:gd name="T2" fmla="*/ 157 w 162"/>
                <a:gd name="T3" fmla="*/ 138 h 357"/>
                <a:gd name="T4" fmla="*/ 158 w 162"/>
                <a:gd name="T5" fmla="*/ 256 h 357"/>
                <a:gd name="T6" fmla="*/ 145 w 162"/>
                <a:gd name="T7" fmla="*/ 350 h 357"/>
                <a:gd name="T8" fmla="*/ 80 w 162"/>
                <a:gd name="T9" fmla="*/ 356 h 357"/>
                <a:gd name="T10" fmla="*/ 53 w 162"/>
                <a:gd name="T11" fmla="*/ 321 h 357"/>
                <a:gd name="T12" fmla="*/ 24 w 162"/>
                <a:gd name="T13" fmla="*/ 149 h 357"/>
                <a:gd name="T14" fmla="*/ 9 w 162"/>
                <a:gd name="T15" fmla="*/ 52 h 357"/>
                <a:gd name="T16" fmla="*/ 83 w 162"/>
                <a:gd name="T17" fmla="*/ 8 h 357"/>
                <a:gd name="T18" fmla="*/ 129 w 162"/>
                <a:gd name="T19" fmla="*/ 2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2" h="357">
                  <a:moveTo>
                    <a:pt x="129" y="26"/>
                  </a:moveTo>
                  <a:cubicBezTo>
                    <a:pt x="152" y="60"/>
                    <a:pt x="156" y="99"/>
                    <a:pt x="157" y="138"/>
                  </a:cubicBezTo>
                  <a:cubicBezTo>
                    <a:pt x="158" y="177"/>
                    <a:pt x="162" y="216"/>
                    <a:pt x="158" y="256"/>
                  </a:cubicBezTo>
                  <a:cubicBezTo>
                    <a:pt x="155" y="288"/>
                    <a:pt x="154" y="319"/>
                    <a:pt x="145" y="350"/>
                  </a:cubicBezTo>
                  <a:cubicBezTo>
                    <a:pt x="124" y="356"/>
                    <a:pt x="102" y="357"/>
                    <a:pt x="80" y="356"/>
                  </a:cubicBezTo>
                  <a:cubicBezTo>
                    <a:pt x="60" y="354"/>
                    <a:pt x="50" y="341"/>
                    <a:pt x="53" y="321"/>
                  </a:cubicBezTo>
                  <a:cubicBezTo>
                    <a:pt x="64" y="260"/>
                    <a:pt x="47" y="204"/>
                    <a:pt x="24" y="149"/>
                  </a:cubicBezTo>
                  <a:cubicBezTo>
                    <a:pt x="11" y="118"/>
                    <a:pt x="0" y="86"/>
                    <a:pt x="9" y="52"/>
                  </a:cubicBezTo>
                  <a:cubicBezTo>
                    <a:pt x="19" y="14"/>
                    <a:pt x="43" y="0"/>
                    <a:pt x="83" y="8"/>
                  </a:cubicBezTo>
                  <a:cubicBezTo>
                    <a:pt x="99" y="12"/>
                    <a:pt x="115" y="17"/>
                    <a:pt x="129" y="26"/>
                  </a:cubicBezTo>
                  <a:close/>
                </a:path>
              </a:pathLst>
            </a:custGeom>
            <a:solidFill>
              <a:srgbClr val="6FA9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21" name="Group 111">
            <a:extLst>
              <a:ext uri="{FF2B5EF4-FFF2-40B4-BE49-F238E27FC236}">
                <a16:creationId xmlns:a16="http://schemas.microsoft.com/office/drawing/2014/main" id="{D12047E5-606C-EECA-5BE4-34F4FCCFEA8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22713" y="1876426"/>
            <a:ext cx="1489075" cy="1481138"/>
            <a:chOff x="2471" y="1182"/>
            <a:chExt cx="938" cy="933"/>
          </a:xfrm>
        </p:grpSpPr>
        <p:sp>
          <p:nvSpPr>
            <p:cNvPr id="123" name="Freeform 112">
              <a:extLst>
                <a:ext uri="{FF2B5EF4-FFF2-40B4-BE49-F238E27FC236}">
                  <a16:creationId xmlns:a16="http://schemas.microsoft.com/office/drawing/2014/main" id="{15A33B59-D65E-919B-0ECC-A820F8BA9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1320"/>
              <a:ext cx="649" cy="640"/>
            </a:xfrm>
            <a:custGeom>
              <a:avLst/>
              <a:gdLst>
                <a:gd name="T0" fmla="*/ 6 w 1726"/>
                <a:gd name="T1" fmla="*/ 733 h 1699"/>
                <a:gd name="T2" fmla="*/ 100 w 1726"/>
                <a:gd name="T3" fmla="*/ 451 h 1699"/>
                <a:gd name="T4" fmla="*/ 891 w 1726"/>
                <a:gd name="T5" fmla="*/ 20 h 1699"/>
                <a:gd name="T6" fmla="*/ 1549 w 1726"/>
                <a:gd name="T7" fmla="*/ 422 h 1699"/>
                <a:gd name="T8" fmla="*/ 1501 w 1726"/>
                <a:gd name="T9" fmla="*/ 1355 h 1699"/>
                <a:gd name="T10" fmla="*/ 783 w 1726"/>
                <a:gd name="T11" fmla="*/ 1687 h 1699"/>
                <a:gd name="T12" fmla="*/ 26 w 1726"/>
                <a:gd name="T13" fmla="*/ 1071 h 1699"/>
                <a:gd name="T14" fmla="*/ 26 w 1726"/>
                <a:gd name="T15" fmla="*/ 1065 h 1699"/>
                <a:gd name="T16" fmla="*/ 22 w 1726"/>
                <a:gd name="T17" fmla="*/ 1038 h 1699"/>
                <a:gd name="T18" fmla="*/ 30 w 1726"/>
                <a:gd name="T19" fmla="*/ 1012 h 1699"/>
                <a:gd name="T20" fmla="*/ 48 w 1726"/>
                <a:gd name="T21" fmla="*/ 1023 h 1699"/>
                <a:gd name="T22" fmla="*/ 77 w 1726"/>
                <a:gd name="T23" fmla="*/ 1089 h 1699"/>
                <a:gd name="T24" fmla="*/ 103 w 1726"/>
                <a:gd name="T25" fmla="*/ 1142 h 1699"/>
                <a:gd name="T26" fmla="*/ 112 w 1726"/>
                <a:gd name="T27" fmla="*/ 1168 h 1699"/>
                <a:gd name="T28" fmla="*/ 157 w 1726"/>
                <a:gd name="T29" fmla="*/ 1257 h 1699"/>
                <a:gd name="T30" fmla="*/ 182 w 1726"/>
                <a:gd name="T31" fmla="*/ 1301 h 1699"/>
                <a:gd name="T32" fmla="*/ 211 w 1726"/>
                <a:gd name="T33" fmla="*/ 1347 h 1699"/>
                <a:gd name="T34" fmla="*/ 264 w 1726"/>
                <a:gd name="T35" fmla="*/ 1401 h 1699"/>
                <a:gd name="T36" fmla="*/ 303 w 1726"/>
                <a:gd name="T37" fmla="*/ 1440 h 1699"/>
                <a:gd name="T38" fmla="*/ 336 w 1726"/>
                <a:gd name="T39" fmla="*/ 1456 h 1699"/>
                <a:gd name="T40" fmla="*/ 373 w 1726"/>
                <a:gd name="T41" fmla="*/ 1480 h 1699"/>
                <a:gd name="T42" fmla="*/ 400 w 1726"/>
                <a:gd name="T43" fmla="*/ 1494 h 1699"/>
                <a:gd name="T44" fmla="*/ 430 w 1726"/>
                <a:gd name="T45" fmla="*/ 1501 h 1699"/>
                <a:gd name="T46" fmla="*/ 485 w 1726"/>
                <a:gd name="T47" fmla="*/ 1547 h 1699"/>
                <a:gd name="T48" fmla="*/ 751 w 1726"/>
                <a:gd name="T49" fmla="*/ 1626 h 1699"/>
                <a:gd name="T50" fmla="*/ 1206 w 1726"/>
                <a:gd name="T51" fmla="*/ 1534 h 1699"/>
                <a:gd name="T52" fmla="*/ 1520 w 1726"/>
                <a:gd name="T53" fmla="*/ 1216 h 1699"/>
                <a:gd name="T54" fmla="*/ 1607 w 1726"/>
                <a:gd name="T55" fmla="*/ 933 h 1699"/>
                <a:gd name="T56" fmla="*/ 1540 w 1726"/>
                <a:gd name="T57" fmla="*/ 530 h 1699"/>
                <a:gd name="T58" fmla="*/ 1197 w 1726"/>
                <a:gd name="T59" fmla="*/ 166 h 1699"/>
                <a:gd name="T60" fmla="*/ 1175 w 1726"/>
                <a:gd name="T61" fmla="*/ 159 h 1699"/>
                <a:gd name="T62" fmla="*/ 1160 w 1726"/>
                <a:gd name="T63" fmla="*/ 155 h 1699"/>
                <a:gd name="T64" fmla="*/ 1098 w 1726"/>
                <a:gd name="T65" fmla="*/ 105 h 1699"/>
                <a:gd name="T66" fmla="*/ 1037 w 1726"/>
                <a:gd name="T67" fmla="*/ 86 h 1699"/>
                <a:gd name="T68" fmla="*/ 971 w 1726"/>
                <a:gd name="T69" fmla="*/ 73 h 1699"/>
                <a:gd name="T70" fmla="*/ 769 w 1726"/>
                <a:gd name="T71" fmla="*/ 64 h 1699"/>
                <a:gd name="T72" fmla="*/ 680 w 1726"/>
                <a:gd name="T73" fmla="*/ 83 h 1699"/>
                <a:gd name="T74" fmla="*/ 582 w 1726"/>
                <a:gd name="T75" fmla="*/ 99 h 1699"/>
                <a:gd name="T76" fmla="*/ 553 w 1726"/>
                <a:gd name="T77" fmla="*/ 120 h 1699"/>
                <a:gd name="T78" fmla="*/ 554 w 1726"/>
                <a:gd name="T79" fmla="*/ 129 h 1699"/>
                <a:gd name="T80" fmla="*/ 537 w 1726"/>
                <a:gd name="T81" fmla="*/ 155 h 1699"/>
                <a:gd name="T82" fmla="*/ 481 w 1726"/>
                <a:gd name="T83" fmla="*/ 159 h 1699"/>
                <a:gd name="T84" fmla="*/ 337 w 1726"/>
                <a:gd name="T85" fmla="*/ 255 h 1699"/>
                <a:gd name="T86" fmla="*/ 338 w 1726"/>
                <a:gd name="T87" fmla="*/ 278 h 1699"/>
                <a:gd name="T88" fmla="*/ 362 w 1726"/>
                <a:gd name="T89" fmla="*/ 307 h 1699"/>
                <a:gd name="T90" fmla="*/ 346 w 1726"/>
                <a:gd name="T91" fmla="*/ 367 h 1699"/>
                <a:gd name="T92" fmla="*/ 240 w 1726"/>
                <a:gd name="T93" fmla="*/ 463 h 1699"/>
                <a:gd name="T94" fmla="*/ 169 w 1726"/>
                <a:gd name="T95" fmla="*/ 494 h 1699"/>
                <a:gd name="T96" fmla="*/ 130 w 1726"/>
                <a:gd name="T97" fmla="*/ 519 h 1699"/>
                <a:gd name="T98" fmla="*/ 58 w 1726"/>
                <a:gd name="T99" fmla="*/ 802 h 1699"/>
                <a:gd name="T100" fmla="*/ 56 w 1726"/>
                <a:gd name="T101" fmla="*/ 866 h 1699"/>
                <a:gd name="T102" fmla="*/ 76 w 1726"/>
                <a:gd name="T103" fmla="*/ 852 h 1699"/>
                <a:gd name="T104" fmla="*/ 89 w 1726"/>
                <a:gd name="T105" fmla="*/ 874 h 1699"/>
                <a:gd name="T106" fmla="*/ 58 w 1726"/>
                <a:gd name="T107" fmla="*/ 896 h 1699"/>
                <a:gd name="T108" fmla="*/ 2 w 1726"/>
                <a:gd name="T109" fmla="*/ 846 h 1699"/>
                <a:gd name="T110" fmla="*/ 6 w 1726"/>
                <a:gd name="T111" fmla="*/ 733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26" h="1699">
                  <a:moveTo>
                    <a:pt x="6" y="733"/>
                  </a:moveTo>
                  <a:cubicBezTo>
                    <a:pt x="19" y="633"/>
                    <a:pt x="49" y="538"/>
                    <a:pt x="100" y="451"/>
                  </a:cubicBezTo>
                  <a:cubicBezTo>
                    <a:pt x="277" y="149"/>
                    <a:pt x="543" y="0"/>
                    <a:pt x="891" y="20"/>
                  </a:cubicBezTo>
                  <a:cubicBezTo>
                    <a:pt x="1177" y="36"/>
                    <a:pt x="1398" y="177"/>
                    <a:pt x="1549" y="422"/>
                  </a:cubicBezTo>
                  <a:cubicBezTo>
                    <a:pt x="1726" y="711"/>
                    <a:pt x="1707" y="1086"/>
                    <a:pt x="1501" y="1355"/>
                  </a:cubicBezTo>
                  <a:cubicBezTo>
                    <a:pt x="1320" y="1590"/>
                    <a:pt x="1078" y="1699"/>
                    <a:pt x="783" y="1687"/>
                  </a:cubicBezTo>
                  <a:cubicBezTo>
                    <a:pt x="432" y="1673"/>
                    <a:pt x="112" y="1409"/>
                    <a:pt x="26" y="1071"/>
                  </a:cubicBezTo>
                  <a:cubicBezTo>
                    <a:pt x="25" y="1069"/>
                    <a:pt x="26" y="1067"/>
                    <a:pt x="26" y="1065"/>
                  </a:cubicBezTo>
                  <a:cubicBezTo>
                    <a:pt x="27" y="1055"/>
                    <a:pt x="26" y="1047"/>
                    <a:pt x="22" y="1038"/>
                  </a:cubicBezTo>
                  <a:cubicBezTo>
                    <a:pt x="17" y="1028"/>
                    <a:pt x="21" y="1017"/>
                    <a:pt x="30" y="1012"/>
                  </a:cubicBezTo>
                  <a:cubicBezTo>
                    <a:pt x="40" y="1007"/>
                    <a:pt x="43" y="1019"/>
                    <a:pt x="48" y="1023"/>
                  </a:cubicBezTo>
                  <a:cubicBezTo>
                    <a:pt x="70" y="1041"/>
                    <a:pt x="73" y="1064"/>
                    <a:pt x="77" y="1089"/>
                  </a:cubicBezTo>
                  <a:cubicBezTo>
                    <a:pt x="80" y="1108"/>
                    <a:pt x="81" y="1131"/>
                    <a:pt x="103" y="1142"/>
                  </a:cubicBezTo>
                  <a:cubicBezTo>
                    <a:pt x="111" y="1146"/>
                    <a:pt x="112" y="1159"/>
                    <a:pt x="112" y="1168"/>
                  </a:cubicBezTo>
                  <a:cubicBezTo>
                    <a:pt x="113" y="1205"/>
                    <a:pt x="137" y="1231"/>
                    <a:pt x="157" y="1257"/>
                  </a:cubicBezTo>
                  <a:cubicBezTo>
                    <a:pt x="167" y="1272"/>
                    <a:pt x="177" y="1285"/>
                    <a:pt x="182" y="1301"/>
                  </a:cubicBezTo>
                  <a:cubicBezTo>
                    <a:pt x="187" y="1320"/>
                    <a:pt x="198" y="1333"/>
                    <a:pt x="211" y="1347"/>
                  </a:cubicBezTo>
                  <a:cubicBezTo>
                    <a:pt x="228" y="1366"/>
                    <a:pt x="245" y="1384"/>
                    <a:pt x="264" y="1401"/>
                  </a:cubicBezTo>
                  <a:cubicBezTo>
                    <a:pt x="278" y="1414"/>
                    <a:pt x="292" y="1425"/>
                    <a:pt x="303" y="1440"/>
                  </a:cubicBezTo>
                  <a:cubicBezTo>
                    <a:pt x="311" y="1451"/>
                    <a:pt x="322" y="1457"/>
                    <a:pt x="336" y="1456"/>
                  </a:cubicBezTo>
                  <a:cubicBezTo>
                    <a:pt x="352" y="1458"/>
                    <a:pt x="361" y="1472"/>
                    <a:pt x="373" y="1480"/>
                  </a:cubicBezTo>
                  <a:cubicBezTo>
                    <a:pt x="382" y="1485"/>
                    <a:pt x="388" y="1495"/>
                    <a:pt x="400" y="1494"/>
                  </a:cubicBezTo>
                  <a:cubicBezTo>
                    <a:pt x="414" y="1482"/>
                    <a:pt x="423" y="1488"/>
                    <a:pt x="430" y="1501"/>
                  </a:cubicBezTo>
                  <a:cubicBezTo>
                    <a:pt x="438" y="1529"/>
                    <a:pt x="464" y="1536"/>
                    <a:pt x="485" y="1547"/>
                  </a:cubicBezTo>
                  <a:cubicBezTo>
                    <a:pt x="569" y="1590"/>
                    <a:pt x="658" y="1617"/>
                    <a:pt x="751" y="1626"/>
                  </a:cubicBezTo>
                  <a:cubicBezTo>
                    <a:pt x="912" y="1643"/>
                    <a:pt x="1064" y="1611"/>
                    <a:pt x="1206" y="1534"/>
                  </a:cubicBezTo>
                  <a:cubicBezTo>
                    <a:pt x="1343" y="1460"/>
                    <a:pt x="1446" y="1353"/>
                    <a:pt x="1520" y="1216"/>
                  </a:cubicBezTo>
                  <a:cubicBezTo>
                    <a:pt x="1568" y="1127"/>
                    <a:pt x="1596" y="1033"/>
                    <a:pt x="1607" y="933"/>
                  </a:cubicBezTo>
                  <a:cubicBezTo>
                    <a:pt x="1622" y="793"/>
                    <a:pt x="1599" y="658"/>
                    <a:pt x="1540" y="530"/>
                  </a:cubicBezTo>
                  <a:cubicBezTo>
                    <a:pt x="1467" y="371"/>
                    <a:pt x="1353" y="249"/>
                    <a:pt x="1197" y="166"/>
                  </a:cubicBezTo>
                  <a:cubicBezTo>
                    <a:pt x="1190" y="162"/>
                    <a:pt x="1184" y="157"/>
                    <a:pt x="1175" y="159"/>
                  </a:cubicBezTo>
                  <a:cubicBezTo>
                    <a:pt x="1169" y="160"/>
                    <a:pt x="1163" y="159"/>
                    <a:pt x="1160" y="155"/>
                  </a:cubicBezTo>
                  <a:cubicBezTo>
                    <a:pt x="1145" y="131"/>
                    <a:pt x="1120" y="120"/>
                    <a:pt x="1098" y="105"/>
                  </a:cubicBezTo>
                  <a:cubicBezTo>
                    <a:pt x="1079" y="93"/>
                    <a:pt x="1058" y="91"/>
                    <a:pt x="1037" y="86"/>
                  </a:cubicBezTo>
                  <a:cubicBezTo>
                    <a:pt x="1016" y="81"/>
                    <a:pt x="993" y="76"/>
                    <a:pt x="971" y="73"/>
                  </a:cubicBezTo>
                  <a:cubicBezTo>
                    <a:pt x="904" y="62"/>
                    <a:pt x="837" y="60"/>
                    <a:pt x="769" y="64"/>
                  </a:cubicBezTo>
                  <a:cubicBezTo>
                    <a:pt x="738" y="66"/>
                    <a:pt x="710" y="75"/>
                    <a:pt x="680" y="83"/>
                  </a:cubicBezTo>
                  <a:cubicBezTo>
                    <a:pt x="648" y="91"/>
                    <a:pt x="615" y="95"/>
                    <a:pt x="582" y="99"/>
                  </a:cubicBezTo>
                  <a:cubicBezTo>
                    <a:pt x="570" y="101"/>
                    <a:pt x="555" y="102"/>
                    <a:pt x="553" y="120"/>
                  </a:cubicBezTo>
                  <a:cubicBezTo>
                    <a:pt x="553" y="123"/>
                    <a:pt x="554" y="126"/>
                    <a:pt x="554" y="129"/>
                  </a:cubicBezTo>
                  <a:cubicBezTo>
                    <a:pt x="557" y="144"/>
                    <a:pt x="553" y="154"/>
                    <a:pt x="537" y="155"/>
                  </a:cubicBezTo>
                  <a:cubicBezTo>
                    <a:pt x="517" y="142"/>
                    <a:pt x="500" y="148"/>
                    <a:pt x="481" y="159"/>
                  </a:cubicBezTo>
                  <a:cubicBezTo>
                    <a:pt x="430" y="187"/>
                    <a:pt x="381" y="217"/>
                    <a:pt x="337" y="255"/>
                  </a:cubicBezTo>
                  <a:cubicBezTo>
                    <a:pt x="325" y="264"/>
                    <a:pt x="325" y="270"/>
                    <a:pt x="338" y="278"/>
                  </a:cubicBezTo>
                  <a:cubicBezTo>
                    <a:pt x="349" y="285"/>
                    <a:pt x="357" y="295"/>
                    <a:pt x="362" y="307"/>
                  </a:cubicBezTo>
                  <a:cubicBezTo>
                    <a:pt x="372" y="330"/>
                    <a:pt x="367" y="353"/>
                    <a:pt x="346" y="367"/>
                  </a:cubicBezTo>
                  <a:cubicBezTo>
                    <a:pt x="307" y="395"/>
                    <a:pt x="271" y="426"/>
                    <a:pt x="240" y="463"/>
                  </a:cubicBezTo>
                  <a:cubicBezTo>
                    <a:pt x="222" y="484"/>
                    <a:pt x="198" y="497"/>
                    <a:pt x="169" y="494"/>
                  </a:cubicBezTo>
                  <a:cubicBezTo>
                    <a:pt x="149" y="491"/>
                    <a:pt x="138" y="500"/>
                    <a:pt x="130" y="519"/>
                  </a:cubicBezTo>
                  <a:cubicBezTo>
                    <a:pt x="90" y="609"/>
                    <a:pt x="63" y="703"/>
                    <a:pt x="58" y="802"/>
                  </a:cubicBezTo>
                  <a:cubicBezTo>
                    <a:pt x="57" y="823"/>
                    <a:pt x="53" y="844"/>
                    <a:pt x="56" y="866"/>
                  </a:cubicBezTo>
                  <a:cubicBezTo>
                    <a:pt x="64" y="862"/>
                    <a:pt x="65" y="849"/>
                    <a:pt x="76" y="852"/>
                  </a:cubicBezTo>
                  <a:cubicBezTo>
                    <a:pt x="86" y="856"/>
                    <a:pt x="92" y="863"/>
                    <a:pt x="89" y="874"/>
                  </a:cubicBezTo>
                  <a:cubicBezTo>
                    <a:pt x="84" y="888"/>
                    <a:pt x="72" y="894"/>
                    <a:pt x="58" y="896"/>
                  </a:cubicBezTo>
                  <a:cubicBezTo>
                    <a:pt x="27" y="899"/>
                    <a:pt x="3" y="877"/>
                    <a:pt x="2" y="846"/>
                  </a:cubicBezTo>
                  <a:cubicBezTo>
                    <a:pt x="0" y="808"/>
                    <a:pt x="4" y="770"/>
                    <a:pt x="6" y="733"/>
                  </a:cubicBezTo>
                  <a:close/>
                </a:path>
              </a:pathLst>
            </a:custGeom>
            <a:solidFill>
              <a:srgbClr val="384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113">
              <a:extLst>
                <a:ext uri="{FF2B5EF4-FFF2-40B4-BE49-F238E27FC236}">
                  <a16:creationId xmlns:a16="http://schemas.microsoft.com/office/drawing/2014/main" id="{5EAB522E-28C9-DA00-9A14-09868356B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" y="1584"/>
              <a:ext cx="464" cy="302"/>
            </a:xfrm>
            <a:custGeom>
              <a:avLst/>
              <a:gdLst>
                <a:gd name="T0" fmla="*/ 406 w 1232"/>
                <a:gd name="T1" fmla="*/ 797 h 801"/>
                <a:gd name="T2" fmla="*/ 411 w 1232"/>
                <a:gd name="T3" fmla="*/ 632 h 801"/>
                <a:gd name="T4" fmla="*/ 471 w 1232"/>
                <a:gd name="T5" fmla="*/ 605 h 801"/>
                <a:gd name="T6" fmla="*/ 539 w 1232"/>
                <a:gd name="T7" fmla="*/ 688 h 801"/>
                <a:gd name="T8" fmla="*/ 565 w 1232"/>
                <a:gd name="T9" fmla="*/ 639 h 801"/>
                <a:gd name="T10" fmla="*/ 636 w 1232"/>
                <a:gd name="T11" fmla="*/ 569 h 801"/>
                <a:gd name="T12" fmla="*/ 671 w 1232"/>
                <a:gd name="T13" fmla="*/ 716 h 801"/>
                <a:gd name="T14" fmla="*/ 776 w 1232"/>
                <a:gd name="T15" fmla="*/ 734 h 801"/>
                <a:gd name="T16" fmla="*/ 1122 w 1232"/>
                <a:gd name="T17" fmla="*/ 727 h 801"/>
                <a:gd name="T18" fmla="*/ 1169 w 1232"/>
                <a:gd name="T19" fmla="*/ 649 h 801"/>
                <a:gd name="T20" fmla="*/ 1010 w 1232"/>
                <a:gd name="T21" fmla="*/ 546 h 801"/>
                <a:gd name="T22" fmla="*/ 920 w 1232"/>
                <a:gd name="T23" fmla="*/ 338 h 801"/>
                <a:gd name="T24" fmla="*/ 950 w 1232"/>
                <a:gd name="T25" fmla="*/ 243 h 801"/>
                <a:gd name="T26" fmla="*/ 760 w 1232"/>
                <a:gd name="T27" fmla="*/ 136 h 801"/>
                <a:gd name="T28" fmla="*/ 603 w 1232"/>
                <a:gd name="T29" fmla="*/ 316 h 801"/>
                <a:gd name="T30" fmla="*/ 542 w 1232"/>
                <a:gd name="T31" fmla="*/ 379 h 801"/>
                <a:gd name="T32" fmla="*/ 520 w 1232"/>
                <a:gd name="T33" fmla="*/ 147 h 801"/>
                <a:gd name="T34" fmla="*/ 550 w 1232"/>
                <a:gd name="T35" fmla="*/ 78 h 801"/>
                <a:gd name="T36" fmla="*/ 460 w 1232"/>
                <a:gd name="T37" fmla="*/ 96 h 801"/>
                <a:gd name="T38" fmla="*/ 254 w 1232"/>
                <a:gd name="T39" fmla="*/ 58 h 801"/>
                <a:gd name="T40" fmla="*/ 112 w 1232"/>
                <a:gd name="T41" fmla="*/ 153 h 801"/>
                <a:gd name="T42" fmla="*/ 65 w 1232"/>
                <a:gd name="T43" fmla="*/ 237 h 801"/>
                <a:gd name="T44" fmla="*/ 333 w 1232"/>
                <a:gd name="T45" fmla="*/ 742 h 801"/>
                <a:gd name="T46" fmla="*/ 343 w 1232"/>
                <a:gd name="T47" fmla="*/ 760 h 801"/>
                <a:gd name="T48" fmla="*/ 230 w 1232"/>
                <a:gd name="T49" fmla="*/ 673 h 801"/>
                <a:gd name="T50" fmla="*/ 166 w 1232"/>
                <a:gd name="T51" fmla="*/ 569 h 801"/>
                <a:gd name="T52" fmla="*/ 108 w 1232"/>
                <a:gd name="T53" fmla="*/ 452 h 801"/>
                <a:gd name="T54" fmla="*/ 86 w 1232"/>
                <a:gd name="T55" fmla="*/ 428 h 801"/>
                <a:gd name="T56" fmla="*/ 70 w 1232"/>
                <a:gd name="T57" fmla="*/ 347 h 801"/>
                <a:gd name="T58" fmla="*/ 36 w 1232"/>
                <a:gd name="T59" fmla="*/ 316 h 801"/>
                <a:gd name="T60" fmla="*/ 31 w 1232"/>
                <a:gd name="T61" fmla="*/ 365 h 801"/>
                <a:gd name="T62" fmla="*/ 11 w 1232"/>
                <a:gd name="T63" fmla="*/ 33 h 801"/>
                <a:gd name="T64" fmla="*/ 12 w 1232"/>
                <a:gd name="T65" fmla="*/ 151 h 801"/>
                <a:gd name="T66" fmla="*/ 78 w 1232"/>
                <a:gd name="T67" fmla="*/ 152 h 801"/>
                <a:gd name="T68" fmla="*/ 103 w 1232"/>
                <a:gd name="T69" fmla="*/ 129 h 801"/>
                <a:gd name="T70" fmla="*/ 125 w 1232"/>
                <a:gd name="T71" fmla="*/ 64 h 801"/>
                <a:gd name="T72" fmla="*/ 145 w 1232"/>
                <a:gd name="T73" fmla="*/ 39 h 801"/>
                <a:gd name="T74" fmla="*/ 358 w 1232"/>
                <a:gd name="T75" fmla="*/ 54 h 801"/>
                <a:gd name="T76" fmla="*/ 455 w 1232"/>
                <a:gd name="T77" fmla="*/ 56 h 801"/>
                <a:gd name="T78" fmla="*/ 580 w 1232"/>
                <a:gd name="T79" fmla="*/ 54 h 801"/>
                <a:gd name="T80" fmla="*/ 535 w 1232"/>
                <a:gd name="T81" fmla="*/ 182 h 801"/>
                <a:gd name="T82" fmla="*/ 547 w 1232"/>
                <a:gd name="T83" fmla="*/ 339 h 801"/>
                <a:gd name="T84" fmla="*/ 566 w 1232"/>
                <a:gd name="T85" fmla="*/ 331 h 801"/>
                <a:gd name="T86" fmla="*/ 745 w 1232"/>
                <a:gd name="T87" fmla="*/ 102 h 801"/>
                <a:gd name="T88" fmla="*/ 982 w 1232"/>
                <a:gd name="T89" fmla="*/ 224 h 801"/>
                <a:gd name="T90" fmla="*/ 941 w 1232"/>
                <a:gd name="T91" fmla="*/ 372 h 801"/>
                <a:gd name="T92" fmla="*/ 1015 w 1232"/>
                <a:gd name="T93" fmla="*/ 501 h 801"/>
                <a:gd name="T94" fmla="*/ 1148 w 1232"/>
                <a:gd name="T95" fmla="*/ 585 h 801"/>
                <a:gd name="T96" fmla="*/ 1180 w 1232"/>
                <a:gd name="T97" fmla="*/ 746 h 801"/>
                <a:gd name="T98" fmla="*/ 1022 w 1232"/>
                <a:gd name="T99" fmla="*/ 774 h 801"/>
                <a:gd name="T100" fmla="*/ 703 w 1232"/>
                <a:gd name="T101" fmla="*/ 767 h 801"/>
                <a:gd name="T102" fmla="*/ 622 w 1232"/>
                <a:gd name="T103" fmla="*/ 743 h 801"/>
                <a:gd name="T104" fmla="*/ 619 w 1232"/>
                <a:gd name="T105" fmla="*/ 607 h 801"/>
                <a:gd name="T106" fmla="*/ 604 w 1232"/>
                <a:gd name="T107" fmla="*/ 611 h 801"/>
                <a:gd name="T108" fmla="*/ 571 w 1232"/>
                <a:gd name="T109" fmla="*/ 729 h 801"/>
                <a:gd name="T110" fmla="*/ 461 w 1232"/>
                <a:gd name="T111" fmla="*/ 647 h 801"/>
                <a:gd name="T112" fmla="*/ 462 w 1232"/>
                <a:gd name="T113" fmla="*/ 622 h 801"/>
                <a:gd name="T114" fmla="*/ 432 w 1232"/>
                <a:gd name="T115" fmla="*/ 686 h 801"/>
                <a:gd name="T116" fmla="*/ 421 w 1232"/>
                <a:gd name="T117" fmla="*/ 765 h 801"/>
                <a:gd name="T118" fmla="*/ 426 w 1232"/>
                <a:gd name="T119" fmla="*/ 760 h 801"/>
                <a:gd name="T120" fmla="*/ 436 w 1232"/>
                <a:gd name="T121" fmla="*/ 77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32" h="801">
                  <a:moveTo>
                    <a:pt x="431" y="801"/>
                  </a:moveTo>
                  <a:cubicBezTo>
                    <a:pt x="425" y="787"/>
                    <a:pt x="415" y="794"/>
                    <a:pt x="406" y="797"/>
                  </a:cubicBezTo>
                  <a:cubicBezTo>
                    <a:pt x="393" y="788"/>
                    <a:pt x="398" y="774"/>
                    <a:pt x="397" y="762"/>
                  </a:cubicBezTo>
                  <a:cubicBezTo>
                    <a:pt x="397" y="718"/>
                    <a:pt x="397" y="674"/>
                    <a:pt x="411" y="632"/>
                  </a:cubicBezTo>
                  <a:cubicBezTo>
                    <a:pt x="414" y="622"/>
                    <a:pt x="417" y="613"/>
                    <a:pt x="424" y="605"/>
                  </a:cubicBezTo>
                  <a:cubicBezTo>
                    <a:pt x="436" y="593"/>
                    <a:pt x="455" y="593"/>
                    <a:pt x="471" y="605"/>
                  </a:cubicBezTo>
                  <a:cubicBezTo>
                    <a:pt x="486" y="616"/>
                    <a:pt x="497" y="632"/>
                    <a:pt x="508" y="647"/>
                  </a:cubicBezTo>
                  <a:cubicBezTo>
                    <a:pt x="518" y="661"/>
                    <a:pt x="528" y="675"/>
                    <a:pt x="539" y="688"/>
                  </a:cubicBezTo>
                  <a:cubicBezTo>
                    <a:pt x="547" y="699"/>
                    <a:pt x="553" y="696"/>
                    <a:pt x="557" y="686"/>
                  </a:cubicBezTo>
                  <a:cubicBezTo>
                    <a:pt x="564" y="671"/>
                    <a:pt x="565" y="655"/>
                    <a:pt x="565" y="639"/>
                  </a:cubicBezTo>
                  <a:cubicBezTo>
                    <a:pt x="565" y="621"/>
                    <a:pt x="564" y="603"/>
                    <a:pt x="570" y="585"/>
                  </a:cubicBezTo>
                  <a:cubicBezTo>
                    <a:pt x="582" y="553"/>
                    <a:pt x="611" y="546"/>
                    <a:pt x="636" y="569"/>
                  </a:cubicBezTo>
                  <a:cubicBezTo>
                    <a:pt x="664" y="596"/>
                    <a:pt x="672" y="632"/>
                    <a:pt x="676" y="669"/>
                  </a:cubicBezTo>
                  <a:cubicBezTo>
                    <a:pt x="677" y="685"/>
                    <a:pt x="674" y="701"/>
                    <a:pt x="671" y="716"/>
                  </a:cubicBezTo>
                  <a:cubicBezTo>
                    <a:pt x="668" y="727"/>
                    <a:pt x="676" y="726"/>
                    <a:pt x="682" y="727"/>
                  </a:cubicBezTo>
                  <a:cubicBezTo>
                    <a:pt x="713" y="733"/>
                    <a:pt x="745" y="732"/>
                    <a:pt x="776" y="734"/>
                  </a:cubicBezTo>
                  <a:cubicBezTo>
                    <a:pt x="861" y="738"/>
                    <a:pt x="946" y="743"/>
                    <a:pt x="1031" y="736"/>
                  </a:cubicBezTo>
                  <a:cubicBezTo>
                    <a:pt x="1061" y="733"/>
                    <a:pt x="1092" y="733"/>
                    <a:pt x="1122" y="727"/>
                  </a:cubicBezTo>
                  <a:cubicBezTo>
                    <a:pt x="1136" y="725"/>
                    <a:pt x="1149" y="720"/>
                    <a:pt x="1161" y="712"/>
                  </a:cubicBezTo>
                  <a:cubicBezTo>
                    <a:pt x="1184" y="696"/>
                    <a:pt x="1188" y="671"/>
                    <a:pt x="1169" y="649"/>
                  </a:cubicBezTo>
                  <a:cubicBezTo>
                    <a:pt x="1157" y="637"/>
                    <a:pt x="1144" y="627"/>
                    <a:pt x="1130" y="619"/>
                  </a:cubicBezTo>
                  <a:cubicBezTo>
                    <a:pt x="1089" y="596"/>
                    <a:pt x="1048" y="573"/>
                    <a:pt x="1010" y="546"/>
                  </a:cubicBezTo>
                  <a:cubicBezTo>
                    <a:pt x="973" y="517"/>
                    <a:pt x="936" y="488"/>
                    <a:pt x="910" y="447"/>
                  </a:cubicBezTo>
                  <a:cubicBezTo>
                    <a:pt x="885" y="408"/>
                    <a:pt x="889" y="372"/>
                    <a:pt x="920" y="338"/>
                  </a:cubicBezTo>
                  <a:cubicBezTo>
                    <a:pt x="928" y="330"/>
                    <a:pt x="934" y="321"/>
                    <a:pt x="941" y="313"/>
                  </a:cubicBezTo>
                  <a:cubicBezTo>
                    <a:pt x="961" y="292"/>
                    <a:pt x="961" y="267"/>
                    <a:pt x="950" y="243"/>
                  </a:cubicBezTo>
                  <a:cubicBezTo>
                    <a:pt x="934" y="209"/>
                    <a:pt x="911" y="181"/>
                    <a:pt x="883" y="156"/>
                  </a:cubicBezTo>
                  <a:cubicBezTo>
                    <a:pt x="847" y="123"/>
                    <a:pt x="805" y="117"/>
                    <a:pt x="760" y="136"/>
                  </a:cubicBezTo>
                  <a:cubicBezTo>
                    <a:pt x="708" y="158"/>
                    <a:pt x="662" y="189"/>
                    <a:pt x="626" y="234"/>
                  </a:cubicBezTo>
                  <a:cubicBezTo>
                    <a:pt x="607" y="258"/>
                    <a:pt x="597" y="284"/>
                    <a:pt x="603" y="316"/>
                  </a:cubicBezTo>
                  <a:cubicBezTo>
                    <a:pt x="604" y="322"/>
                    <a:pt x="604" y="329"/>
                    <a:pt x="604" y="336"/>
                  </a:cubicBezTo>
                  <a:cubicBezTo>
                    <a:pt x="603" y="373"/>
                    <a:pt x="576" y="393"/>
                    <a:pt x="542" y="379"/>
                  </a:cubicBezTo>
                  <a:cubicBezTo>
                    <a:pt x="490" y="357"/>
                    <a:pt x="430" y="266"/>
                    <a:pt x="468" y="195"/>
                  </a:cubicBezTo>
                  <a:cubicBezTo>
                    <a:pt x="480" y="173"/>
                    <a:pt x="499" y="160"/>
                    <a:pt x="520" y="147"/>
                  </a:cubicBezTo>
                  <a:cubicBezTo>
                    <a:pt x="530" y="140"/>
                    <a:pt x="540" y="134"/>
                    <a:pt x="548" y="125"/>
                  </a:cubicBezTo>
                  <a:cubicBezTo>
                    <a:pt x="562" y="109"/>
                    <a:pt x="562" y="93"/>
                    <a:pt x="550" y="78"/>
                  </a:cubicBezTo>
                  <a:cubicBezTo>
                    <a:pt x="536" y="61"/>
                    <a:pt x="520" y="58"/>
                    <a:pt x="502" y="69"/>
                  </a:cubicBezTo>
                  <a:cubicBezTo>
                    <a:pt x="488" y="78"/>
                    <a:pt x="475" y="88"/>
                    <a:pt x="460" y="96"/>
                  </a:cubicBezTo>
                  <a:cubicBezTo>
                    <a:pt x="439" y="107"/>
                    <a:pt x="417" y="110"/>
                    <a:pt x="396" y="104"/>
                  </a:cubicBezTo>
                  <a:cubicBezTo>
                    <a:pt x="348" y="91"/>
                    <a:pt x="300" y="77"/>
                    <a:pt x="254" y="58"/>
                  </a:cubicBezTo>
                  <a:cubicBezTo>
                    <a:pt x="189" y="31"/>
                    <a:pt x="170" y="51"/>
                    <a:pt x="140" y="98"/>
                  </a:cubicBezTo>
                  <a:cubicBezTo>
                    <a:pt x="129" y="115"/>
                    <a:pt x="121" y="135"/>
                    <a:pt x="112" y="153"/>
                  </a:cubicBezTo>
                  <a:cubicBezTo>
                    <a:pt x="101" y="176"/>
                    <a:pt x="89" y="197"/>
                    <a:pt x="72" y="215"/>
                  </a:cubicBezTo>
                  <a:cubicBezTo>
                    <a:pt x="66" y="221"/>
                    <a:pt x="64" y="228"/>
                    <a:pt x="65" y="237"/>
                  </a:cubicBezTo>
                  <a:cubicBezTo>
                    <a:pt x="81" y="365"/>
                    <a:pt x="123" y="484"/>
                    <a:pt x="197" y="591"/>
                  </a:cubicBezTo>
                  <a:cubicBezTo>
                    <a:pt x="236" y="647"/>
                    <a:pt x="281" y="698"/>
                    <a:pt x="333" y="742"/>
                  </a:cubicBezTo>
                  <a:cubicBezTo>
                    <a:pt x="337" y="746"/>
                    <a:pt x="341" y="749"/>
                    <a:pt x="343" y="754"/>
                  </a:cubicBezTo>
                  <a:cubicBezTo>
                    <a:pt x="344" y="756"/>
                    <a:pt x="344" y="758"/>
                    <a:pt x="343" y="760"/>
                  </a:cubicBezTo>
                  <a:cubicBezTo>
                    <a:pt x="327" y="763"/>
                    <a:pt x="315" y="758"/>
                    <a:pt x="305" y="745"/>
                  </a:cubicBezTo>
                  <a:cubicBezTo>
                    <a:pt x="284" y="717"/>
                    <a:pt x="252" y="699"/>
                    <a:pt x="230" y="673"/>
                  </a:cubicBezTo>
                  <a:cubicBezTo>
                    <a:pt x="209" y="648"/>
                    <a:pt x="180" y="626"/>
                    <a:pt x="178" y="589"/>
                  </a:cubicBezTo>
                  <a:cubicBezTo>
                    <a:pt x="177" y="582"/>
                    <a:pt x="172" y="575"/>
                    <a:pt x="166" y="569"/>
                  </a:cubicBezTo>
                  <a:cubicBezTo>
                    <a:pt x="142" y="542"/>
                    <a:pt x="118" y="515"/>
                    <a:pt x="114" y="477"/>
                  </a:cubicBezTo>
                  <a:cubicBezTo>
                    <a:pt x="113" y="469"/>
                    <a:pt x="111" y="461"/>
                    <a:pt x="108" y="452"/>
                  </a:cubicBezTo>
                  <a:cubicBezTo>
                    <a:pt x="107" y="447"/>
                    <a:pt x="105" y="441"/>
                    <a:pt x="97" y="440"/>
                  </a:cubicBezTo>
                  <a:cubicBezTo>
                    <a:pt x="90" y="440"/>
                    <a:pt x="87" y="435"/>
                    <a:pt x="86" y="428"/>
                  </a:cubicBezTo>
                  <a:cubicBezTo>
                    <a:pt x="82" y="405"/>
                    <a:pt x="69" y="383"/>
                    <a:pt x="74" y="357"/>
                  </a:cubicBezTo>
                  <a:cubicBezTo>
                    <a:pt x="75" y="353"/>
                    <a:pt x="74" y="349"/>
                    <a:pt x="70" y="347"/>
                  </a:cubicBezTo>
                  <a:cubicBezTo>
                    <a:pt x="58" y="341"/>
                    <a:pt x="49" y="332"/>
                    <a:pt x="45" y="319"/>
                  </a:cubicBezTo>
                  <a:cubicBezTo>
                    <a:pt x="44" y="315"/>
                    <a:pt x="39" y="312"/>
                    <a:pt x="36" y="316"/>
                  </a:cubicBezTo>
                  <a:cubicBezTo>
                    <a:pt x="32" y="322"/>
                    <a:pt x="23" y="330"/>
                    <a:pt x="30" y="337"/>
                  </a:cubicBezTo>
                  <a:cubicBezTo>
                    <a:pt x="41" y="347"/>
                    <a:pt x="34" y="356"/>
                    <a:pt x="31" y="365"/>
                  </a:cubicBezTo>
                  <a:cubicBezTo>
                    <a:pt x="14" y="316"/>
                    <a:pt x="8" y="264"/>
                    <a:pt x="4" y="213"/>
                  </a:cubicBezTo>
                  <a:cubicBezTo>
                    <a:pt x="0" y="153"/>
                    <a:pt x="0" y="93"/>
                    <a:pt x="11" y="33"/>
                  </a:cubicBezTo>
                  <a:cubicBezTo>
                    <a:pt x="17" y="40"/>
                    <a:pt x="13" y="47"/>
                    <a:pt x="12" y="54"/>
                  </a:cubicBezTo>
                  <a:cubicBezTo>
                    <a:pt x="8" y="86"/>
                    <a:pt x="9" y="119"/>
                    <a:pt x="12" y="151"/>
                  </a:cubicBezTo>
                  <a:cubicBezTo>
                    <a:pt x="15" y="183"/>
                    <a:pt x="50" y="200"/>
                    <a:pt x="75" y="185"/>
                  </a:cubicBezTo>
                  <a:cubicBezTo>
                    <a:pt x="95" y="174"/>
                    <a:pt x="96" y="168"/>
                    <a:pt x="78" y="152"/>
                  </a:cubicBezTo>
                  <a:cubicBezTo>
                    <a:pt x="74" y="141"/>
                    <a:pt x="80" y="133"/>
                    <a:pt x="89" y="128"/>
                  </a:cubicBezTo>
                  <a:cubicBezTo>
                    <a:pt x="94" y="127"/>
                    <a:pt x="98" y="134"/>
                    <a:pt x="103" y="129"/>
                  </a:cubicBezTo>
                  <a:cubicBezTo>
                    <a:pt x="104" y="121"/>
                    <a:pt x="95" y="121"/>
                    <a:pt x="93" y="116"/>
                  </a:cubicBezTo>
                  <a:cubicBezTo>
                    <a:pt x="96" y="94"/>
                    <a:pt x="104" y="74"/>
                    <a:pt x="125" y="64"/>
                  </a:cubicBezTo>
                  <a:cubicBezTo>
                    <a:pt x="137" y="70"/>
                    <a:pt x="147" y="64"/>
                    <a:pt x="147" y="52"/>
                  </a:cubicBezTo>
                  <a:cubicBezTo>
                    <a:pt x="147" y="47"/>
                    <a:pt x="144" y="43"/>
                    <a:pt x="145" y="39"/>
                  </a:cubicBezTo>
                  <a:cubicBezTo>
                    <a:pt x="162" y="12"/>
                    <a:pt x="197" y="0"/>
                    <a:pt x="233" y="12"/>
                  </a:cubicBezTo>
                  <a:cubicBezTo>
                    <a:pt x="275" y="25"/>
                    <a:pt x="316" y="41"/>
                    <a:pt x="358" y="54"/>
                  </a:cubicBezTo>
                  <a:cubicBezTo>
                    <a:pt x="377" y="60"/>
                    <a:pt x="396" y="67"/>
                    <a:pt x="416" y="68"/>
                  </a:cubicBezTo>
                  <a:cubicBezTo>
                    <a:pt x="430" y="68"/>
                    <a:pt x="443" y="65"/>
                    <a:pt x="455" y="56"/>
                  </a:cubicBezTo>
                  <a:cubicBezTo>
                    <a:pt x="466" y="47"/>
                    <a:pt x="478" y="39"/>
                    <a:pt x="491" y="33"/>
                  </a:cubicBezTo>
                  <a:cubicBezTo>
                    <a:pt x="522" y="18"/>
                    <a:pt x="560" y="27"/>
                    <a:pt x="580" y="54"/>
                  </a:cubicBezTo>
                  <a:cubicBezTo>
                    <a:pt x="603" y="86"/>
                    <a:pt x="601" y="122"/>
                    <a:pt x="575" y="149"/>
                  </a:cubicBezTo>
                  <a:cubicBezTo>
                    <a:pt x="563" y="162"/>
                    <a:pt x="549" y="172"/>
                    <a:pt x="535" y="182"/>
                  </a:cubicBezTo>
                  <a:cubicBezTo>
                    <a:pt x="488" y="214"/>
                    <a:pt x="481" y="255"/>
                    <a:pt x="512" y="302"/>
                  </a:cubicBezTo>
                  <a:cubicBezTo>
                    <a:pt x="522" y="316"/>
                    <a:pt x="534" y="328"/>
                    <a:pt x="547" y="339"/>
                  </a:cubicBezTo>
                  <a:cubicBezTo>
                    <a:pt x="551" y="343"/>
                    <a:pt x="556" y="346"/>
                    <a:pt x="562" y="343"/>
                  </a:cubicBezTo>
                  <a:cubicBezTo>
                    <a:pt x="567" y="341"/>
                    <a:pt x="567" y="336"/>
                    <a:pt x="566" y="331"/>
                  </a:cubicBezTo>
                  <a:cubicBezTo>
                    <a:pt x="553" y="249"/>
                    <a:pt x="599" y="198"/>
                    <a:pt x="658" y="153"/>
                  </a:cubicBezTo>
                  <a:cubicBezTo>
                    <a:pt x="685" y="133"/>
                    <a:pt x="714" y="116"/>
                    <a:pt x="745" y="102"/>
                  </a:cubicBezTo>
                  <a:cubicBezTo>
                    <a:pt x="801" y="77"/>
                    <a:pt x="864" y="87"/>
                    <a:pt x="908" y="130"/>
                  </a:cubicBezTo>
                  <a:cubicBezTo>
                    <a:pt x="937" y="157"/>
                    <a:pt x="964" y="187"/>
                    <a:pt x="982" y="224"/>
                  </a:cubicBezTo>
                  <a:cubicBezTo>
                    <a:pt x="1003" y="270"/>
                    <a:pt x="999" y="307"/>
                    <a:pt x="964" y="345"/>
                  </a:cubicBezTo>
                  <a:cubicBezTo>
                    <a:pt x="955" y="353"/>
                    <a:pt x="948" y="362"/>
                    <a:pt x="941" y="372"/>
                  </a:cubicBezTo>
                  <a:cubicBezTo>
                    <a:pt x="929" y="391"/>
                    <a:pt x="930" y="408"/>
                    <a:pt x="941" y="427"/>
                  </a:cubicBezTo>
                  <a:cubicBezTo>
                    <a:pt x="959" y="458"/>
                    <a:pt x="988" y="479"/>
                    <a:pt x="1015" y="501"/>
                  </a:cubicBezTo>
                  <a:cubicBezTo>
                    <a:pt x="1022" y="508"/>
                    <a:pt x="1031" y="513"/>
                    <a:pt x="1039" y="519"/>
                  </a:cubicBezTo>
                  <a:cubicBezTo>
                    <a:pt x="1073" y="544"/>
                    <a:pt x="1110" y="566"/>
                    <a:pt x="1148" y="585"/>
                  </a:cubicBezTo>
                  <a:cubicBezTo>
                    <a:pt x="1170" y="597"/>
                    <a:pt x="1190" y="611"/>
                    <a:pt x="1204" y="632"/>
                  </a:cubicBezTo>
                  <a:cubicBezTo>
                    <a:pt x="1232" y="673"/>
                    <a:pt x="1222" y="720"/>
                    <a:pt x="1180" y="746"/>
                  </a:cubicBezTo>
                  <a:cubicBezTo>
                    <a:pt x="1162" y="756"/>
                    <a:pt x="1143" y="763"/>
                    <a:pt x="1123" y="766"/>
                  </a:cubicBezTo>
                  <a:cubicBezTo>
                    <a:pt x="1090" y="771"/>
                    <a:pt x="1056" y="775"/>
                    <a:pt x="1022" y="774"/>
                  </a:cubicBezTo>
                  <a:cubicBezTo>
                    <a:pt x="992" y="774"/>
                    <a:pt x="963" y="780"/>
                    <a:pt x="932" y="778"/>
                  </a:cubicBezTo>
                  <a:cubicBezTo>
                    <a:pt x="856" y="775"/>
                    <a:pt x="780" y="774"/>
                    <a:pt x="703" y="767"/>
                  </a:cubicBezTo>
                  <a:cubicBezTo>
                    <a:pt x="683" y="765"/>
                    <a:pt x="662" y="766"/>
                    <a:pt x="642" y="762"/>
                  </a:cubicBezTo>
                  <a:cubicBezTo>
                    <a:pt x="631" y="760"/>
                    <a:pt x="623" y="756"/>
                    <a:pt x="622" y="743"/>
                  </a:cubicBezTo>
                  <a:cubicBezTo>
                    <a:pt x="629" y="719"/>
                    <a:pt x="640" y="695"/>
                    <a:pt x="637" y="668"/>
                  </a:cubicBezTo>
                  <a:cubicBezTo>
                    <a:pt x="635" y="646"/>
                    <a:pt x="630" y="626"/>
                    <a:pt x="619" y="607"/>
                  </a:cubicBezTo>
                  <a:cubicBezTo>
                    <a:pt x="617" y="604"/>
                    <a:pt x="614" y="598"/>
                    <a:pt x="608" y="600"/>
                  </a:cubicBezTo>
                  <a:cubicBezTo>
                    <a:pt x="604" y="602"/>
                    <a:pt x="604" y="607"/>
                    <a:pt x="604" y="611"/>
                  </a:cubicBezTo>
                  <a:cubicBezTo>
                    <a:pt x="603" y="624"/>
                    <a:pt x="604" y="637"/>
                    <a:pt x="604" y="651"/>
                  </a:cubicBezTo>
                  <a:cubicBezTo>
                    <a:pt x="602" y="681"/>
                    <a:pt x="594" y="709"/>
                    <a:pt x="571" y="729"/>
                  </a:cubicBezTo>
                  <a:cubicBezTo>
                    <a:pt x="551" y="746"/>
                    <a:pt x="535" y="745"/>
                    <a:pt x="520" y="725"/>
                  </a:cubicBezTo>
                  <a:cubicBezTo>
                    <a:pt x="500" y="700"/>
                    <a:pt x="480" y="673"/>
                    <a:pt x="461" y="647"/>
                  </a:cubicBezTo>
                  <a:cubicBezTo>
                    <a:pt x="457" y="642"/>
                    <a:pt x="454" y="637"/>
                    <a:pt x="453" y="631"/>
                  </a:cubicBezTo>
                  <a:cubicBezTo>
                    <a:pt x="453" y="625"/>
                    <a:pt x="461" y="627"/>
                    <a:pt x="462" y="622"/>
                  </a:cubicBezTo>
                  <a:cubicBezTo>
                    <a:pt x="432" y="624"/>
                    <a:pt x="429" y="630"/>
                    <a:pt x="441" y="659"/>
                  </a:cubicBezTo>
                  <a:cubicBezTo>
                    <a:pt x="439" y="668"/>
                    <a:pt x="443" y="679"/>
                    <a:pt x="432" y="686"/>
                  </a:cubicBezTo>
                  <a:cubicBezTo>
                    <a:pt x="427" y="685"/>
                    <a:pt x="422" y="676"/>
                    <a:pt x="419" y="688"/>
                  </a:cubicBezTo>
                  <a:cubicBezTo>
                    <a:pt x="413" y="714"/>
                    <a:pt x="420" y="739"/>
                    <a:pt x="421" y="765"/>
                  </a:cubicBezTo>
                  <a:cubicBezTo>
                    <a:pt x="421" y="767"/>
                    <a:pt x="422" y="768"/>
                    <a:pt x="423" y="765"/>
                  </a:cubicBezTo>
                  <a:cubicBezTo>
                    <a:pt x="424" y="763"/>
                    <a:pt x="425" y="761"/>
                    <a:pt x="426" y="760"/>
                  </a:cubicBezTo>
                  <a:cubicBezTo>
                    <a:pt x="429" y="759"/>
                    <a:pt x="431" y="760"/>
                    <a:pt x="432" y="761"/>
                  </a:cubicBezTo>
                  <a:cubicBezTo>
                    <a:pt x="434" y="764"/>
                    <a:pt x="435" y="767"/>
                    <a:pt x="436" y="770"/>
                  </a:cubicBezTo>
                  <a:cubicBezTo>
                    <a:pt x="436" y="781"/>
                    <a:pt x="438" y="791"/>
                    <a:pt x="431" y="801"/>
                  </a:cubicBezTo>
                  <a:close/>
                </a:path>
              </a:pathLst>
            </a:custGeom>
            <a:solidFill>
              <a:srgbClr val="334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114">
              <a:extLst>
                <a:ext uri="{FF2B5EF4-FFF2-40B4-BE49-F238E27FC236}">
                  <a16:creationId xmlns:a16="http://schemas.microsoft.com/office/drawing/2014/main" id="{DD5081F3-47D5-4E03-2558-45113BDD4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" y="1188"/>
              <a:ext cx="134" cy="129"/>
            </a:xfrm>
            <a:custGeom>
              <a:avLst/>
              <a:gdLst>
                <a:gd name="T0" fmla="*/ 98 w 357"/>
                <a:gd name="T1" fmla="*/ 1 h 342"/>
                <a:gd name="T2" fmla="*/ 134 w 357"/>
                <a:gd name="T3" fmla="*/ 16 h 342"/>
                <a:gd name="T4" fmla="*/ 237 w 357"/>
                <a:gd name="T5" fmla="*/ 19 h 342"/>
                <a:gd name="T6" fmla="*/ 244 w 357"/>
                <a:gd name="T7" fmla="*/ 16 h 342"/>
                <a:gd name="T8" fmla="*/ 293 w 357"/>
                <a:gd name="T9" fmla="*/ 14 h 342"/>
                <a:gd name="T10" fmla="*/ 303 w 357"/>
                <a:gd name="T11" fmla="*/ 61 h 342"/>
                <a:gd name="T12" fmla="*/ 294 w 357"/>
                <a:gd name="T13" fmla="*/ 106 h 342"/>
                <a:gd name="T14" fmla="*/ 304 w 357"/>
                <a:gd name="T15" fmla="*/ 143 h 342"/>
                <a:gd name="T16" fmla="*/ 343 w 357"/>
                <a:gd name="T17" fmla="*/ 183 h 342"/>
                <a:gd name="T18" fmla="*/ 352 w 357"/>
                <a:gd name="T19" fmla="*/ 220 h 342"/>
                <a:gd name="T20" fmla="*/ 323 w 357"/>
                <a:gd name="T21" fmla="*/ 243 h 342"/>
                <a:gd name="T22" fmla="*/ 259 w 357"/>
                <a:gd name="T23" fmla="*/ 250 h 342"/>
                <a:gd name="T24" fmla="*/ 236 w 357"/>
                <a:gd name="T25" fmla="*/ 265 h 342"/>
                <a:gd name="T26" fmla="*/ 207 w 357"/>
                <a:gd name="T27" fmla="*/ 320 h 342"/>
                <a:gd name="T28" fmla="*/ 173 w 357"/>
                <a:gd name="T29" fmla="*/ 341 h 342"/>
                <a:gd name="T30" fmla="*/ 142 w 357"/>
                <a:gd name="T31" fmla="*/ 317 h 342"/>
                <a:gd name="T32" fmla="*/ 117 w 357"/>
                <a:gd name="T33" fmla="*/ 260 h 342"/>
                <a:gd name="T34" fmla="*/ 96 w 357"/>
                <a:gd name="T35" fmla="*/ 245 h 342"/>
                <a:gd name="T36" fmla="*/ 35 w 357"/>
                <a:gd name="T37" fmla="*/ 234 h 342"/>
                <a:gd name="T38" fmla="*/ 4 w 357"/>
                <a:gd name="T39" fmla="*/ 207 h 342"/>
                <a:gd name="T40" fmla="*/ 18 w 357"/>
                <a:gd name="T41" fmla="*/ 170 h 342"/>
                <a:gd name="T42" fmla="*/ 49 w 357"/>
                <a:gd name="T43" fmla="*/ 142 h 342"/>
                <a:gd name="T44" fmla="*/ 69 w 357"/>
                <a:gd name="T45" fmla="*/ 84 h 342"/>
                <a:gd name="T46" fmla="*/ 63 w 357"/>
                <a:gd name="T47" fmla="*/ 38 h 342"/>
                <a:gd name="T48" fmla="*/ 98 w 357"/>
                <a:gd name="T49" fmla="*/ 1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7" h="342">
                  <a:moveTo>
                    <a:pt x="98" y="1"/>
                  </a:moveTo>
                  <a:cubicBezTo>
                    <a:pt x="112" y="0"/>
                    <a:pt x="124" y="8"/>
                    <a:pt x="134" y="16"/>
                  </a:cubicBezTo>
                  <a:cubicBezTo>
                    <a:pt x="168" y="45"/>
                    <a:pt x="202" y="46"/>
                    <a:pt x="237" y="19"/>
                  </a:cubicBezTo>
                  <a:cubicBezTo>
                    <a:pt x="239" y="18"/>
                    <a:pt x="242" y="17"/>
                    <a:pt x="244" y="16"/>
                  </a:cubicBezTo>
                  <a:cubicBezTo>
                    <a:pt x="260" y="7"/>
                    <a:pt x="276" y="1"/>
                    <a:pt x="293" y="14"/>
                  </a:cubicBezTo>
                  <a:cubicBezTo>
                    <a:pt x="309" y="27"/>
                    <a:pt x="307" y="44"/>
                    <a:pt x="303" y="61"/>
                  </a:cubicBezTo>
                  <a:cubicBezTo>
                    <a:pt x="299" y="76"/>
                    <a:pt x="298" y="92"/>
                    <a:pt x="294" y="106"/>
                  </a:cubicBezTo>
                  <a:cubicBezTo>
                    <a:pt x="288" y="122"/>
                    <a:pt x="293" y="132"/>
                    <a:pt x="304" y="143"/>
                  </a:cubicBezTo>
                  <a:cubicBezTo>
                    <a:pt x="318" y="156"/>
                    <a:pt x="330" y="170"/>
                    <a:pt x="343" y="183"/>
                  </a:cubicBezTo>
                  <a:cubicBezTo>
                    <a:pt x="353" y="194"/>
                    <a:pt x="357" y="206"/>
                    <a:pt x="352" y="220"/>
                  </a:cubicBezTo>
                  <a:cubicBezTo>
                    <a:pt x="347" y="234"/>
                    <a:pt x="337" y="241"/>
                    <a:pt x="323" y="243"/>
                  </a:cubicBezTo>
                  <a:cubicBezTo>
                    <a:pt x="302" y="246"/>
                    <a:pt x="281" y="248"/>
                    <a:pt x="259" y="250"/>
                  </a:cubicBezTo>
                  <a:cubicBezTo>
                    <a:pt x="248" y="251"/>
                    <a:pt x="241" y="255"/>
                    <a:pt x="236" y="265"/>
                  </a:cubicBezTo>
                  <a:cubicBezTo>
                    <a:pt x="227" y="284"/>
                    <a:pt x="217" y="302"/>
                    <a:pt x="207" y="320"/>
                  </a:cubicBezTo>
                  <a:cubicBezTo>
                    <a:pt x="200" y="333"/>
                    <a:pt x="189" y="342"/>
                    <a:pt x="173" y="341"/>
                  </a:cubicBezTo>
                  <a:cubicBezTo>
                    <a:pt x="158" y="340"/>
                    <a:pt x="148" y="331"/>
                    <a:pt x="142" y="317"/>
                  </a:cubicBezTo>
                  <a:cubicBezTo>
                    <a:pt x="134" y="298"/>
                    <a:pt x="125" y="279"/>
                    <a:pt x="117" y="260"/>
                  </a:cubicBezTo>
                  <a:cubicBezTo>
                    <a:pt x="113" y="251"/>
                    <a:pt x="107" y="246"/>
                    <a:pt x="96" y="245"/>
                  </a:cubicBezTo>
                  <a:cubicBezTo>
                    <a:pt x="76" y="242"/>
                    <a:pt x="56" y="237"/>
                    <a:pt x="35" y="234"/>
                  </a:cubicBezTo>
                  <a:cubicBezTo>
                    <a:pt x="19" y="231"/>
                    <a:pt x="8" y="223"/>
                    <a:pt x="4" y="207"/>
                  </a:cubicBezTo>
                  <a:cubicBezTo>
                    <a:pt x="0" y="192"/>
                    <a:pt x="6" y="180"/>
                    <a:pt x="18" y="170"/>
                  </a:cubicBezTo>
                  <a:cubicBezTo>
                    <a:pt x="28" y="161"/>
                    <a:pt x="37" y="149"/>
                    <a:pt x="49" y="142"/>
                  </a:cubicBezTo>
                  <a:cubicBezTo>
                    <a:pt x="72" y="128"/>
                    <a:pt x="75" y="108"/>
                    <a:pt x="69" y="84"/>
                  </a:cubicBezTo>
                  <a:cubicBezTo>
                    <a:pt x="66" y="69"/>
                    <a:pt x="64" y="54"/>
                    <a:pt x="63" y="38"/>
                  </a:cubicBezTo>
                  <a:cubicBezTo>
                    <a:pt x="62" y="17"/>
                    <a:pt x="77" y="1"/>
                    <a:pt x="98" y="1"/>
                  </a:cubicBezTo>
                  <a:close/>
                </a:path>
              </a:pathLst>
            </a:custGeom>
            <a:solidFill>
              <a:srgbClr val="3D4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115">
              <a:extLst>
                <a:ext uri="{FF2B5EF4-FFF2-40B4-BE49-F238E27FC236}">
                  <a16:creationId xmlns:a16="http://schemas.microsoft.com/office/drawing/2014/main" id="{4586E01A-4F4C-262E-2B76-8E6F21310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7" y="1968"/>
              <a:ext cx="129" cy="135"/>
            </a:xfrm>
            <a:custGeom>
              <a:avLst/>
              <a:gdLst>
                <a:gd name="T0" fmla="*/ 343 w 343"/>
                <a:gd name="T1" fmla="*/ 173 h 357"/>
                <a:gd name="T2" fmla="*/ 321 w 343"/>
                <a:gd name="T3" fmla="*/ 207 h 357"/>
                <a:gd name="T4" fmla="*/ 267 w 343"/>
                <a:gd name="T5" fmla="*/ 236 h 357"/>
                <a:gd name="T6" fmla="*/ 252 w 343"/>
                <a:gd name="T7" fmla="*/ 258 h 357"/>
                <a:gd name="T8" fmla="*/ 246 w 343"/>
                <a:gd name="T9" fmla="*/ 317 h 357"/>
                <a:gd name="T10" fmla="*/ 222 w 343"/>
                <a:gd name="T11" fmla="*/ 351 h 357"/>
                <a:gd name="T12" fmla="*/ 183 w 343"/>
                <a:gd name="T13" fmla="*/ 341 h 357"/>
                <a:gd name="T14" fmla="*/ 128 w 343"/>
                <a:gd name="T15" fmla="*/ 293 h 357"/>
                <a:gd name="T16" fmla="*/ 56 w 343"/>
                <a:gd name="T17" fmla="*/ 304 h 357"/>
                <a:gd name="T18" fmla="*/ 16 w 343"/>
                <a:gd name="T19" fmla="*/ 293 h 357"/>
                <a:gd name="T20" fmla="*/ 15 w 343"/>
                <a:gd name="T21" fmla="*/ 250 h 357"/>
                <a:gd name="T22" fmla="*/ 35 w 343"/>
                <a:gd name="T23" fmla="*/ 209 h 357"/>
                <a:gd name="T24" fmla="*/ 32 w 343"/>
                <a:gd name="T25" fmla="*/ 158 h 357"/>
                <a:gd name="T26" fmla="*/ 7 w 343"/>
                <a:gd name="T27" fmla="*/ 113 h 357"/>
                <a:gd name="T28" fmla="*/ 10 w 343"/>
                <a:gd name="T29" fmla="*/ 76 h 357"/>
                <a:gd name="T30" fmla="*/ 43 w 343"/>
                <a:gd name="T31" fmla="*/ 63 h 357"/>
                <a:gd name="T32" fmla="*/ 105 w 343"/>
                <a:gd name="T33" fmla="*/ 71 h 357"/>
                <a:gd name="T34" fmla="*/ 132 w 343"/>
                <a:gd name="T35" fmla="*/ 61 h 357"/>
                <a:gd name="T36" fmla="*/ 174 w 343"/>
                <a:gd name="T37" fmla="*/ 15 h 357"/>
                <a:gd name="T38" fmla="*/ 212 w 343"/>
                <a:gd name="T39" fmla="*/ 5 h 357"/>
                <a:gd name="T40" fmla="*/ 236 w 343"/>
                <a:gd name="T41" fmla="*/ 34 h 357"/>
                <a:gd name="T42" fmla="*/ 242 w 343"/>
                <a:gd name="T43" fmla="*/ 69 h 357"/>
                <a:gd name="T44" fmla="*/ 287 w 343"/>
                <a:gd name="T45" fmla="*/ 128 h 357"/>
                <a:gd name="T46" fmla="*/ 324 w 343"/>
                <a:gd name="T47" fmla="*/ 144 h 357"/>
                <a:gd name="T48" fmla="*/ 343 w 343"/>
                <a:gd name="T49" fmla="*/ 173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3" h="357">
                  <a:moveTo>
                    <a:pt x="343" y="173"/>
                  </a:moveTo>
                  <a:cubicBezTo>
                    <a:pt x="342" y="189"/>
                    <a:pt x="335" y="200"/>
                    <a:pt x="321" y="207"/>
                  </a:cubicBezTo>
                  <a:cubicBezTo>
                    <a:pt x="303" y="217"/>
                    <a:pt x="285" y="227"/>
                    <a:pt x="267" y="236"/>
                  </a:cubicBezTo>
                  <a:cubicBezTo>
                    <a:pt x="257" y="241"/>
                    <a:pt x="253" y="247"/>
                    <a:pt x="252" y="258"/>
                  </a:cubicBezTo>
                  <a:cubicBezTo>
                    <a:pt x="251" y="278"/>
                    <a:pt x="248" y="298"/>
                    <a:pt x="246" y="317"/>
                  </a:cubicBezTo>
                  <a:cubicBezTo>
                    <a:pt x="244" y="333"/>
                    <a:pt x="238" y="346"/>
                    <a:pt x="222" y="351"/>
                  </a:cubicBezTo>
                  <a:cubicBezTo>
                    <a:pt x="207" y="357"/>
                    <a:pt x="194" y="352"/>
                    <a:pt x="183" y="341"/>
                  </a:cubicBezTo>
                  <a:cubicBezTo>
                    <a:pt x="165" y="324"/>
                    <a:pt x="149" y="301"/>
                    <a:pt x="128" y="293"/>
                  </a:cubicBezTo>
                  <a:cubicBezTo>
                    <a:pt x="106" y="285"/>
                    <a:pt x="80" y="300"/>
                    <a:pt x="56" y="304"/>
                  </a:cubicBezTo>
                  <a:cubicBezTo>
                    <a:pt x="41" y="306"/>
                    <a:pt x="27" y="306"/>
                    <a:pt x="16" y="293"/>
                  </a:cubicBezTo>
                  <a:cubicBezTo>
                    <a:pt x="6" y="279"/>
                    <a:pt x="7" y="265"/>
                    <a:pt x="15" y="250"/>
                  </a:cubicBezTo>
                  <a:cubicBezTo>
                    <a:pt x="22" y="236"/>
                    <a:pt x="27" y="222"/>
                    <a:pt x="35" y="209"/>
                  </a:cubicBezTo>
                  <a:cubicBezTo>
                    <a:pt x="47" y="191"/>
                    <a:pt x="45" y="175"/>
                    <a:pt x="32" y="158"/>
                  </a:cubicBezTo>
                  <a:cubicBezTo>
                    <a:pt x="22" y="144"/>
                    <a:pt x="15" y="128"/>
                    <a:pt x="7" y="113"/>
                  </a:cubicBezTo>
                  <a:cubicBezTo>
                    <a:pt x="0" y="100"/>
                    <a:pt x="1" y="87"/>
                    <a:pt x="10" y="76"/>
                  </a:cubicBezTo>
                  <a:cubicBezTo>
                    <a:pt x="18" y="64"/>
                    <a:pt x="30" y="61"/>
                    <a:pt x="43" y="63"/>
                  </a:cubicBezTo>
                  <a:cubicBezTo>
                    <a:pt x="64" y="66"/>
                    <a:pt x="84" y="68"/>
                    <a:pt x="105" y="71"/>
                  </a:cubicBezTo>
                  <a:cubicBezTo>
                    <a:pt x="116" y="73"/>
                    <a:pt x="125" y="71"/>
                    <a:pt x="132" y="61"/>
                  </a:cubicBezTo>
                  <a:cubicBezTo>
                    <a:pt x="146" y="45"/>
                    <a:pt x="160" y="31"/>
                    <a:pt x="174" y="15"/>
                  </a:cubicBezTo>
                  <a:cubicBezTo>
                    <a:pt x="185" y="4"/>
                    <a:pt x="197" y="0"/>
                    <a:pt x="212" y="5"/>
                  </a:cubicBezTo>
                  <a:cubicBezTo>
                    <a:pt x="226" y="9"/>
                    <a:pt x="233" y="20"/>
                    <a:pt x="236" y="34"/>
                  </a:cubicBezTo>
                  <a:cubicBezTo>
                    <a:pt x="238" y="46"/>
                    <a:pt x="242" y="57"/>
                    <a:pt x="242" y="69"/>
                  </a:cubicBezTo>
                  <a:cubicBezTo>
                    <a:pt x="242" y="101"/>
                    <a:pt x="257" y="119"/>
                    <a:pt x="287" y="128"/>
                  </a:cubicBezTo>
                  <a:cubicBezTo>
                    <a:pt x="300" y="131"/>
                    <a:pt x="312" y="138"/>
                    <a:pt x="324" y="144"/>
                  </a:cubicBezTo>
                  <a:cubicBezTo>
                    <a:pt x="336" y="150"/>
                    <a:pt x="342" y="161"/>
                    <a:pt x="343" y="173"/>
                  </a:cubicBezTo>
                  <a:close/>
                </a:path>
              </a:pathLst>
            </a:custGeom>
            <a:solidFill>
              <a:srgbClr val="3D4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116">
              <a:extLst>
                <a:ext uri="{FF2B5EF4-FFF2-40B4-BE49-F238E27FC236}">
                  <a16:creationId xmlns:a16="http://schemas.microsoft.com/office/drawing/2014/main" id="{36392ED2-E6AF-7245-D1D2-2ED4645B5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1957"/>
              <a:ext cx="149" cy="149"/>
            </a:xfrm>
            <a:custGeom>
              <a:avLst/>
              <a:gdLst>
                <a:gd name="T0" fmla="*/ 397 w 397"/>
                <a:gd name="T1" fmla="*/ 198 h 396"/>
                <a:gd name="T2" fmla="*/ 376 w 397"/>
                <a:gd name="T3" fmla="*/ 214 h 396"/>
                <a:gd name="T4" fmla="*/ 260 w 397"/>
                <a:gd name="T5" fmla="*/ 268 h 396"/>
                <a:gd name="T6" fmla="*/ 215 w 397"/>
                <a:gd name="T7" fmla="*/ 372 h 396"/>
                <a:gd name="T8" fmla="*/ 198 w 397"/>
                <a:gd name="T9" fmla="*/ 395 h 396"/>
                <a:gd name="T10" fmla="*/ 183 w 397"/>
                <a:gd name="T11" fmla="*/ 373 h 396"/>
                <a:gd name="T12" fmla="*/ 22 w 397"/>
                <a:gd name="T13" fmla="*/ 214 h 396"/>
                <a:gd name="T14" fmla="*/ 1 w 397"/>
                <a:gd name="T15" fmla="*/ 197 h 396"/>
                <a:gd name="T16" fmla="*/ 22 w 397"/>
                <a:gd name="T17" fmla="*/ 182 h 396"/>
                <a:gd name="T18" fmla="*/ 183 w 397"/>
                <a:gd name="T19" fmla="*/ 21 h 396"/>
                <a:gd name="T20" fmla="*/ 198 w 397"/>
                <a:gd name="T21" fmla="*/ 0 h 396"/>
                <a:gd name="T22" fmla="*/ 215 w 397"/>
                <a:gd name="T23" fmla="*/ 22 h 396"/>
                <a:gd name="T24" fmla="*/ 377 w 397"/>
                <a:gd name="T25" fmla="*/ 182 h 396"/>
                <a:gd name="T26" fmla="*/ 397 w 397"/>
                <a:gd name="T27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7" h="396">
                  <a:moveTo>
                    <a:pt x="397" y="198"/>
                  </a:moveTo>
                  <a:cubicBezTo>
                    <a:pt x="396" y="212"/>
                    <a:pt x="387" y="213"/>
                    <a:pt x="376" y="214"/>
                  </a:cubicBezTo>
                  <a:cubicBezTo>
                    <a:pt x="330" y="216"/>
                    <a:pt x="291" y="234"/>
                    <a:pt x="260" y="268"/>
                  </a:cubicBezTo>
                  <a:cubicBezTo>
                    <a:pt x="233" y="297"/>
                    <a:pt x="217" y="332"/>
                    <a:pt x="215" y="372"/>
                  </a:cubicBezTo>
                  <a:cubicBezTo>
                    <a:pt x="215" y="384"/>
                    <a:pt x="215" y="396"/>
                    <a:pt x="198" y="395"/>
                  </a:cubicBezTo>
                  <a:cubicBezTo>
                    <a:pt x="183" y="395"/>
                    <a:pt x="184" y="384"/>
                    <a:pt x="183" y="373"/>
                  </a:cubicBezTo>
                  <a:cubicBezTo>
                    <a:pt x="177" y="286"/>
                    <a:pt x="109" y="219"/>
                    <a:pt x="22" y="214"/>
                  </a:cubicBezTo>
                  <a:cubicBezTo>
                    <a:pt x="10" y="213"/>
                    <a:pt x="0" y="211"/>
                    <a:pt x="1" y="197"/>
                  </a:cubicBezTo>
                  <a:cubicBezTo>
                    <a:pt x="1" y="184"/>
                    <a:pt x="11" y="182"/>
                    <a:pt x="22" y="182"/>
                  </a:cubicBezTo>
                  <a:cubicBezTo>
                    <a:pt x="112" y="176"/>
                    <a:pt x="177" y="110"/>
                    <a:pt x="183" y="21"/>
                  </a:cubicBezTo>
                  <a:cubicBezTo>
                    <a:pt x="184" y="11"/>
                    <a:pt x="184" y="1"/>
                    <a:pt x="198" y="0"/>
                  </a:cubicBezTo>
                  <a:cubicBezTo>
                    <a:pt x="214" y="0"/>
                    <a:pt x="214" y="10"/>
                    <a:pt x="215" y="22"/>
                  </a:cubicBezTo>
                  <a:cubicBezTo>
                    <a:pt x="221" y="111"/>
                    <a:pt x="286" y="175"/>
                    <a:pt x="377" y="182"/>
                  </a:cubicBezTo>
                  <a:cubicBezTo>
                    <a:pt x="388" y="182"/>
                    <a:pt x="396" y="185"/>
                    <a:pt x="397" y="198"/>
                  </a:cubicBezTo>
                  <a:close/>
                </a:path>
              </a:pathLst>
            </a:custGeom>
            <a:solidFill>
              <a:srgbClr val="3E43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117">
              <a:extLst>
                <a:ext uri="{FF2B5EF4-FFF2-40B4-BE49-F238E27FC236}">
                  <a16:creationId xmlns:a16="http://schemas.microsoft.com/office/drawing/2014/main" id="{19CF65E1-6F5E-21DA-5DEE-F811B7829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1287"/>
              <a:ext cx="87" cy="90"/>
            </a:xfrm>
            <a:custGeom>
              <a:avLst/>
              <a:gdLst>
                <a:gd name="T0" fmla="*/ 233 w 233"/>
                <a:gd name="T1" fmla="*/ 121 h 239"/>
                <a:gd name="T2" fmla="*/ 114 w 233"/>
                <a:gd name="T3" fmla="*/ 239 h 239"/>
                <a:gd name="T4" fmla="*/ 0 w 233"/>
                <a:gd name="T5" fmla="*/ 116 h 239"/>
                <a:gd name="T6" fmla="*/ 117 w 233"/>
                <a:gd name="T7" fmla="*/ 1 h 239"/>
                <a:gd name="T8" fmla="*/ 233 w 233"/>
                <a:gd name="T9" fmla="*/ 12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9">
                  <a:moveTo>
                    <a:pt x="233" y="121"/>
                  </a:moveTo>
                  <a:cubicBezTo>
                    <a:pt x="232" y="191"/>
                    <a:pt x="183" y="239"/>
                    <a:pt x="114" y="239"/>
                  </a:cubicBezTo>
                  <a:cubicBezTo>
                    <a:pt x="46" y="238"/>
                    <a:pt x="0" y="188"/>
                    <a:pt x="0" y="116"/>
                  </a:cubicBezTo>
                  <a:cubicBezTo>
                    <a:pt x="1" y="49"/>
                    <a:pt x="50" y="0"/>
                    <a:pt x="117" y="1"/>
                  </a:cubicBezTo>
                  <a:cubicBezTo>
                    <a:pt x="185" y="1"/>
                    <a:pt x="233" y="51"/>
                    <a:pt x="233" y="121"/>
                  </a:cubicBezTo>
                  <a:close/>
                </a:path>
              </a:pathLst>
            </a:custGeom>
            <a:solidFill>
              <a:srgbClr val="3B4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118">
              <a:extLst>
                <a:ext uri="{FF2B5EF4-FFF2-40B4-BE49-F238E27FC236}">
                  <a16:creationId xmlns:a16="http://schemas.microsoft.com/office/drawing/2014/main" id="{8E87E291-29C2-84B7-27AC-04F25C30F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1281"/>
              <a:ext cx="61" cy="61"/>
            </a:xfrm>
            <a:custGeom>
              <a:avLst/>
              <a:gdLst>
                <a:gd name="T0" fmla="*/ 82 w 162"/>
                <a:gd name="T1" fmla="*/ 0 h 162"/>
                <a:gd name="T2" fmla="*/ 162 w 162"/>
                <a:gd name="T3" fmla="*/ 80 h 162"/>
                <a:gd name="T4" fmla="*/ 79 w 162"/>
                <a:gd name="T5" fmla="*/ 161 h 162"/>
                <a:gd name="T6" fmla="*/ 0 w 162"/>
                <a:gd name="T7" fmla="*/ 80 h 162"/>
                <a:gd name="T8" fmla="*/ 82 w 162"/>
                <a:gd name="T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62">
                  <a:moveTo>
                    <a:pt x="82" y="0"/>
                  </a:moveTo>
                  <a:cubicBezTo>
                    <a:pt x="126" y="0"/>
                    <a:pt x="162" y="37"/>
                    <a:pt x="162" y="80"/>
                  </a:cubicBezTo>
                  <a:cubicBezTo>
                    <a:pt x="162" y="126"/>
                    <a:pt x="125" y="162"/>
                    <a:pt x="79" y="161"/>
                  </a:cubicBezTo>
                  <a:cubicBezTo>
                    <a:pt x="36" y="161"/>
                    <a:pt x="0" y="123"/>
                    <a:pt x="0" y="80"/>
                  </a:cubicBezTo>
                  <a:cubicBezTo>
                    <a:pt x="1" y="35"/>
                    <a:pt x="37" y="0"/>
                    <a:pt x="82" y="0"/>
                  </a:cubicBezTo>
                  <a:close/>
                </a:path>
              </a:pathLst>
            </a:custGeom>
            <a:solidFill>
              <a:srgbClr val="3D4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119">
              <a:extLst>
                <a:ext uri="{FF2B5EF4-FFF2-40B4-BE49-F238E27FC236}">
                  <a16:creationId xmlns:a16="http://schemas.microsoft.com/office/drawing/2014/main" id="{9EED9CE1-449F-B36D-6294-E779EC91C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1804"/>
              <a:ext cx="62" cy="61"/>
            </a:xfrm>
            <a:custGeom>
              <a:avLst/>
              <a:gdLst>
                <a:gd name="T0" fmla="*/ 81 w 163"/>
                <a:gd name="T1" fmla="*/ 161 h 162"/>
                <a:gd name="T2" fmla="*/ 1 w 163"/>
                <a:gd name="T3" fmla="*/ 82 h 162"/>
                <a:gd name="T4" fmla="*/ 84 w 163"/>
                <a:gd name="T5" fmla="*/ 1 h 162"/>
                <a:gd name="T6" fmla="*/ 162 w 163"/>
                <a:gd name="T7" fmla="*/ 82 h 162"/>
                <a:gd name="T8" fmla="*/ 81 w 163"/>
                <a:gd name="T9" fmla="*/ 16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2">
                  <a:moveTo>
                    <a:pt x="81" y="161"/>
                  </a:moveTo>
                  <a:cubicBezTo>
                    <a:pt x="37" y="161"/>
                    <a:pt x="0" y="125"/>
                    <a:pt x="1" y="82"/>
                  </a:cubicBezTo>
                  <a:cubicBezTo>
                    <a:pt x="1" y="36"/>
                    <a:pt x="37" y="0"/>
                    <a:pt x="84" y="1"/>
                  </a:cubicBezTo>
                  <a:cubicBezTo>
                    <a:pt x="127" y="1"/>
                    <a:pt x="163" y="38"/>
                    <a:pt x="162" y="82"/>
                  </a:cubicBezTo>
                  <a:cubicBezTo>
                    <a:pt x="162" y="127"/>
                    <a:pt x="126" y="162"/>
                    <a:pt x="81" y="161"/>
                  </a:cubicBezTo>
                  <a:close/>
                </a:path>
              </a:pathLst>
            </a:custGeom>
            <a:solidFill>
              <a:srgbClr val="3C4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120">
              <a:extLst>
                <a:ext uri="{FF2B5EF4-FFF2-40B4-BE49-F238E27FC236}">
                  <a16:creationId xmlns:a16="http://schemas.microsoft.com/office/drawing/2014/main" id="{A1DBC309-20FC-1D2A-AB28-2872E8EF7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1183"/>
              <a:ext cx="61" cy="61"/>
            </a:xfrm>
            <a:custGeom>
              <a:avLst/>
              <a:gdLst>
                <a:gd name="T0" fmla="*/ 83 w 163"/>
                <a:gd name="T1" fmla="*/ 1 h 164"/>
                <a:gd name="T2" fmla="*/ 162 w 163"/>
                <a:gd name="T3" fmla="*/ 84 h 164"/>
                <a:gd name="T4" fmla="*/ 79 w 163"/>
                <a:gd name="T5" fmla="*/ 162 h 164"/>
                <a:gd name="T6" fmla="*/ 1 w 163"/>
                <a:gd name="T7" fmla="*/ 79 h 164"/>
                <a:gd name="T8" fmla="*/ 83 w 163"/>
                <a:gd name="T9" fmla="*/ 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4">
                  <a:moveTo>
                    <a:pt x="83" y="1"/>
                  </a:moveTo>
                  <a:cubicBezTo>
                    <a:pt x="128" y="2"/>
                    <a:pt x="163" y="38"/>
                    <a:pt x="162" y="84"/>
                  </a:cubicBezTo>
                  <a:cubicBezTo>
                    <a:pt x="162" y="128"/>
                    <a:pt x="124" y="164"/>
                    <a:pt x="79" y="162"/>
                  </a:cubicBezTo>
                  <a:cubicBezTo>
                    <a:pt x="35" y="161"/>
                    <a:pt x="0" y="124"/>
                    <a:pt x="1" y="79"/>
                  </a:cubicBezTo>
                  <a:cubicBezTo>
                    <a:pt x="2" y="35"/>
                    <a:pt x="39" y="0"/>
                    <a:pt x="83" y="1"/>
                  </a:cubicBezTo>
                  <a:close/>
                </a:path>
              </a:pathLst>
            </a:custGeom>
            <a:solidFill>
              <a:srgbClr val="3C4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121">
              <a:extLst>
                <a:ext uri="{FF2B5EF4-FFF2-40B4-BE49-F238E27FC236}">
                  <a16:creationId xmlns:a16="http://schemas.microsoft.com/office/drawing/2014/main" id="{C5A3AF92-C03A-9B61-3E99-F897D0043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2054"/>
              <a:ext cx="60" cy="61"/>
            </a:xfrm>
            <a:custGeom>
              <a:avLst/>
              <a:gdLst>
                <a:gd name="T0" fmla="*/ 0 w 161"/>
                <a:gd name="T1" fmla="*/ 81 h 162"/>
                <a:gd name="T2" fmla="*/ 81 w 161"/>
                <a:gd name="T3" fmla="*/ 0 h 162"/>
                <a:gd name="T4" fmla="*/ 161 w 161"/>
                <a:gd name="T5" fmla="*/ 82 h 162"/>
                <a:gd name="T6" fmla="*/ 81 w 161"/>
                <a:gd name="T7" fmla="*/ 162 h 162"/>
                <a:gd name="T8" fmla="*/ 0 w 161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62">
                  <a:moveTo>
                    <a:pt x="0" y="81"/>
                  </a:moveTo>
                  <a:cubicBezTo>
                    <a:pt x="0" y="37"/>
                    <a:pt x="36" y="0"/>
                    <a:pt x="81" y="0"/>
                  </a:cubicBezTo>
                  <a:cubicBezTo>
                    <a:pt x="126" y="1"/>
                    <a:pt x="161" y="37"/>
                    <a:pt x="161" y="82"/>
                  </a:cubicBezTo>
                  <a:cubicBezTo>
                    <a:pt x="161" y="126"/>
                    <a:pt x="126" y="162"/>
                    <a:pt x="81" y="162"/>
                  </a:cubicBezTo>
                  <a:cubicBezTo>
                    <a:pt x="36" y="162"/>
                    <a:pt x="0" y="126"/>
                    <a:pt x="0" y="81"/>
                  </a:cubicBezTo>
                  <a:close/>
                </a:path>
              </a:pathLst>
            </a:custGeom>
            <a:solidFill>
              <a:srgbClr val="3B42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122">
              <a:extLst>
                <a:ext uri="{FF2B5EF4-FFF2-40B4-BE49-F238E27FC236}">
                  <a16:creationId xmlns:a16="http://schemas.microsoft.com/office/drawing/2014/main" id="{C8306952-95BF-9735-D5B1-7A4C72C25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" y="1371"/>
              <a:ext cx="44" cy="56"/>
            </a:xfrm>
            <a:custGeom>
              <a:avLst/>
              <a:gdLst>
                <a:gd name="T0" fmla="*/ 48 w 117"/>
                <a:gd name="T1" fmla="*/ 1 h 149"/>
                <a:gd name="T2" fmla="*/ 92 w 117"/>
                <a:gd name="T3" fmla="*/ 65 h 149"/>
                <a:gd name="T4" fmla="*/ 94 w 117"/>
                <a:gd name="T5" fmla="*/ 76 h 149"/>
                <a:gd name="T6" fmla="*/ 71 w 117"/>
                <a:gd name="T7" fmla="*/ 144 h 149"/>
                <a:gd name="T8" fmla="*/ 16 w 117"/>
                <a:gd name="T9" fmla="*/ 140 h 149"/>
                <a:gd name="T10" fmla="*/ 4 w 117"/>
                <a:gd name="T11" fmla="*/ 122 h 149"/>
                <a:gd name="T12" fmla="*/ 24 w 117"/>
                <a:gd name="T13" fmla="*/ 115 h 149"/>
                <a:gd name="T14" fmla="*/ 63 w 117"/>
                <a:gd name="T15" fmla="*/ 118 h 149"/>
                <a:gd name="T16" fmla="*/ 78 w 117"/>
                <a:gd name="T17" fmla="*/ 104 h 149"/>
                <a:gd name="T18" fmla="*/ 65 w 117"/>
                <a:gd name="T19" fmla="*/ 89 h 149"/>
                <a:gd name="T20" fmla="*/ 40 w 117"/>
                <a:gd name="T21" fmla="*/ 85 h 149"/>
                <a:gd name="T22" fmla="*/ 26 w 117"/>
                <a:gd name="T23" fmla="*/ 71 h 149"/>
                <a:gd name="T24" fmla="*/ 39 w 117"/>
                <a:gd name="T25" fmla="*/ 59 h 149"/>
                <a:gd name="T26" fmla="*/ 63 w 117"/>
                <a:gd name="T27" fmla="*/ 55 h 149"/>
                <a:gd name="T28" fmla="*/ 73 w 117"/>
                <a:gd name="T29" fmla="*/ 40 h 149"/>
                <a:gd name="T30" fmla="*/ 61 w 117"/>
                <a:gd name="T31" fmla="*/ 28 h 149"/>
                <a:gd name="T32" fmla="*/ 26 w 117"/>
                <a:gd name="T33" fmla="*/ 31 h 149"/>
                <a:gd name="T34" fmla="*/ 6 w 117"/>
                <a:gd name="T35" fmla="*/ 26 h 149"/>
                <a:gd name="T36" fmla="*/ 18 w 117"/>
                <a:gd name="T37" fmla="*/ 7 h 149"/>
                <a:gd name="T38" fmla="*/ 48 w 117"/>
                <a:gd name="T39" fmla="*/ 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7" h="149">
                  <a:moveTo>
                    <a:pt x="48" y="1"/>
                  </a:moveTo>
                  <a:cubicBezTo>
                    <a:pt x="95" y="1"/>
                    <a:pt x="113" y="28"/>
                    <a:pt x="92" y="65"/>
                  </a:cubicBezTo>
                  <a:cubicBezTo>
                    <a:pt x="88" y="70"/>
                    <a:pt x="90" y="72"/>
                    <a:pt x="94" y="76"/>
                  </a:cubicBezTo>
                  <a:cubicBezTo>
                    <a:pt x="117" y="104"/>
                    <a:pt x="107" y="134"/>
                    <a:pt x="71" y="144"/>
                  </a:cubicBezTo>
                  <a:cubicBezTo>
                    <a:pt x="52" y="149"/>
                    <a:pt x="34" y="146"/>
                    <a:pt x="16" y="140"/>
                  </a:cubicBezTo>
                  <a:cubicBezTo>
                    <a:pt x="7" y="138"/>
                    <a:pt x="0" y="132"/>
                    <a:pt x="4" y="122"/>
                  </a:cubicBezTo>
                  <a:cubicBezTo>
                    <a:pt x="7" y="112"/>
                    <a:pt x="15" y="113"/>
                    <a:pt x="24" y="115"/>
                  </a:cubicBezTo>
                  <a:cubicBezTo>
                    <a:pt x="36" y="120"/>
                    <a:pt x="50" y="120"/>
                    <a:pt x="63" y="118"/>
                  </a:cubicBezTo>
                  <a:cubicBezTo>
                    <a:pt x="71" y="116"/>
                    <a:pt x="77" y="113"/>
                    <a:pt x="78" y="104"/>
                  </a:cubicBezTo>
                  <a:cubicBezTo>
                    <a:pt x="79" y="95"/>
                    <a:pt x="73" y="90"/>
                    <a:pt x="65" y="89"/>
                  </a:cubicBezTo>
                  <a:cubicBezTo>
                    <a:pt x="57" y="86"/>
                    <a:pt x="48" y="86"/>
                    <a:pt x="40" y="85"/>
                  </a:cubicBezTo>
                  <a:cubicBezTo>
                    <a:pt x="31" y="84"/>
                    <a:pt x="26" y="80"/>
                    <a:pt x="26" y="71"/>
                  </a:cubicBezTo>
                  <a:cubicBezTo>
                    <a:pt x="26" y="63"/>
                    <a:pt x="32" y="60"/>
                    <a:pt x="39" y="59"/>
                  </a:cubicBezTo>
                  <a:cubicBezTo>
                    <a:pt x="47" y="57"/>
                    <a:pt x="55" y="59"/>
                    <a:pt x="63" y="55"/>
                  </a:cubicBezTo>
                  <a:cubicBezTo>
                    <a:pt x="69" y="52"/>
                    <a:pt x="74" y="48"/>
                    <a:pt x="73" y="40"/>
                  </a:cubicBezTo>
                  <a:cubicBezTo>
                    <a:pt x="72" y="33"/>
                    <a:pt x="67" y="30"/>
                    <a:pt x="61" y="28"/>
                  </a:cubicBezTo>
                  <a:cubicBezTo>
                    <a:pt x="49" y="25"/>
                    <a:pt x="37" y="27"/>
                    <a:pt x="26" y="31"/>
                  </a:cubicBezTo>
                  <a:cubicBezTo>
                    <a:pt x="18" y="34"/>
                    <a:pt x="10" y="35"/>
                    <a:pt x="6" y="26"/>
                  </a:cubicBezTo>
                  <a:cubicBezTo>
                    <a:pt x="1" y="15"/>
                    <a:pt x="10" y="11"/>
                    <a:pt x="18" y="7"/>
                  </a:cubicBezTo>
                  <a:cubicBezTo>
                    <a:pt x="28" y="2"/>
                    <a:pt x="39" y="0"/>
                    <a:pt x="48" y="1"/>
                  </a:cubicBezTo>
                  <a:close/>
                </a:path>
              </a:pathLst>
            </a:custGeom>
            <a:solidFill>
              <a:srgbClr val="3D4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123">
              <a:extLst>
                <a:ext uri="{FF2B5EF4-FFF2-40B4-BE49-F238E27FC236}">
                  <a16:creationId xmlns:a16="http://schemas.microsoft.com/office/drawing/2014/main" id="{59DE3E0B-8D99-3664-C91C-CA3533317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5" y="2068"/>
              <a:ext cx="26" cy="26"/>
            </a:xfrm>
            <a:custGeom>
              <a:avLst/>
              <a:gdLst>
                <a:gd name="T0" fmla="*/ 67 w 67"/>
                <a:gd name="T1" fmla="*/ 24 h 70"/>
                <a:gd name="T2" fmla="*/ 19 w 67"/>
                <a:gd name="T3" fmla="*/ 68 h 70"/>
                <a:gd name="T4" fmla="*/ 6 w 67"/>
                <a:gd name="T5" fmla="*/ 43 h 70"/>
                <a:gd name="T6" fmla="*/ 41 w 67"/>
                <a:gd name="T7" fmla="*/ 7 h 70"/>
                <a:gd name="T8" fmla="*/ 67 w 67"/>
                <a:gd name="T9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70">
                  <a:moveTo>
                    <a:pt x="67" y="24"/>
                  </a:moveTo>
                  <a:cubicBezTo>
                    <a:pt x="67" y="37"/>
                    <a:pt x="31" y="70"/>
                    <a:pt x="19" y="68"/>
                  </a:cubicBezTo>
                  <a:cubicBezTo>
                    <a:pt x="6" y="67"/>
                    <a:pt x="0" y="55"/>
                    <a:pt x="6" y="43"/>
                  </a:cubicBezTo>
                  <a:cubicBezTo>
                    <a:pt x="15" y="28"/>
                    <a:pt x="28" y="17"/>
                    <a:pt x="41" y="7"/>
                  </a:cubicBezTo>
                  <a:cubicBezTo>
                    <a:pt x="51" y="0"/>
                    <a:pt x="67" y="10"/>
                    <a:pt x="67" y="24"/>
                  </a:cubicBezTo>
                  <a:close/>
                </a:path>
              </a:pathLst>
            </a:custGeom>
            <a:solidFill>
              <a:srgbClr val="DE8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124">
              <a:extLst>
                <a:ext uri="{FF2B5EF4-FFF2-40B4-BE49-F238E27FC236}">
                  <a16:creationId xmlns:a16="http://schemas.microsoft.com/office/drawing/2014/main" id="{4CC9F3FB-9E44-07A5-A2BD-E83B3870D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6" y="1182"/>
              <a:ext cx="26" cy="26"/>
            </a:xfrm>
            <a:custGeom>
              <a:avLst/>
              <a:gdLst>
                <a:gd name="T0" fmla="*/ 69 w 69"/>
                <a:gd name="T1" fmla="*/ 24 h 69"/>
                <a:gd name="T2" fmla="*/ 23 w 69"/>
                <a:gd name="T3" fmla="*/ 68 h 69"/>
                <a:gd name="T4" fmla="*/ 7 w 69"/>
                <a:gd name="T5" fmla="*/ 43 h 69"/>
                <a:gd name="T6" fmla="*/ 44 w 69"/>
                <a:gd name="T7" fmla="*/ 7 h 69"/>
                <a:gd name="T8" fmla="*/ 69 w 69"/>
                <a:gd name="T9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69" y="24"/>
                  </a:moveTo>
                  <a:cubicBezTo>
                    <a:pt x="68" y="34"/>
                    <a:pt x="35" y="67"/>
                    <a:pt x="23" y="68"/>
                  </a:cubicBezTo>
                  <a:cubicBezTo>
                    <a:pt x="11" y="69"/>
                    <a:pt x="0" y="53"/>
                    <a:pt x="7" y="43"/>
                  </a:cubicBezTo>
                  <a:cubicBezTo>
                    <a:pt x="17" y="29"/>
                    <a:pt x="29" y="16"/>
                    <a:pt x="44" y="7"/>
                  </a:cubicBezTo>
                  <a:cubicBezTo>
                    <a:pt x="55" y="0"/>
                    <a:pt x="69" y="10"/>
                    <a:pt x="69" y="24"/>
                  </a:cubicBezTo>
                  <a:close/>
                </a:path>
              </a:pathLst>
            </a:custGeom>
            <a:solidFill>
              <a:srgbClr val="868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125">
              <a:extLst>
                <a:ext uri="{FF2B5EF4-FFF2-40B4-BE49-F238E27FC236}">
                  <a16:creationId xmlns:a16="http://schemas.microsoft.com/office/drawing/2014/main" id="{1E7513F2-48C4-1BAD-EBC2-B0EB7C532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" y="1406"/>
              <a:ext cx="25" cy="26"/>
            </a:xfrm>
            <a:custGeom>
              <a:avLst/>
              <a:gdLst>
                <a:gd name="T0" fmla="*/ 22 w 67"/>
                <a:gd name="T1" fmla="*/ 68 h 69"/>
                <a:gd name="T2" fmla="*/ 8 w 67"/>
                <a:gd name="T3" fmla="*/ 41 h 69"/>
                <a:gd name="T4" fmla="*/ 41 w 67"/>
                <a:gd name="T5" fmla="*/ 8 h 69"/>
                <a:gd name="T6" fmla="*/ 67 w 67"/>
                <a:gd name="T7" fmla="*/ 22 h 69"/>
                <a:gd name="T8" fmla="*/ 22 w 67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9">
                  <a:moveTo>
                    <a:pt x="22" y="68"/>
                  </a:moveTo>
                  <a:cubicBezTo>
                    <a:pt x="8" y="68"/>
                    <a:pt x="0" y="53"/>
                    <a:pt x="8" y="41"/>
                  </a:cubicBezTo>
                  <a:cubicBezTo>
                    <a:pt x="16" y="28"/>
                    <a:pt x="29" y="18"/>
                    <a:pt x="41" y="8"/>
                  </a:cubicBezTo>
                  <a:cubicBezTo>
                    <a:pt x="51" y="0"/>
                    <a:pt x="66" y="9"/>
                    <a:pt x="67" y="22"/>
                  </a:cubicBezTo>
                  <a:cubicBezTo>
                    <a:pt x="67" y="34"/>
                    <a:pt x="33" y="69"/>
                    <a:pt x="22" y="68"/>
                  </a:cubicBezTo>
                  <a:close/>
                </a:path>
              </a:pathLst>
            </a:custGeom>
            <a:solidFill>
              <a:srgbClr val="828A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126">
              <a:extLst>
                <a:ext uri="{FF2B5EF4-FFF2-40B4-BE49-F238E27FC236}">
                  <a16:creationId xmlns:a16="http://schemas.microsoft.com/office/drawing/2014/main" id="{38CA58DF-D0EA-81F8-433D-CD58F1709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2033"/>
              <a:ext cx="26" cy="24"/>
            </a:xfrm>
            <a:custGeom>
              <a:avLst/>
              <a:gdLst>
                <a:gd name="T0" fmla="*/ 23 w 68"/>
                <a:gd name="T1" fmla="*/ 66 h 66"/>
                <a:gd name="T2" fmla="*/ 9 w 68"/>
                <a:gd name="T3" fmla="*/ 39 h 66"/>
                <a:gd name="T4" fmla="*/ 44 w 68"/>
                <a:gd name="T5" fmla="*/ 7 h 66"/>
                <a:gd name="T6" fmla="*/ 67 w 68"/>
                <a:gd name="T7" fmla="*/ 23 h 66"/>
                <a:gd name="T8" fmla="*/ 23 w 68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6">
                  <a:moveTo>
                    <a:pt x="23" y="66"/>
                  </a:moveTo>
                  <a:cubicBezTo>
                    <a:pt x="8" y="66"/>
                    <a:pt x="0" y="52"/>
                    <a:pt x="9" y="39"/>
                  </a:cubicBezTo>
                  <a:cubicBezTo>
                    <a:pt x="18" y="26"/>
                    <a:pt x="30" y="15"/>
                    <a:pt x="44" y="7"/>
                  </a:cubicBezTo>
                  <a:cubicBezTo>
                    <a:pt x="56" y="0"/>
                    <a:pt x="68" y="9"/>
                    <a:pt x="67" y="23"/>
                  </a:cubicBezTo>
                  <a:cubicBezTo>
                    <a:pt x="67" y="36"/>
                    <a:pt x="35" y="66"/>
                    <a:pt x="23" y="66"/>
                  </a:cubicBezTo>
                  <a:close/>
                </a:path>
              </a:pathLst>
            </a:custGeom>
            <a:solidFill>
              <a:srgbClr val="E08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127">
              <a:extLst>
                <a:ext uri="{FF2B5EF4-FFF2-40B4-BE49-F238E27FC236}">
                  <a16:creationId xmlns:a16="http://schemas.microsoft.com/office/drawing/2014/main" id="{293F2B28-C0DA-2495-2C94-198F87A0A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1" y="1218"/>
              <a:ext cx="25" cy="25"/>
            </a:xfrm>
            <a:custGeom>
              <a:avLst/>
              <a:gdLst>
                <a:gd name="T0" fmla="*/ 67 w 67"/>
                <a:gd name="T1" fmla="*/ 23 h 67"/>
                <a:gd name="T2" fmla="*/ 22 w 67"/>
                <a:gd name="T3" fmla="*/ 67 h 67"/>
                <a:gd name="T4" fmla="*/ 7 w 67"/>
                <a:gd name="T5" fmla="*/ 43 h 67"/>
                <a:gd name="T6" fmla="*/ 42 w 67"/>
                <a:gd name="T7" fmla="*/ 7 h 67"/>
                <a:gd name="T8" fmla="*/ 67 w 67"/>
                <a:gd name="T9" fmla="*/ 2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7">
                  <a:moveTo>
                    <a:pt x="67" y="23"/>
                  </a:moveTo>
                  <a:cubicBezTo>
                    <a:pt x="66" y="35"/>
                    <a:pt x="33" y="67"/>
                    <a:pt x="22" y="67"/>
                  </a:cubicBezTo>
                  <a:cubicBezTo>
                    <a:pt x="9" y="67"/>
                    <a:pt x="0" y="55"/>
                    <a:pt x="7" y="43"/>
                  </a:cubicBezTo>
                  <a:cubicBezTo>
                    <a:pt x="15" y="28"/>
                    <a:pt x="28" y="16"/>
                    <a:pt x="42" y="7"/>
                  </a:cubicBezTo>
                  <a:cubicBezTo>
                    <a:pt x="53" y="0"/>
                    <a:pt x="67" y="10"/>
                    <a:pt x="67" y="23"/>
                  </a:cubicBezTo>
                  <a:close/>
                </a:path>
              </a:pathLst>
            </a:custGeom>
            <a:solidFill>
              <a:srgbClr val="858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128">
              <a:extLst>
                <a:ext uri="{FF2B5EF4-FFF2-40B4-BE49-F238E27FC236}">
                  <a16:creationId xmlns:a16="http://schemas.microsoft.com/office/drawing/2014/main" id="{9237431A-3863-DA64-610B-7919B7FE2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5" y="1444"/>
              <a:ext cx="24" cy="23"/>
            </a:xfrm>
            <a:custGeom>
              <a:avLst/>
              <a:gdLst>
                <a:gd name="T0" fmla="*/ 46 w 65"/>
                <a:gd name="T1" fmla="*/ 63 h 63"/>
                <a:gd name="T2" fmla="*/ 0 w 65"/>
                <a:gd name="T3" fmla="*/ 18 h 63"/>
                <a:gd name="T4" fmla="*/ 9 w 65"/>
                <a:gd name="T5" fmla="*/ 3 h 63"/>
                <a:gd name="T6" fmla="*/ 30 w 65"/>
                <a:gd name="T7" fmla="*/ 5 h 63"/>
                <a:gd name="T8" fmla="*/ 59 w 65"/>
                <a:gd name="T9" fmla="*/ 35 h 63"/>
                <a:gd name="T10" fmla="*/ 61 w 65"/>
                <a:gd name="T11" fmla="*/ 56 h 63"/>
                <a:gd name="T12" fmla="*/ 46 w 65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63">
                  <a:moveTo>
                    <a:pt x="46" y="63"/>
                  </a:moveTo>
                  <a:cubicBezTo>
                    <a:pt x="34" y="62"/>
                    <a:pt x="0" y="29"/>
                    <a:pt x="0" y="18"/>
                  </a:cubicBezTo>
                  <a:cubicBezTo>
                    <a:pt x="0" y="11"/>
                    <a:pt x="3" y="6"/>
                    <a:pt x="9" y="3"/>
                  </a:cubicBezTo>
                  <a:cubicBezTo>
                    <a:pt x="16" y="0"/>
                    <a:pt x="24" y="0"/>
                    <a:pt x="30" y="5"/>
                  </a:cubicBezTo>
                  <a:cubicBezTo>
                    <a:pt x="40" y="15"/>
                    <a:pt x="50" y="25"/>
                    <a:pt x="59" y="35"/>
                  </a:cubicBezTo>
                  <a:cubicBezTo>
                    <a:pt x="65" y="41"/>
                    <a:pt x="64" y="49"/>
                    <a:pt x="61" y="56"/>
                  </a:cubicBezTo>
                  <a:cubicBezTo>
                    <a:pt x="57" y="62"/>
                    <a:pt x="51" y="62"/>
                    <a:pt x="46" y="63"/>
                  </a:cubicBezTo>
                  <a:close/>
                </a:path>
              </a:pathLst>
            </a:custGeom>
            <a:solidFill>
              <a:srgbClr val="868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129">
              <a:extLst>
                <a:ext uri="{FF2B5EF4-FFF2-40B4-BE49-F238E27FC236}">
                  <a16:creationId xmlns:a16="http://schemas.microsoft.com/office/drawing/2014/main" id="{43A34B8A-651A-D505-9D7C-5D3233A54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7" y="1408"/>
              <a:ext cx="26" cy="26"/>
            </a:xfrm>
            <a:custGeom>
              <a:avLst/>
              <a:gdLst>
                <a:gd name="T0" fmla="*/ 67 w 67"/>
                <a:gd name="T1" fmla="*/ 46 h 69"/>
                <a:gd name="T2" fmla="*/ 42 w 67"/>
                <a:gd name="T3" fmla="*/ 60 h 69"/>
                <a:gd name="T4" fmla="*/ 8 w 67"/>
                <a:gd name="T5" fmla="*/ 26 h 69"/>
                <a:gd name="T6" fmla="*/ 22 w 67"/>
                <a:gd name="T7" fmla="*/ 0 h 69"/>
                <a:gd name="T8" fmla="*/ 67 w 67"/>
                <a:gd name="T9" fmla="*/ 4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9">
                  <a:moveTo>
                    <a:pt x="67" y="46"/>
                  </a:moveTo>
                  <a:cubicBezTo>
                    <a:pt x="66" y="60"/>
                    <a:pt x="53" y="69"/>
                    <a:pt x="42" y="60"/>
                  </a:cubicBezTo>
                  <a:cubicBezTo>
                    <a:pt x="29" y="50"/>
                    <a:pt x="18" y="39"/>
                    <a:pt x="8" y="26"/>
                  </a:cubicBezTo>
                  <a:cubicBezTo>
                    <a:pt x="0" y="16"/>
                    <a:pt x="9" y="0"/>
                    <a:pt x="22" y="0"/>
                  </a:cubicBezTo>
                  <a:cubicBezTo>
                    <a:pt x="34" y="0"/>
                    <a:pt x="67" y="34"/>
                    <a:pt x="67" y="46"/>
                  </a:cubicBezTo>
                  <a:close/>
                </a:path>
              </a:pathLst>
            </a:custGeom>
            <a:solidFill>
              <a:srgbClr val="858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130">
              <a:extLst>
                <a:ext uri="{FF2B5EF4-FFF2-40B4-BE49-F238E27FC236}">
                  <a16:creationId xmlns:a16="http://schemas.microsoft.com/office/drawing/2014/main" id="{4C048E65-090D-FD1F-0EF8-E9D10CEC4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7" y="1442"/>
              <a:ext cx="26" cy="26"/>
            </a:xfrm>
            <a:custGeom>
              <a:avLst/>
              <a:gdLst>
                <a:gd name="T0" fmla="*/ 67 w 67"/>
                <a:gd name="T1" fmla="*/ 22 h 67"/>
                <a:gd name="T2" fmla="*/ 25 w 67"/>
                <a:gd name="T3" fmla="*/ 66 h 67"/>
                <a:gd name="T4" fmla="*/ 7 w 67"/>
                <a:gd name="T5" fmla="*/ 43 h 67"/>
                <a:gd name="T6" fmla="*/ 44 w 67"/>
                <a:gd name="T7" fmla="*/ 6 h 67"/>
                <a:gd name="T8" fmla="*/ 67 w 67"/>
                <a:gd name="T9" fmla="*/ 2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7">
                  <a:moveTo>
                    <a:pt x="67" y="22"/>
                  </a:moveTo>
                  <a:cubicBezTo>
                    <a:pt x="67" y="33"/>
                    <a:pt x="36" y="65"/>
                    <a:pt x="25" y="66"/>
                  </a:cubicBezTo>
                  <a:cubicBezTo>
                    <a:pt x="11" y="67"/>
                    <a:pt x="0" y="55"/>
                    <a:pt x="7" y="43"/>
                  </a:cubicBezTo>
                  <a:cubicBezTo>
                    <a:pt x="15" y="27"/>
                    <a:pt x="28" y="14"/>
                    <a:pt x="44" y="6"/>
                  </a:cubicBezTo>
                  <a:cubicBezTo>
                    <a:pt x="56" y="0"/>
                    <a:pt x="67" y="8"/>
                    <a:pt x="67" y="22"/>
                  </a:cubicBezTo>
                  <a:close/>
                </a:path>
              </a:pathLst>
            </a:custGeom>
            <a:solidFill>
              <a:srgbClr val="858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131">
              <a:extLst>
                <a:ext uri="{FF2B5EF4-FFF2-40B4-BE49-F238E27FC236}">
                  <a16:creationId xmlns:a16="http://schemas.microsoft.com/office/drawing/2014/main" id="{215507B2-2F7C-BC5D-0FC2-99D8A1FAE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2069"/>
              <a:ext cx="24" cy="26"/>
            </a:xfrm>
            <a:custGeom>
              <a:avLst/>
              <a:gdLst>
                <a:gd name="T0" fmla="*/ 19 w 64"/>
                <a:gd name="T1" fmla="*/ 0 h 69"/>
                <a:gd name="T2" fmla="*/ 63 w 64"/>
                <a:gd name="T3" fmla="*/ 46 h 69"/>
                <a:gd name="T4" fmla="*/ 38 w 64"/>
                <a:gd name="T5" fmla="*/ 61 h 69"/>
                <a:gd name="T6" fmla="*/ 5 w 64"/>
                <a:gd name="T7" fmla="*/ 29 h 69"/>
                <a:gd name="T8" fmla="*/ 4 w 64"/>
                <a:gd name="T9" fmla="*/ 9 h 69"/>
                <a:gd name="T10" fmla="*/ 19 w 64"/>
                <a:gd name="T1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69">
                  <a:moveTo>
                    <a:pt x="19" y="0"/>
                  </a:moveTo>
                  <a:cubicBezTo>
                    <a:pt x="31" y="0"/>
                    <a:pt x="64" y="35"/>
                    <a:pt x="63" y="46"/>
                  </a:cubicBezTo>
                  <a:cubicBezTo>
                    <a:pt x="63" y="60"/>
                    <a:pt x="49" y="69"/>
                    <a:pt x="38" y="61"/>
                  </a:cubicBezTo>
                  <a:cubicBezTo>
                    <a:pt x="26" y="52"/>
                    <a:pt x="15" y="41"/>
                    <a:pt x="5" y="29"/>
                  </a:cubicBezTo>
                  <a:cubicBezTo>
                    <a:pt x="0" y="24"/>
                    <a:pt x="1" y="15"/>
                    <a:pt x="4" y="9"/>
                  </a:cubicBezTo>
                  <a:cubicBezTo>
                    <a:pt x="7" y="3"/>
                    <a:pt x="12" y="0"/>
                    <a:pt x="19" y="0"/>
                  </a:cubicBezTo>
                  <a:close/>
                </a:path>
              </a:pathLst>
            </a:custGeom>
            <a:solidFill>
              <a:srgbClr val="DD88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132">
              <a:extLst>
                <a:ext uri="{FF2B5EF4-FFF2-40B4-BE49-F238E27FC236}">
                  <a16:creationId xmlns:a16="http://schemas.microsoft.com/office/drawing/2014/main" id="{120F458E-18A7-6E8F-6339-5CF1F8385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" y="1218"/>
              <a:ext cx="26" cy="25"/>
            </a:xfrm>
            <a:custGeom>
              <a:avLst/>
              <a:gdLst>
                <a:gd name="T0" fmla="*/ 45 w 69"/>
                <a:gd name="T1" fmla="*/ 66 h 67"/>
                <a:gd name="T2" fmla="*/ 0 w 69"/>
                <a:gd name="T3" fmla="*/ 23 h 67"/>
                <a:gd name="T4" fmla="*/ 25 w 69"/>
                <a:gd name="T5" fmla="*/ 7 h 67"/>
                <a:gd name="T6" fmla="*/ 61 w 69"/>
                <a:gd name="T7" fmla="*/ 42 h 67"/>
                <a:gd name="T8" fmla="*/ 45 w 69"/>
                <a:gd name="T9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7">
                  <a:moveTo>
                    <a:pt x="45" y="66"/>
                  </a:moveTo>
                  <a:cubicBezTo>
                    <a:pt x="35" y="66"/>
                    <a:pt x="1" y="33"/>
                    <a:pt x="0" y="23"/>
                  </a:cubicBezTo>
                  <a:cubicBezTo>
                    <a:pt x="0" y="10"/>
                    <a:pt x="15" y="0"/>
                    <a:pt x="25" y="7"/>
                  </a:cubicBezTo>
                  <a:cubicBezTo>
                    <a:pt x="40" y="16"/>
                    <a:pt x="52" y="28"/>
                    <a:pt x="61" y="42"/>
                  </a:cubicBezTo>
                  <a:cubicBezTo>
                    <a:pt x="69" y="54"/>
                    <a:pt x="59" y="67"/>
                    <a:pt x="45" y="66"/>
                  </a:cubicBezTo>
                  <a:close/>
                </a:path>
              </a:pathLst>
            </a:custGeom>
            <a:solidFill>
              <a:srgbClr val="858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133">
              <a:extLst>
                <a:ext uri="{FF2B5EF4-FFF2-40B4-BE49-F238E27FC236}">
                  <a16:creationId xmlns:a16="http://schemas.microsoft.com/office/drawing/2014/main" id="{868756F7-48AB-B2F4-98BF-8F11F142F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1231"/>
              <a:ext cx="20" cy="21"/>
            </a:xfrm>
            <a:custGeom>
              <a:avLst/>
              <a:gdLst>
                <a:gd name="T0" fmla="*/ 28 w 54"/>
                <a:gd name="T1" fmla="*/ 0 h 55"/>
                <a:gd name="T2" fmla="*/ 54 w 54"/>
                <a:gd name="T3" fmla="*/ 27 h 55"/>
                <a:gd name="T4" fmla="*/ 26 w 54"/>
                <a:gd name="T5" fmla="*/ 54 h 55"/>
                <a:gd name="T6" fmla="*/ 0 w 54"/>
                <a:gd name="T7" fmla="*/ 26 h 55"/>
                <a:gd name="T8" fmla="*/ 28 w 54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5">
                  <a:moveTo>
                    <a:pt x="28" y="0"/>
                  </a:moveTo>
                  <a:cubicBezTo>
                    <a:pt x="41" y="0"/>
                    <a:pt x="54" y="13"/>
                    <a:pt x="54" y="27"/>
                  </a:cubicBezTo>
                  <a:cubicBezTo>
                    <a:pt x="54" y="42"/>
                    <a:pt x="40" y="55"/>
                    <a:pt x="26" y="54"/>
                  </a:cubicBezTo>
                  <a:cubicBezTo>
                    <a:pt x="12" y="54"/>
                    <a:pt x="0" y="40"/>
                    <a:pt x="0" y="26"/>
                  </a:cubicBezTo>
                  <a:cubicBezTo>
                    <a:pt x="1" y="12"/>
                    <a:pt x="13" y="0"/>
                    <a:pt x="28" y="0"/>
                  </a:cubicBezTo>
                  <a:close/>
                </a:path>
              </a:pathLst>
            </a:custGeom>
            <a:solidFill>
              <a:srgbClr val="4047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134">
              <a:extLst>
                <a:ext uri="{FF2B5EF4-FFF2-40B4-BE49-F238E27FC236}">
                  <a16:creationId xmlns:a16="http://schemas.microsoft.com/office/drawing/2014/main" id="{97048658-3B04-3C2D-45BD-C42C57FEF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2034"/>
              <a:ext cx="25" cy="26"/>
            </a:xfrm>
            <a:custGeom>
              <a:avLst/>
              <a:gdLst>
                <a:gd name="T0" fmla="*/ 64 w 64"/>
                <a:gd name="T1" fmla="*/ 45 h 67"/>
                <a:gd name="T2" fmla="*/ 36 w 64"/>
                <a:gd name="T3" fmla="*/ 58 h 67"/>
                <a:gd name="T4" fmla="*/ 4 w 64"/>
                <a:gd name="T5" fmla="*/ 26 h 67"/>
                <a:gd name="T6" fmla="*/ 3 w 64"/>
                <a:gd name="T7" fmla="*/ 10 h 67"/>
                <a:gd name="T8" fmla="*/ 19 w 64"/>
                <a:gd name="T9" fmla="*/ 0 h 67"/>
                <a:gd name="T10" fmla="*/ 64 w 64"/>
                <a:gd name="T11" fmla="*/ 4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67">
                  <a:moveTo>
                    <a:pt x="64" y="45"/>
                  </a:moveTo>
                  <a:cubicBezTo>
                    <a:pt x="64" y="58"/>
                    <a:pt x="47" y="67"/>
                    <a:pt x="36" y="58"/>
                  </a:cubicBezTo>
                  <a:cubicBezTo>
                    <a:pt x="25" y="49"/>
                    <a:pt x="14" y="37"/>
                    <a:pt x="4" y="26"/>
                  </a:cubicBezTo>
                  <a:cubicBezTo>
                    <a:pt x="0" y="22"/>
                    <a:pt x="0" y="15"/>
                    <a:pt x="3" y="10"/>
                  </a:cubicBezTo>
                  <a:cubicBezTo>
                    <a:pt x="6" y="3"/>
                    <a:pt x="11" y="0"/>
                    <a:pt x="19" y="0"/>
                  </a:cubicBezTo>
                  <a:cubicBezTo>
                    <a:pt x="31" y="0"/>
                    <a:pt x="64" y="33"/>
                    <a:pt x="64" y="45"/>
                  </a:cubicBezTo>
                  <a:close/>
                </a:path>
              </a:pathLst>
            </a:custGeom>
            <a:solidFill>
              <a:srgbClr val="DA8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135">
              <a:extLst>
                <a:ext uri="{FF2B5EF4-FFF2-40B4-BE49-F238E27FC236}">
                  <a16:creationId xmlns:a16="http://schemas.microsoft.com/office/drawing/2014/main" id="{8AE6E345-9FED-5724-7797-620357A22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1229"/>
              <a:ext cx="20" cy="20"/>
            </a:xfrm>
            <a:custGeom>
              <a:avLst/>
              <a:gdLst>
                <a:gd name="T0" fmla="*/ 54 w 54"/>
                <a:gd name="T1" fmla="*/ 26 h 53"/>
                <a:gd name="T2" fmla="*/ 27 w 54"/>
                <a:gd name="T3" fmla="*/ 53 h 53"/>
                <a:gd name="T4" fmla="*/ 0 w 54"/>
                <a:gd name="T5" fmla="*/ 27 h 53"/>
                <a:gd name="T6" fmla="*/ 27 w 54"/>
                <a:gd name="T7" fmla="*/ 0 h 53"/>
                <a:gd name="T8" fmla="*/ 54 w 54"/>
                <a:gd name="T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26"/>
                  </a:moveTo>
                  <a:cubicBezTo>
                    <a:pt x="54" y="41"/>
                    <a:pt x="41" y="53"/>
                    <a:pt x="27" y="53"/>
                  </a:cubicBezTo>
                  <a:cubicBezTo>
                    <a:pt x="12" y="53"/>
                    <a:pt x="0" y="41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1" y="0"/>
                    <a:pt x="54" y="12"/>
                    <a:pt x="54" y="26"/>
                  </a:cubicBezTo>
                  <a:close/>
                </a:path>
              </a:pathLst>
            </a:custGeom>
            <a:solidFill>
              <a:srgbClr val="3E4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136">
              <a:extLst>
                <a:ext uri="{FF2B5EF4-FFF2-40B4-BE49-F238E27FC236}">
                  <a16:creationId xmlns:a16="http://schemas.microsoft.com/office/drawing/2014/main" id="{3198E736-B96F-2120-2D42-5044AA3A9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9" y="1638"/>
              <a:ext cx="20" cy="20"/>
            </a:xfrm>
            <a:custGeom>
              <a:avLst/>
              <a:gdLst>
                <a:gd name="T0" fmla="*/ 26 w 53"/>
                <a:gd name="T1" fmla="*/ 0 h 54"/>
                <a:gd name="T2" fmla="*/ 53 w 53"/>
                <a:gd name="T3" fmla="*/ 27 h 54"/>
                <a:gd name="T4" fmla="*/ 27 w 53"/>
                <a:gd name="T5" fmla="*/ 53 h 54"/>
                <a:gd name="T6" fmla="*/ 0 w 53"/>
                <a:gd name="T7" fmla="*/ 27 h 54"/>
                <a:gd name="T8" fmla="*/ 26 w 5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6" y="0"/>
                  </a:moveTo>
                  <a:cubicBezTo>
                    <a:pt x="40" y="0"/>
                    <a:pt x="53" y="13"/>
                    <a:pt x="53" y="27"/>
                  </a:cubicBezTo>
                  <a:cubicBezTo>
                    <a:pt x="53" y="40"/>
                    <a:pt x="41" y="53"/>
                    <a:pt x="27" y="53"/>
                  </a:cubicBezTo>
                  <a:cubicBezTo>
                    <a:pt x="13" y="54"/>
                    <a:pt x="0" y="41"/>
                    <a:pt x="0" y="27"/>
                  </a:cubicBezTo>
                  <a:cubicBezTo>
                    <a:pt x="0" y="13"/>
                    <a:pt x="12" y="0"/>
                    <a:pt x="26" y="0"/>
                  </a:cubicBezTo>
                  <a:close/>
                </a:path>
              </a:pathLst>
            </a:custGeom>
            <a:solidFill>
              <a:srgbClr val="3D4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137">
              <a:extLst>
                <a:ext uri="{FF2B5EF4-FFF2-40B4-BE49-F238E27FC236}">
                  <a16:creationId xmlns:a16="http://schemas.microsoft.com/office/drawing/2014/main" id="{3E01D5CA-CAF5-253A-66F6-B4B599682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" y="1238"/>
              <a:ext cx="21" cy="21"/>
            </a:xfrm>
            <a:custGeom>
              <a:avLst/>
              <a:gdLst>
                <a:gd name="T0" fmla="*/ 54 w 54"/>
                <a:gd name="T1" fmla="*/ 27 h 55"/>
                <a:gd name="T2" fmla="*/ 28 w 54"/>
                <a:gd name="T3" fmla="*/ 54 h 55"/>
                <a:gd name="T4" fmla="*/ 0 w 54"/>
                <a:gd name="T5" fmla="*/ 28 h 55"/>
                <a:gd name="T6" fmla="*/ 26 w 54"/>
                <a:gd name="T7" fmla="*/ 1 h 55"/>
                <a:gd name="T8" fmla="*/ 54 w 54"/>
                <a:gd name="T9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5">
                  <a:moveTo>
                    <a:pt x="54" y="27"/>
                  </a:moveTo>
                  <a:cubicBezTo>
                    <a:pt x="54" y="40"/>
                    <a:pt x="41" y="54"/>
                    <a:pt x="28" y="54"/>
                  </a:cubicBezTo>
                  <a:cubicBezTo>
                    <a:pt x="14" y="55"/>
                    <a:pt x="1" y="43"/>
                    <a:pt x="0" y="28"/>
                  </a:cubicBezTo>
                  <a:cubicBezTo>
                    <a:pt x="0" y="14"/>
                    <a:pt x="11" y="1"/>
                    <a:pt x="26" y="1"/>
                  </a:cubicBezTo>
                  <a:cubicBezTo>
                    <a:pt x="40" y="0"/>
                    <a:pt x="53" y="12"/>
                    <a:pt x="54" y="27"/>
                  </a:cubicBezTo>
                  <a:close/>
                </a:path>
              </a:pathLst>
            </a:custGeom>
            <a:solidFill>
              <a:srgbClr val="404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138">
              <a:extLst>
                <a:ext uri="{FF2B5EF4-FFF2-40B4-BE49-F238E27FC236}">
                  <a16:creationId xmlns:a16="http://schemas.microsoft.com/office/drawing/2014/main" id="{21F8D54C-0905-0CFA-1C27-069A24E55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1943"/>
              <a:ext cx="21" cy="21"/>
            </a:xfrm>
            <a:custGeom>
              <a:avLst/>
              <a:gdLst>
                <a:gd name="T0" fmla="*/ 26 w 55"/>
                <a:gd name="T1" fmla="*/ 0 h 54"/>
                <a:gd name="T2" fmla="*/ 54 w 55"/>
                <a:gd name="T3" fmla="*/ 25 h 54"/>
                <a:gd name="T4" fmla="*/ 28 w 55"/>
                <a:gd name="T5" fmla="*/ 53 h 54"/>
                <a:gd name="T6" fmla="*/ 1 w 55"/>
                <a:gd name="T7" fmla="*/ 27 h 54"/>
                <a:gd name="T8" fmla="*/ 26 w 55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26" y="0"/>
                  </a:moveTo>
                  <a:cubicBezTo>
                    <a:pt x="41" y="0"/>
                    <a:pt x="54" y="11"/>
                    <a:pt x="54" y="25"/>
                  </a:cubicBezTo>
                  <a:cubicBezTo>
                    <a:pt x="55" y="39"/>
                    <a:pt x="42" y="53"/>
                    <a:pt x="28" y="53"/>
                  </a:cubicBezTo>
                  <a:cubicBezTo>
                    <a:pt x="13" y="54"/>
                    <a:pt x="2" y="42"/>
                    <a:pt x="1" y="27"/>
                  </a:cubicBezTo>
                  <a:cubicBezTo>
                    <a:pt x="0" y="13"/>
                    <a:pt x="12" y="0"/>
                    <a:pt x="26" y="0"/>
                  </a:cubicBezTo>
                  <a:close/>
                </a:path>
              </a:pathLst>
            </a:custGeom>
            <a:solidFill>
              <a:srgbClr val="3E44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" name="Freeform 139">
              <a:extLst>
                <a:ext uri="{FF2B5EF4-FFF2-40B4-BE49-F238E27FC236}">
                  <a16:creationId xmlns:a16="http://schemas.microsoft.com/office/drawing/2014/main" id="{BDF35EA3-1F55-0104-FFCE-DF6B08518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2" y="1943"/>
              <a:ext cx="20" cy="20"/>
            </a:xfrm>
            <a:custGeom>
              <a:avLst/>
              <a:gdLst>
                <a:gd name="T0" fmla="*/ 54 w 54"/>
                <a:gd name="T1" fmla="*/ 27 h 54"/>
                <a:gd name="T2" fmla="*/ 27 w 54"/>
                <a:gd name="T3" fmla="*/ 54 h 54"/>
                <a:gd name="T4" fmla="*/ 0 w 54"/>
                <a:gd name="T5" fmla="*/ 27 h 54"/>
                <a:gd name="T6" fmla="*/ 27 w 54"/>
                <a:gd name="T7" fmla="*/ 0 h 54"/>
                <a:gd name="T8" fmla="*/ 54 w 54"/>
                <a:gd name="T9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54" y="27"/>
                  </a:moveTo>
                  <a:cubicBezTo>
                    <a:pt x="54" y="41"/>
                    <a:pt x="41" y="54"/>
                    <a:pt x="27" y="54"/>
                  </a:cubicBezTo>
                  <a:cubicBezTo>
                    <a:pt x="12" y="54"/>
                    <a:pt x="0" y="41"/>
                    <a:pt x="0" y="27"/>
                  </a:cubicBezTo>
                  <a:cubicBezTo>
                    <a:pt x="0" y="13"/>
                    <a:pt x="13" y="0"/>
                    <a:pt x="27" y="0"/>
                  </a:cubicBezTo>
                  <a:cubicBezTo>
                    <a:pt x="41" y="0"/>
                    <a:pt x="54" y="13"/>
                    <a:pt x="54" y="27"/>
                  </a:cubicBezTo>
                  <a:close/>
                </a:path>
              </a:pathLst>
            </a:custGeom>
            <a:solidFill>
              <a:srgbClr val="3A4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" name="Freeform 140">
              <a:extLst>
                <a:ext uri="{FF2B5EF4-FFF2-40B4-BE49-F238E27FC236}">
                  <a16:creationId xmlns:a16="http://schemas.microsoft.com/office/drawing/2014/main" id="{C79A4B03-4F17-AEAA-5D34-E4B95E6D1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9" y="1233"/>
              <a:ext cx="21" cy="21"/>
            </a:xfrm>
            <a:custGeom>
              <a:avLst/>
              <a:gdLst>
                <a:gd name="T0" fmla="*/ 28 w 54"/>
                <a:gd name="T1" fmla="*/ 1 h 55"/>
                <a:gd name="T2" fmla="*/ 54 w 54"/>
                <a:gd name="T3" fmla="*/ 28 h 55"/>
                <a:gd name="T4" fmla="*/ 26 w 54"/>
                <a:gd name="T5" fmla="*/ 55 h 55"/>
                <a:gd name="T6" fmla="*/ 1 w 54"/>
                <a:gd name="T7" fmla="*/ 27 h 55"/>
                <a:gd name="T8" fmla="*/ 28 w 54"/>
                <a:gd name="T9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5">
                  <a:moveTo>
                    <a:pt x="28" y="1"/>
                  </a:moveTo>
                  <a:cubicBezTo>
                    <a:pt x="42" y="1"/>
                    <a:pt x="54" y="14"/>
                    <a:pt x="54" y="28"/>
                  </a:cubicBezTo>
                  <a:cubicBezTo>
                    <a:pt x="53" y="43"/>
                    <a:pt x="40" y="55"/>
                    <a:pt x="26" y="55"/>
                  </a:cubicBezTo>
                  <a:cubicBezTo>
                    <a:pt x="12" y="54"/>
                    <a:pt x="0" y="42"/>
                    <a:pt x="1" y="27"/>
                  </a:cubicBezTo>
                  <a:cubicBezTo>
                    <a:pt x="1" y="12"/>
                    <a:pt x="13" y="0"/>
                    <a:pt x="28" y="1"/>
                  </a:cubicBezTo>
                  <a:close/>
                </a:path>
              </a:pathLst>
            </a:custGeom>
            <a:solidFill>
              <a:srgbClr val="3E4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" name="Freeform 141">
              <a:extLst>
                <a:ext uri="{FF2B5EF4-FFF2-40B4-BE49-F238E27FC236}">
                  <a16:creationId xmlns:a16="http://schemas.microsoft.com/office/drawing/2014/main" id="{7F48D9C3-D7BC-15CB-615E-FBC7997FA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1" y="1184"/>
              <a:ext cx="25" cy="25"/>
            </a:xfrm>
            <a:custGeom>
              <a:avLst/>
              <a:gdLst>
                <a:gd name="T0" fmla="*/ 24 w 67"/>
                <a:gd name="T1" fmla="*/ 0 h 67"/>
                <a:gd name="T2" fmla="*/ 67 w 67"/>
                <a:gd name="T3" fmla="*/ 46 h 67"/>
                <a:gd name="T4" fmla="*/ 44 w 67"/>
                <a:gd name="T5" fmla="*/ 61 h 67"/>
                <a:gd name="T6" fmla="*/ 8 w 67"/>
                <a:gd name="T7" fmla="*/ 25 h 67"/>
                <a:gd name="T8" fmla="*/ 24 w 67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7">
                  <a:moveTo>
                    <a:pt x="24" y="0"/>
                  </a:moveTo>
                  <a:cubicBezTo>
                    <a:pt x="35" y="1"/>
                    <a:pt x="67" y="34"/>
                    <a:pt x="67" y="46"/>
                  </a:cubicBezTo>
                  <a:cubicBezTo>
                    <a:pt x="67" y="58"/>
                    <a:pt x="56" y="67"/>
                    <a:pt x="44" y="61"/>
                  </a:cubicBezTo>
                  <a:cubicBezTo>
                    <a:pt x="29" y="52"/>
                    <a:pt x="17" y="39"/>
                    <a:pt x="8" y="25"/>
                  </a:cubicBezTo>
                  <a:cubicBezTo>
                    <a:pt x="0" y="14"/>
                    <a:pt x="11" y="0"/>
                    <a:pt x="24" y="0"/>
                  </a:cubicBezTo>
                  <a:close/>
                </a:path>
              </a:pathLst>
            </a:custGeom>
            <a:solidFill>
              <a:srgbClr val="858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" name="Freeform 142">
              <a:extLst>
                <a:ext uri="{FF2B5EF4-FFF2-40B4-BE49-F238E27FC236}">
                  <a16:creationId xmlns:a16="http://schemas.microsoft.com/office/drawing/2014/main" id="{C073A5BC-3CCA-0140-6928-121165C7B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" y="1737"/>
              <a:ext cx="20" cy="20"/>
            </a:xfrm>
            <a:custGeom>
              <a:avLst/>
              <a:gdLst>
                <a:gd name="T0" fmla="*/ 54 w 54"/>
                <a:gd name="T1" fmla="*/ 27 h 53"/>
                <a:gd name="T2" fmla="*/ 27 w 54"/>
                <a:gd name="T3" fmla="*/ 52 h 53"/>
                <a:gd name="T4" fmla="*/ 1 w 54"/>
                <a:gd name="T5" fmla="*/ 26 h 53"/>
                <a:gd name="T6" fmla="*/ 28 w 54"/>
                <a:gd name="T7" fmla="*/ 0 h 53"/>
                <a:gd name="T8" fmla="*/ 54 w 54"/>
                <a:gd name="T9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27"/>
                  </a:moveTo>
                  <a:cubicBezTo>
                    <a:pt x="54" y="42"/>
                    <a:pt x="42" y="53"/>
                    <a:pt x="27" y="52"/>
                  </a:cubicBezTo>
                  <a:cubicBezTo>
                    <a:pt x="12" y="52"/>
                    <a:pt x="0" y="40"/>
                    <a:pt x="1" y="26"/>
                  </a:cubicBezTo>
                  <a:cubicBezTo>
                    <a:pt x="1" y="11"/>
                    <a:pt x="14" y="0"/>
                    <a:pt x="28" y="0"/>
                  </a:cubicBezTo>
                  <a:cubicBezTo>
                    <a:pt x="42" y="0"/>
                    <a:pt x="54" y="12"/>
                    <a:pt x="54" y="27"/>
                  </a:cubicBezTo>
                  <a:close/>
                </a:path>
              </a:pathLst>
            </a:custGeom>
            <a:solidFill>
              <a:srgbClr val="3F43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" name="Freeform 143">
              <a:extLst>
                <a:ext uri="{FF2B5EF4-FFF2-40B4-BE49-F238E27FC236}">
                  <a16:creationId xmlns:a16="http://schemas.microsoft.com/office/drawing/2014/main" id="{920C1699-2CE4-3586-F7D3-CDBA49EE2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3" y="1444"/>
              <a:ext cx="20" cy="20"/>
            </a:xfrm>
            <a:custGeom>
              <a:avLst/>
              <a:gdLst>
                <a:gd name="T0" fmla="*/ 53 w 54"/>
                <a:gd name="T1" fmla="*/ 28 h 54"/>
                <a:gd name="T2" fmla="*/ 26 w 54"/>
                <a:gd name="T3" fmla="*/ 54 h 54"/>
                <a:gd name="T4" fmla="*/ 0 w 54"/>
                <a:gd name="T5" fmla="*/ 26 h 54"/>
                <a:gd name="T6" fmla="*/ 28 w 54"/>
                <a:gd name="T7" fmla="*/ 1 h 54"/>
                <a:gd name="T8" fmla="*/ 53 w 54"/>
                <a:gd name="T9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53" y="28"/>
                  </a:moveTo>
                  <a:cubicBezTo>
                    <a:pt x="53" y="43"/>
                    <a:pt x="41" y="54"/>
                    <a:pt x="26" y="54"/>
                  </a:cubicBezTo>
                  <a:cubicBezTo>
                    <a:pt x="11" y="53"/>
                    <a:pt x="0" y="41"/>
                    <a:pt x="0" y="26"/>
                  </a:cubicBezTo>
                  <a:cubicBezTo>
                    <a:pt x="1" y="11"/>
                    <a:pt x="13" y="0"/>
                    <a:pt x="28" y="1"/>
                  </a:cubicBezTo>
                  <a:cubicBezTo>
                    <a:pt x="43" y="1"/>
                    <a:pt x="54" y="13"/>
                    <a:pt x="53" y="28"/>
                  </a:cubicBezTo>
                  <a:close/>
                </a:path>
              </a:pathLst>
            </a:custGeom>
            <a:solidFill>
              <a:srgbClr val="3D4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Freeform 144">
              <a:extLst>
                <a:ext uri="{FF2B5EF4-FFF2-40B4-BE49-F238E27FC236}">
                  <a16:creationId xmlns:a16="http://schemas.microsoft.com/office/drawing/2014/main" id="{3B108F15-8CB6-5DCB-E652-76CE13DDE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" y="2033"/>
              <a:ext cx="20" cy="20"/>
            </a:xfrm>
            <a:custGeom>
              <a:avLst/>
              <a:gdLst>
                <a:gd name="T0" fmla="*/ 0 w 53"/>
                <a:gd name="T1" fmla="*/ 27 h 53"/>
                <a:gd name="T2" fmla="*/ 26 w 53"/>
                <a:gd name="T3" fmla="*/ 0 h 53"/>
                <a:gd name="T4" fmla="*/ 53 w 53"/>
                <a:gd name="T5" fmla="*/ 27 h 53"/>
                <a:gd name="T6" fmla="*/ 26 w 53"/>
                <a:gd name="T7" fmla="*/ 53 h 53"/>
                <a:gd name="T8" fmla="*/ 0 w 53"/>
                <a:gd name="T9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0" y="27"/>
                  </a:moveTo>
                  <a:cubicBezTo>
                    <a:pt x="0" y="11"/>
                    <a:pt x="11" y="0"/>
                    <a:pt x="26" y="0"/>
                  </a:cubicBezTo>
                  <a:cubicBezTo>
                    <a:pt x="42" y="1"/>
                    <a:pt x="53" y="12"/>
                    <a:pt x="53" y="27"/>
                  </a:cubicBezTo>
                  <a:cubicBezTo>
                    <a:pt x="52" y="42"/>
                    <a:pt x="41" y="53"/>
                    <a:pt x="26" y="53"/>
                  </a:cubicBezTo>
                  <a:cubicBezTo>
                    <a:pt x="10" y="53"/>
                    <a:pt x="0" y="42"/>
                    <a:pt x="0" y="27"/>
                  </a:cubicBezTo>
                  <a:close/>
                </a:path>
              </a:pathLst>
            </a:custGeom>
            <a:solidFill>
              <a:srgbClr val="3E44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" name="Freeform 145">
              <a:extLst>
                <a:ext uri="{FF2B5EF4-FFF2-40B4-BE49-F238E27FC236}">
                  <a16:creationId xmlns:a16="http://schemas.microsoft.com/office/drawing/2014/main" id="{33908966-B068-5264-1D79-0EBB3A25E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" y="1688"/>
              <a:ext cx="20" cy="20"/>
            </a:xfrm>
            <a:custGeom>
              <a:avLst/>
              <a:gdLst>
                <a:gd name="T0" fmla="*/ 53 w 54"/>
                <a:gd name="T1" fmla="*/ 28 h 54"/>
                <a:gd name="T2" fmla="*/ 26 w 54"/>
                <a:gd name="T3" fmla="*/ 54 h 54"/>
                <a:gd name="T4" fmla="*/ 0 w 54"/>
                <a:gd name="T5" fmla="*/ 26 h 54"/>
                <a:gd name="T6" fmla="*/ 27 w 54"/>
                <a:gd name="T7" fmla="*/ 1 h 54"/>
                <a:gd name="T8" fmla="*/ 53 w 54"/>
                <a:gd name="T9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53" y="28"/>
                  </a:moveTo>
                  <a:cubicBezTo>
                    <a:pt x="53" y="42"/>
                    <a:pt x="40" y="54"/>
                    <a:pt x="26" y="54"/>
                  </a:cubicBezTo>
                  <a:cubicBezTo>
                    <a:pt x="11" y="53"/>
                    <a:pt x="0" y="41"/>
                    <a:pt x="0" y="26"/>
                  </a:cubicBezTo>
                  <a:cubicBezTo>
                    <a:pt x="1" y="11"/>
                    <a:pt x="12" y="0"/>
                    <a:pt x="27" y="1"/>
                  </a:cubicBezTo>
                  <a:cubicBezTo>
                    <a:pt x="42" y="1"/>
                    <a:pt x="54" y="13"/>
                    <a:pt x="53" y="28"/>
                  </a:cubicBezTo>
                  <a:close/>
                </a:path>
              </a:pathLst>
            </a:custGeom>
            <a:solidFill>
              <a:srgbClr val="3C4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" name="Freeform 146">
              <a:extLst>
                <a:ext uri="{FF2B5EF4-FFF2-40B4-BE49-F238E27FC236}">
                  <a16:creationId xmlns:a16="http://schemas.microsoft.com/office/drawing/2014/main" id="{C8B69CCD-1508-49C2-DD9D-AD571619C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" y="1972"/>
              <a:ext cx="20" cy="20"/>
            </a:xfrm>
            <a:custGeom>
              <a:avLst/>
              <a:gdLst>
                <a:gd name="T0" fmla="*/ 55 w 55"/>
                <a:gd name="T1" fmla="*/ 26 h 53"/>
                <a:gd name="T2" fmla="*/ 29 w 55"/>
                <a:gd name="T3" fmla="*/ 53 h 53"/>
                <a:gd name="T4" fmla="*/ 1 w 55"/>
                <a:gd name="T5" fmla="*/ 27 h 53"/>
                <a:gd name="T6" fmla="*/ 27 w 55"/>
                <a:gd name="T7" fmla="*/ 0 h 53"/>
                <a:gd name="T8" fmla="*/ 55 w 55"/>
                <a:gd name="T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3">
                  <a:moveTo>
                    <a:pt x="55" y="26"/>
                  </a:moveTo>
                  <a:cubicBezTo>
                    <a:pt x="55" y="40"/>
                    <a:pt x="43" y="53"/>
                    <a:pt x="29" y="53"/>
                  </a:cubicBezTo>
                  <a:cubicBezTo>
                    <a:pt x="14" y="53"/>
                    <a:pt x="2" y="42"/>
                    <a:pt x="1" y="27"/>
                  </a:cubicBezTo>
                  <a:cubicBezTo>
                    <a:pt x="0" y="13"/>
                    <a:pt x="13" y="0"/>
                    <a:pt x="27" y="0"/>
                  </a:cubicBezTo>
                  <a:cubicBezTo>
                    <a:pt x="42" y="0"/>
                    <a:pt x="54" y="11"/>
                    <a:pt x="55" y="26"/>
                  </a:cubicBezTo>
                  <a:close/>
                </a:path>
              </a:pathLst>
            </a:custGeom>
            <a:solidFill>
              <a:srgbClr val="3E4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" name="Freeform 147">
              <a:extLst>
                <a:ext uri="{FF2B5EF4-FFF2-40B4-BE49-F238E27FC236}">
                  <a16:creationId xmlns:a16="http://schemas.microsoft.com/office/drawing/2014/main" id="{11A65703-FE13-1881-FC87-861FCEEF1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6" y="1272"/>
              <a:ext cx="21" cy="21"/>
            </a:xfrm>
            <a:custGeom>
              <a:avLst/>
              <a:gdLst>
                <a:gd name="T0" fmla="*/ 54 w 54"/>
                <a:gd name="T1" fmla="*/ 26 h 54"/>
                <a:gd name="T2" fmla="*/ 28 w 54"/>
                <a:gd name="T3" fmla="*/ 53 h 54"/>
                <a:gd name="T4" fmla="*/ 1 w 54"/>
                <a:gd name="T5" fmla="*/ 28 h 54"/>
                <a:gd name="T6" fmla="*/ 26 w 54"/>
                <a:gd name="T7" fmla="*/ 0 h 54"/>
                <a:gd name="T8" fmla="*/ 54 w 54"/>
                <a:gd name="T9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54" y="26"/>
                  </a:moveTo>
                  <a:cubicBezTo>
                    <a:pt x="54" y="41"/>
                    <a:pt x="43" y="53"/>
                    <a:pt x="28" y="53"/>
                  </a:cubicBezTo>
                  <a:cubicBezTo>
                    <a:pt x="13" y="54"/>
                    <a:pt x="1" y="42"/>
                    <a:pt x="1" y="28"/>
                  </a:cubicBezTo>
                  <a:cubicBezTo>
                    <a:pt x="0" y="13"/>
                    <a:pt x="11" y="1"/>
                    <a:pt x="26" y="0"/>
                  </a:cubicBezTo>
                  <a:cubicBezTo>
                    <a:pt x="41" y="0"/>
                    <a:pt x="53" y="11"/>
                    <a:pt x="54" y="26"/>
                  </a:cubicBezTo>
                  <a:close/>
                </a:path>
              </a:pathLst>
            </a:custGeom>
            <a:solidFill>
              <a:srgbClr val="3C4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Freeform 148">
              <a:extLst>
                <a:ext uri="{FF2B5EF4-FFF2-40B4-BE49-F238E27FC236}">
                  <a16:creationId xmlns:a16="http://schemas.microsoft.com/office/drawing/2014/main" id="{863E0D93-3A9A-A424-0E93-792E0ABF9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1" y="1491"/>
              <a:ext cx="20" cy="20"/>
            </a:xfrm>
            <a:custGeom>
              <a:avLst/>
              <a:gdLst>
                <a:gd name="T0" fmla="*/ 54 w 54"/>
                <a:gd name="T1" fmla="*/ 28 h 54"/>
                <a:gd name="T2" fmla="*/ 27 w 54"/>
                <a:gd name="T3" fmla="*/ 53 h 54"/>
                <a:gd name="T4" fmla="*/ 1 w 54"/>
                <a:gd name="T5" fmla="*/ 26 h 54"/>
                <a:gd name="T6" fmla="*/ 28 w 54"/>
                <a:gd name="T7" fmla="*/ 0 h 54"/>
                <a:gd name="T8" fmla="*/ 54 w 54"/>
                <a:gd name="T9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54" y="28"/>
                  </a:moveTo>
                  <a:cubicBezTo>
                    <a:pt x="54" y="42"/>
                    <a:pt x="41" y="54"/>
                    <a:pt x="27" y="53"/>
                  </a:cubicBezTo>
                  <a:cubicBezTo>
                    <a:pt x="12" y="53"/>
                    <a:pt x="0" y="41"/>
                    <a:pt x="1" y="26"/>
                  </a:cubicBezTo>
                  <a:cubicBezTo>
                    <a:pt x="1" y="11"/>
                    <a:pt x="13" y="0"/>
                    <a:pt x="28" y="0"/>
                  </a:cubicBezTo>
                  <a:cubicBezTo>
                    <a:pt x="42" y="1"/>
                    <a:pt x="54" y="13"/>
                    <a:pt x="54" y="28"/>
                  </a:cubicBezTo>
                  <a:close/>
                </a:path>
              </a:pathLst>
            </a:custGeom>
            <a:solidFill>
              <a:srgbClr val="3F4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Freeform 149">
              <a:extLst>
                <a:ext uri="{FF2B5EF4-FFF2-40B4-BE49-F238E27FC236}">
                  <a16:creationId xmlns:a16="http://schemas.microsoft.com/office/drawing/2014/main" id="{1CD440A0-91B0-F32D-C469-296BDA344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871"/>
              <a:ext cx="21" cy="20"/>
            </a:xfrm>
            <a:custGeom>
              <a:avLst/>
              <a:gdLst>
                <a:gd name="T0" fmla="*/ 27 w 54"/>
                <a:gd name="T1" fmla="*/ 54 h 54"/>
                <a:gd name="T2" fmla="*/ 1 w 54"/>
                <a:gd name="T3" fmla="*/ 27 h 54"/>
                <a:gd name="T4" fmla="*/ 27 w 54"/>
                <a:gd name="T5" fmla="*/ 0 h 54"/>
                <a:gd name="T6" fmla="*/ 54 w 54"/>
                <a:gd name="T7" fmla="*/ 27 h 54"/>
                <a:gd name="T8" fmla="*/ 27 w 5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54"/>
                  </a:moveTo>
                  <a:cubicBezTo>
                    <a:pt x="12" y="53"/>
                    <a:pt x="0" y="42"/>
                    <a:pt x="1" y="27"/>
                  </a:cubicBezTo>
                  <a:cubicBezTo>
                    <a:pt x="1" y="12"/>
                    <a:pt x="13" y="0"/>
                    <a:pt x="27" y="0"/>
                  </a:cubicBezTo>
                  <a:cubicBezTo>
                    <a:pt x="42" y="0"/>
                    <a:pt x="54" y="12"/>
                    <a:pt x="54" y="27"/>
                  </a:cubicBezTo>
                  <a:cubicBezTo>
                    <a:pt x="54" y="41"/>
                    <a:pt x="41" y="54"/>
                    <a:pt x="27" y="54"/>
                  </a:cubicBezTo>
                  <a:close/>
                </a:path>
              </a:pathLst>
            </a:custGeom>
            <a:solidFill>
              <a:srgbClr val="414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Freeform 150">
              <a:extLst>
                <a:ext uri="{FF2B5EF4-FFF2-40B4-BE49-F238E27FC236}">
                  <a16:creationId xmlns:a16="http://schemas.microsoft.com/office/drawing/2014/main" id="{ABC94B07-3974-E104-7DF2-828F8A45C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1328"/>
              <a:ext cx="20" cy="20"/>
            </a:xfrm>
            <a:custGeom>
              <a:avLst/>
              <a:gdLst>
                <a:gd name="T0" fmla="*/ 53 w 53"/>
                <a:gd name="T1" fmla="*/ 26 h 53"/>
                <a:gd name="T2" fmla="*/ 27 w 53"/>
                <a:gd name="T3" fmla="*/ 53 h 53"/>
                <a:gd name="T4" fmla="*/ 0 w 53"/>
                <a:gd name="T5" fmla="*/ 26 h 53"/>
                <a:gd name="T6" fmla="*/ 27 w 53"/>
                <a:gd name="T7" fmla="*/ 0 h 53"/>
                <a:gd name="T8" fmla="*/ 53 w 53"/>
                <a:gd name="T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53" y="26"/>
                  </a:moveTo>
                  <a:cubicBezTo>
                    <a:pt x="53" y="41"/>
                    <a:pt x="42" y="53"/>
                    <a:pt x="27" y="53"/>
                  </a:cubicBezTo>
                  <a:cubicBezTo>
                    <a:pt x="12" y="53"/>
                    <a:pt x="1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3" y="11"/>
                    <a:pt x="53" y="26"/>
                  </a:cubicBezTo>
                  <a:close/>
                </a:path>
              </a:pathLst>
            </a:custGeom>
            <a:solidFill>
              <a:srgbClr val="3F4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2" name="Freeform 151">
              <a:extLst>
                <a:ext uri="{FF2B5EF4-FFF2-40B4-BE49-F238E27FC236}">
                  <a16:creationId xmlns:a16="http://schemas.microsoft.com/office/drawing/2014/main" id="{D34D7F7D-DA65-486B-6078-0FE684013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" y="1445"/>
              <a:ext cx="20" cy="20"/>
            </a:xfrm>
            <a:custGeom>
              <a:avLst/>
              <a:gdLst>
                <a:gd name="T0" fmla="*/ 54 w 54"/>
                <a:gd name="T1" fmla="*/ 27 h 53"/>
                <a:gd name="T2" fmla="*/ 28 w 54"/>
                <a:gd name="T3" fmla="*/ 53 h 53"/>
                <a:gd name="T4" fmla="*/ 1 w 54"/>
                <a:gd name="T5" fmla="*/ 27 h 53"/>
                <a:gd name="T6" fmla="*/ 27 w 54"/>
                <a:gd name="T7" fmla="*/ 0 h 53"/>
                <a:gd name="T8" fmla="*/ 54 w 54"/>
                <a:gd name="T9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27"/>
                  </a:moveTo>
                  <a:cubicBezTo>
                    <a:pt x="54" y="41"/>
                    <a:pt x="42" y="53"/>
                    <a:pt x="28" y="53"/>
                  </a:cubicBezTo>
                  <a:cubicBezTo>
                    <a:pt x="14" y="53"/>
                    <a:pt x="1" y="41"/>
                    <a:pt x="1" y="27"/>
                  </a:cubicBezTo>
                  <a:cubicBezTo>
                    <a:pt x="0" y="13"/>
                    <a:pt x="13" y="0"/>
                    <a:pt x="27" y="0"/>
                  </a:cubicBezTo>
                  <a:cubicBezTo>
                    <a:pt x="42" y="0"/>
                    <a:pt x="54" y="12"/>
                    <a:pt x="54" y="27"/>
                  </a:cubicBezTo>
                  <a:close/>
                </a:path>
              </a:pathLst>
            </a:custGeom>
            <a:solidFill>
              <a:srgbClr val="3E4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3" name="Freeform 152">
              <a:extLst>
                <a:ext uri="{FF2B5EF4-FFF2-40B4-BE49-F238E27FC236}">
                  <a16:creationId xmlns:a16="http://schemas.microsoft.com/office/drawing/2014/main" id="{5347AD6A-80F4-084B-4A76-5FF82A6D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" y="1402"/>
              <a:ext cx="20" cy="21"/>
            </a:xfrm>
            <a:custGeom>
              <a:avLst/>
              <a:gdLst>
                <a:gd name="T0" fmla="*/ 27 w 53"/>
                <a:gd name="T1" fmla="*/ 53 h 54"/>
                <a:gd name="T2" fmla="*/ 0 w 53"/>
                <a:gd name="T3" fmla="*/ 28 h 54"/>
                <a:gd name="T4" fmla="*/ 25 w 53"/>
                <a:gd name="T5" fmla="*/ 0 h 54"/>
                <a:gd name="T6" fmla="*/ 53 w 53"/>
                <a:gd name="T7" fmla="*/ 26 h 54"/>
                <a:gd name="T8" fmla="*/ 27 w 53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7" y="53"/>
                  </a:moveTo>
                  <a:cubicBezTo>
                    <a:pt x="12" y="54"/>
                    <a:pt x="0" y="43"/>
                    <a:pt x="0" y="28"/>
                  </a:cubicBezTo>
                  <a:cubicBezTo>
                    <a:pt x="0" y="12"/>
                    <a:pt x="10" y="1"/>
                    <a:pt x="25" y="0"/>
                  </a:cubicBezTo>
                  <a:cubicBezTo>
                    <a:pt x="40" y="0"/>
                    <a:pt x="52" y="11"/>
                    <a:pt x="53" y="26"/>
                  </a:cubicBezTo>
                  <a:cubicBezTo>
                    <a:pt x="53" y="41"/>
                    <a:pt x="42" y="53"/>
                    <a:pt x="27" y="53"/>
                  </a:cubicBezTo>
                  <a:close/>
                </a:path>
              </a:pathLst>
            </a:custGeom>
            <a:solidFill>
              <a:srgbClr val="3F4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4" name="Freeform 153">
              <a:extLst>
                <a:ext uri="{FF2B5EF4-FFF2-40B4-BE49-F238E27FC236}">
                  <a16:creationId xmlns:a16="http://schemas.microsoft.com/office/drawing/2014/main" id="{7C3420C4-F9E2-A542-2E27-CC7D68BCA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" y="1909"/>
              <a:ext cx="20" cy="20"/>
            </a:xfrm>
            <a:custGeom>
              <a:avLst/>
              <a:gdLst>
                <a:gd name="T0" fmla="*/ 53 w 53"/>
                <a:gd name="T1" fmla="*/ 26 h 54"/>
                <a:gd name="T2" fmla="*/ 27 w 53"/>
                <a:gd name="T3" fmla="*/ 53 h 54"/>
                <a:gd name="T4" fmla="*/ 0 w 53"/>
                <a:gd name="T5" fmla="*/ 28 h 54"/>
                <a:gd name="T6" fmla="*/ 26 w 53"/>
                <a:gd name="T7" fmla="*/ 1 h 54"/>
                <a:gd name="T8" fmla="*/ 53 w 53"/>
                <a:gd name="T9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53" y="26"/>
                  </a:moveTo>
                  <a:cubicBezTo>
                    <a:pt x="53" y="41"/>
                    <a:pt x="41" y="53"/>
                    <a:pt x="27" y="53"/>
                  </a:cubicBezTo>
                  <a:cubicBezTo>
                    <a:pt x="12" y="54"/>
                    <a:pt x="0" y="42"/>
                    <a:pt x="0" y="28"/>
                  </a:cubicBezTo>
                  <a:cubicBezTo>
                    <a:pt x="0" y="12"/>
                    <a:pt x="10" y="1"/>
                    <a:pt x="26" y="1"/>
                  </a:cubicBezTo>
                  <a:cubicBezTo>
                    <a:pt x="40" y="0"/>
                    <a:pt x="53" y="12"/>
                    <a:pt x="53" y="26"/>
                  </a:cubicBezTo>
                  <a:close/>
                </a:path>
              </a:pathLst>
            </a:custGeom>
            <a:solidFill>
              <a:srgbClr val="4043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5" name="Freeform 154">
              <a:extLst>
                <a:ext uri="{FF2B5EF4-FFF2-40B4-BE49-F238E27FC236}">
                  <a16:creationId xmlns:a16="http://schemas.microsoft.com/office/drawing/2014/main" id="{300516E1-F400-9AF7-7084-09BFE13EB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7" y="1587"/>
              <a:ext cx="20" cy="21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1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cubicBezTo>
                    <a:pt x="41" y="0"/>
                    <a:pt x="53" y="12"/>
                    <a:pt x="54" y="27"/>
                  </a:cubicBezTo>
                  <a:cubicBezTo>
                    <a:pt x="54" y="42"/>
                    <a:pt x="42" y="53"/>
                    <a:pt x="27" y="54"/>
                  </a:cubicBezTo>
                  <a:cubicBezTo>
                    <a:pt x="12" y="54"/>
                    <a:pt x="0" y="42"/>
                    <a:pt x="1" y="27"/>
                  </a:cubicBezTo>
                  <a:cubicBezTo>
                    <a:pt x="1" y="13"/>
                    <a:pt x="13" y="0"/>
                    <a:pt x="27" y="0"/>
                  </a:cubicBezTo>
                  <a:close/>
                </a:path>
              </a:pathLst>
            </a:custGeom>
            <a:solidFill>
              <a:srgbClr val="3F42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6" name="Freeform 155">
              <a:extLst>
                <a:ext uri="{FF2B5EF4-FFF2-40B4-BE49-F238E27FC236}">
                  <a16:creationId xmlns:a16="http://schemas.microsoft.com/office/drawing/2014/main" id="{2CBD053C-EBE1-F30A-100F-FD5BEDF15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0" y="1284"/>
              <a:ext cx="20" cy="20"/>
            </a:xfrm>
            <a:custGeom>
              <a:avLst/>
              <a:gdLst>
                <a:gd name="T0" fmla="*/ 28 w 54"/>
                <a:gd name="T1" fmla="*/ 53 h 54"/>
                <a:gd name="T2" fmla="*/ 1 w 54"/>
                <a:gd name="T3" fmla="*/ 27 h 54"/>
                <a:gd name="T4" fmla="*/ 27 w 54"/>
                <a:gd name="T5" fmla="*/ 1 h 54"/>
                <a:gd name="T6" fmla="*/ 54 w 54"/>
                <a:gd name="T7" fmla="*/ 26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13" y="54"/>
                    <a:pt x="1" y="42"/>
                    <a:pt x="1" y="27"/>
                  </a:cubicBezTo>
                  <a:cubicBezTo>
                    <a:pt x="0" y="13"/>
                    <a:pt x="12" y="1"/>
                    <a:pt x="27" y="1"/>
                  </a:cubicBezTo>
                  <a:cubicBezTo>
                    <a:pt x="42" y="0"/>
                    <a:pt x="53" y="11"/>
                    <a:pt x="54" y="26"/>
                  </a:cubicBezTo>
                  <a:cubicBezTo>
                    <a:pt x="54" y="42"/>
                    <a:pt x="43" y="53"/>
                    <a:pt x="28" y="53"/>
                  </a:cubicBezTo>
                  <a:close/>
                </a:path>
              </a:pathLst>
            </a:custGeom>
            <a:solidFill>
              <a:srgbClr val="3E4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7" name="Freeform 156">
              <a:extLst>
                <a:ext uri="{FF2B5EF4-FFF2-40B4-BE49-F238E27FC236}">
                  <a16:creationId xmlns:a16="http://schemas.microsoft.com/office/drawing/2014/main" id="{6E260B42-694D-0DE3-3FF8-0CC715FE3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" y="1587"/>
              <a:ext cx="20" cy="21"/>
            </a:xfrm>
            <a:custGeom>
              <a:avLst/>
              <a:gdLst>
                <a:gd name="T0" fmla="*/ 53 w 53"/>
                <a:gd name="T1" fmla="*/ 28 h 55"/>
                <a:gd name="T2" fmla="*/ 26 w 53"/>
                <a:gd name="T3" fmla="*/ 55 h 55"/>
                <a:gd name="T4" fmla="*/ 0 w 53"/>
                <a:gd name="T5" fmla="*/ 28 h 55"/>
                <a:gd name="T6" fmla="*/ 26 w 53"/>
                <a:gd name="T7" fmla="*/ 1 h 55"/>
                <a:gd name="T8" fmla="*/ 53 w 53"/>
                <a:gd name="T9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5">
                  <a:moveTo>
                    <a:pt x="53" y="28"/>
                  </a:moveTo>
                  <a:cubicBezTo>
                    <a:pt x="53" y="42"/>
                    <a:pt x="40" y="55"/>
                    <a:pt x="26" y="55"/>
                  </a:cubicBezTo>
                  <a:cubicBezTo>
                    <a:pt x="11" y="55"/>
                    <a:pt x="0" y="43"/>
                    <a:pt x="0" y="28"/>
                  </a:cubicBezTo>
                  <a:cubicBezTo>
                    <a:pt x="0" y="13"/>
                    <a:pt x="12" y="0"/>
                    <a:pt x="26" y="1"/>
                  </a:cubicBezTo>
                  <a:cubicBezTo>
                    <a:pt x="40" y="1"/>
                    <a:pt x="53" y="14"/>
                    <a:pt x="53" y="28"/>
                  </a:cubicBezTo>
                  <a:close/>
                </a:path>
              </a:pathLst>
            </a:custGeom>
            <a:solidFill>
              <a:srgbClr val="3F4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8" name="Freeform 157">
              <a:extLst>
                <a:ext uri="{FF2B5EF4-FFF2-40B4-BE49-F238E27FC236}">
                  <a16:creationId xmlns:a16="http://schemas.microsoft.com/office/drawing/2014/main" id="{0BD72375-5680-FF44-3095-3ED3B193A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9" y="1784"/>
              <a:ext cx="21" cy="20"/>
            </a:xfrm>
            <a:custGeom>
              <a:avLst/>
              <a:gdLst>
                <a:gd name="T0" fmla="*/ 26 w 54"/>
                <a:gd name="T1" fmla="*/ 0 h 55"/>
                <a:gd name="T2" fmla="*/ 53 w 54"/>
                <a:gd name="T3" fmla="*/ 26 h 55"/>
                <a:gd name="T4" fmla="*/ 28 w 54"/>
                <a:gd name="T5" fmla="*/ 54 h 55"/>
                <a:gd name="T6" fmla="*/ 0 w 54"/>
                <a:gd name="T7" fmla="*/ 28 h 55"/>
                <a:gd name="T8" fmla="*/ 26 w 54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5">
                  <a:moveTo>
                    <a:pt x="26" y="0"/>
                  </a:moveTo>
                  <a:cubicBezTo>
                    <a:pt x="40" y="0"/>
                    <a:pt x="53" y="11"/>
                    <a:pt x="53" y="26"/>
                  </a:cubicBezTo>
                  <a:cubicBezTo>
                    <a:pt x="54" y="40"/>
                    <a:pt x="43" y="53"/>
                    <a:pt x="28" y="54"/>
                  </a:cubicBezTo>
                  <a:cubicBezTo>
                    <a:pt x="13" y="55"/>
                    <a:pt x="1" y="43"/>
                    <a:pt x="0" y="28"/>
                  </a:cubicBezTo>
                  <a:cubicBezTo>
                    <a:pt x="0" y="14"/>
                    <a:pt x="11" y="1"/>
                    <a:pt x="26" y="0"/>
                  </a:cubicBezTo>
                  <a:close/>
                </a:path>
              </a:pathLst>
            </a:custGeom>
            <a:solidFill>
              <a:srgbClr val="3B4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9" name="Freeform 158">
              <a:extLst>
                <a:ext uri="{FF2B5EF4-FFF2-40B4-BE49-F238E27FC236}">
                  <a16:creationId xmlns:a16="http://schemas.microsoft.com/office/drawing/2014/main" id="{86CCF6A2-BF44-E32B-558D-E596E9C13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" y="1538"/>
              <a:ext cx="20" cy="21"/>
            </a:xfrm>
            <a:custGeom>
              <a:avLst/>
              <a:gdLst>
                <a:gd name="T0" fmla="*/ 54 w 54"/>
                <a:gd name="T1" fmla="*/ 28 h 55"/>
                <a:gd name="T2" fmla="*/ 27 w 54"/>
                <a:gd name="T3" fmla="*/ 54 h 55"/>
                <a:gd name="T4" fmla="*/ 1 w 54"/>
                <a:gd name="T5" fmla="*/ 27 h 55"/>
                <a:gd name="T6" fmla="*/ 28 w 54"/>
                <a:gd name="T7" fmla="*/ 0 h 55"/>
                <a:gd name="T8" fmla="*/ 54 w 54"/>
                <a:gd name="T9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5">
                  <a:moveTo>
                    <a:pt x="54" y="28"/>
                  </a:moveTo>
                  <a:cubicBezTo>
                    <a:pt x="53" y="42"/>
                    <a:pt x="41" y="55"/>
                    <a:pt x="27" y="54"/>
                  </a:cubicBezTo>
                  <a:cubicBezTo>
                    <a:pt x="13" y="54"/>
                    <a:pt x="0" y="41"/>
                    <a:pt x="1" y="27"/>
                  </a:cubicBezTo>
                  <a:cubicBezTo>
                    <a:pt x="1" y="13"/>
                    <a:pt x="14" y="0"/>
                    <a:pt x="28" y="0"/>
                  </a:cubicBezTo>
                  <a:cubicBezTo>
                    <a:pt x="42" y="1"/>
                    <a:pt x="54" y="13"/>
                    <a:pt x="54" y="28"/>
                  </a:cubicBezTo>
                  <a:close/>
                </a:path>
              </a:pathLst>
            </a:custGeom>
            <a:solidFill>
              <a:srgbClr val="3E4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0" name="Freeform 159">
              <a:extLst>
                <a:ext uri="{FF2B5EF4-FFF2-40B4-BE49-F238E27FC236}">
                  <a16:creationId xmlns:a16="http://schemas.microsoft.com/office/drawing/2014/main" id="{D6F2B844-1DC4-FC38-7839-CDA47BCE1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5" y="1638"/>
              <a:ext cx="21" cy="20"/>
            </a:xfrm>
            <a:custGeom>
              <a:avLst/>
              <a:gdLst>
                <a:gd name="T0" fmla="*/ 27 w 54"/>
                <a:gd name="T1" fmla="*/ 53 h 53"/>
                <a:gd name="T2" fmla="*/ 0 w 54"/>
                <a:gd name="T3" fmla="*/ 27 h 53"/>
                <a:gd name="T4" fmla="*/ 27 w 54"/>
                <a:gd name="T5" fmla="*/ 0 h 53"/>
                <a:gd name="T6" fmla="*/ 53 w 54"/>
                <a:gd name="T7" fmla="*/ 26 h 53"/>
                <a:gd name="T8" fmla="*/ 27 w 54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53"/>
                  </a:moveTo>
                  <a:cubicBezTo>
                    <a:pt x="13" y="53"/>
                    <a:pt x="0" y="41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41" y="0"/>
                    <a:pt x="53" y="11"/>
                    <a:pt x="53" y="26"/>
                  </a:cubicBezTo>
                  <a:cubicBezTo>
                    <a:pt x="54" y="41"/>
                    <a:pt x="41" y="53"/>
                    <a:pt x="27" y="53"/>
                  </a:cubicBezTo>
                  <a:close/>
                </a:path>
              </a:pathLst>
            </a:custGeom>
            <a:solidFill>
              <a:srgbClr val="3E4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1" name="Freeform 160">
              <a:extLst>
                <a:ext uri="{FF2B5EF4-FFF2-40B4-BE49-F238E27FC236}">
                  <a16:creationId xmlns:a16="http://schemas.microsoft.com/office/drawing/2014/main" id="{76F80313-76C4-803E-3B3A-588CEB550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2027"/>
              <a:ext cx="20" cy="19"/>
            </a:xfrm>
            <a:custGeom>
              <a:avLst/>
              <a:gdLst>
                <a:gd name="T0" fmla="*/ 53 w 54"/>
                <a:gd name="T1" fmla="*/ 27 h 53"/>
                <a:gd name="T2" fmla="*/ 27 w 54"/>
                <a:gd name="T3" fmla="*/ 53 h 53"/>
                <a:gd name="T4" fmla="*/ 0 w 54"/>
                <a:gd name="T5" fmla="*/ 27 h 53"/>
                <a:gd name="T6" fmla="*/ 27 w 54"/>
                <a:gd name="T7" fmla="*/ 0 h 53"/>
                <a:gd name="T8" fmla="*/ 53 w 54"/>
                <a:gd name="T9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3" y="27"/>
                  </a:moveTo>
                  <a:cubicBezTo>
                    <a:pt x="53" y="42"/>
                    <a:pt x="41" y="53"/>
                    <a:pt x="27" y="53"/>
                  </a:cubicBezTo>
                  <a:cubicBezTo>
                    <a:pt x="12" y="53"/>
                    <a:pt x="0" y="41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3" y="27"/>
                  </a:cubicBezTo>
                  <a:close/>
                </a:path>
              </a:pathLst>
            </a:custGeom>
            <a:solidFill>
              <a:srgbClr val="404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2" name="Freeform 161">
              <a:extLst>
                <a:ext uri="{FF2B5EF4-FFF2-40B4-BE49-F238E27FC236}">
                  <a16:creationId xmlns:a16="http://schemas.microsoft.com/office/drawing/2014/main" id="{E818E7B0-FDD6-9C79-BCA1-B6DB97B34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" y="1538"/>
              <a:ext cx="21" cy="21"/>
            </a:xfrm>
            <a:custGeom>
              <a:avLst/>
              <a:gdLst>
                <a:gd name="T0" fmla="*/ 27 w 55"/>
                <a:gd name="T1" fmla="*/ 1 h 54"/>
                <a:gd name="T2" fmla="*/ 55 w 55"/>
                <a:gd name="T3" fmla="*/ 26 h 54"/>
                <a:gd name="T4" fmla="*/ 28 w 55"/>
                <a:gd name="T5" fmla="*/ 54 h 54"/>
                <a:gd name="T6" fmla="*/ 1 w 55"/>
                <a:gd name="T7" fmla="*/ 28 h 54"/>
                <a:gd name="T8" fmla="*/ 27 w 55"/>
                <a:gd name="T9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27" y="1"/>
                  </a:moveTo>
                  <a:cubicBezTo>
                    <a:pt x="42" y="0"/>
                    <a:pt x="54" y="12"/>
                    <a:pt x="55" y="26"/>
                  </a:cubicBezTo>
                  <a:cubicBezTo>
                    <a:pt x="55" y="41"/>
                    <a:pt x="43" y="53"/>
                    <a:pt x="28" y="54"/>
                  </a:cubicBezTo>
                  <a:cubicBezTo>
                    <a:pt x="14" y="54"/>
                    <a:pt x="1" y="43"/>
                    <a:pt x="1" y="28"/>
                  </a:cubicBezTo>
                  <a:cubicBezTo>
                    <a:pt x="0" y="14"/>
                    <a:pt x="12" y="1"/>
                    <a:pt x="27" y="1"/>
                  </a:cubicBezTo>
                  <a:close/>
                </a:path>
              </a:pathLst>
            </a:custGeom>
            <a:solidFill>
              <a:srgbClr val="3C4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" name="Freeform 162">
              <a:extLst>
                <a:ext uri="{FF2B5EF4-FFF2-40B4-BE49-F238E27FC236}">
                  <a16:creationId xmlns:a16="http://schemas.microsoft.com/office/drawing/2014/main" id="{4E65AD84-A867-86FA-8374-AE5F9F1AF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" y="2014"/>
              <a:ext cx="21" cy="20"/>
            </a:xfrm>
            <a:custGeom>
              <a:avLst/>
              <a:gdLst>
                <a:gd name="T0" fmla="*/ 29 w 55"/>
                <a:gd name="T1" fmla="*/ 0 h 54"/>
                <a:gd name="T2" fmla="*/ 54 w 55"/>
                <a:gd name="T3" fmla="*/ 28 h 54"/>
                <a:gd name="T4" fmla="*/ 27 w 55"/>
                <a:gd name="T5" fmla="*/ 54 h 54"/>
                <a:gd name="T6" fmla="*/ 1 w 55"/>
                <a:gd name="T7" fmla="*/ 26 h 54"/>
                <a:gd name="T8" fmla="*/ 29 w 55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29" y="0"/>
                  </a:moveTo>
                  <a:cubicBezTo>
                    <a:pt x="43" y="1"/>
                    <a:pt x="55" y="13"/>
                    <a:pt x="54" y="28"/>
                  </a:cubicBezTo>
                  <a:cubicBezTo>
                    <a:pt x="54" y="41"/>
                    <a:pt x="41" y="54"/>
                    <a:pt x="27" y="54"/>
                  </a:cubicBezTo>
                  <a:cubicBezTo>
                    <a:pt x="13" y="54"/>
                    <a:pt x="0" y="40"/>
                    <a:pt x="1" y="26"/>
                  </a:cubicBezTo>
                  <a:cubicBezTo>
                    <a:pt x="2" y="11"/>
                    <a:pt x="14" y="0"/>
                    <a:pt x="29" y="0"/>
                  </a:cubicBezTo>
                  <a:close/>
                </a:path>
              </a:pathLst>
            </a:custGeom>
            <a:solidFill>
              <a:srgbClr val="3F4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" name="Freeform 163">
              <a:extLst>
                <a:ext uri="{FF2B5EF4-FFF2-40B4-BE49-F238E27FC236}">
                  <a16:creationId xmlns:a16="http://schemas.microsoft.com/office/drawing/2014/main" id="{56B2E5A4-6EB4-E39B-73B0-79C51E5C1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" y="1261"/>
              <a:ext cx="20" cy="21"/>
            </a:xfrm>
            <a:custGeom>
              <a:avLst/>
              <a:gdLst>
                <a:gd name="T0" fmla="*/ 53 w 53"/>
                <a:gd name="T1" fmla="*/ 27 h 54"/>
                <a:gd name="T2" fmla="*/ 27 w 53"/>
                <a:gd name="T3" fmla="*/ 54 h 54"/>
                <a:gd name="T4" fmla="*/ 0 w 53"/>
                <a:gd name="T5" fmla="*/ 27 h 54"/>
                <a:gd name="T6" fmla="*/ 27 w 53"/>
                <a:gd name="T7" fmla="*/ 1 h 54"/>
                <a:gd name="T8" fmla="*/ 53 w 53"/>
                <a:gd name="T9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53" y="27"/>
                  </a:moveTo>
                  <a:cubicBezTo>
                    <a:pt x="53" y="42"/>
                    <a:pt x="41" y="54"/>
                    <a:pt x="27" y="54"/>
                  </a:cubicBezTo>
                  <a:cubicBezTo>
                    <a:pt x="13" y="54"/>
                    <a:pt x="0" y="41"/>
                    <a:pt x="0" y="27"/>
                  </a:cubicBezTo>
                  <a:cubicBezTo>
                    <a:pt x="0" y="13"/>
                    <a:pt x="12" y="1"/>
                    <a:pt x="27" y="1"/>
                  </a:cubicBezTo>
                  <a:cubicBezTo>
                    <a:pt x="41" y="0"/>
                    <a:pt x="53" y="13"/>
                    <a:pt x="53" y="27"/>
                  </a:cubicBezTo>
                  <a:close/>
                </a:path>
              </a:pathLst>
            </a:custGeom>
            <a:solidFill>
              <a:srgbClr val="3E4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" name="Freeform 164">
              <a:extLst>
                <a:ext uri="{FF2B5EF4-FFF2-40B4-BE49-F238E27FC236}">
                  <a16:creationId xmlns:a16="http://schemas.microsoft.com/office/drawing/2014/main" id="{FA461D23-9472-1050-2BB6-BD36B79E0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" y="1829"/>
              <a:ext cx="20" cy="20"/>
            </a:xfrm>
            <a:custGeom>
              <a:avLst/>
              <a:gdLst>
                <a:gd name="T0" fmla="*/ 26 w 53"/>
                <a:gd name="T1" fmla="*/ 54 h 54"/>
                <a:gd name="T2" fmla="*/ 0 w 53"/>
                <a:gd name="T3" fmla="*/ 27 h 54"/>
                <a:gd name="T4" fmla="*/ 26 w 53"/>
                <a:gd name="T5" fmla="*/ 1 h 54"/>
                <a:gd name="T6" fmla="*/ 52 w 53"/>
                <a:gd name="T7" fmla="*/ 28 h 54"/>
                <a:gd name="T8" fmla="*/ 26 w 53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6" y="54"/>
                  </a:moveTo>
                  <a:cubicBezTo>
                    <a:pt x="11" y="54"/>
                    <a:pt x="0" y="42"/>
                    <a:pt x="0" y="27"/>
                  </a:cubicBezTo>
                  <a:cubicBezTo>
                    <a:pt x="0" y="12"/>
                    <a:pt x="12" y="0"/>
                    <a:pt x="26" y="1"/>
                  </a:cubicBezTo>
                  <a:cubicBezTo>
                    <a:pt x="41" y="1"/>
                    <a:pt x="53" y="13"/>
                    <a:pt x="52" y="28"/>
                  </a:cubicBezTo>
                  <a:cubicBezTo>
                    <a:pt x="52" y="42"/>
                    <a:pt x="40" y="54"/>
                    <a:pt x="26" y="54"/>
                  </a:cubicBezTo>
                  <a:close/>
                </a:path>
              </a:pathLst>
            </a:custGeom>
            <a:solidFill>
              <a:srgbClr val="3D4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" name="Freeform 165">
              <a:extLst>
                <a:ext uri="{FF2B5EF4-FFF2-40B4-BE49-F238E27FC236}">
                  <a16:creationId xmlns:a16="http://schemas.microsoft.com/office/drawing/2014/main" id="{C41E3FF9-1615-7C25-C979-3D98D484A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" y="1996"/>
              <a:ext cx="20" cy="20"/>
            </a:xfrm>
            <a:custGeom>
              <a:avLst/>
              <a:gdLst>
                <a:gd name="T0" fmla="*/ 25 w 53"/>
                <a:gd name="T1" fmla="*/ 54 h 54"/>
                <a:gd name="T2" fmla="*/ 0 w 53"/>
                <a:gd name="T3" fmla="*/ 27 h 54"/>
                <a:gd name="T4" fmla="*/ 27 w 53"/>
                <a:gd name="T5" fmla="*/ 1 h 54"/>
                <a:gd name="T6" fmla="*/ 53 w 53"/>
                <a:gd name="T7" fmla="*/ 28 h 54"/>
                <a:gd name="T8" fmla="*/ 25 w 53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5" y="54"/>
                  </a:moveTo>
                  <a:cubicBezTo>
                    <a:pt x="11" y="54"/>
                    <a:pt x="0" y="42"/>
                    <a:pt x="0" y="27"/>
                  </a:cubicBezTo>
                  <a:cubicBezTo>
                    <a:pt x="0" y="11"/>
                    <a:pt x="11" y="0"/>
                    <a:pt x="27" y="1"/>
                  </a:cubicBezTo>
                  <a:cubicBezTo>
                    <a:pt x="41" y="1"/>
                    <a:pt x="53" y="13"/>
                    <a:pt x="53" y="28"/>
                  </a:cubicBezTo>
                  <a:cubicBezTo>
                    <a:pt x="52" y="42"/>
                    <a:pt x="40" y="54"/>
                    <a:pt x="25" y="54"/>
                  </a:cubicBezTo>
                  <a:close/>
                </a:path>
              </a:pathLst>
            </a:custGeom>
            <a:solidFill>
              <a:srgbClr val="3E4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" name="Freeform 166">
              <a:extLst>
                <a:ext uri="{FF2B5EF4-FFF2-40B4-BE49-F238E27FC236}">
                  <a16:creationId xmlns:a16="http://schemas.microsoft.com/office/drawing/2014/main" id="{1984FC04-E1B2-6659-1815-D10E6DE64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" y="1491"/>
              <a:ext cx="21" cy="20"/>
            </a:xfrm>
            <a:custGeom>
              <a:avLst/>
              <a:gdLst>
                <a:gd name="T0" fmla="*/ 28 w 55"/>
                <a:gd name="T1" fmla="*/ 53 h 53"/>
                <a:gd name="T2" fmla="*/ 1 w 55"/>
                <a:gd name="T3" fmla="*/ 27 h 53"/>
                <a:gd name="T4" fmla="*/ 27 w 55"/>
                <a:gd name="T5" fmla="*/ 0 h 53"/>
                <a:gd name="T6" fmla="*/ 55 w 55"/>
                <a:gd name="T7" fmla="*/ 26 h 53"/>
                <a:gd name="T8" fmla="*/ 28 w 55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3">
                  <a:moveTo>
                    <a:pt x="28" y="53"/>
                  </a:moveTo>
                  <a:cubicBezTo>
                    <a:pt x="14" y="53"/>
                    <a:pt x="1" y="41"/>
                    <a:pt x="1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6"/>
                  </a:cubicBezTo>
                  <a:cubicBezTo>
                    <a:pt x="54" y="40"/>
                    <a:pt x="42" y="53"/>
                    <a:pt x="28" y="53"/>
                  </a:cubicBezTo>
                  <a:close/>
                </a:path>
              </a:pathLst>
            </a:custGeom>
            <a:solidFill>
              <a:srgbClr val="3E4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8" name="Freeform 167">
              <a:extLst>
                <a:ext uri="{FF2B5EF4-FFF2-40B4-BE49-F238E27FC236}">
                  <a16:creationId xmlns:a16="http://schemas.microsoft.com/office/drawing/2014/main" id="{5FEE80F6-1295-8713-69E6-E51047D5D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2033"/>
              <a:ext cx="19" cy="20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7 h 53"/>
                <a:gd name="T6" fmla="*/ 26 w 52"/>
                <a:gd name="T7" fmla="*/ 0 h 53"/>
                <a:gd name="T8" fmla="*/ 52 w 52"/>
                <a:gd name="T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1"/>
                    <a:pt x="41" y="53"/>
                    <a:pt x="26" y="53"/>
                  </a:cubicBezTo>
                  <a:cubicBezTo>
                    <a:pt x="12" y="53"/>
                    <a:pt x="0" y="41"/>
                    <a:pt x="0" y="27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41" y="0"/>
                    <a:pt x="52" y="12"/>
                    <a:pt x="52" y="26"/>
                  </a:cubicBezTo>
                  <a:close/>
                </a:path>
              </a:pathLst>
            </a:custGeom>
            <a:solidFill>
              <a:srgbClr val="3C4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" name="Freeform 168">
              <a:extLst>
                <a:ext uri="{FF2B5EF4-FFF2-40B4-BE49-F238E27FC236}">
                  <a16:creationId xmlns:a16="http://schemas.microsoft.com/office/drawing/2014/main" id="{61AB3D65-1023-02D8-EF62-569E83EE2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2014"/>
              <a:ext cx="21" cy="21"/>
            </a:xfrm>
            <a:custGeom>
              <a:avLst/>
              <a:gdLst>
                <a:gd name="T0" fmla="*/ 54 w 55"/>
                <a:gd name="T1" fmla="*/ 25 h 54"/>
                <a:gd name="T2" fmla="*/ 27 w 55"/>
                <a:gd name="T3" fmla="*/ 53 h 54"/>
                <a:gd name="T4" fmla="*/ 1 w 55"/>
                <a:gd name="T5" fmla="*/ 28 h 54"/>
                <a:gd name="T6" fmla="*/ 26 w 55"/>
                <a:gd name="T7" fmla="*/ 0 h 54"/>
                <a:gd name="T8" fmla="*/ 54 w 55"/>
                <a:gd name="T9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54" y="25"/>
                  </a:moveTo>
                  <a:cubicBezTo>
                    <a:pt x="55" y="41"/>
                    <a:pt x="42" y="54"/>
                    <a:pt x="27" y="53"/>
                  </a:cubicBezTo>
                  <a:cubicBezTo>
                    <a:pt x="12" y="52"/>
                    <a:pt x="3" y="43"/>
                    <a:pt x="1" y="28"/>
                  </a:cubicBezTo>
                  <a:cubicBezTo>
                    <a:pt x="0" y="13"/>
                    <a:pt x="12" y="1"/>
                    <a:pt x="26" y="0"/>
                  </a:cubicBezTo>
                  <a:cubicBezTo>
                    <a:pt x="42" y="0"/>
                    <a:pt x="54" y="11"/>
                    <a:pt x="54" y="25"/>
                  </a:cubicBezTo>
                  <a:close/>
                </a:path>
              </a:pathLst>
            </a:custGeom>
            <a:solidFill>
              <a:srgbClr val="3D4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0" name="Freeform 169">
              <a:extLst>
                <a:ext uri="{FF2B5EF4-FFF2-40B4-BE49-F238E27FC236}">
                  <a16:creationId xmlns:a16="http://schemas.microsoft.com/office/drawing/2014/main" id="{540A27F1-03C6-057C-B44E-557EDB970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909"/>
              <a:ext cx="20" cy="20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6 h 53"/>
                <a:gd name="T4" fmla="*/ 27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cubicBezTo>
                    <a:pt x="42" y="0"/>
                    <a:pt x="53" y="11"/>
                    <a:pt x="53" y="26"/>
                  </a:cubicBezTo>
                  <a:cubicBezTo>
                    <a:pt x="53" y="41"/>
                    <a:pt x="42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close/>
                </a:path>
              </a:pathLst>
            </a:custGeom>
            <a:solidFill>
              <a:srgbClr val="3E4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1" name="Freeform 170">
              <a:extLst>
                <a:ext uri="{FF2B5EF4-FFF2-40B4-BE49-F238E27FC236}">
                  <a16:creationId xmlns:a16="http://schemas.microsoft.com/office/drawing/2014/main" id="{7A206439-C94D-AF62-4ED5-C32BDB063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" y="1996"/>
              <a:ext cx="20" cy="20"/>
            </a:xfrm>
            <a:custGeom>
              <a:avLst/>
              <a:gdLst>
                <a:gd name="T0" fmla="*/ 53 w 54"/>
                <a:gd name="T1" fmla="*/ 26 h 54"/>
                <a:gd name="T2" fmla="*/ 28 w 54"/>
                <a:gd name="T3" fmla="*/ 54 h 54"/>
                <a:gd name="T4" fmla="*/ 0 w 54"/>
                <a:gd name="T5" fmla="*/ 28 h 54"/>
                <a:gd name="T6" fmla="*/ 26 w 54"/>
                <a:gd name="T7" fmla="*/ 0 h 54"/>
                <a:gd name="T8" fmla="*/ 53 w 54"/>
                <a:gd name="T9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53" y="26"/>
                  </a:moveTo>
                  <a:cubicBezTo>
                    <a:pt x="54" y="41"/>
                    <a:pt x="43" y="53"/>
                    <a:pt x="28" y="54"/>
                  </a:cubicBezTo>
                  <a:cubicBezTo>
                    <a:pt x="14" y="54"/>
                    <a:pt x="1" y="42"/>
                    <a:pt x="0" y="28"/>
                  </a:cubicBezTo>
                  <a:cubicBezTo>
                    <a:pt x="0" y="13"/>
                    <a:pt x="12" y="0"/>
                    <a:pt x="26" y="0"/>
                  </a:cubicBezTo>
                  <a:cubicBezTo>
                    <a:pt x="41" y="0"/>
                    <a:pt x="53" y="11"/>
                    <a:pt x="53" y="26"/>
                  </a:cubicBezTo>
                  <a:close/>
                </a:path>
              </a:pathLst>
            </a:custGeom>
            <a:solidFill>
              <a:srgbClr val="3D44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2" name="Freeform 171">
              <a:extLst>
                <a:ext uri="{FF2B5EF4-FFF2-40B4-BE49-F238E27FC236}">
                  <a16:creationId xmlns:a16="http://schemas.microsoft.com/office/drawing/2014/main" id="{5432DD19-F4B9-6236-0899-57B4DFCA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" y="1687"/>
              <a:ext cx="19" cy="21"/>
            </a:xfrm>
            <a:custGeom>
              <a:avLst/>
              <a:gdLst>
                <a:gd name="T0" fmla="*/ 52 w 52"/>
                <a:gd name="T1" fmla="*/ 27 h 54"/>
                <a:gd name="T2" fmla="*/ 26 w 52"/>
                <a:gd name="T3" fmla="*/ 54 h 54"/>
                <a:gd name="T4" fmla="*/ 0 w 52"/>
                <a:gd name="T5" fmla="*/ 27 h 54"/>
                <a:gd name="T6" fmla="*/ 26 w 52"/>
                <a:gd name="T7" fmla="*/ 1 h 54"/>
                <a:gd name="T8" fmla="*/ 52 w 52"/>
                <a:gd name="T9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4">
                  <a:moveTo>
                    <a:pt x="52" y="27"/>
                  </a:moveTo>
                  <a:cubicBezTo>
                    <a:pt x="52" y="42"/>
                    <a:pt x="41" y="54"/>
                    <a:pt x="26" y="54"/>
                  </a:cubicBezTo>
                  <a:cubicBezTo>
                    <a:pt x="11" y="54"/>
                    <a:pt x="0" y="42"/>
                    <a:pt x="0" y="27"/>
                  </a:cubicBezTo>
                  <a:cubicBezTo>
                    <a:pt x="0" y="12"/>
                    <a:pt x="11" y="1"/>
                    <a:pt x="26" y="1"/>
                  </a:cubicBezTo>
                  <a:cubicBezTo>
                    <a:pt x="41" y="0"/>
                    <a:pt x="52" y="12"/>
                    <a:pt x="52" y="27"/>
                  </a:cubicBezTo>
                  <a:close/>
                </a:path>
              </a:pathLst>
            </a:custGeom>
            <a:solidFill>
              <a:srgbClr val="3E44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3" name="Freeform 172">
              <a:extLst>
                <a:ext uri="{FF2B5EF4-FFF2-40B4-BE49-F238E27FC236}">
                  <a16:creationId xmlns:a16="http://schemas.microsoft.com/office/drawing/2014/main" id="{AA601683-B287-8930-4054-57FF3B465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3" y="1253"/>
              <a:ext cx="19" cy="20"/>
            </a:xfrm>
            <a:custGeom>
              <a:avLst/>
              <a:gdLst>
                <a:gd name="T0" fmla="*/ 53 w 53"/>
                <a:gd name="T1" fmla="*/ 27 h 54"/>
                <a:gd name="T2" fmla="*/ 26 w 53"/>
                <a:gd name="T3" fmla="*/ 53 h 54"/>
                <a:gd name="T4" fmla="*/ 0 w 53"/>
                <a:gd name="T5" fmla="*/ 26 h 54"/>
                <a:gd name="T6" fmla="*/ 27 w 53"/>
                <a:gd name="T7" fmla="*/ 0 h 54"/>
                <a:gd name="T8" fmla="*/ 53 w 53"/>
                <a:gd name="T9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53" y="27"/>
                  </a:moveTo>
                  <a:cubicBezTo>
                    <a:pt x="53" y="41"/>
                    <a:pt x="40" y="54"/>
                    <a:pt x="26" y="53"/>
                  </a:cubicBezTo>
                  <a:cubicBezTo>
                    <a:pt x="11" y="53"/>
                    <a:pt x="0" y="41"/>
                    <a:pt x="0" y="26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1" y="1"/>
                    <a:pt x="53" y="12"/>
                    <a:pt x="53" y="27"/>
                  </a:cubicBezTo>
                  <a:close/>
                </a:path>
              </a:pathLst>
            </a:custGeom>
            <a:solidFill>
              <a:srgbClr val="3E4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4" name="Freeform 173">
              <a:extLst>
                <a:ext uri="{FF2B5EF4-FFF2-40B4-BE49-F238E27FC236}">
                  <a16:creationId xmlns:a16="http://schemas.microsoft.com/office/drawing/2014/main" id="{09F302EB-0F0E-AAEE-52E3-52EE9E326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" y="2027"/>
              <a:ext cx="20" cy="20"/>
            </a:xfrm>
            <a:custGeom>
              <a:avLst/>
              <a:gdLst>
                <a:gd name="T0" fmla="*/ 54 w 54"/>
                <a:gd name="T1" fmla="*/ 26 h 53"/>
                <a:gd name="T2" fmla="*/ 28 w 54"/>
                <a:gd name="T3" fmla="*/ 53 h 53"/>
                <a:gd name="T4" fmla="*/ 1 w 54"/>
                <a:gd name="T5" fmla="*/ 27 h 53"/>
                <a:gd name="T6" fmla="*/ 27 w 54"/>
                <a:gd name="T7" fmla="*/ 0 h 53"/>
                <a:gd name="T8" fmla="*/ 54 w 54"/>
                <a:gd name="T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26"/>
                  </a:moveTo>
                  <a:cubicBezTo>
                    <a:pt x="54" y="41"/>
                    <a:pt x="43" y="53"/>
                    <a:pt x="28" y="53"/>
                  </a:cubicBezTo>
                  <a:cubicBezTo>
                    <a:pt x="13" y="53"/>
                    <a:pt x="1" y="42"/>
                    <a:pt x="1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1"/>
                    <a:pt x="54" y="26"/>
                  </a:cubicBezTo>
                  <a:close/>
                </a:path>
              </a:pathLst>
            </a:custGeom>
            <a:solidFill>
              <a:srgbClr val="404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5" name="Freeform 174">
              <a:extLst>
                <a:ext uri="{FF2B5EF4-FFF2-40B4-BE49-F238E27FC236}">
                  <a16:creationId xmlns:a16="http://schemas.microsoft.com/office/drawing/2014/main" id="{DDF96FBE-23D4-8B94-ED66-3DA0C96BA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1297"/>
              <a:ext cx="20" cy="21"/>
            </a:xfrm>
            <a:custGeom>
              <a:avLst/>
              <a:gdLst>
                <a:gd name="T0" fmla="*/ 54 w 54"/>
                <a:gd name="T1" fmla="*/ 26 h 54"/>
                <a:gd name="T2" fmla="*/ 28 w 54"/>
                <a:gd name="T3" fmla="*/ 54 h 54"/>
                <a:gd name="T4" fmla="*/ 1 w 54"/>
                <a:gd name="T5" fmla="*/ 26 h 54"/>
                <a:gd name="T6" fmla="*/ 26 w 54"/>
                <a:gd name="T7" fmla="*/ 1 h 54"/>
                <a:gd name="T8" fmla="*/ 54 w 54"/>
                <a:gd name="T9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54" y="26"/>
                  </a:moveTo>
                  <a:cubicBezTo>
                    <a:pt x="54" y="40"/>
                    <a:pt x="43" y="53"/>
                    <a:pt x="28" y="54"/>
                  </a:cubicBezTo>
                  <a:cubicBezTo>
                    <a:pt x="14" y="54"/>
                    <a:pt x="0" y="41"/>
                    <a:pt x="1" y="26"/>
                  </a:cubicBezTo>
                  <a:cubicBezTo>
                    <a:pt x="2" y="11"/>
                    <a:pt x="11" y="2"/>
                    <a:pt x="26" y="1"/>
                  </a:cubicBezTo>
                  <a:cubicBezTo>
                    <a:pt x="41" y="0"/>
                    <a:pt x="53" y="11"/>
                    <a:pt x="54" y="26"/>
                  </a:cubicBezTo>
                  <a:close/>
                </a:path>
              </a:pathLst>
            </a:custGeom>
            <a:solidFill>
              <a:srgbClr val="3D4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6" name="Freeform 175">
              <a:extLst>
                <a:ext uri="{FF2B5EF4-FFF2-40B4-BE49-F238E27FC236}">
                  <a16:creationId xmlns:a16="http://schemas.microsoft.com/office/drawing/2014/main" id="{4C9A9CBD-57A5-EA37-D5A5-0A3F71F83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0" y="1737"/>
              <a:ext cx="20" cy="20"/>
            </a:xfrm>
            <a:custGeom>
              <a:avLst/>
              <a:gdLst>
                <a:gd name="T0" fmla="*/ 53 w 54"/>
                <a:gd name="T1" fmla="*/ 27 h 54"/>
                <a:gd name="T2" fmla="*/ 26 w 54"/>
                <a:gd name="T3" fmla="*/ 53 h 54"/>
                <a:gd name="T4" fmla="*/ 0 w 54"/>
                <a:gd name="T5" fmla="*/ 26 h 54"/>
                <a:gd name="T6" fmla="*/ 27 w 54"/>
                <a:gd name="T7" fmla="*/ 0 h 54"/>
                <a:gd name="T8" fmla="*/ 53 w 54"/>
                <a:gd name="T9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53" y="27"/>
                  </a:moveTo>
                  <a:cubicBezTo>
                    <a:pt x="52" y="43"/>
                    <a:pt x="41" y="54"/>
                    <a:pt x="26" y="53"/>
                  </a:cubicBezTo>
                  <a:cubicBezTo>
                    <a:pt x="11" y="53"/>
                    <a:pt x="0" y="41"/>
                    <a:pt x="0" y="26"/>
                  </a:cubicBezTo>
                  <a:cubicBezTo>
                    <a:pt x="1" y="11"/>
                    <a:pt x="13" y="0"/>
                    <a:pt x="27" y="0"/>
                  </a:cubicBezTo>
                  <a:cubicBezTo>
                    <a:pt x="41" y="1"/>
                    <a:pt x="54" y="14"/>
                    <a:pt x="53" y="27"/>
                  </a:cubicBezTo>
                  <a:close/>
                </a:path>
              </a:pathLst>
            </a:custGeom>
            <a:solidFill>
              <a:srgbClr val="3D4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7" name="Freeform 176">
              <a:extLst>
                <a:ext uri="{FF2B5EF4-FFF2-40B4-BE49-F238E27FC236}">
                  <a16:creationId xmlns:a16="http://schemas.microsoft.com/office/drawing/2014/main" id="{72C65470-41D1-EC0C-C3AE-1287A7A4F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" y="1972"/>
              <a:ext cx="20" cy="20"/>
            </a:xfrm>
            <a:custGeom>
              <a:avLst/>
              <a:gdLst>
                <a:gd name="T0" fmla="*/ 53 w 53"/>
                <a:gd name="T1" fmla="*/ 27 h 53"/>
                <a:gd name="T2" fmla="*/ 26 w 53"/>
                <a:gd name="T3" fmla="*/ 53 h 53"/>
                <a:gd name="T4" fmla="*/ 0 w 53"/>
                <a:gd name="T5" fmla="*/ 27 h 53"/>
                <a:gd name="T6" fmla="*/ 26 w 53"/>
                <a:gd name="T7" fmla="*/ 0 h 53"/>
                <a:gd name="T8" fmla="*/ 53 w 53"/>
                <a:gd name="T9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53" y="27"/>
                  </a:moveTo>
                  <a:cubicBezTo>
                    <a:pt x="53" y="41"/>
                    <a:pt x="41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41" y="0"/>
                    <a:pt x="53" y="13"/>
                    <a:pt x="53" y="27"/>
                  </a:cubicBezTo>
                  <a:close/>
                </a:path>
              </a:pathLst>
            </a:custGeom>
            <a:solidFill>
              <a:srgbClr val="3E4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8" name="Freeform 177">
              <a:extLst>
                <a:ext uri="{FF2B5EF4-FFF2-40B4-BE49-F238E27FC236}">
                  <a16:creationId xmlns:a16="http://schemas.microsoft.com/office/drawing/2014/main" id="{FF1DF85B-4C6E-BE49-867B-F6479C77F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1245"/>
              <a:ext cx="20" cy="20"/>
            </a:xfrm>
            <a:custGeom>
              <a:avLst/>
              <a:gdLst>
                <a:gd name="T0" fmla="*/ 53 w 53"/>
                <a:gd name="T1" fmla="*/ 26 h 53"/>
                <a:gd name="T2" fmla="*/ 27 w 53"/>
                <a:gd name="T3" fmla="*/ 53 h 53"/>
                <a:gd name="T4" fmla="*/ 0 w 53"/>
                <a:gd name="T5" fmla="*/ 26 h 53"/>
                <a:gd name="T6" fmla="*/ 27 w 53"/>
                <a:gd name="T7" fmla="*/ 0 h 53"/>
                <a:gd name="T8" fmla="*/ 53 w 53"/>
                <a:gd name="T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53" y="26"/>
                  </a:moveTo>
                  <a:cubicBezTo>
                    <a:pt x="53" y="41"/>
                    <a:pt x="41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1" y="0"/>
                    <a:pt x="53" y="11"/>
                    <a:pt x="53" y="26"/>
                  </a:cubicBezTo>
                  <a:close/>
                </a:path>
              </a:pathLst>
            </a:custGeom>
            <a:solidFill>
              <a:srgbClr val="3B4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9" name="Freeform 178">
              <a:extLst>
                <a:ext uri="{FF2B5EF4-FFF2-40B4-BE49-F238E27FC236}">
                  <a16:creationId xmlns:a16="http://schemas.microsoft.com/office/drawing/2014/main" id="{674D479F-867C-B630-A284-493DB6E8B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8" y="1363"/>
              <a:ext cx="20" cy="20"/>
            </a:xfrm>
            <a:custGeom>
              <a:avLst/>
              <a:gdLst>
                <a:gd name="T0" fmla="*/ 54 w 54"/>
                <a:gd name="T1" fmla="*/ 26 h 53"/>
                <a:gd name="T2" fmla="*/ 28 w 54"/>
                <a:gd name="T3" fmla="*/ 53 h 53"/>
                <a:gd name="T4" fmla="*/ 0 w 54"/>
                <a:gd name="T5" fmla="*/ 27 h 53"/>
                <a:gd name="T6" fmla="*/ 27 w 54"/>
                <a:gd name="T7" fmla="*/ 0 h 53"/>
                <a:gd name="T8" fmla="*/ 54 w 54"/>
                <a:gd name="T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26"/>
                  </a:moveTo>
                  <a:cubicBezTo>
                    <a:pt x="54" y="41"/>
                    <a:pt x="43" y="53"/>
                    <a:pt x="28" y="53"/>
                  </a:cubicBezTo>
                  <a:cubicBezTo>
                    <a:pt x="13" y="53"/>
                    <a:pt x="1" y="41"/>
                    <a:pt x="0" y="27"/>
                  </a:cubicBezTo>
                  <a:cubicBezTo>
                    <a:pt x="0" y="13"/>
                    <a:pt x="12" y="1"/>
                    <a:pt x="27" y="0"/>
                  </a:cubicBezTo>
                  <a:cubicBezTo>
                    <a:pt x="41" y="0"/>
                    <a:pt x="53" y="11"/>
                    <a:pt x="54" y="26"/>
                  </a:cubicBezTo>
                  <a:close/>
                </a:path>
              </a:pathLst>
            </a:custGeom>
            <a:solidFill>
              <a:srgbClr val="3C4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0" name="Freeform 179">
              <a:extLst>
                <a:ext uri="{FF2B5EF4-FFF2-40B4-BE49-F238E27FC236}">
                  <a16:creationId xmlns:a16="http://schemas.microsoft.com/office/drawing/2014/main" id="{DF353A07-1460-484C-655A-1FBFF4916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" y="1784"/>
              <a:ext cx="21" cy="20"/>
            </a:xfrm>
            <a:custGeom>
              <a:avLst/>
              <a:gdLst>
                <a:gd name="T0" fmla="*/ 53 w 54"/>
                <a:gd name="T1" fmla="*/ 26 h 52"/>
                <a:gd name="T2" fmla="*/ 27 w 54"/>
                <a:gd name="T3" fmla="*/ 52 h 52"/>
                <a:gd name="T4" fmla="*/ 0 w 54"/>
                <a:gd name="T5" fmla="*/ 25 h 52"/>
                <a:gd name="T6" fmla="*/ 27 w 54"/>
                <a:gd name="T7" fmla="*/ 0 h 52"/>
                <a:gd name="T8" fmla="*/ 53 w 54"/>
                <a:gd name="T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2">
                  <a:moveTo>
                    <a:pt x="53" y="26"/>
                  </a:moveTo>
                  <a:cubicBezTo>
                    <a:pt x="53" y="41"/>
                    <a:pt x="42" y="52"/>
                    <a:pt x="27" y="52"/>
                  </a:cubicBezTo>
                  <a:cubicBezTo>
                    <a:pt x="12" y="52"/>
                    <a:pt x="0" y="40"/>
                    <a:pt x="0" y="25"/>
                  </a:cubicBezTo>
                  <a:cubicBezTo>
                    <a:pt x="0" y="11"/>
                    <a:pt x="13" y="0"/>
                    <a:pt x="27" y="0"/>
                  </a:cubicBezTo>
                  <a:cubicBezTo>
                    <a:pt x="43" y="0"/>
                    <a:pt x="54" y="11"/>
                    <a:pt x="53" y="26"/>
                  </a:cubicBezTo>
                  <a:close/>
                </a:path>
              </a:pathLst>
            </a:custGeom>
            <a:solidFill>
              <a:srgbClr val="3F4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1" name="Freeform 180">
              <a:extLst>
                <a:ext uri="{FF2B5EF4-FFF2-40B4-BE49-F238E27FC236}">
                  <a16:creationId xmlns:a16="http://schemas.microsoft.com/office/drawing/2014/main" id="{FACB69F1-7595-11D0-4089-19A421F92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8" y="1829"/>
              <a:ext cx="19" cy="20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7 h 53"/>
                <a:gd name="T4" fmla="*/ 27 w 53"/>
                <a:gd name="T5" fmla="*/ 53 h 53"/>
                <a:gd name="T6" fmla="*/ 0 w 53"/>
                <a:gd name="T7" fmla="*/ 27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cubicBezTo>
                    <a:pt x="41" y="0"/>
                    <a:pt x="53" y="12"/>
                    <a:pt x="53" y="27"/>
                  </a:cubicBezTo>
                  <a:cubicBezTo>
                    <a:pt x="53" y="41"/>
                    <a:pt x="41" y="53"/>
                    <a:pt x="27" y="53"/>
                  </a:cubicBezTo>
                  <a:cubicBezTo>
                    <a:pt x="12" y="53"/>
                    <a:pt x="0" y="41"/>
                    <a:pt x="0" y="27"/>
                  </a:cubicBezTo>
                  <a:cubicBezTo>
                    <a:pt x="0" y="12"/>
                    <a:pt x="13" y="0"/>
                    <a:pt x="27" y="0"/>
                  </a:cubicBezTo>
                  <a:close/>
                </a:path>
              </a:pathLst>
            </a:custGeom>
            <a:solidFill>
              <a:srgbClr val="3E4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2" name="Freeform 181">
              <a:extLst>
                <a:ext uri="{FF2B5EF4-FFF2-40B4-BE49-F238E27FC236}">
                  <a16:creationId xmlns:a16="http://schemas.microsoft.com/office/drawing/2014/main" id="{2921939C-76BE-E0C8-E543-E02995695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" y="1871"/>
              <a:ext cx="20" cy="20"/>
            </a:xfrm>
            <a:custGeom>
              <a:avLst/>
              <a:gdLst>
                <a:gd name="T0" fmla="*/ 53 w 53"/>
                <a:gd name="T1" fmla="*/ 26 h 53"/>
                <a:gd name="T2" fmla="*/ 27 w 53"/>
                <a:gd name="T3" fmla="*/ 53 h 53"/>
                <a:gd name="T4" fmla="*/ 0 w 53"/>
                <a:gd name="T5" fmla="*/ 27 h 53"/>
                <a:gd name="T6" fmla="*/ 26 w 53"/>
                <a:gd name="T7" fmla="*/ 0 h 53"/>
                <a:gd name="T8" fmla="*/ 53 w 53"/>
                <a:gd name="T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53" y="26"/>
                  </a:moveTo>
                  <a:cubicBezTo>
                    <a:pt x="53" y="42"/>
                    <a:pt x="42" y="53"/>
                    <a:pt x="27" y="53"/>
                  </a:cubicBezTo>
                  <a:cubicBezTo>
                    <a:pt x="12" y="53"/>
                    <a:pt x="0" y="43"/>
                    <a:pt x="0" y="27"/>
                  </a:cubicBezTo>
                  <a:cubicBezTo>
                    <a:pt x="0" y="13"/>
                    <a:pt x="11" y="1"/>
                    <a:pt x="26" y="0"/>
                  </a:cubicBezTo>
                  <a:cubicBezTo>
                    <a:pt x="41" y="0"/>
                    <a:pt x="53" y="12"/>
                    <a:pt x="53" y="26"/>
                  </a:cubicBezTo>
                  <a:close/>
                </a:path>
              </a:pathLst>
            </a:custGeom>
            <a:solidFill>
              <a:srgbClr val="3D4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3" name="Freeform 182">
              <a:extLst>
                <a:ext uri="{FF2B5EF4-FFF2-40B4-BE49-F238E27FC236}">
                  <a16:creationId xmlns:a16="http://schemas.microsoft.com/office/drawing/2014/main" id="{5E4313C7-DE31-B642-C153-1DD21C4EF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" y="1208"/>
              <a:ext cx="11" cy="11"/>
            </a:xfrm>
            <a:custGeom>
              <a:avLst/>
              <a:gdLst>
                <a:gd name="T0" fmla="*/ 13 w 30"/>
                <a:gd name="T1" fmla="*/ 0 h 29"/>
                <a:gd name="T2" fmla="*/ 30 w 30"/>
                <a:gd name="T3" fmla="*/ 14 h 29"/>
                <a:gd name="T4" fmla="*/ 15 w 30"/>
                <a:gd name="T5" fmla="*/ 29 h 29"/>
                <a:gd name="T6" fmla="*/ 0 w 30"/>
                <a:gd name="T7" fmla="*/ 16 h 29"/>
                <a:gd name="T8" fmla="*/ 13 w 30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9">
                  <a:moveTo>
                    <a:pt x="13" y="0"/>
                  </a:moveTo>
                  <a:cubicBezTo>
                    <a:pt x="22" y="0"/>
                    <a:pt x="29" y="4"/>
                    <a:pt x="30" y="14"/>
                  </a:cubicBezTo>
                  <a:cubicBezTo>
                    <a:pt x="30" y="23"/>
                    <a:pt x="25" y="29"/>
                    <a:pt x="15" y="29"/>
                  </a:cubicBezTo>
                  <a:cubicBezTo>
                    <a:pt x="7" y="29"/>
                    <a:pt x="0" y="25"/>
                    <a:pt x="0" y="16"/>
                  </a:cubicBezTo>
                  <a:cubicBezTo>
                    <a:pt x="0" y="8"/>
                    <a:pt x="4" y="1"/>
                    <a:pt x="13" y="0"/>
                  </a:cubicBezTo>
                  <a:close/>
                </a:path>
              </a:pathLst>
            </a:custGeom>
            <a:solidFill>
              <a:srgbClr val="868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4" name="Freeform 183">
              <a:extLst>
                <a:ext uri="{FF2B5EF4-FFF2-40B4-BE49-F238E27FC236}">
                  <a16:creationId xmlns:a16="http://schemas.microsoft.com/office/drawing/2014/main" id="{B5BCF152-01F9-CF46-5556-6A24753DE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2058"/>
              <a:ext cx="11" cy="11"/>
            </a:xfrm>
            <a:custGeom>
              <a:avLst/>
              <a:gdLst>
                <a:gd name="T0" fmla="*/ 15 w 30"/>
                <a:gd name="T1" fmla="*/ 30 h 30"/>
                <a:gd name="T2" fmla="*/ 0 w 30"/>
                <a:gd name="T3" fmla="*/ 15 h 30"/>
                <a:gd name="T4" fmla="*/ 15 w 30"/>
                <a:gd name="T5" fmla="*/ 1 h 30"/>
                <a:gd name="T6" fmla="*/ 30 w 30"/>
                <a:gd name="T7" fmla="*/ 15 h 30"/>
                <a:gd name="T8" fmla="*/ 15 w 3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6" y="29"/>
                    <a:pt x="0" y="24"/>
                    <a:pt x="0" y="15"/>
                  </a:cubicBezTo>
                  <a:cubicBezTo>
                    <a:pt x="0" y="6"/>
                    <a:pt x="5" y="0"/>
                    <a:pt x="15" y="1"/>
                  </a:cubicBezTo>
                  <a:cubicBezTo>
                    <a:pt x="24" y="1"/>
                    <a:pt x="30" y="6"/>
                    <a:pt x="30" y="15"/>
                  </a:cubicBezTo>
                  <a:cubicBezTo>
                    <a:pt x="30" y="25"/>
                    <a:pt x="24" y="29"/>
                    <a:pt x="15" y="30"/>
                  </a:cubicBezTo>
                  <a:close/>
                </a:path>
              </a:pathLst>
            </a:custGeom>
            <a:solidFill>
              <a:srgbClr val="D0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5" name="Freeform 184">
              <a:extLst>
                <a:ext uri="{FF2B5EF4-FFF2-40B4-BE49-F238E27FC236}">
                  <a16:creationId xmlns:a16="http://schemas.microsoft.com/office/drawing/2014/main" id="{CA8502CA-7053-B8BA-7504-E3ECB9737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3" y="1432"/>
              <a:ext cx="12" cy="12"/>
            </a:xfrm>
            <a:custGeom>
              <a:avLst/>
              <a:gdLst>
                <a:gd name="T0" fmla="*/ 12 w 30"/>
                <a:gd name="T1" fmla="*/ 0 h 30"/>
                <a:gd name="T2" fmla="*/ 29 w 30"/>
                <a:gd name="T3" fmla="*/ 14 h 30"/>
                <a:gd name="T4" fmla="*/ 15 w 30"/>
                <a:gd name="T5" fmla="*/ 30 h 30"/>
                <a:gd name="T6" fmla="*/ 0 w 30"/>
                <a:gd name="T7" fmla="*/ 16 h 30"/>
                <a:gd name="T8" fmla="*/ 12 w 30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2" y="0"/>
                  </a:moveTo>
                  <a:cubicBezTo>
                    <a:pt x="23" y="0"/>
                    <a:pt x="28" y="5"/>
                    <a:pt x="29" y="14"/>
                  </a:cubicBezTo>
                  <a:cubicBezTo>
                    <a:pt x="30" y="24"/>
                    <a:pt x="23" y="29"/>
                    <a:pt x="15" y="30"/>
                  </a:cubicBezTo>
                  <a:cubicBezTo>
                    <a:pt x="7" y="30"/>
                    <a:pt x="1" y="25"/>
                    <a:pt x="0" y="16"/>
                  </a:cubicBezTo>
                  <a:cubicBezTo>
                    <a:pt x="0" y="7"/>
                    <a:pt x="4" y="1"/>
                    <a:pt x="12" y="0"/>
                  </a:cubicBezTo>
                  <a:close/>
                </a:path>
              </a:pathLst>
            </a:custGeom>
            <a:solidFill>
              <a:srgbClr val="8A8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6" name="Freeform 185">
              <a:extLst>
                <a:ext uri="{FF2B5EF4-FFF2-40B4-BE49-F238E27FC236}">
                  <a16:creationId xmlns:a16="http://schemas.microsoft.com/office/drawing/2014/main" id="{C75871F7-034B-D45F-7BDE-0E0AE9163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" y="1372"/>
              <a:ext cx="455" cy="410"/>
            </a:xfrm>
            <a:custGeom>
              <a:avLst/>
              <a:gdLst>
                <a:gd name="T0" fmla="*/ 891 w 1209"/>
                <a:gd name="T1" fmla="*/ 1005 h 1089"/>
                <a:gd name="T2" fmla="*/ 902 w 1209"/>
                <a:gd name="T3" fmla="*/ 909 h 1089"/>
                <a:gd name="T4" fmla="*/ 845 w 1209"/>
                <a:gd name="T5" fmla="*/ 690 h 1089"/>
                <a:gd name="T6" fmla="*/ 562 w 1209"/>
                <a:gd name="T7" fmla="*/ 761 h 1089"/>
                <a:gd name="T8" fmla="*/ 516 w 1209"/>
                <a:gd name="T9" fmla="*/ 912 h 1089"/>
                <a:gd name="T10" fmla="*/ 435 w 1209"/>
                <a:gd name="T11" fmla="*/ 811 h 1089"/>
                <a:gd name="T12" fmla="*/ 512 w 1209"/>
                <a:gd name="T13" fmla="*/ 716 h 1089"/>
                <a:gd name="T14" fmla="*/ 477 w 1209"/>
                <a:gd name="T15" fmla="*/ 594 h 1089"/>
                <a:gd name="T16" fmla="*/ 316 w 1209"/>
                <a:gd name="T17" fmla="*/ 626 h 1089"/>
                <a:gd name="T18" fmla="*/ 93 w 1209"/>
                <a:gd name="T19" fmla="*/ 603 h 1089"/>
                <a:gd name="T20" fmla="*/ 42 w 1209"/>
                <a:gd name="T21" fmla="*/ 680 h 1089"/>
                <a:gd name="T22" fmla="*/ 25 w 1209"/>
                <a:gd name="T23" fmla="*/ 715 h 1089"/>
                <a:gd name="T24" fmla="*/ 3 w 1209"/>
                <a:gd name="T25" fmla="*/ 728 h 1089"/>
                <a:gd name="T26" fmla="*/ 109 w 1209"/>
                <a:gd name="T27" fmla="*/ 351 h 1089"/>
                <a:gd name="T28" fmla="*/ 294 w 1209"/>
                <a:gd name="T29" fmla="*/ 227 h 1089"/>
                <a:gd name="T30" fmla="*/ 265 w 1209"/>
                <a:gd name="T31" fmla="*/ 132 h 1089"/>
                <a:gd name="T32" fmla="*/ 442 w 1209"/>
                <a:gd name="T33" fmla="*/ 12 h 1089"/>
                <a:gd name="T34" fmla="*/ 526 w 1209"/>
                <a:gd name="T35" fmla="*/ 50 h 1089"/>
                <a:gd name="T36" fmla="*/ 451 w 1209"/>
                <a:gd name="T37" fmla="*/ 111 h 1089"/>
                <a:gd name="T38" fmla="*/ 418 w 1209"/>
                <a:gd name="T39" fmla="*/ 180 h 1089"/>
                <a:gd name="T40" fmla="*/ 545 w 1209"/>
                <a:gd name="T41" fmla="*/ 246 h 1089"/>
                <a:gd name="T42" fmla="*/ 640 w 1209"/>
                <a:gd name="T43" fmla="*/ 184 h 1089"/>
                <a:gd name="T44" fmla="*/ 742 w 1209"/>
                <a:gd name="T45" fmla="*/ 160 h 1089"/>
                <a:gd name="T46" fmla="*/ 881 w 1209"/>
                <a:gd name="T47" fmla="*/ 99 h 1089"/>
                <a:gd name="T48" fmla="*/ 1041 w 1209"/>
                <a:gd name="T49" fmla="*/ 73 h 1089"/>
                <a:gd name="T50" fmla="*/ 1138 w 1209"/>
                <a:gd name="T51" fmla="*/ 146 h 1089"/>
                <a:gd name="T52" fmla="*/ 1188 w 1209"/>
                <a:gd name="T53" fmla="*/ 303 h 1089"/>
                <a:gd name="T54" fmla="*/ 1050 w 1209"/>
                <a:gd name="T55" fmla="*/ 347 h 1089"/>
                <a:gd name="T56" fmla="*/ 1084 w 1209"/>
                <a:gd name="T57" fmla="*/ 516 h 1089"/>
                <a:gd name="T58" fmla="*/ 1145 w 1209"/>
                <a:gd name="T59" fmla="*/ 682 h 1089"/>
                <a:gd name="T60" fmla="*/ 1204 w 1209"/>
                <a:gd name="T61" fmla="*/ 706 h 1089"/>
                <a:gd name="T62" fmla="*/ 1001 w 1209"/>
                <a:gd name="T63" fmla="*/ 1076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09" h="1089">
                  <a:moveTo>
                    <a:pt x="981" y="1084"/>
                  </a:moveTo>
                  <a:cubicBezTo>
                    <a:pt x="947" y="1062"/>
                    <a:pt x="917" y="1036"/>
                    <a:pt x="891" y="1005"/>
                  </a:cubicBezTo>
                  <a:cubicBezTo>
                    <a:pt x="867" y="975"/>
                    <a:pt x="867" y="951"/>
                    <a:pt x="892" y="921"/>
                  </a:cubicBezTo>
                  <a:cubicBezTo>
                    <a:pt x="895" y="917"/>
                    <a:pt x="898" y="913"/>
                    <a:pt x="902" y="909"/>
                  </a:cubicBezTo>
                  <a:cubicBezTo>
                    <a:pt x="944" y="863"/>
                    <a:pt x="948" y="827"/>
                    <a:pt x="916" y="774"/>
                  </a:cubicBezTo>
                  <a:cubicBezTo>
                    <a:pt x="897" y="742"/>
                    <a:pt x="874" y="714"/>
                    <a:pt x="845" y="690"/>
                  </a:cubicBezTo>
                  <a:cubicBezTo>
                    <a:pt x="799" y="652"/>
                    <a:pt x="748" y="647"/>
                    <a:pt x="694" y="670"/>
                  </a:cubicBezTo>
                  <a:cubicBezTo>
                    <a:pt x="644" y="691"/>
                    <a:pt x="600" y="722"/>
                    <a:pt x="562" y="761"/>
                  </a:cubicBezTo>
                  <a:cubicBezTo>
                    <a:pt x="526" y="798"/>
                    <a:pt x="509" y="841"/>
                    <a:pt x="519" y="894"/>
                  </a:cubicBezTo>
                  <a:cubicBezTo>
                    <a:pt x="520" y="900"/>
                    <a:pt x="522" y="907"/>
                    <a:pt x="516" y="912"/>
                  </a:cubicBezTo>
                  <a:cubicBezTo>
                    <a:pt x="509" y="917"/>
                    <a:pt x="501" y="915"/>
                    <a:pt x="495" y="910"/>
                  </a:cubicBezTo>
                  <a:cubicBezTo>
                    <a:pt x="463" y="885"/>
                    <a:pt x="438" y="854"/>
                    <a:pt x="435" y="811"/>
                  </a:cubicBezTo>
                  <a:cubicBezTo>
                    <a:pt x="433" y="783"/>
                    <a:pt x="447" y="761"/>
                    <a:pt x="470" y="746"/>
                  </a:cubicBezTo>
                  <a:cubicBezTo>
                    <a:pt x="484" y="736"/>
                    <a:pt x="499" y="727"/>
                    <a:pt x="512" y="716"/>
                  </a:cubicBezTo>
                  <a:cubicBezTo>
                    <a:pt x="534" y="698"/>
                    <a:pt x="544" y="674"/>
                    <a:pt x="536" y="646"/>
                  </a:cubicBezTo>
                  <a:cubicBezTo>
                    <a:pt x="528" y="617"/>
                    <a:pt x="508" y="599"/>
                    <a:pt x="477" y="594"/>
                  </a:cubicBezTo>
                  <a:cubicBezTo>
                    <a:pt x="457" y="590"/>
                    <a:pt x="438" y="598"/>
                    <a:pt x="424" y="611"/>
                  </a:cubicBezTo>
                  <a:cubicBezTo>
                    <a:pt x="391" y="641"/>
                    <a:pt x="355" y="641"/>
                    <a:pt x="316" y="626"/>
                  </a:cubicBezTo>
                  <a:cubicBezTo>
                    <a:pt x="272" y="610"/>
                    <a:pt x="228" y="596"/>
                    <a:pt x="184" y="581"/>
                  </a:cubicBezTo>
                  <a:cubicBezTo>
                    <a:pt x="149" y="569"/>
                    <a:pt x="119" y="576"/>
                    <a:pt x="93" y="603"/>
                  </a:cubicBezTo>
                  <a:cubicBezTo>
                    <a:pt x="90" y="614"/>
                    <a:pt x="83" y="621"/>
                    <a:pt x="73" y="626"/>
                  </a:cubicBezTo>
                  <a:cubicBezTo>
                    <a:pt x="59" y="642"/>
                    <a:pt x="48" y="660"/>
                    <a:pt x="42" y="680"/>
                  </a:cubicBezTo>
                  <a:cubicBezTo>
                    <a:pt x="42" y="684"/>
                    <a:pt x="41" y="688"/>
                    <a:pt x="37" y="690"/>
                  </a:cubicBezTo>
                  <a:cubicBezTo>
                    <a:pt x="32" y="698"/>
                    <a:pt x="27" y="706"/>
                    <a:pt x="25" y="715"/>
                  </a:cubicBezTo>
                  <a:cubicBezTo>
                    <a:pt x="19" y="724"/>
                    <a:pt x="13" y="734"/>
                    <a:pt x="7" y="743"/>
                  </a:cubicBezTo>
                  <a:cubicBezTo>
                    <a:pt x="0" y="739"/>
                    <a:pt x="3" y="733"/>
                    <a:pt x="3" y="728"/>
                  </a:cubicBezTo>
                  <a:cubicBezTo>
                    <a:pt x="1" y="600"/>
                    <a:pt x="29" y="479"/>
                    <a:pt x="85" y="364"/>
                  </a:cubicBezTo>
                  <a:cubicBezTo>
                    <a:pt x="91" y="353"/>
                    <a:pt x="97" y="348"/>
                    <a:pt x="109" y="351"/>
                  </a:cubicBezTo>
                  <a:cubicBezTo>
                    <a:pt x="144" y="359"/>
                    <a:pt x="169" y="344"/>
                    <a:pt x="191" y="319"/>
                  </a:cubicBezTo>
                  <a:cubicBezTo>
                    <a:pt x="222" y="284"/>
                    <a:pt x="255" y="253"/>
                    <a:pt x="294" y="227"/>
                  </a:cubicBezTo>
                  <a:cubicBezTo>
                    <a:pt x="319" y="211"/>
                    <a:pt x="322" y="186"/>
                    <a:pt x="304" y="162"/>
                  </a:cubicBezTo>
                  <a:cubicBezTo>
                    <a:pt x="295" y="149"/>
                    <a:pt x="282" y="140"/>
                    <a:pt x="265" y="132"/>
                  </a:cubicBezTo>
                  <a:cubicBezTo>
                    <a:pt x="305" y="95"/>
                    <a:pt x="348" y="65"/>
                    <a:pt x="393" y="38"/>
                  </a:cubicBezTo>
                  <a:cubicBezTo>
                    <a:pt x="409" y="29"/>
                    <a:pt x="426" y="22"/>
                    <a:pt x="442" y="12"/>
                  </a:cubicBezTo>
                  <a:cubicBezTo>
                    <a:pt x="459" y="0"/>
                    <a:pt x="475" y="1"/>
                    <a:pt x="489" y="16"/>
                  </a:cubicBezTo>
                  <a:cubicBezTo>
                    <a:pt x="509" y="20"/>
                    <a:pt x="517" y="35"/>
                    <a:pt x="526" y="50"/>
                  </a:cubicBezTo>
                  <a:cubicBezTo>
                    <a:pt x="532" y="61"/>
                    <a:pt x="525" y="68"/>
                    <a:pt x="517" y="73"/>
                  </a:cubicBezTo>
                  <a:cubicBezTo>
                    <a:pt x="496" y="88"/>
                    <a:pt x="474" y="100"/>
                    <a:pt x="451" y="111"/>
                  </a:cubicBezTo>
                  <a:cubicBezTo>
                    <a:pt x="441" y="116"/>
                    <a:pt x="430" y="120"/>
                    <a:pt x="421" y="127"/>
                  </a:cubicBezTo>
                  <a:cubicBezTo>
                    <a:pt x="399" y="144"/>
                    <a:pt x="398" y="162"/>
                    <a:pt x="418" y="180"/>
                  </a:cubicBezTo>
                  <a:cubicBezTo>
                    <a:pt x="453" y="210"/>
                    <a:pt x="493" y="228"/>
                    <a:pt x="536" y="243"/>
                  </a:cubicBezTo>
                  <a:cubicBezTo>
                    <a:pt x="539" y="244"/>
                    <a:pt x="542" y="245"/>
                    <a:pt x="545" y="246"/>
                  </a:cubicBezTo>
                  <a:cubicBezTo>
                    <a:pt x="584" y="261"/>
                    <a:pt x="595" y="254"/>
                    <a:pt x="619" y="219"/>
                  </a:cubicBezTo>
                  <a:cubicBezTo>
                    <a:pt x="627" y="208"/>
                    <a:pt x="633" y="196"/>
                    <a:pt x="640" y="184"/>
                  </a:cubicBezTo>
                  <a:cubicBezTo>
                    <a:pt x="648" y="170"/>
                    <a:pt x="659" y="164"/>
                    <a:pt x="675" y="169"/>
                  </a:cubicBezTo>
                  <a:cubicBezTo>
                    <a:pt x="699" y="177"/>
                    <a:pt x="721" y="172"/>
                    <a:pt x="742" y="160"/>
                  </a:cubicBezTo>
                  <a:cubicBezTo>
                    <a:pt x="759" y="151"/>
                    <a:pt x="777" y="145"/>
                    <a:pt x="795" y="144"/>
                  </a:cubicBezTo>
                  <a:cubicBezTo>
                    <a:pt x="831" y="142"/>
                    <a:pt x="858" y="126"/>
                    <a:pt x="881" y="99"/>
                  </a:cubicBezTo>
                  <a:cubicBezTo>
                    <a:pt x="896" y="81"/>
                    <a:pt x="913" y="66"/>
                    <a:pt x="937" y="59"/>
                  </a:cubicBezTo>
                  <a:cubicBezTo>
                    <a:pt x="974" y="50"/>
                    <a:pt x="1009" y="55"/>
                    <a:pt x="1041" y="73"/>
                  </a:cubicBezTo>
                  <a:cubicBezTo>
                    <a:pt x="1060" y="83"/>
                    <a:pt x="1078" y="96"/>
                    <a:pt x="1093" y="111"/>
                  </a:cubicBezTo>
                  <a:cubicBezTo>
                    <a:pt x="1107" y="125"/>
                    <a:pt x="1121" y="137"/>
                    <a:pt x="1138" y="146"/>
                  </a:cubicBezTo>
                  <a:cubicBezTo>
                    <a:pt x="1158" y="192"/>
                    <a:pt x="1181" y="236"/>
                    <a:pt x="1192" y="285"/>
                  </a:cubicBezTo>
                  <a:cubicBezTo>
                    <a:pt x="1194" y="291"/>
                    <a:pt x="1199" y="299"/>
                    <a:pt x="1188" y="303"/>
                  </a:cubicBezTo>
                  <a:cubicBezTo>
                    <a:pt x="1170" y="302"/>
                    <a:pt x="1154" y="295"/>
                    <a:pt x="1137" y="292"/>
                  </a:cubicBezTo>
                  <a:cubicBezTo>
                    <a:pt x="1097" y="285"/>
                    <a:pt x="1060" y="308"/>
                    <a:pt x="1050" y="347"/>
                  </a:cubicBezTo>
                  <a:cubicBezTo>
                    <a:pt x="1043" y="380"/>
                    <a:pt x="1045" y="412"/>
                    <a:pt x="1057" y="443"/>
                  </a:cubicBezTo>
                  <a:cubicBezTo>
                    <a:pt x="1066" y="468"/>
                    <a:pt x="1077" y="491"/>
                    <a:pt x="1084" y="516"/>
                  </a:cubicBezTo>
                  <a:cubicBezTo>
                    <a:pt x="1095" y="550"/>
                    <a:pt x="1097" y="585"/>
                    <a:pt x="1092" y="620"/>
                  </a:cubicBezTo>
                  <a:cubicBezTo>
                    <a:pt x="1087" y="656"/>
                    <a:pt x="1109" y="681"/>
                    <a:pt x="1145" y="682"/>
                  </a:cubicBezTo>
                  <a:cubicBezTo>
                    <a:pt x="1159" y="683"/>
                    <a:pt x="1173" y="682"/>
                    <a:pt x="1187" y="682"/>
                  </a:cubicBezTo>
                  <a:cubicBezTo>
                    <a:pt x="1208" y="686"/>
                    <a:pt x="1209" y="687"/>
                    <a:pt x="1204" y="706"/>
                  </a:cubicBezTo>
                  <a:cubicBezTo>
                    <a:pt x="1179" y="794"/>
                    <a:pt x="1146" y="879"/>
                    <a:pt x="1094" y="957"/>
                  </a:cubicBezTo>
                  <a:cubicBezTo>
                    <a:pt x="1066" y="999"/>
                    <a:pt x="1035" y="1038"/>
                    <a:pt x="1001" y="1076"/>
                  </a:cubicBezTo>
                  <a:cubicBezTo>
                    <a:pt x="995" y="1081"/>
                    <a:pt x="991" y="1089"/>
                    <a:pt x="981" y="1084"/>
                  </a:cubicBezTo>
                  <a:close/>
                </a:path>
              </a:pathLst>
            </a:custGeom>
            <a:solidFill>
              <a:srgbClr val="A2D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7" name="Freeform 186">
              <a:extLst>
                <a:ext uri="{FF2B5EF4-FFF2-40B4-BE49-F238E27FC236}">
                  <a16:creationId xmlns:a16="http://schemas.microsoft.com/office/drawing/2014/main" id="{72F44CA5-4FE0-D5B6-E67C-0E00B18BE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" y="1376"/>
              <a:ext cx="456" cy="567"/>
            </a:xfrm>
            <a:custGeom>
              <a:avLst/>
              <a:gdLst>
                <a:gd name="T0" fmla="*/ 812 w 1213"/>
                <a:gd name="T1" fmla="*/ 290 h 1507"/>
                <a:gd name="T2" fmla="*/ 776 w 1213"/>
                <a:gd name="T3" fmla="*/ 182 h 1507"/>
                <a:gd name="T4" fmla="*/ 760 w 1213"/>
                <a:gd name="T5" fmla="*/ 138 h 1507"/>
                <a:gd name="T6" fmla="*/ 772 w 1213"/>
                <a:gd name="T7" fmla="*/ 128 h 1507"/>
                <a:gd name="T8" fmla="*/ 785 w 1213"/>
                <a:gd name="T9" fmla="*/ 91 h 1507"/>
                <a:gd name="T10" fmla="*/ 763 w 1213"/>
                <a:gd name="T11" fmla="*/ 33 h 1507"/>
                <a:gd name="T12" fmla="*/ 754 w 1213"/>
                <a:gd name="T13" fmla="*/ 10 h 1507"/>
                <a:gd name="T14" fmla="*/ 770 w 1213"/>
                <a:gd name="T15" fmla="*/ 12 h 1507"/>
                <a:gd name="T16" fmla="*/ 1028 w 1213"/>
                <a:gd name="T17" fmla="*/ 228 h 1507"/>
                <a:gd name="T18" fmla="*/ 1189 w 1213"/>
                <a:gd name="T19" fmla="*/ 659 h 1507"/>
                <a:gd name="T20" fmla="*/ 529 w 1213"/>
                <a:gd name="T21" fmla="*/ 1478 h 1507"/>
                <a:gd name="T22" fmla="*/ 24 w 1213"/>
                <a:gd name="T23" fmla="*/ 1388 h 1507"/>
                <a:gd name="T24" fmla="*/ 1 w 1213"/>
                <a:gd name="T25" fmla="*/ 1354 h 1507"/>
                <a:gd name="T26" fmla="*/ 0 w 1213"/>
                <a:gd name="T27" fmla="*/ 1322 h 1507"/>
                <a:gd name="T28" fmla="*/ 23 w 1213"/>
                <a:gd name="T29" fmla="*/ 1308 h 1507"/>
                <a:gd name="T30" fmla="*/ 91 w 1213"/>
                <a:gd name="T31" fmla="*/ 1306 h 1507"/>
                <a:gd name="T32" fmla="*/ 196 w 1213"/>
                <a:gd name="T33" fmla="*/ 1294 h 1507"/>
                <a:gd name="T34" fmla="*/ 214 w 1213"/>
                <a:gd name="T35" fmla="*/ 1310 h 1507"/>
                <a:gd name="T36" fmla="*/ 666 w 1213"/>
                <a:gd name="T37" fmla="*/ 1317 h 1507"/>
                <a:gd name="T38" fmla="*/ 739 w 1213"/>
                <a:gd name="T39" fmla="*/ 1298 h 1507"/>
                <a:gd name="T40" fmla="*/ 758 w 1213"/>
                <a:gd name="T41" fmla="*/ 1173 h 1507"/>
                <a:gd name="T42" fmla="*/ 675 w 1213"/>
                <a:gd name="T43" fmla="*/ 1121 h 1507"/>
                <a:gd name="T44" fmla="*/ 604 w 1213"/>
                <a:gd name="T45" fmla="*/ 1074 h 1507"/>
                <a:gd name="T46" fmla="*/ 648 w 1213"/>
                <a:gd name="T47" fmla="*/ 1030 h 1507"/>
                <a:gd name="T48" fmla="*/ 768 w 1213"/>
                <a:gd name="T49" fmla="*/ 846 h 1507"/>
                <a:gd name="T50" fmla="*/ 823 w 1213"/>
                <a:gd name="T51" fmla="*/ 691 h 1507"/>
                <a:gd name="T52" fmla="*/ 812 w 1213"/>
                <a:gd name="T53" fmla="*/ 677 h 1507"/>
                <a:gd name="T54" fmla="*/ 824 w 1213"/>
                <a:gd name="T55" fmla="*/ 669 h 1507"/>
                <a:gd name="T56" fmla="*/ 1055 w 1213"/>
                <a:gd name="T57" fmla="*/ 701 h 1507"/>
                <a:gd name="T58" fmla="*/ 1091 w 1213"/>
                <a:gd name="T59" fmla="*/ 722 h 1507"/>
                <a:gd name="T60" fmla="*/ 1130 w 1213"/>
                <a:gd name="T61" fmla="*/ 720 h 1507"/>
                <a:gd name="T62" fmla="*/ 1134 w 1213"/>
                <a:gd name="T63" fmla="*/ 681 h 1507"/>
                <a:gd name="T64" fmla="*/ 1086 w 1213"/>
                <a:gd name="T65" fmla="*/ 613 h 1507"/>
                <a:gd name="T66" fmla="*/ 985 w 1213"/>
                <a:gd name="T67" fmla="*/ 475 h 1507"/>
                <a:gd name="T68" fmla="*/ 899 w 1213"/>
                <a:gd name="T69" fmla="*/ 357 h 1507"/>
                <a:gd name="T70" fmla="*/ 828 w 1213"/>
                <a:gd name="T71" fmla="*/ 305 h 1507"/>
                <a:gd name="T72" fmla="*/ 812 w 1213"/>
                <a:gd name="T73" fmla="*/ 290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13" h="1507">
                  <a:moveTo>
                    <a:pt x="812" y="290"/>
                  </a:moveTo>
                  <a:cubicBezTo>
                    <a:pt x="807" y="252"/>
                    <a:pt x="792" y="216"/>
                    <a:pt x="776" y="182"/>
                  </a:cubicBezTo>
                  <a:cubicBezTo>
                    <a:pt x="769" y="168"/>
                    <a:pt x="763" y="154"/>
                    <a:pt x="760" y="138"/>
                  </a:cubicBezTo>
                  <a:cubicBezTo>
                    <a:pt x="763" y="133"/>
                    <a:pt x="768" y="131"/>
                    <a:pt x="772" y="128"/>
                  </a:cubicBezTo>
                  <a:cubicBezTo>
                    <a:pt x="785" y="118"/>
                    <a:pt x="789" y="106"/>
                    <a:pt x="785" y="91"/>
                  </a:cubicBezTo>
                  <a:cubicBezTo>
                    <a:pt x="780" y="71"/>
                    <a:pt x="775" y="51"/>
                    <a:pt x="763" y="33"/>
                  </a:cubicBezTo>
                  <a:cubicBezTo>
                    <a:pt x="759" y="26"/>
                    <a:pt x="753" y="19"/>
                    <a:pt x="754" y="10"/>
                  </a:cubicBezTo>
                  <a:cubicBezTo>
                    <a:pt x="761" y="0"/>
                    <a:pt x="766" y="10"/>
                    <a:pt x="770" y="12"/>
                  </a:cubicBezTo>
                  <a:cubicBezTo>
                    <a:pt x="873" y="64"/>
                    <a:pt x="959" y="137"/>
                    <a:pt x="1028" y="228"/>
                  </a:cubicBezTo>
                  <a:cubicBezTo>
                    <a:pt x="1125" y="356"/>
                    <a:pt x="1179" y="499"/>
                    <a:pt x="1189" y="659"/>
                  </a:cubicBezTo>
                  <a:cubicBezTo>
                    <a:pt x="1213" y="1063"/>
                    <a:pt x="929" y="1415"/>
                    <a:pt x="529" y="1478"/>
                  </a:cubicBezTo>
                  <a:cubicBezTo>
                    <a:pt x="350" y="1507"/>
                    <a:pt x="182" y="1475"/>
                    <a:pt x="24" y="1388"/>
                  </a:cubicBezTo>
                  <a:cubicBezTo>
                    <a:pt x="9" y="1380"/>
                    <a:pt x="4" y="1368"/>
                    <a:pt x="1" y="1354"/>
                  </a:cubicBezTo>
                  <a:cubicBezTo>
                    <a:pt x="1" y="1343"/>
                    <a:pt x="0" y="1332"/>
                    <a:pt x="0" y="1322"/>
                  </a:cubicBezTo>
                  <a:cubicBezTo>
                    <a:pt x="3" y="1309"/>
                    <a:pt x="13" y="1308"/>
                    <a:pt x="23" y="1308"/>
                  </a:cubicBezTo>
                  <a:cubicBezTo>
                    <a:pt x="46" y="1307"/>
                    <a:pt x="69" y="1307"/>
                    <a:pt x="91" y="1306"/>
                  </a:cubicBezTo>
                  <a:cubicBezTo>
                    <a:pt x="127" y="1304"/>
                    <a:pt x="161" y="1294"/>
                    <a:pt x="196" y="1294"/>
                  </a:cubicBezTo>
                  <a:cubicBezTo>
                    <a:pt x="196" y="1305"/>
                    <a:pt x="203" y="1309"/>
                    <a:pt x="214" y="1310"/>
                  </a:cubicBezTo>
                  <a:cubicBezTo>
                    <a:pt x="365" y="1322"/>
                    <a:pt x="515" y="1332"/>
                    <a:pt x="666" y="1317"/>
                  </a:cubicBezTo>
                  <a:cubicBezTo>
                    <a:pt x="692" y="1314"/>
                    <a:pt x="716" y="1310"/>
                    <a:pt x="739" y="1298"/>
                  </a:cubicBezTo>
                  <a:cubicBezTo>
                    <a:pt x="792" y="1271"/>
                    <a:pt x="800" y="1215"/>
                    <a:pt x="758" y="1173"/>
                  </a:cubicBezTo>
                  <a:cubicBezTo>
                    <a:pt x="734" y="1149"/>
                    <a:pt x="703" y="1138"/>
                    <a:pt x="675" y="1121"/>
                  </a:cubicBezTo>
                  <a:cubicBezTo>
                    <a:pt x="650" y="1107"/>
                    <a:pt x="626" y="1092"/>
                    <a:pt x="604" y="1074"/>
                  </a:cubicBezTo>
                  <a:cubicBezTo>
                    <a:pt x="624" y="1066"/>
                    <a:pt x="635" y="1046"/>
                    <a:pt x="648" y="1030"/>
                  </a:cubicBezTo>
                  <a:cubicBezTo>
                    <a:pt x="697" y="975"/>
                    <a:pt x="736" y="913"/>
                    <a:pt x="768" y="846"/>
                  </a:cubicBezTo>
                  <a:cubicBezTo>
                    <a:pt x="791" y="796"/>
                    <a:pt x="807" y="744"/>
                    <a:pt x="823" y="691"/>
                  </a:cubicBezTo>
                  <a:cubicBezTo>
                    <a:pt x="827" y="677"/>
                    <a:pt x="821" y="677"/>
                    <a:pt x="812" y="677"/>
                  </a:cubicBezTo>
                  <a:cubicBezTo>
                    <a:pt x="813" y="670"/>
                    <a:pt x="819" y="669"/>
                    <a:pt x="824" y="669"/>
                  </a:cubicBezTo>
                  <a:cubicBezTo>
                    <a:pt x="903" y="667"/>
                    <a:pt x="981" y="665"/>
                    <a:pt x="1055" y="701"/>
                  </a:cubicBezTo>
                  <a:cubicBezTo>
                    <a:pt x="1067" y="708"/>
                    <a:pt x="1079" y="715"/>
                    <a:pt x="1091" y="722"/>
                  </a:cubicBezTo>
                  <a:cubicBezTo>
                    <a:pt x="1105" y="728"/>
                    <a:pt x="1118" y="732"/>
                    <a:pt x="1130" y="720"/>
                  </a:cubicBezTo>
                  <a:cubicBezTo>
                    <a:pt x="1142" y="709"/>
                    <a:pt x="1140" y="695"/>
                    <a:pt x="1134" y="681"/>
                  </a:cubicBezTo>
                  <a:cubicBezTo>
                    <a:pt x="1123" y="655"/>
                    <a:pt x="1104" y="634"/>
                    <a:pt x="1086" y="613"/>
                  </a:cubicBezTo>
                  <a:cubicBezTo>
                    <a:pt x="1047" y="570"/>
                    <a:pt x="1016" y="523"/>
                    <a:pt x="985" y="475"/>
                  </a:cubicBezTo>
                  <a:cubicBezTo>
                    <a:pt x="958" y="434"/>
                    <a:pt x="934" y="392"/>
                    <a:pt x="899" y="357"/>
                  </a:cubicBezTo>
                  <a:cubicBezTo>
                    <a:pt x="878" y="337"/>
                    <a:pt x="855" y="319"/>
                    <a:pt x="828" y="305"/>
                  </a:cubicBezTo>
                  <a:cubicBezTo>
                    <a:pt x="822" y="302"/>
                    <a:pt x="813" y="301"/>
                    <a:pt x="812" y="290"/>
                  </a:cubicBezTo>
                  <a:close/>
                </a:path>
              </a:pathLst>
            </a:custGeom>
            <a:solidFill>
              <a:srgbClr val="81C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8" name="Freeform 187">
              <a:extLst>
                <a:ext uri="{FF2B5EF4-FFF2-40B4-BE49-F238E27FC236}">
                  <a16:creationId xmlns:a16="http://schemas.microsoft.com/office/drawing/2014/main" id="{5882A98B-4059-08A5-B696-C4D9527F9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" y="1342"/>
              <a:ext cx="246" cy="120"/>
            </a:xfrm>
            <a:custGeom>
              <a:avLst/>
              <a:gdLst>
                <a:gd name="T0" fmla="*/ 85 w 654"/>
                <a:gd name="T1" fmla="*/ 74 h 320"/>
                <a:gd name="T2" fmla="*/ 86 w 654"/>
                <a:gd name="T3" fmla="*/ 65 h 320"/>
                <a:gd name="T4" fmla="*/ 112 w 654"/>
                <a:gd name="T5" fmla="*/ 52 h 320"/>
                <a:gd name="T6" fmla="*/ 298 w 654"/>
                <a:gd name="T7" fmla="*/ 11 h 320"/>
                <a:gd name="T8" fmla="*/ 570 w 654"/>
                <a:gd name="T9" fmla="*/ 34 h 320"/>
                <a:gd name="T10" fmla="*/ 596 w 654"/>
                <a:gd name="T11" fmla="*/ 44 h 320"/>
                <a:gd name="T12" fmla="*/ 645 w 654"/>
                <a:gd name="T13" fmla="*/ 107 h 320"/>
                <a:gd name="T14" fmla="*/ 634 w 654"/>
                <a:gd name="T15" fmla="*/ 136 h 320"/>
                <a:gd name="T16" fmla="*/ 612 w 654"/>
                <a:gd name="T17" fmla="*/ 128 h 320"/>
                <a:gd name="T18" fmla="*/ 571 w 654"/>
                <a:gd name="T19" fmla="*/ 118 h 320"/>
                <a:gd name="T20" fmla="*/ 450 w 654"/>
                <a:gd name="T21" fmla="*/ 171 h 320"/>
                <a:gd name="T22" fmla="*/ 380 w 654"/>
                <a:gd name="T23" fmla="*/ 208 h 320"/>
                <a:gd name="T24" fmla="*/ 316 w 654"/>
                <a:gd name="T25" fmla="*/ 228 h 320"/>
                <a:gd name="T26" fmla="*/ 258 w 654"/>
                <a:gd name="T27" fmla="*/ 233 h 320"/>
                <a:gd name="T28" fmla="*/ 216 w 654"/>
                <a:gd name="T29" fmla="*/ 248 h 320"/>
                <a:gd name="T30" fmla="*/ 184 w 654"/>
                <a:gd name="T31" fmla="*/ 299 h 320"/>
                <a:gd name="T32" fmla="*/ 144 w 654"/>
                <a:gd name="T33" fmla="*/ 315 h 320"/>
                <a:gd name="T34" fmla="*/ 21 w 654"/>
                <a:gd name="T35" fmla="*/ 255 h 320"/>
                <a:gd name="T36" fmla="*/ 23 w 654"/>
                <a:gd name="T37" fmla="*/ 216 h 320"/>
                <a:gd name="T38" fmla="*/ 109 w 654"/>
                <a:gd name="T39" fmla="*/ 169 h 320"/>
                <a:gd name="T40" fmla="*/ 115 w 654"/>
                <a:gd name="T41" fmla="*/ 109 h 320"/>
                <a:gd name="T42" fmla="*/ 85 w 654"/>
                <a:gd name="T43" fmla="*/ 74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4" h="320">
                  <a:moveTo>
                    <a:pt x="85" y="74"/>
                  </a:moveTo>
                  <a:cubicBezTo>
                    <a:pt x="86" y="71"/>
                    <a:pt x="86" y="68"/>
                    <a:pt x="86" y="65"/>
                  </a:cubicBezTo>
                  <a:cubicBezTo>
                    <a:pt x="93" y="56"/>
                    <a:pt x="103" y="54"/>
                    <a:pt x="112" y="52"/>
                  </a:cubicBezTo>
                  <a:cubicBezTo>
                    <a:pt x="173" y="33"/>
                    <a:pt x="235" y="18"/>
                    <a:pt x="298" y="11"/>
                  </a:cubicBezTo>
                  <a:cubicBezTo>
                    <a:pt x="391" y="0"/>
                    <a:pt x="481" y="11"/>
                    <a:pt x="570" y="34"/>
                  </a:cubicBezTo>
                  <a:cubicBezTo>
                    <a:pt x="579" y="37"/>
                    <a:pt x="589" y="38"/>
                    <a:pt x="596" y="44"/>
                  </a:cubicBezTo>
                  <a:cubicBezTo>
                    <a:pt x="609" y="67"/>
                    <a:pt x="632" y="83"/>
                    <a:pt x="645" y="107"/>
                  </a:cubicBezTo>
                  <a:cubicBezTo>
                    <a:pt x="654" y="124"/>
                    <a:pt x="653" y="128"/>
                    <a:pt x="634" y="136"/>
                  </a:cubicBezTo>
                  <a:cubicBezTo>
                    <a:pt x="626" y="136"/>
                    <a:pt x="619" y="133"/>
                    <a:pt x="612" y="128"/>
                  </a:cubicBezTo>
                  <a:cubicBezTo>
                    <a:pt x="601" y="116"/>
                    <a:pt x="586" y="116"/>
                    <a:pt x="571" y="118"/>
                  </a:cubicBezTo>
                  <a:cubicBezTo>
                    <a:pt x="522" y="115"/>
                    <a:pt x="481" y="133"/>
                    <a:pt x="450" y="171"/>
                  </a:cubicBezTo>
                  <a:cubicBezTo>
                    <a:pt x="431" y="193"/>
                    <a:pt x="409" y="207"/>
                    <a:pt x="380" y="208"/>
                  </a:cubicBezTo>
                  <a:cubicBezTo>
                    <a:pt x="357" y="210"/>
                    <a:pt x="336" y="218"/>
                    <a:pt x="316" y="228"/>
                  </a:cubicBezTo>
                  <a:cubicBezTo>
                    <a:pt x="297" y="237"/>
                    <a:pt x="278" y="241"/>
                    <a:pt x="258" y="233"/>
                  </a:cubicBezTo>
                  <a:cubicBezTo>
                    <a:pt x="240" y="227"/>
                    <a:pt x="227" y="234"/>
                    <a:pt x="216" y="248"/>
                  </a:cubicBezTo>
                  <a:cubicBezTo>
                    <a:pt x="205" y="265"/>
                    <a:pt x="195" y="282"/>
                    <a:pt x="184" y="299"/>
                  </a:cubicBezTo>
                  <a:cubicBezTo>
                    <a:pt x="172" y="317"/>
                    <a:pt x="166" y="320"/>
                    <a:pt x="144" y="315"/>
                  </a:cubicBezTo>
                  <a:cubicBezTo>
                    <a:pt x="99" y="303"/>
                    <a:pt x="58" y="282"/>
                    <a:pt x="21" y="255"/>
                  </a:cubicBezTo>
                  <a:cubicBezTo>
                    <a:pt x="0" y="241"/>
                    <a:pt x="2" y="228"/>
                    <a:pt x="23" y="216"/>
                  </a:cubicBezTo>
                  <a:cubicBezTo>
                    <a:pt x="52" y="201"/>
                    <a:pt x="82" y="188"/>
                    <a:pt x="109" y="169"/>
                  </a:cubicBezTo>
                  <a:cubicBezTo>
                    <a:pt x="137" y="148"/>
                    <a:pt x="139" y="136"/>
                    <a:pt x="115" y="109"/>
                  </a:cubicBezTo>
                  <a:cubicBezTo>
                    <a:pt x="105" y="97"/>
                    <a:pt x="93" y="87"/>
                    <a:pt x="85" y="74"/>
                  </a:cubicBezTo>
                  <a:close/>
                </a:path>
              </a:pathLst>
            </a:custGeom>
            <a:solidFill>
              <a:srgbClr val="6FA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9" name="Freeform 188">
              <a:extLst>
                <a:ext uri="{FF2B5EF4-FFF2-40B4-BE49-F238E27FC236}">
                  <a16:creationId xmlns:a16="http://schemas.microsoft.com/office/drawing/2014/main" id="{A41A485D-39DD-6366-5E08-A64589AF8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" y="1339"/>
              <a:ext cx="295" cy="132"/>
            </a:xfrm>
            <a:custGeom>
              <a:avLst/>
              <a:gdLst>
                <a:gd name="T0" fmla="*/ 642 w 786"/>
                <a:gd name="T1" fmla="*/ 131 h 350"/>
                <a:gd name="T2" fmla="*/ 662 w 786"/>
                <a:gd name="T3" fmla="*/ 140 h 350"/>
                <a:gd name="T4" fmla="*/ 726 w 786"/>
                <a:gd name="T5" fmla="*/ 182 h 350"/>
                <a:gd name="T6" fmla="*/ 747 w 786"/>
                <a:gd name="T7" fmla="*/ 198 h 350"/>
                <a:gd name="T8" fmla="*/ 735 w 786"/>
                <a:gd name="T9" fmla="*/ 154 h 350"/>
                <a:gd name="T10" fmla="*/ 708 w 786"/>
                <a:gd name="T11" fmla="*/ 108 h 350"/>
                <a:gd name="T12" fmla="*/ 659 w 786"/>
                <a:gd name="T13" fmla="*/ 70 h 350"/>
                <a:gd name="T14" fmla="*/ 626 w 786"/>
                <a:gd name="T15" fmla="*/ 56 h 350"/>
                <a:gd name="T16" fmla="*/ 489 w 786"/>
                <a:gd name="T17" fmla="*/ 25 h 350"/>
                <a:gd name="T18" fmla="*/ 193 w 786"/>
                <a:gd name="T19" fmla="*/ 48 h 350"/>
                <a:gd name="T20" fmla="*/ 115 w 786"/>
                <a:gd name="T21" fmla="*/ 72 h 350"/>
                <a:gd name="T22" fmla="*/ 111 w 786"/>
                <a:gd name="T23" fmla="*/ 63 h 350"/>
                <a:gd name="T24" fmla="*/ 148 w 786"/>
                <a:gd name="T25" fmla="*/ 44 h 350"/>
                <a:gd name="T26" fmla="*/ 260 w 786"/>
                <a:gd name="T27" fmla="*/ 24 h 350"/>
                <a:gd name="T28" fmla="*/ 264 w 786"/>
                <a:gd name="T29" fmla="*/ 24 h 350"/>
                <a:gd name="T30" fmla="*/ 360 w 786"/>
                <a:gd name="T31" fmla="*/ 9 h 350"/>
                <a:gd name="T32" fmla="*/ 459 w 786"/>
                <a:gd name="T33" fmla="*/ 11 h 350"/>
                <a:gd name="T34" fmla="*/ 531 w 786"/>
                <a:gd name="T35" fmla="*/ 16 h 350"/>
                <a:gd name="T36" fmla="*/ 650 w 786"/>
                <a:gd name="T37" fmla="*/ 42 h 350"/>
                <a:gd name="T38" fmla="*/ 671 w 786"/>
                <a:gd name="T39" fmla="*/ 56 h 350"/>
                <a:gd name="T40" fmla="*/ 678 w 786"/>
                <a:gd name="T41" fmla="*/ 63 h 350"/>
                <a:gd name="T42" fmla="*/ 723 w 786"/>
                <a:gd name="T43" fmla="*/ 96 h 350"/>
                <a:gd name="T44" fmla="*/ 744 w 786"/>
                <a:gd name="T45" fmla="*/ 108 h 350"/>
                <a:gd name="T46" fmla="*/ 779 w 786"/>
                <a:gd name="T47" fmla="*/ 183 h 350"/>
                <a:gd name="T48" fmla="*/ 750 w 786"/>
                <a:gd name="T49" fmla="*/ 236 h 350"/>
                <a:gd name="T50" fmla="*/ 702 w 786"/>
                <a:gd name="T51" fmla="*/ 203 h 350"/>
                <a:gd name="T52" fmla="*/ 591 w 786"/>
                <a:gd name="T53" fmla="*/ 148 h 350"/>
                <a:gd name="T54" fmla="*/ 503 w 786"/>
                <a:gd name="T55" fmla="*/ 184 h 350"/>
                <a:gd name="T56" fmla="*/ 401 w 786"/>
                <a:gd name="T57" fmla="*/ 239 h 350"/>
                <a:gd name="T58" fmla="*/ 348 w 786"/>
                <a:gd name="T59" fmla="*/ 257 h 350"/>
                <a:gd name="T60" fmla="*/ 286 w 786"/>
                <a:gd name="T61" fmla="*/ 262 h 350"/>
                <a:gd name="T62" fmla="*/ 257 w 786"/>
                <a:gd name="T63" fmla="*/ 274 h 350"/>
                <a:gd name="T64" fmla="*/ 226 w 786"/>
                <a:gd name="T65" fmla="*/ 325 h 350"/>
                <a:gd name="T66" fmla="*/ 179 w 786"/>
                <a:gd name="T67" fmla="*/ 345 h 350"/>
                <a:gd name="T68" fmla="*/ 35 w 786"/>
                <a:gd name="T69" fmla="*/ 278 h 350"/>
                <a:gd name="T70" fmla="*/ 42 w 786"/>
                <a:gd name="T71" fmla="*/ 204 h 350"/>
                <a:gd name="T72" fmla="*/ 128 w 786"/>
                <a:gd name="T73" fmla="*/ 157 h 350"/>
                <a:gd name="T74" fmla="*/ 131 w 786"/>
                <a:gd name="T75" fmla="*/ 134 h 350"/>
                <a:gd name="T76" fmla="*/ 102 w 786"/>
                <a:gd name="T77" fmla="*/ 104 h 350"/>
                <a:gd name="T78" fmla="*/ 114 w 786"/>
                <a:gd name="T79" fmla="*/ 81 h 350"/>
                <a:gd name="T80" fmla="*/ 158 w 786"/>
                <a:gd name="T81" fmla="*/ 125 h 350"/>
                <a:gd name="T82" fmla="*/ 149 w 786"/>
                <a:gd name="T83" fmla="*/ 175 h 350"/>
                <a:gd name="T84" fmla="*/ 53 w 786"/>
                <a:gd name="T85" fmla="*/ 228 h 350"/>
                <a:gd name="T86" fmla="*/ 50 w 786"/>
                <a:gd name="T87" fmla="*/ 256 h 350"/>
                <a:gd name="T88" fmla="*/ 180 w 786"/>
                <a:gd name="T89" fmla="*/ 319 h 350"/>
                <a:gd name="T90" fmla="*/ 207 w 786"/>
                <a:gd name="T91" fmla="*/ 307 h 350"/>
                <a:gd name="T92" fmla="*/ 238 w 786"/>
                <a:gd name="T93" fmla="*/ 256 h 350"/>
                <a:gd name="T94" fmla="*/ 290 w 786"/>
                <a:gd name="T95" fmla="*/ 236 h 350"/>
                <a:gd name="T96" fmla="*/ 338 w 786"/>
                <a:gd name="T97" fmla="*/ 232 h 350"/>
                <a:gd name="T98" fmla="*/ 421 w 786"/>
                <a:gd name="T99" fmla="*/ 208 h 350"/>
                <a:gd name="T100" fmla="*/ 467 w 786"/>
                <a:gd name="T101" fmla="*/ 183 h 350"/>
                <a:gd name="T102" fmla="*/ 602 w 786"/>
                <a:gd name="T103" fmla="*/ 120 h 350"/>
                <a:gd name="T104" fmla="*/ 642 w 786"/>
                <a:gd name="T105" fmla="*/ 13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6" h="350">
                  <a:moveTo>
                    <a:pt x="642" y="131"/>
                  </a:moveTo>
                  <a:cubicBezTo>
                    <a:pt x="649" y="134"/>
                    <a:pt x="656" y="137"/>
                    <a:pt x="662" y="140"/>
                  </a:cubicBezTo>
                  <a:cubicBezTo>
                    <a:pt x="689" y="146"/>
                    <a:pt x="706" y="166"/>
                    <a:pt x="726" y="182"/>
                  </a:cubicBezTo>
                  <a:cubicBezTo>
                    <a:pt x="732" y="188"/>
                    <a:pt x="736" y="196"/>
                    <a:pt x="747" y="198"/>
                  </a:cubicBezTo>
                  <a:cubicBezTo>
                    <a:pt x="750" y="181"/>
                    <a:pt x="742" y="167"/>
                    <a:pt x="735" y="154"/>
                  </a:cubicBezTo>
                  <a:cubicBezTo>
                    <a:pt x="727" y="138"/>
                    <a:pt x="717" y="123"/>
                    <a:pt x="708" y="108"/>
                  </a:cubicBezTo>
                  <a:cubicBezTo>
                    <a:pt x="696" y="89"/>
                    <a:pt x="681" y="76"/>
                    <a:pt x="659" y="70"/>
                  </a:cubicBezTo>
                  <a:cubicBezTo>
                    <a:pt x="647" y="68"/>
                    <a:pt x="636" y="64"/>
                    <a:pt x="626" y="56"/>
                  </a:cubicBezTo>
                  <a:cubicBezTo>
                    <a:pt x="582" y="39"/>
                    <a:pt x="535" y="31"/>
                    <a:pt x="489" y="25"/>
                  </a:cubicBezTo>
                  <a:cubicBezTo>
                    <a:pt x="389" y="13"/>
                    <a:pt x="290" y="21"/>
                    <a:pt x="193" y="48"/>
                  </a:cubicBezTo>
                  <a:cubicBezTo>
                    <a:pt x="167" y="56"/>
                    <a:pt x="141" y="64"/>
                    <a:pt x="115" y="72"/>
                  </a:cubicBezTo>
                  <a:cubicBezTo>
                    <a:pt x="108" y="72"/>
                    <a:pt x="108" y="68"/>
                    <a:pt x="111" y="63"/>
                  </a:cubicBezTo>
                  <a:cubicBezTo>
                    <a:pt x="119" y="48"/>
                    <a:pt x="134" y="46"/>
                    <a:pt x="148" y="44"/>
                  </a:cubicBezTo>
                  <a:cubicBezTo>
                    <a:pt x="186" y="39"/>
                    <a:pt x="224" y="35"/>
                    <a:pt x="260" y="24"/>
                  </a:cubicBezTo>
                  <a:cubicBezTo>
                    <a:pt x="262" y="24"/>
                    <a:pt x="263" y="24"/>
                    <a:pt x="264" y="24"/>
                  </a:cubicBezTo>
                  <a:cubicBezTo>
                    <a:pt x="293" y="0"/>
                    <a:pt x="328" y="13"/>
                    <a:pt x="360" y="9"/>
                  </a:cubicBezTo>
                  <a:cubicBezTo>
                    <a:pt x="393" y="5"/>
                    <a:pt x="426" y="5"/>
                    <a:pt x="459" y="11"/>
                  </a:cubicBezTo>
                  <a:cubicBezTo>
                    <a:pt x="483" y="15"/>
                    <a:pt x="507" y="10"/>
                    <a:pt x="531" y="16"/>
                  </a:cubicBezTo>
                  <a:cubicBezTo>
                    <a:pt x="570" y="25"/>
                    <a:pt x="610" y="33"/>
                    <a:pt x="650" y="42"/>
                  </a:cubicBezTo>
                  <a:cubicBezTo>
                    <a:pt x="658" y="44"/>
                    <a:pt x="666" y="48"/>
                    <a:pt x="671" y="56"/>
                  </a:cubicBezTo>
                  <a:cubicBezTo>
                    <a:pt x="672" y="59"/>
                    <a:pt x="675" y="63"/>
                    <a:pt x="678" y="63"/>
                  </a:cubicBezTo>
                  <a:cubicBezTo>
                    <a:pt x="703" y="60"/>
                    <a:pt x="710" y="82"/>
                    <a:pt x="723" y="96"/>
                  </a:cubicBezTo>
                  <a:cubicBezTo>
                    <a:pt x="729" y="103"/>
                    <a:pt x="735" y="106"/>
                    <a:pt x="744" y="108"/>
                  </a:cubicBezTo>
                  <a:cubicBezTo>
                    <a:pt x="761" y="130"/>
                    <a:pt x="773" y="155"/>
                    <a:pt x="779" y="183"/>
                  </a:cubicBezTo>
                  <a:cubicBezTo>
                    <a:pt x="786" y="213"/>
                    <a:pt x="779" y="226"/>
                    <a:pt x="750" y="236"/>
                  </a:cubicBezTo>
                  <a:cubicBezTo>
                    <a:pt x="730" y="231"/>
                    <a:pt x="716" y="217"/>
                    <a:pt x="702" y="203"/>
                  </a:cubicBezTo>
                  <a:cubicBezTo>
                    <a:pt x="671" y="173"/>
                    <a:pt x="636" y="151"/>
                    <a:pt x="591" y="148"/>
                  </a:cubicBezTo>
                  <a:cubicBezTo>
                    <a:pt x="556" y="146"/>
                    <a:pt x="525" y="156"/>
                    <a:pt x="503" y="184"/>
                  </a:cubicBezTo>
                  <a:cubicBezTo>
                    <a:pt x="476" y="217"/>
                    <a:pt x="444" y="237"/>
                    <a:pt x="401" y="239"/>
                  </a:cubicBezTo>
                  <a:cubicBezTo>
                    <a:pt x="382" y="239"/>
                    <a:pt x="365" y="248"/>
                    <a:pt x="348" y="257"/>
                  </a:cubicBezTo>
                  <a:cubicBezTo>
                    <a:pt x="328" y="267"/>
                    <a:pt x="308" y="270"/>
                    <a:pt x="286" y="262"/>
                  </a:cubicBezTo>
                  <a:cubicBezTo>
                    <a:pt x="272" y="257"/>
                    <a:pt x="264" y="262"/>
                    <a:pt x="257" y="274"/>
                  </a:cubicBezTo>
                  <a:cubicBezTo>
                    <a:pt x="248" y="292"/>
                    <a:pt x="237" y="309"/>
                    <a:pt x="226" y="325"/>
                  </a:cubicBezTo>
                  <a:cubicBezTo>
                    <a:pt x="215" y="343"/>
                    <a:pt x="200" y="350"/>
                    <a:pt x="179" y="345"/>
                  </a:cubicBezTo>
                  <a:cubicBezTo>
                    <a:pt x="126" y="332"/>
                    <a:pt x="78" y="311"/>
                    <a:pt x="35" y="278"/>
                  </a:cubicBezTo>
                  <a:cubicBezTo>
                    <a:pt x="0" y="252"/>
                    <a:pt x="2" y="223"/>
                    <a:pt x="42" y="204"/>
                  </a:cubicBezTo>
                  <a:cubicBezTo>
                    <a:pt x="72" y="190"/>
                    <a:pt x="100" y="174"/>
                    <a:pt x="128" y="157"/>
                  </a:cubicBezTo>
                  <a:cubicBezTo>
                    <a:pt x="140" y="149"/>
                    <a:pt x="140" y="143"/>
                    <a:pt x="131" y="134"/>
                  </a:cubicBezTo>
                  <a:cubicBezTo>
                    <a:pt x="122" y="124"/>
                    <a:pt x="112" y="114"/>
                    <a:pt x="102" y="104"/>
                  </a:cubicBezTo>
                  <a:cubicBezTo>
                    <a:pt x="113" y="100"/>
                    <a:pt x="119" y="93"/>
                    <a:pt x="114" y="81"/>
                  </a:cubicBezTo>
                  <a:cubicBezTo>
                    <a:pt x="131" y="93"/>
                    <a:pt x="146" y="108"/>
                    <a:pt x="158" y="125"/>
                  </a:cubicBezTo>
                  <a:cubicBezTo>
                    <a:pt x="173" y="146"/>
                    <a:pt x="170" y="160"/>
                    <a:pt x="149" y="175"/>
                  </a:cubicBezTo>
                  <a:cubicBezTo>
                    <a:pt x="119" y="196"/>
                    <a:pt x="86" y="213"/>
                    <a:pt x="53" y="228"/>
                  </a:cubicBezTo>
                  <a:cubicBezTo>
                    <a:pt x="34" y="237"/>
                    <a:pt x="33" y="244"/>
                    <a:pt x="50" y="256"/>
                  </a:cubicBezTo>
                  <a:cubicBezTo>
                    <a:pt x="90" y="285"/>
                    <a:pt x="133" y="306"/>
                    <a:pt x="180" y="319"/>
                  </a:cubicBezTo>
                  <a:cubicBezTo>
                    <a:pt x="192" y="322"/>
                    <a:pt x="201" y="318"/>
                    <a:pt x="207" y="307"/>
                  </a:cubicBezTo>
                  <a:cubicBezTo>
                    <a:pt x="217" y="290"/>
                    <a:pt x="227" y="273"/>
                    <a:pt x="238" y="256"/>
                  </a:cubicBezTo>
                  <a:cubicBezTo>
                    <a:pt x="253" y="232"/>
                    <a:pt x="264" y="228"/>
                    <a:pt x="290" y="236"/>
                  </a:cubicBezTo>
                  <a:cubicBezTo>
                    <a:pt x="307" y="241"/>
                    <a:pt x="323" y="240"/>
                    <a:pt x="338" y="232"/>
                  </a:cubicBezTo>
                  <a:cubicBezTo>
                    <a:pt x="364" y="218"/>
                    <a:pt x="392" y="211"/>
                    <a:pt x="421" y="208"/>
                  </a:cubicBezTo>
                  <a:cubicBezTo>
                    <a:pt x="441" y="207"/>
                    <a:pt x="455" y="197"/>
                    <a:pt x="467" y="183"/>
                  </a:cubicBezTo>
                  <a:cubicBezTo>
                    <a:pt x="501" y="139"/>
                    <a:pt x="545" y="116"/>
                    <a:pt x="602" y="120"/>
                  </a:cubicBezTo>
                  <a:cubicBezTo>
                    <a:pt x="616" y="123"/>
                    <a:pt x="630" y="121"/>
                    <a:pt x="642" y="131"/>
                  </a:cubicBezTo>
                  <a:close/>
                </a:path>
              </a:pathLst>
            </a:custGeom>
            <a:solidFill>
              <a:srgbClr val="3246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0" name="Freeform 189">
              <a:extLst>
                <a:ext uri="{FF2B5EF4-FFF2-40B4-BE49-F238E27FC236}">
                  <a16:creationId xmlns:a16="http://schemas.microsoft.com/office/drawing/2014/main" id="{3589498C-6AD8-21A2-EEBA-540BA0344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" y="1427"/>
              <a:ext cx="70" cy="68"/>
            </a:xfrm>
            <a:custGeom>
              <a:avLst/>
              <a:gdLst>
                <a:gd name="T0" fmla="*/ 19 w 185"/>
                <a:gd name="T1" fmla="*/ 180 h 180"/>
                <a:gd name="T2" fmla="*/ 8 w 185"/>
                <a:gd name="T3" fmla="*/ 161 h 180"/>
                <a:gd name="T4" fmla="*/ 122 w 185"/>
                <a:gd name="T5" fmla="*/ 13 h 180"/>
                <a:gd name="T6" fmla="*/ 156 w 185"/>
                <a:gd name="T7" fmla="*/ 16 h 180"/>
                <a:gd name="T8" fmla="*/ 158 w 185"/>
                <a:gd name="T9" fmla="*/ 65 h 180"/>
                <a:gd name="T10" fmla="*/ 54 w 185"/>
                <a:gd name="T11" fmla="*/ 161 h 180"/>
                <a:gd name="T12" fmla="*/ 19 w 185"/>
                <a:gd name="T13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180">
                  <a:moveTo>
                    <a:pt x="19" y="180"/>
                  </a:moveTo>
                  <a:cubicBezTo>
                    <a:pt x="3" y="180"/>
                    <a:pt x="0" y="175"/>
                    <a:pt x="8" y="161"/>
                  </a:cubicBezTo>
                  <a:cubicBezTo>
                    <a:pt x="40" y="107"/>
                    <a:pt x="79" y="59"/>
                    <a:pt x="122" y="13"/>
                  </a:cubicBezTo>
                  <a:cubicBezTo>
                    <a:pt x="135" y="0"/>
                    <a:pt x="146" y="10"/>
                    <a:pt x="156" y="16"/>
                  </a:cubicBezTo>
                  <a:cubicBezTo>
                    <a:pt x="184" y="33"/>
                    <a:pt x="185" y="46"/>
                    <a:pt x="158" y="65"/>
                  </a:cubicBezTo>
                  <a:cubicBezTo>
                    <a:pt x="119" y="92"/>
                    <a:pt x="87" y="126"/>
                    <a:pt x="54" y="161"/>
                  </a:cubicBezTo>
                  <a:cubicBezTo>
                    <a:pt x="45" y="171"/>
                    <a:pt x="34" y="180"/>
                    <a:pt x="19" y="180"/>
                  </a:cubicBezTo>
                  <a:close/>
                </a:path>
              </a:pathLst>
            </a:custGeom>
            <a:solidFill>
              <a:srgbClr val="72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1" name="Freeform 190">
              <a:extLst>
                <a:ext uri="{FF2B5EF4-FFF2-40B4-BE49-F238E27FC236}">
                  <a16:creationId xmlns:a16="http://schemas.microsoft.com/office/drawing/2014/main" id="{8A3A572E-55AC-7EC1-6D48-90674E7D7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" y="1865"/>
              <a:ext cx="24" cy="22"/>
            </a:xfrm>
            <a:custGeom>
              <a:avLst/>
              <a:gdLst>
                <a:gd name="T0" fmla="*/ 1 w 64"/>
                <a:gd name="T1" fmla="*/ 15 h 60"/>
                <a:gd name="T2" fmla="*/ 0 w 64"/>
                <a:gd name="T3" fmla="*/ 12 h 60"/>
                <a:gd name="T4" fmla="*/ 2 w 64"/>
                <a:gd name="T5" fmla="*/ 6 h 60"/>
                <a:gd name="T6" fmla="*/ 59 w 64"/>
                <a:gd name="T7" fmla="*/ 15 h 60"/>
                <a:gd name="T8" fmla="*/ 64 w 64"/>
                <a:gd name="T9" fmla="*/ 52 h 60"/>
                <a:gd name="T10" fmla="*/ 50 w 64"/>
                <a:gd name="T11" fmla="*/ 50 h 60"/>
                <a:gd name="T12" fmla="*/ 1 w 64"/>
                <a:gd name="T13" fmla="*/ 1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0">
                  <a:moveTo>
                    <a:pt x="1" y="15"/>
                  </a:moveTo>
                  <a:cubicBezTo>
                    <a:pt x="1" y="14"/>
                    <a:pt x="1" y="13"/>
                    <a:pt x="0" y="12"/>
                  </a:cubicBezTo>
                  <a:cubicBezTo>
                    <a:pt x="0" y="10"/>
                    <a:pt x="0" y="7"/>
                    <a:pt x="2" y="6"/>
                  </a:cubicBezTo>
                  <a:cubicBezTo>
                    <a:pt x="14" y="0"/>
                    <a:pt x="48" y="5"/>
                    <a:pt x="59" y="15"/>
                  </a:cubicBezTo>
                  <a:cubicBezTo>
                    <a:pt x="62" y="27"/>
                    <a:pt x="59" y="40"/>
                    <a:pt x="64" y="52"/>
                  </a:cubicBezTo>
                  <a:cubicBezTo>
                    <a:pt x="59" y="60"/>
                    <a:pt x="55" y="53"/>
                    <a:pt x="50" y="50"/>
                  </a:cubicBezTo>
                  <a:cubicBezTo>
                    <a:pt x="34" y="39"/>
                    <a:pt x="18" y="27"/>
                    <a:pt x="1" y="15"/>
                  </a:cubicBezTo>
                  <a:close/>
                </a:path>
              </a:pathLst>
            </a:custGeom>
            <a:solidFill>
              <a:srgbClr val="8C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2" name="Freeform 191">
              <a:extLst>
                <a:ext uri="{FF2B5EF4-FFF2-40B4-BE49-F238E27FC236}">
                  <a16:creationId xmlns:a16="http://schemas.microsoft.com/office/drawing/2014/main" id="{A9D53E90-CEC5-EB01-883A-3B47413D7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" y="1596"/>
              <a:ext cx="360" cy="274"/>
            </a:xfrm>
            <a:custGeom>
              <a:avLst/>
              <a:gdLst>
                <a:gd name="T0" fmla="*/ 343 w 958"/>
                <a:gd name="T1" fmla="*/ 727 h 727"/>
                <a:gd name="T2" fmla="*/ 284 w 958"/>
                <a:gd name="T3" fmla="*/ 724 h 727"/>
                <a:gd name="T4" fmla="*/ 96 w 958"/>
                <a:gd name="T5" fmla="*/ 499 h 727"/>
                <a:gd name="T6" fmla="*/ 2 w 958"/>
                <a:gd name="T7" fmla="*/ 204 h 727"/>
                <a:gd name="T8" fmla="*/ 11 w 958"/>
                <a:gd name="T9" fmla="*/ 178 h 727"/>
                <a:gd name="T10" fmla="*/ 56 w 958"/>
                <a:gd name="T11" fmla="*/ 104 h 727"/>
                <a:gd name="T12" fmla="*/ 97 w 958"/>
                <a:gd name="T13" fmla="*/ 35 h 727"/>
                <a:gd name="T14" fmla="*/ 178 w 958"/>
                <a:gd name="T15" fmla="*/ 13 h 727"/>
                <a:gd name="T16" fmla="*/ 314 w 958"/>
                <a:gd name="T17" fmla="*/ 59 h 727"/>
                <a:gd name="T18" fmla="*/ 431 w 958"/>
                <a:gd name="T19" fmla="*/ 39 h 727"/>
                <a:gd name="T20" fmla="*/ 492 w 958"/>
                <a:gd name="T21" fmla="*/ 36 h 727"/>
                <a:gd name="T22" fmla="*/ 494 w 958"/>
                <a:gd name="T23" fmla="*/ 96 h 727"/>
                <a:gd name="T24" fmla="*/ 462 w 958"/>
                <a:gd name="T25" fmla="*/ 119 h 727"/>
                <a:gd name="T26" fmla="*/ 431 w 958"/>
                <a:gd name="T27" fmla="*/ 292 h 727"/>
                <a:gd name="T28" fmla="*/ 481 w 958"/>
                <a:gd name="T29" fmla="*/ 340 h 727"/>
                <a:gd name="T30" fmla="*/ 540 w 958"/>
                <a:gd name="T31" fmla="*/ 307 h 727"/>
                <a:gd name="T32" fmla="*/ 624 w 958"/>
                <a:gd name="T33" fmla="*/ 143 h 727"/>
                <a:gd name="T34" fmla="*/ 712 w 958"/>
                <a:gd name="T35" fmla="*/ 94 h 727"/>
                <a:gd name="T36" fmla="*/ 821 w 958"/>
                <a:gd name="T37" fmla="*/ 114 h 727"/>
                <a:gd name="T38" fmla="*/ 902 w 958"/>
                <a:gd name="T39" fmla="*/ 224 h 727"/>
                <a:gd name="T40" fmla="*/ 887 w 958"/>
                <a:gd name="T41" fmla="*/ 283 h 727"/>
                <a:gd name="T42" fmla="*/ 870 w 958"/>
                <a:gd name="T43" fmla="*/ 303 h 727"/>
                <a:gd name="T44" fmla="*/ 868 w 958"/>
                <a:gd name="T45" fmla="*/ 429 h 727"/>
                <a:gd name="T46" fmla="*/ 952 w 958"/>
                <a:gd name="T47" fmla="*/ 508 h 727"/>
                <a:gd name="T48" fmla="*/ 941 w 958"/>
                <a:gd name="T49" fmla="*/ 534 h 727"/>
                <a:gd name="T50" fmla="*/ 812 w 958"/>
                <a:gd name="T51" fmla="*/ 624 h 727"/>
                <a:gd name="T52" fmla="*/ 655 w 958"/>
                <a:gd name="T53" fmla="*/ 695 h 727"/>
                <a:gd name="T54" fmla="*/ 608 w 958"/>
                <a:gd name="T55" fmla="*/ 683 h 727"/>
                <a:gd name="T56" fmla="*/ 596 w 958"/>
                <a:gd name="T57" fmla="*/ 571 h 727"/>
                <a:gd name="T58" fmla="*/ 592 w 958"/>
                <a:gd name="T59" fmla="*/ 562 h 727"/>
                <a:gd name="T60" fmla="*/ 540 w 958"/>
                <a:gd name="T61" fmla="*/ 528 h 727"/>
                <a:gd name="T62" fmla="*/ 513 w 958"/>
                <a:gd name="T63" fmla="*/ 581 h 727"/>
                <a:gd name="T64" fmla="*/ 508 w 958"/>
                <a:gd name="T65" fmla="*/ 646 h 727"/>
                <a:gd name="T66" fmla="*/ 500 w 958"/>
                <a:gd name="T67" fmla="*/ 664 h 727"/>
                <a:gd name="T68" fmla="*/ 480 w 958"/>
                <a:gd name="T69" fmla="*/ 664 h 727"/>
                <a:gd name="T70" fmla="*/ 432 w 958"/>
                <a:gd name="T71" fmla="*/ 599 h 727"/>
                <a:gd name="T72" fmla="*/ 413 w 958"/>
                <a:gd name="T73" fmla="*/ 578 h 727"/>
                <a:gd name="T74" fmla="*/ 361 w 958"/>
                <a:gd name="T75" fmla="*/ 592 h 727"/>
                <a:gd name="T76" fmla="*/ 343 w 958"/>
                <a:gd name="T77" fmla="*/ 72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58" h="727">
                  <a:moveTo>
                    <a:pt x="343" y="727"/>
                  </a:moveTo>
                  <a:cubicBezTo>
                    <a:pt x="324" y="724"/>
                    <a:pt x="304" y="717"/>
                    <a:pt x="284" y="724"/>
                  </a:cubicBezTo>
                  <a:cubicBezTo>
                    <a:pt x="206" y="661"/>
                    <a:pt x="145" y="585"/>
                    <a:pt x="96" y="499"/>
                  </a:cubicBezTo>
                  <a:cubicBezTo>
                    <a:pt x="44" y="407"/>
                    <a:pt x="15" y="308"/>
                    <a:pt x="2" y="204"/>
                  </a:cubicBezTo>
                  <a:cubicBezTo>
                    <a:pt x="0" y="194"/>
                    <a:pt x="2" y="186"/>
                    <a:pt x="11" y="178"/>
                  </a:cubicBezTo>
                  <a:cubicBezTo>
                    <a:pt x="32" y="157"/>
                    <a:pt x="43" y="130"/>
                    <a:pt x="56" y="104"/>
                  </a:cubicBezTo>
                  <a:cubicBezTo>
                    <a:pt x="68" y="80"/>
                    <a:pt x="79" y="55"/>
                    <a:pt x="97" y="35"/>
                  </a:cubicBezTo>
                  <a:cubicBezTo>
                    <a:pt x="121" y="7"/>
                    <a:pt x="144" y="0"/>
                    <a:pt x="178" y="13"/>
                  </a:cubicBezTo>
                  <a:cubicBezTo>
                    <a:pt x="223" y="31"/>
                    <a:pt x="269" y="43"/>
                    <a:pt x="314" y="59"/>
                  </a:cubicBezTo>
                  <a:cubicBezTo>
                    <a:pt x="358" y="75"/>
                    <a:pt x="396" y="68"/>
                    <a:pt x="431" y="39"/>
                  </a:cubicBezTo>
                  <a:cubicBezTo>
                    <a:pt x="456" y="19"/>
                    <a:pt x="473" y="19"/>
                    <a:pt x="492" y="36"/>
                  </a:cubicBezTo>
                  <a:cubicBezTo>
                    <a:pt x="511" y="55"/>
                    <a:pt x="512" y="76"/>
                    <a:pt x="494" y="96"/>
                  </a:cubicBezTo>
                  <a:cubicBezTo>
                    <a:pt x="485" y="106"/>
                    <a:pt x="474" y="113"/>
                    <a:pt x="462" y="119"/>
                  </a:cubicBezTo>
                  <a:cubicBezTo>
                    <a:pt x="389" y="161"/>
                    <a:pt x="389" y="233"/>
                    <a:pt x="431" y="292"/>
                  </a:cubicBezTo>
                  <a:cubicBezTo>
                    <a:pt x="444" y="310"/>
                    <a:pt x="459" y="329"/>
                    <a:pt x="481" y="340"/>
                  </a:cubicBezTo>
                  <a:cubicBezTo>
                    <a:pt x="510" y="354"/>
                    <a:pt x="546" y="337"/>
                    <a:pt x="540" y="307"/>
                  </a:cubicBezTo>
                  <a:cubicBezTo>
                    <a:pt x="526" y="230"/>
                    <a:pt x="566" y="183"/>
                    <a:pt x="624" y="143"/>
                  </a:cubicBezTo>
                  <a:cubicBezTo>
                    <a:pt x="651" y="123"/>
                    <a:pt x="679" y="104"/>
                    <a:pt x="712" y="94"/>
                  </a:cubicBezTo>
                  <a:cubicBezTo>
                    <a:pt x="752" y="81"/>
                    <a:pt x="788" y="86"/>
                    <a:pt x="821" y="114"/>
                  </a:cubicBezTo>
                  <a:cubicBezTo>
                    <a:pt x="857" y="144"/>
                    <a:pt x="888" y="178"/>
                    <a:pt x="902" y="224"/>
                  </a:cubicBezTo>
                  <a:cubicBezTo>
                    <a:pt x="909" y="246"/>
                    <a:pt x="904" y="266"/>
                    <a:pt x="887" y="283"/>
                  </a:cubicBezTo>
                  <a:cubicBezTo>
                    <a:pt x="881" y="289"/>
                    <a:pt x="876" y="296"/>
                    <a:pt x="870" y="303"/>
                  </a:cubicBezTo>
                  <a:cubicBezTo>
                    <a:pt x="832" y="345"/>
                    <a:pt x="831" y="385"/>
                    <a:pt x="868" y="429"/>
                  </a:cubicBezTo>
                  <a:cubicBezTo>
                    <a:pt x="893" y="459"/>
                    <a:pt x="923" y="483"/>
                    <a:pt x="952" y="508"/>
                  </a:cubicBezTo>
                  <a:cubicBezTo>
                    <a:pt x="958" y="521"/>
                    <a:pt x="949" y="527"/>
                    <a:pt x="941" y="534"/>
                  </a:cubicBezTo>
                  <a:cubicBezTo>
                    <a:pt x="900" y="567"/>
                    <a:pt x="858" y="599"/>
                    <a:pt x="812" y="624"/>
                  </a:cubicBezTo>
                  <a:cubicBezTo>
                    <a:pt x="762" y="651"/>
                    <a:pt x="711" y="679"/>
                    <a:pt x="655" y="695"/>
                  </a:cubicBezTo>
                  <a:cubicBezTo>
                    <a:pt x="639" y="699"/>
                    <a:pt x="619" y="705"/>
                    <a:pt x="608" y="683"/>
                  </a:cubicBezTo>
                  <a:cubicBezTo>
                    <a:pt x="616" y="645"/>
                    <a:pt x="613" y="607"/>
                    <a:pt x="596" y="571"/>
                  </a:cubicBezTo>
                  <a:cubicBezTo>
                    <a:pt x="595" y="568"/>
                    <a:pt x="593" y="565"/>
                    <a:pt x="592" y="562"/>
                  </a:cubicBezTo>
                  <a:cubicBezTo>
                    <a:pt x="578" y="537"/>
                    <a:pt x="558" y="524"/>
                    <a:pt x="540" y="528"/>
                  </a:cubicBezTo>
                  <a:cubicBezTo>
                    <a:pt x="523" y="532"/>
                    <a:pt x="514" y="549"/>
                    <a:pt x="513" y="581"/>
                  </a:cubicBezTo>
                  <a:cubicBezTo>
                    <a:pt x="512" y="602"/>
                    <a:pt x="515" y="625"/>
                    <a:pt x="508" y="646"/>
                  </a:cubicBezTo>
                  <a:cubicBezTo>
                    <a:pt x="506" y="652"/>
                    <a:pt x="503" y="658"/>
                    <a:pt x="500" y="664"/>
                  </a:cubicBezTo>
                  <a:cubicBezTo>
                    <a:pt x="494" y="674"/>
                    <a:pt x="488" y="676"/>
                    <a:pt x="480" y="664"/>
                  </a:cubicBezTo>
                  <a:cubicBezTo>
                    <a:pt x="465" y="642"/>
                    <a:pt x="448" y="620"/>
                    <a:pt x="432" y="599"/>
                  </a:cubicBezTo>
                  <a:cubicBezTo>
                    <a:pt x="426" y="591"/>
                    <a:pt x="420" y="584"/>
                    <a:pt x="413" y="578"/>
                  </a:cubicBezTo>
                  <a:cubicBezTo>
                    <a:pt x="392" y="559"/>
                    <a:pt x="370" y="564"/>
                    <a:pt x="361" y="592"/>
                  </a:cubicBezTo>
                  <a:cubicBezTo>
                    <a:pt x="346" y="636"/>
                    <a:pt x="343" y="681"/>
                    <a:pt x="343" y="727"/>
                  </a:cubicBezTo>
                  <a:close/>
                </a:path>
              </a:pathLst>
            </a:custGeom>
            <a:solidFill>
              <a:srgbClr val="6FA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3" name="Freeform 192">
              <a:extLst>
                <a:ext uri="{FF2B5EF4-FFF2-40B4-BE49-F238E27FC236}">
                  <a16:creationId xmlns:a16="http://schemas.microsoft.com/office/drawing/2014/main" id="{CB48AAE1-2924-8B12-AF7C-3A8E43019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788"/>
              <a:ext cx="202" cy="77"/>
            </a:xfrm>
            <a:custGeom>
              <a:avLst/>
              <a:gdLst>
                <a:gd name="T0" fmla="*/ 6 w 537"/>
                <a:gd name="T1" fmla="*/ 175 h 205"/>
                <a:gd name="T2" fmla="*/ 69 w 537"/>
                <a:gd name="T3" fmla="*/ 177 h 205"/>
                <a:gd name="T4" fmla="*/ 200 w 537"/>
                <a:gd name="T5" fmla="*/ 117 h 205"/>
                <a:gd name="T6" fmla="*/ 321 w 537"/>
                <a:gd name="T7" fmla="*/ 31 h 205"/>
                <a:gd name="T8" fmla="*/ 350 w 537"/>
                <a:gd name="T9" fmla="*/ 0 h 205"/>
                <a:gd name="T10" fmla="*/ 457 w 537"/>
                <a:gd name="T11" fmla="*/ 65 h 205"/>
                <a:gd name="T12" fmla="*/ 512 w 537"/>
                <a:gd name="T13" fmla="*/ 103 h 205"/>
                <a:gd name="T14" fmla="*/ 499 w 537"/>
                <a:gd name="T15" fmla="*/ 179 h 205"/>
                <a:gd name="T16" fmla="*/ 409 w 537"/>
                <a:gd name="T17" fmla="*/ 199 h 205"/>
                <a:gd name="T18" fmla="*/ 207 w 537"/>
                <a:gd name="T19" fmla="*/ 203 h 205"/>
                <a:gd name="T20" fmla="*/ 14 w 537"/>
                <a:gd name="T21" fmla="*/ 192 h 205"/>
                <a:gd name="T22" fmla="*/ 6 w 537"/>
                <a:gd name="T23" fmla="*/ 17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7" h="205">
                  <a:moveTo>
                    <a:pt x="6" y="175"/>
                  </a:moveTo>
                  <a:cubicBezTo>
                    <a:pt x="26" y="196"/>
                    <a:pt x="49" y="185"/>
                    <a:pt x="69" y="177"/>
                  </a:cubicBezTo>
                  <a:cubicBezTo>
                    <a:pt x="114" y="159"/>
                    <a:pt x="159" y="142"/>
                    <a:pt x="200" y="117"/>
                  </a:cubicBezTo>
                  <a:cubicBezTo>
                    <a:pt x="242" y="92"/>
                    <a:pt x="285" y="67"/>
                    <a:pt x="321" y="31"/>
                  </a:cubicBezTo>
                  <a:cubicBezTo>
                    <a:pt x="331" y="21"/>
                    <a:pt x="350" y="19"/>
                    <a:pt x="350" y="0"/>
                  </a:cubicBezTo>
                  <a:cubicBezTo>
                    <a:pt x="386" y="21"/>
                    <a:pt x="420" y="46"/>
                    <a:pt x="457" y="65"/>
                  </a:cubicBezTo>
                  <a:cubicBezTo>
                    <a:pt x="477" y="75"/>
                    <a:pt x="497" y="86"/>
                    <a:pt x="512" y="103"/>
                  </a:cubicBezTo>
                  <a:cubicBezTo>
                    <a:pt x="537" y="130"/>
                    <a:pt x="532" y="161"/>
                    <a:pt x="499" y="179"/>
                  </a:cubicBezTo>
                  <a:cubicBezTo>
                    <a:pt x="471" y="195"/>
                    <a:pt x="440" y="196"/>
                    <a:pt x="409" y="199"/>
                  </a:cubicBezTo>
                  <a:cubicBezTo>
                    <a:pt x="342" y="204"/>
                    <a:pt x="274" y="205"/>
                    <a:pt x="207" y="203"/>
                  </a:cubicBezTo>
                  <a:cubicBezTo>
                    <a:pt x="143" y="200"/>
                    <a:pt x="78" y="196"/>
                    <a:pt x="14" y="192"/>
                  </a:cubicBezTo>
                  <a:cubicBezTo>
                    <a:pt x="0" y="191"/>
                    <a:pt x="0" y="185"/>
                    <a:pt x="6" y="175"/>
                  </a:cubicBezTo>
                  <a:close/>
                </a:path>
              </a:pathLst>
            </a:custGeom>
            <a:solidFill>
              <a:srgbClr val="679A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4" name="Freeform 193">
              <a:extLst>
                <a:ext uri="{FF2B5EF4-FFF2-40B4-BE49-F238E27FC236}">
                  <a16:creationId xmlns:a16="http://schemas.microsoft.com/office/drawing/2014/main" id="{B67AEE83-CBA8-8A88-3C28-E406CB434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1805"/>
              <a:ext cx="87" cy="69"/>
            </a:xfrm>
            <a:custGeom>
              <a:avLst/>
              <a:gdLst>
                <a:gd name="T0" fmla="*/ 205 w 229"/>
                <a:gd name="T1" fmla="*/ 154 h 182"/>
                <a:gd name="T2" fmla="*/ 194 w 229"/>
                <a:gd name="T3" fmla="*/ 161 h 182"/>
                <a:gd name="T4" fmla="*/ 139 w 229"/>
                <a:gd name="T5" fmla="*/ 169 h 182"/>
                <a:gd name="T6" fmla="*/ 32 w 229"/>
                <a:gd name="T7" fmla="*/ 174 h 182"/>
                <a:gd name="T8" fmla="*/ 9 w 229"/>
                <a:gd name="T9" fmla="*/ 182 h 182"/>
                <a:gd name="T10" fmla="*/ 9 w 229"/>
                <a:gd name="T11" fmla="*/ 174 h 182"/>
                <a:gd name="T12" fmla="*/ 4 w 229"/>
                <a:gd name="T13" fmla="*/ 130 h 182"/>
                <a:gd name="T14" fmla="*/ 10 w 229"/>
                <a:gd name="T15" fmla="*/ 98 h 182"/>
                <a:gd name="T16" fmla="*/ 16 w 229"/>
                <a:gd name="T17" fmla="*/ 69 h 182"/>
                <a:gd name="T18" fmla="*/ 33 w 229"/>
                <a:gd name="T19" fmla="*/ 42 h 182"/>
                <a:gd name="T20" fmla="*/ 104 w 229"/>
                <a:gd name="T21" fmla="*/ 138 h 182"/>
                <a:gd name="T22" fmla="*/ 140 w 229"/>
                <a:gd name="T23" fmla="*/ 144 h 182"/>
                <a:gd name="T24" fmla="*/ 177 w 229"/>
                <a:gd name="T25" fmla="*/ 68 h 182"/>
                <a:gd name="T26" fmla="*/ 178 w 229"/>
                <a:gd name="T27" fmla="*/ 22 h 182"/>
                <a:gd name="T28" fmla="*/ 185 w 229"/>
                <a:gd name="T29" fmla="*/ 2 h 182"/>
                <a:gd name="T30" fmla="*/ 202 w 229"/>
                <a:gd name="T31" fmla="*/ 17 h 182"/>
                <a:gd name="T32" fmla="*/ 205 w 229"/>
                <a:gd name="T33" fmla="*/ 15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9" h="182">
                  <a:moveTo>
                    <a:pt x="205" y="154"/>
                  </a:moveTo>
                  <a:cubicBezTo>
                    <a:pt x="201" y="156"/>
                    <a:pt x="200" y="162"/>
                    <a:pt x="194" y="161"/>
                  </a:cubicBezTo>
                  <a:cubicBezTo>
                    <a:pt x="175" y="159"/>
                    <a:pt x="157" y="168"/>
                    <a:pt x="139" y="169"/>
                  </a:cubicBezTo>
                  <a:cubicBezTo>
                    <a:pt x="104" y="170"/>
                    <a:pt x="68" y="176"/>
                    <a:pt x="32" y="174"/>
                  </a:cubicBezTo>
                  <a:cubicBezTo>
                    <a:pt x="23" y="173"/>
                    <a:pt x="15" y="174"/>
                    <a:pt x="9" y="182"/>
                  </a:cubicBezTo>
                  <a:cubicBezTo>
                    <a:pt x="9" y="179"/>
                    <a:pt x="9" y="177"/>
                    <a:pt x="9" y="174"/>
                  </a:cubicBezTo>
                  <a:cubicBezTo>
                    <a:pt x="0" y="161"/>
                    <a:pt x="6" y="145"/>
                    <a:pt x="4" y="130"/>
                  </a:cubicBezTo>
                  <a:cubicBezTo>
                    <a:pt x="4" y="119"/>
                    <a:pt x="1" y="108"/>
                    <a:pt x="10" y="98"/>
                  </a:cubicBezTo>
                  <a:cubicBezTo>
                    <a:pt x="15" y="89"/>
                    <a:pt x="14" y="79"/>
                    <a:pt x="16" y="69"/>
                  </a:cubicBezTo>
                  <a:cubicBezTo>
                    <a:pt x="13" y="48"/>
                    <a:pt x="17" y="43"/>
                    <a:pt x="33" y="42"/>
                  </a:cubicBezTo>
                  <a:cubicBezTo>
                    <a:pt x="57" y="74"/>
                    <a:pt x="81" y="106"/>
                    <a:pt x="104" y="138"/>
                  </a:cubicBezTo>
                  <a:cubicBezTo>
                    <a:pt x="114" y="152"/>
                    <a:pt x="126" y="154"/>
                    <a:pt x="140" y="144"/>
                  </a:cubicBezTo>
                  <a:cubicBezTo>
                    <a:pt x="167" y="126"/>
                    <a:pt x="175" y="98"/>
                    <a:pt x="177" y="68"/>
                  </a:cubicBezTo>
                  <a:cubicBezTo>
                    <a:pt x="178" y="53"/>
                    <a:pt x="177" y="37"/>
                    <a:pt x="178" y="22"/>
                  </a:cubicBezTo>
                  <a:cubicBezTo>
                    <a:pt x="178" y="14"/>
                    <a:pt x="177" y="4"/>
                    <a:pt x="185" y="2"/>
                  </a:cubicBezTo>
                  <a:cubicBezTo>
                    <a:pt x="194" y="0"/>
                    <a:pt x="198" y="10"/>
                    <a:pt x="202" y="17"/>
                  </a:cubicBezTo>
                  <a:cubicBezTo>
                    <a:pt x="228" y="62"/>
                    <a:pt x="229" y="107"/>
                    <a:pt x="205" y="154"/>
                  </a:cubicBezTo>
                  <a:close/>
                </a:path>
              </a:pathLst>
            </a:custGeom>
            <a:solidFill>
              <a:srgbClr val="A3D9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5" name="Freeform 194">
              <a:extLst>
                <a:ext uri="{FF2B5EF4-FFF2-40B4-BE49-F238E27FC236}">
                  <a16:creationId xmlns:a16="http://schemas.microsoft.com/office/drawing/2014/main" id="{275C4187-ABC9-5DEC-708E-A8A7063E6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1659"/>
              <a:ext cx="18" cy="33"/>
            </a:xfrm>
            <a:custGeom>
              <a:avLst/>
              <a:gdLst>
                <a:gd name="T0" fmla="*/ 17 w 46"/>
                <a:gd name="T1" fmla="*/ 0 h 88"/>
                <a:gd name="T2" fmla="*/ 34 w 46"/>
                <a:gd name="T3" fmla="*/ 13 h 88"/>
                <a:gd name="T4" fmla="*/ 37 w 46"/>
                <a:gd name="T5" fmla="*/ 30 h 88"/>
                <a:gd name="T6" fmla="*/ 42 w 46"/>
                <a:gd name="T7" fmla="*/ 64 h 88"/>
                <a:gd name="T8" fmla="*/ 34 w 46"/>
                <a:gd name="T9" fmla="*/ 84 h 88"/>
                <a:gd name="T10" fmla="*/ 18 w 46"/>
                <a:gd name="T11" fmla="*/ 71 h 88"/>
                <a:gd name="T12" fmla="*/ 10 w 46"/>
                <a:gd name="T13" fmla="*/ 8 h 88"/>
                <a:gd name="T14" fmla="*/ 17 w 46"/>
                <a:gd name="T1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88">
                  <a:moveTo>
                    <a:pt x="17" y="0"/>
                  </a:moveTo>
                  <a:cubicBezTo>
                    <a:pt x="22" y="5"/>
                    <a:pt x="28" y="11"/>
                    <a:pt x="34" y="13"/>
                  </a:cubicBezTo>
                  <a:cubicBezTo>
                    <a:pt x="46" y="18"/>
                    <a:pt x="40" y="24"/>
                    <a:pt x="37" y="30"/>
                  </a:cubicBezTo>
                  <a:cubicBezTo>
                    <a:pt x="31" y="43"/>
                    <a:pt x="46" y="52"/>
                    <a:pt x="42" y="64"/>
                  </a:cubicBezTo>
                  <a:cubicBezTo>
                    <a:pt x="40" y="71"/>
                    <a:pt x="44" y="82"/>
                    <a:pt x="34" y="84"/>
                  </a:cubicBezTo>
                  <a:cubicBezTo>
                    <a:pt x="23" y="88"/>
                    <a:pt x="23" y="76"/>
                    <a:pt x="18" y="71"/>
                  </a:cubicBezTo>
                  <a:cubicBezTo>
                    <a:pt x="0" y="52"/>
                    <a:pt x="8" y="30"/>
                    <a:pt x="10" y="8"/>
                  </a:cubicBezTo>
                  <a:cubicBezTo>
                    <a:pt x="10" y="4"/>
                    <a:pt x="11" y="0"/>
                    <a:pt x="17" y="0"/>
                  </a:cubicBezTo>
                  <a:close/>
                </a:path>
              </a:pathLst>
            </a:custGeom>
            <a:solidFill>
              <a:srgbClr val="384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6" name="Freeform 195">
              <a:extLst>
                <a:ext uri="{FF2B5EF4-FFF2-40B4-BE49-F238E27FC236}">
                  <a16:creationId xmlns:a16="http://schemas.microsoft.com/office/drawing/2014/main" id="{FD5751B8-A89C-3E61-70E5-4EAB790D9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" y="1837"/>
              <a:ext cx="8" cy="40"/>
            </a:xfrm>
            <a:custGeom>
              <a:avLst/>
              <a:gdLst>
                <a:gd name="T0" fmla="*/ 23 w 23"/>
                <a:gd name="T1" fmla="*/ 14 h 107"/>
                <a:gd name="T2" fmla="*/ 22 w 23"/>
                <a:gd name="T3" fmla="*/ 45 h 107"/>
                <a:gd name="T4" fmla="*/ 19 w 23"/>
                <a:gd name="T5" fmla="*/ 89 h 107"/>
                <a:gd name="T6" fmla="*/ 18 w 23"/>
                <a:gd name="T7" fmla="*/ 107 h 107"/>
                <a:gd name="T8" fmla="*/ 7 w 23"/>
                <a:gd name="T9" fmla="*/ 92 h 107"/>
                <a:gd name="T10" fmla="*/ 7 w 23"/>
                <a:gd name="T11" fmla="*/ 9 h 107"/>
                <a:gd name="T12" fmla="*/ 12 w 23"/>
                <a:gd name="T13" fmla="*/ 0 h 107"/>
                <a:gd name="T14" fmla="*/ 23 w 23"/>
                <a:gd name="T15" fmla="*/ 1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07">
                  <a:moveTo>
                    <a:pt x="23" y="14"/>
                  </a:moveTo>
                  <a:cubicBezTo>
                    <a:pt x="22" y="24"/>
                    <a:pt x="22" y="34"/>
                    <a:pt x="22" y="45"/>
                  </a:cubicBezTo>
                  <a:cubicBezTo>
                    <a:pt x="18" y="59"/>
                    <a:pt x="23" y="74"/>
                    <a:pt x="19" y="89"/>
                  </a:cubicBezTo>
                  <a:cubicBezTo>
                    <a:pt x="19" y="94"/>
                    <a:pt x="18" y="100"/>
                    <a:pt x="18" y="107"/>
                  </a:cubicBezTo>
                  <a:cubicBezTo>
                    <a:pt x="12" y="102"/>
                    <a:pt x="7" y="98"/>
                    <a:pt x="7" y="92"/>
                  </a:cubicBezTo>
                  <a:cubicBezTo>
                    <a:pt x="6" y="64"/>
                    <a:pt x="0" y="37"/>
                    <a:pt x="7" y="9"/>
                  </a:cubicBezTo>
                  <a:cubicBezTo>
                    <a:pt x="7" y="5"/>
                    <a:pt x="8" y="0"/>
                    <a:pt x="12" y="0"/>
                  </a:cubicBezTo>
                  <a:cubicBezTo>
                    <a:pt x="22" y="0"/>
                    <a:pt x="21" y="8"/>
                    <a:pt x="23" y="14"/>
                  </a:cubicBezTo>
                  <a:close/>
                </a:path>
              </a:pathLst>
            </a:custGeom>
            <a:solidFill>
              <a:srgbClr val="384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7" name="Freeform 196">
              <a:extLst>
                <a:ext uri="{FF2B5EF4-FFF2-40B4-BE49-F238E27FC236}">
                  <a16:creationId xmlns:a16="http://schemas.microsoft.com/office/drawing/2014/main" id="{41BACF95-B84E-8C94-A350-7722A162F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" y="1816"/>
              <a:ext cx="19" cy="15"/>
            </a:xfrm>
            <a:custGeom>
              <a:avLst/>
              <a:gdLst>
                <a:gd name="T0" fmla="*/ 32 w 51"/>
                <a:gd name="T1" fmla="*/ 14 h 41"/>
                <a:gd name="T2" fmla="*/ 15 w 51"/>
                <a:gd name="T3" fmla="*/ 41 h 41"/>
                <a:gd name="T4" fmla="*/ 7 w 51"/>
                <a:gd name="T5" fmla="*/ 14 h 41"/>
                <a:gd name="T6" fmla="*/ 39 w 51"/>
                <a:gd name="T7" fmla="*/ 0 h 41"/>
                <a:gd name="T8" fmla="*/ 50 w 51"/>
                <a:gd name="T9" fmla="*/ 10 h 41"/>
                <a:gd name="T10" fmla="*/ 32 w 51"/>
                <a:gd name="T11" fmla="*/ 1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41">
                  <a:moveTo>
                    <a:pt x="32" y="14"/>
                  </a:moveTo>
                  <a:cubicBezTo>
                    <a:pt x="14" y="16"/>
                    <a:pt x="22" y="33"/>
                    <a:pt x="15" y="41"/>
                  </a:cubicBezTo>
                  <a:cubicBezTo>
                    <a:pt x="7" y="34"/>
                    <a:pt x="0" y="25"/>
                    <a:pt x="7" y="14"/>
                  </a:cubicBezTo>
                  <a:cubicBezTo>
                    <a:pt x="14" y="3"/>
                    <a:pt x="28" y="2"/>
                    <a:pt x="39" y="0"/>
                  </a:cubicBezTo>
                  <a:cubicBezTo>
                    <a:pt x="45" y="0"/>
                    <a:pt x="51" y="5"/>
                    <a:pt x="50" y="10"/>
                  </a:cubicBezTo>
                  <a:cubicBezTo>
                    <a:pt x="47" y="22"/>
                    <a:pt x="37" y="10"/>
                    <a:pt x="32" y="14"/>
                  </a:cubicBezTo>
                  <a:close/>
                </a:path>
              </a:pathLst>
            </a:custGeom>
            <a:solidFill>
              <a:srgbClr val="384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8" name="Freeform 197">
              <a:extLst>
                <a:ext uri="{FF2B5EF4-FFF2-40B4-BE49-F238E27FC236}">
                  <a16:creationId xmlns:a16="http://schemas.microsoft.com/office/drawing/2014/main" id="{E7437B53-FA59-8F9E-7E35-187CAB102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" y="1599"/>
              <a:ext cx="13" cy="15"/>
            </a:xfrm>
            <a:custGeom>
              <a:avLst/>
              <a:gdLst>
                <a:gd name="T0" fmla="*/ 3 w 34"/>
                <a:gd name="T1" fmla="*/ 23 h 40"/>
                <a:gd name="T2" fmla="*/ 23 w 34"/>
                <a:gd name="T3" fmla="*/ 0 h 40"/>
                <a:gd name="T4" fmla="*/ 29 w 34"/>
                <a:gd name="T5" fmla="*/ 18 h 40"/>
                <a:gd name="T6" fmla="*/ 9 w 34"/>
                <a:gd name="T7" fmla="*/ 38 h 40"/>
                <a:gd name="T8" fmla="*/ 3 w 34"/>
                <a:gd name="T9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0">
                  <a:moveTo>
                    <a:pt x="3" y="23"/>
                  </a:moveTo>
                  <a:cubicBezTo>
                    <a:pt x="7" y="13"/>
                    <a:pt x="15" y="6"/>
                    <a:pt x="23" y="0"/>
                  </a:cubicBezTo>
                  <a:cubicBezTo>
                    <a:pt x="27" y="5"/>
                    <a:pt x="34" y="9"/>
                    <a:pt x="29" y="18"/>
                  </a:cubicBezTo>
                  <a:cubicBezTo>
                    <a:pt x="24" y="27"/>
                    <a:pt x="17" y="36"/>
                    <a:pt x="9" y="38"/>
                  </a:cubicBezTo>
                  <a:cubicBezTo>
                    <a:pt x="0" y="40"/>
                    <a:pt x="5" y="28"/>
                    <a:pt x="3" y="23"/>
                  </a:cubicBezTo>
                  <a:close/>
                </a:path>
              </a:pathLst>
            </a:custGeom>
            <a:solidFill>
              <a:srgbClr val="384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9" name="Freeform 198">
              <a:extLst>
                <a:ext uri="{FF2B5EF4-FFF2-40B4-BE49-F238E27FC236}">
                  <a16:creationId xmlns:a16="http://schemas.microsoft.com/office/drawing/2014/main" id="{D83AF634-030A-B238-F1E6-603AAC51F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628"/>
              <a:ext cx="8" cy="9"/>
            </a:xfrm>
            <a:custGeom>
              <a:avLst/>
              <a:gdLst>
                <a:gd name="T0" fmla="*/ 0 w 21"/>
                <a:gd name="T1" fmla="*/ 10 h 23"/>
                <a:gd name="T2" fmla="*/ 5 w 21"/>
                <a:gd name="T3" fmla="*/ 0 h 23"/>
                <a:gd name="T4" fmla="*/ 11 w 21"/>
                <a:gd name="T5" fmla="*/ 0 h 23"/>
                <a:gd name="T6" fmla="*/ 20 w 21"/>
                <a:gd name="T7" fmla="*/ 13 h 23"/>
                <a:gd name="T8" fmla="*/ 14 w 21"/>
                <a:gd name="T9" fmla="*/ 22 h 23"/>
                <a:gd name="T10" fmla="*/ 0 w 21"/>
                <a:gd name="T11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0" y="10"/>
                  </a:moveTo>
                  <a:cubicBezTo>
                    <a:pt x="1" y="7"/>
                    <a:pt x="3" y="3"/>
                    <a:pt x="5" y="0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8" y="1"/>
                    <a:pt x="21" y="6"/>
                    <a:pt x="20" y="13"/>
                  </a:cubicBezTo>
                  <a:cubicBezTo>
                    <a:pt x="20" y="17"/>
                    <a:pt x="18" y="22"/>
                    <a:pt x="14" y="22"/>
                  </a:cubicBezTo>
                  <a:cubicBezTo>
                    <a:pt x="6" y="23"/>
                    <a:pt x="3" y="16"/>
                    <a:pt x="0" y="10"/>
                  </a:cubicBezTo>
                  <a:close/>
                </a:path>
              </a:pathLst>
            </a:custGeom>
            <a:solidFill>
              <a:srgbClr val="384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0" name="Freeform 199">
              <a:extLst>
                <a:ext uri="{FF2B5EF4-FFF2-40B4-BE49-F238E27FC236}">
                  <a16:creationId xmlns:a16="http://schemas.microsoft.com/office/drawing/2014/main" id="{2AF3C932-67F5-EDB2-3871-D4E1C90D9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" y="1854"/>
              <a:ext cx="2" cy="17"/>
            </a:xfrm>
            <a:custGeom>
              <a:avLst/>
              <a:gdLst>
                <a:gd name="T0" fmla="*/ 2 w 5"/>
                <a:gd name="T1" fmla="*/ 44 h 45"/>
                <a:gd name="T2" fmla="*/ 5 w 5"/>
                <a:gd name="T3" fmla="*/ 0 h 45"/>
                <a:gd name="T4" fmla="*/ 5 w 5"/>
                <a:gd name="T5" fmla="*/ 45 h 45"/>
                <a:gd name="T6" fmla="*/ 2 w 5"/>
                <a:gd name="T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5">
                  <a:moveTo>
                    <a:pt x="2" y="44"/>
                  </a:moveTo>
                  <a:cubicBezTo>
                    <a:pt x="4" y="29"/>
                    <a:pt x="0" y="14"/>
                    <a:pt x="5" y="0"/>
                  </a:cubicBezTo>
                  <a:cubicBezTo>
                    <a:pt x="5" y="15"/>
                    <a:pt x="5" y="30"/>
                    <a:pt x="5" y="45"/>
                  </a:cubicBezTo>
                  <a:cubicBezTo>
                    <a:pt x="4" y="45"/>
                    <a:pt x="3" y="44"/>
                    <a:pt x="2" y="44"/>
                  </a:cubicBezTo>
                  <a:close/>
                </a:path>
              </a:pathLst>
            </a:custGeom>
            <a:solidFill>
              <a:srgbClr val="81C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1" name="Freeform 200">
              <a:extLst>
                <a:ext uri="{FF2B5EF4-FFF2-40B4-BE49-F238E27FC236}">
                  <a16:creationId xmlns:a16="http://schemas.microsoft.com/office/drawing/2014/main" id="{10F6B508-7F24-B95B-9F9B-D7D5EDABB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" y="1205"/>
              <a:ext cx="113" cy="101"/>
            </a:xfrm>
            <a:custGeom>
              <a:avLst/>
              <a:gdLst>
                <a:gd name="T0" fmla="*/ 237 w 299"/>
                <a:gd name="T1" fmla="*/ 60 h 268"/>
                <a:gd name="T2" fmla="*/ 255 w 299"/>
                <a:gd name="T3" fmla="*/ 115 h 268"/>
                <a:gd name="T4" fmla="*/ 291 w 299"/>
                <a:gd name="T5" fmla="*/ 152 h 268"/>
                <a:gd name="T6" fmla="*/ 297 w 299"/>
                <a:gd name="T7" fmla="*/ 166 h 268"/>
                <a:gd name="T8" fmla="*/ 284 w 299"/>
                <a:gd name="T9" fmla="*/ 172 h 268"/>
                <a:gd name="T10" fmla="*/ 220 w 299"/>
                <a:gd name="T11" fmla="*/ 179 h 268"/>
                <a:gd name="T12" fmla="*/ 187 w 299"/>
                <a:gd name="T13" fmla="*/ 201 h 268"/>
                <a:gd name="T14" fmla="*/ 160 w 299"/>
                <a:gd name="T15" fmla="*/ 252 h 268"/>
                <a:gd name="T16" fmla="*/ 147 w 299"/>
                <a:gd name="T17" fmla="*/ 268 h 268"/>
                <a:gd name="T18" fmla="*/ 134 w 299"/>
                <a:gd name="T19" fmla="*/ 252 h 268"/>
                <a:gd name="T20" fmla="*/ 112 w 299"/>
                <a:gd name="T21" fmla="*/ 203 h 268"/>
                <a:gd name="T22" fmla="*/ 73 w 299"/>
                <a:gd name="T23" fmla="*/ 173 h 268"/>
                <a:gd name="T24" fmla="*/ 26 w 299"/>
                <a:gd name="T25" fmla="*/ 165 h 268"/>
                <a:gd name="T26" fmla="*/ 2 w 299"/>
                <a:gd name="T27" fmla="*/ 155 h 268"/>
                <a:gd name="T28" fmla="*/ 18 w 299"/>
                <a:gd name="T29" fmla="*/ 136 h 268"/>
                <a:gd name="T30" fmla="*/ 83 w 299"/>
                <a:gd name="T31" fmla="*/ 118 h 268"/>
                <a:gd name="T32" fmla="*/ 215 w 299"/>
                <a:gd name="T33" fmla="*/ 27 h 268"/>
                <a:gd name="T34" fmla="*/ 226 w 299"/>
                <a:gd name="T35" fmla="*/ 8 h 268"/>
                <a:gd name="T36" fmla="*/ 240 w 299"/>
                <a:gd name="T37" fmla="*/ 3 h 268"/>
                <a:gd name="T38" fmla="*/ 243 w 299"/>
                <a:gd name="T39" fmla="*/ 17 h 268"/>
                <a:gd name="T40" fmla="*/ 237 w 299"/>
                <a:gd name="T41" fmla="*/ 6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9" h="268">
                  <a:moveTo>
                    <a:pt x="237" y="60"/>
                  </a:moveTo>
                  <a:cubicBezTo>
                    <a:pt x="231" y="82"/>
                    <a:pt x="238" y="100"/>
                    <a:pt x="255" y="115"/>
                  </a:cubicBezTo>
                  <a:cubicBezTo>
                    <a:pt x="268" y="126"/>
                    <a:pt x="279" y="140"/>
                    <a:pt x="291" y="152"/>
                  </a:cubicBezTo>
                  <a:cubicBezTo>
                    <a:pt x="294" y="156"/>
                    <a:pt x="299" y="160"/>
                    <a:pt x="297" y="166"/>
                  </a:cubicBezTo>
                  <a:cubicBezTo>
                    <a:pt x="295" y="172"/>
                    <a:pt x="289" y="172"/>
                    <a:pt x="284" y="172"/>
                  </a:cubicBezTo>
                  <a:cubicBezTo>
                    <a:pt x="263" y="175"/>
                    <a:pt x="242" y="178"/>
                    <a:pt x="220" y="179"/>
                  </a:cubicBezTo>
                  <a:cubicBezTo>
                    <a:pt x="205" y="181"/>
                    <a:pt x="194" y="187"/>
                    <a:pt x="187" y="201"/>
                  </a:cubicBezTo>
                  <a:cubicBezTo>
                    <a:pt x="179" y="219"/>
                    <a:pt x="169" y="235"/>
                    <a:pt x="160" y="252"/>
                  </a:cubicBezTo>
                  <a:cubicBezTo>
                    <a:pt x="157" y="258"/>
                    <a:pt x="155" y="268"/>
                    <a:pt x="147" y="268"/>
                  </a:cubicBezTo>
                  <a:cubicBezTo>
                    <a:pt x="137" y="268"/>
                    <a:pt x="137" y="258"/>
                    <a:pt x="134" y="252"/>
                  </a:cubicBezTo>
                  <a:cubicBezTo>
                    <a:pt x="126" y="236"/>
                    <a:pt x="118" y="220"/>
                    <a:pt x="112" y="203"/>
                  </a:cubicBezTo>
                  <a:cubicBezTo>
                    <a:pt x="105" y="185"/>
                    <a:pt x="92" y="176"/>
                    <a:pt x="73" y="173"/>
                  </a:cubicBezTo>
                  <a:cubicBezTo>
                    <a:pt x="57" y="170"/>
                    <a:pt x="42" y="168"/>
                    <a:pt x="26" y="165"/>
                  </a:cubicBezTo>
                  <a:cubicBezTo>
                    <a:pt x="17" y="163"/>
                    <a:pt x="5" y="166"/>
                    <a:pt x="2" y="155"/>
                  </a:cubicBezTo>
                  <a:cubicBezTo>
                    <a:pt x="0" y="145"/>
                    <a:pt x="12" y="142"/>
                    <a:pt x="18" y="136"/>
                  </a:cubicBezTo>
                  <a:cubicBezTo>
                    <a:pt x="37" y="118"/>
                    <a:pt x="59" y="117"/>
                    <a:pt x="83" y="118"/>
                  </a:cubicBezTo>
                  <a:cubicBezTo>
                    <a:pt x="136" y="120"/>
                    <a:pt x="194" y="79"/>
                    <a:pt x="215" y="27"/>
                  </a:cubicBezTo>
                  <a:cubicBezTo>
                    <a:pt x="218" y="20"/>
                    <a:pt x="220" y="13"/>
                    <a:pt x="226" y="8"/>
                  </a:cubicBezTo>
                  <a:cubicBezTo>
                    <a:pt x="230" y="4"/>
                    <a:pt x="234" y="0"/>
                    <a:pt x="240" y="3"/>
                  </a:cubicBezTo>
                  <a:cubicBezTo>
                    <a:pt x="246" y="6"/>
                    <a:pt x="244" y="13"/>
                    <a:pt x="243" y="17"/>
                  </a:cubicBezTo>
                  <a:cubicBezTo>
                    <a:pt x="240" y="32"/>
                    <a:pt x="233" y="45"/>
                    <a:pt x="237" y="60"/>
                  </a:cubicBezTo>
                  <a:close/>
                </a:path>
              </a:pathLst>
            </a:custGeom>
            <a:solidFill>
              <a:srgbClr val="FBC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2" name="Freeform 201">
              <a:extLst>
                <a:ext uri="{FF2B5EF4-FFF2-40B4-BE49-F238E27FC236}">
                  <a16:creationId xmlns:a16="http://schemas.microsoft.com/office/drawing/2014/main" id="{3074395E-1506-C0C2-C35A-51553D505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" y="1197"/>
              <a:ext cx="88" cy="62"/>
            </a:xfrm>
            <a:custGeom>
              <a:avLst/>
              <a:gdLst>
                <a:gd name="T0" fmla="*/ 219 w 233"/>
                <a:gd name="T1" fmla="*/ 80 h 163"/>
                <a:gd name="T2" fmla="*/ 222 w 233"/>
                <a:gd name="T3" fmla="*/ 38 h 163"/>
                <a:gd name="T4" fmla="*/ 221 w 233"/>
                <a:gd name="T5" fmla="*/ 27 h 163"/>
                <a:gd name="T6" fmla="*/ 210 w 233"/>
                <a:gd name="T7" fmla="*/ 32 h 163"/>
                <a:gd name="T8" fmla="*/ 194 w 233"/>
                <a:gd name="T9" fmla="*/ 65 h 163"/>
                <a:gd name="T10" fmla="*/ 43 w 233"/>
                <a:gd name="T11" fmla="*/ 142 h 163"/>
                <a:gd name="T12" fmla="*/ 12 w 233"/>
                <a:gd name="T13" fmla="*/ 153 h 163"/>
                <a:gd name="T14" fmla="*/ 0 w 233"/>
                <a:gd name="T15" fmla="*/ 156 h 163"/>
                <a:gd name="T16" fmla="*/ 37 w 233"/>
                <a:gd name="T17" fmla="*/ 121 h 163"/>
                <a:gd name="T18" fmla="*/ 52 w 233"/>
                <a:gd name="T19" fmla="*/ 82 h 163"/>
                <a:gd name="T20" fmla="*/ 44 w 233"/>
                <a:gd name="T21" fmla="*/ 21 h 163"/>
                <a:gd name="T22" fmla="*/ 46 w 233"/>
                <a:gd name="T23" fmla="*/ 4 h 163"/>
                <a:gd name="T24" fmla="*/ 63 w 233"/>
                <a:gd name="T25" fmla="*/ 8 h 163"/>
                <a:gd name="T26" fmla="*/ 114 w 233"/>
                <a:gd name="T27" fmla="*/ 37 h 163"/>
                <a:gd name="T28" fmla="*/ 160 w 233"/>
                <a:gd name="T29" fmla="*/ 39 h 163"/>
                <a:gd name="T30" fmla="*/ 215 w 233"/>
                <a:gd name="T31" fmla="*/ 12 h 163"/>
                <a:gd name="T32" fmla="*/ 230 w 233"/>
                <a:gd name="T33" fmla="*/ 11 h 163"/>
                <a:gd name="T34" fmla="*/ 230 w 233"/>
                <a:gd name="T35" fmla="*/ 24 h 163"/>
                <a:gd name="T36" fmla="*/ 219 w 233"/>
                <a:gd name="T37" fmla="*/ 8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3" h="163">
                  <a:moveTo>
                    <a:pt x="219" y="80"/>
                  </a:moveTo>
                  <a:cubicBezTo>
                    <a:pt x="211" y="65"/>
                    <a:pt x="220" y="52"/>
                    <a:pt x="222" y="38"/>
                  </a:cubicBezTo>
                  <a:cubicBezTo>
                    <a:pt x="223" y="34"/>
                    <a:pt x="225" y="29"/>
                    <a:pt x="221" y="27"/>
                  </a:cubicBezTo>
                  <a:cubicBezTo>
                    <a:pt x="216" y="23"/>
                    <a:pt x="213" y="29"/>
                    <a:pt x="210" y="32"/>
                  </a:cubicBezTo>
                  <a:cubicBezTo>
                    <a:pt x="201" y="41"/>
                    <a:pt x="201" y="55"/>
                    <a:pt x="194" y="65"/>
                  </a:cubicBezTo>
                  <a:cubicBezTo>
                    <a:pt x="158" y="120"/>
                    <a:pt x="111" y="150"/>
                    <a:pt x="43" y="142"/>
                  </a:cubicBezTo>
                  <a:cubicBezTo>
                    <a:pt x="32" y="141"/>
                    <a:pt x="20" y="141"/>
                    <a:pt x="12" y="153"/>
                  </a:cubicBezTo>
                  <a:cubicBezTo>
                    <a:pt x="10" y="157"/>
                    <a:pt x="6" y="163"/>
                    <a:pt x="0" y="156"/>
                  </a:cubicBezTo>
                  <a:cubicBezTo>
                    <a:pt x="10" y="142"/>
                    <a:pt x="25" y="133"/>
                    <a:pt x="37" y="121"/>
                  </a:cubicBezTo>
                  <a:cubicBezTo>
                    <a:pt x="49" y="110"/>
                    <a:pt x="54" y="98"/>
                    <a:pt x="52" y="82"/>
                  </a:cubicBezTo>
                  <a:cubicBezTo>
                    <a:pt x="49" y="62"/>
                    <a:pt x="46" y="41"/>
                    <a:pt x="44" y="21"/>
                  </a:cubicBezTo>
                  <a:cubicBezTo>
                    <a:pt x="43" y="15"/>
                    <a:pt x="41" y="8"/>
                    <a:pt x="46" y="4"/>
                  </a:cubicBezTo>
                  <a:cubicBezTo>
                    <a:pt x="53" y="0"/>
                    <a:pt x="58" y="5"/>
                    <a:pt x="63" y="8"/>
                  </a:cubicBezTo>
                  <a:cubicBezTo>
                    <a:pt x="80" y="18"/>
                    <a:pt x="97" y="27"/>
                    <a:pt x="114" y="37"/>
                  </a:cubicBezTo>
                  <a:cubicBezTo>
                    <a:pt x="130" y="47"/>
                    <a:pt x="144" y="47"/>
                    <a:pt x="160" y="39"/>
                  </a:cubicBezTo>
                  <a:cubicBezTo>
                    <a:pt x="178" y="29"/>
                    <a:pt x="197" y="21"/>
                    <a:pt x="215" y="12"/>
                  </a:cubicBezTo>
                  <a:cubicBezTo>
                    <a:pt x="220" y="10"/>
                    <a:pt x="225" y="6"/>
                    <a:pt x="230" y="11"/>
                  </a:cubicBezTo>
                  <a:cubicBezTo>
                    <a:pt x="233" y="15"/>
                    <a:pt x="231" y="19"/>
                    <a:pt x="230" y="24"/>
                  </a:cubicBezTo>
                  <a:cubicBezTo>
                    <a:pt x="225" y="43"/>
                    <a:pt x="222" y="61"/>
                    <a:pt x="219" y="80"/>
                  </a:cubicBezTo>
                  <a:close/>
                </a:path>
              </a:pathLst>
            </a:custGeom>
            <a:solidFill>
              <a:srgbClr val="FCE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3" name="Freeform 202">
              <a:extLst>
                <a:ext uri="{FF2B5EF4-FFF2-40B4-BE49-F238E27FC236}">
                  <a16:creationId xmlns:a16="http://schemas.microsoft.com/office/drawing/2014/main" id="{75078C52-1B68-8C7B-9223-AC2FD0FC7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9" y="2004"/>
              <a:ext cx="99" cy="88"/>
            </a:xfrm>
            <a:custGeom>
              <a:avLst/>
              <a:gdLst>
                <a:gd name="T0" fmla="*/ 242 w 262"/>
                <a:gd name="T1" fmla="*/ 107 h 235"/>
                <a:gd name="T2" fmla="*/ 189 w 262"/>
                <a:gd name="T3" fmla="*/ 194 h 235"/>
                <a:gd name="T4" fmla="*/ 187 w 262"/>
                <a:gd name="T5" fmla="*/ 207 h 235"/>
                <a:gd name="T6" fmla="*/ 179 w 262"/>
                <a:gd name="T7" fmla="*/ 232 h 235"/>
                <a:gd name="T8" fmla="*/ 159 w 262"/>
                <a:gd name="T9" fmla="*/ 218 h 235"/>
                <a:gd name="T10" fmla="*/ 145 w 262"/>
                <a:gd name="T11" fmla="*/ 204 h 235"/>
                <a:gd name="T12" fmla="*/ 46 w 262"/>
                <a:gd name="T13" fmla="*/ 177 h 235"/>
                <a:gd name="T14" fmla="*/ 17 w 262"/>
                <a:gd name="T15" fmla="*/ 183 h 235"/>
                <a:gd name="T16" fmla="*/ 6 w 262"/>
                <a:gd name="T17" fmla="*/ 168 h 235"/>
                <a:gd name="T18" fmla="*/ 32 w 262"/>
                <a:gd name="T19" fmla="*/ 113 h 235"/>
                <a:gd name="T20" fmla="*/ 30 w 262"/>
                <a:gd name="T21" fmla="*/ 64 h 235"/>
                <a:gd name="T22" fmla="*/ 7 w 262"/>
                <a:gd name="T23" fmla="*/ 22 h 235"/>
                <a:gd name="T24" fmla="*/ 27 w 262"/>
                <a:gd name="T25" fmla="*/ 1 h 235"/>
                <a:gd name="T26" fmla="*/ 75 w 262"/>
                <a:gd name="T27" fmla="*/ 32 h 235"/>
                <a:gd name="T28" fmla="*/ 224 w 262"/>
                <a:gd name="T29" fmla="*/ 83 h 235"/>
                <a:gd name="T30" fmla="*/ 228 w 262"/>
                <a:gd name="T31" fmla="*/ 82 h 235"/>
                <a:gd name="T32" fmla="*/ 255 w 262"/>
                <a:gd name="T33" fmla="*/ 85 h 235"/>
                <a:gd name="T34" fmla="*/ 242 w 262"/>
                <a:gd name="T35" fmla="*/ 10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2" h="235">
                  <a:moveTo>
                    <a:pt x="242" y="107"/>
                  </a:moveTo>
                  <a:cubicBezTo>
                    <a:pt x="200" y="121"/>
                    <a:pt x="188" y="153"/>
                    <a:pt x="189" y="194"/>
                  </a:cubicBezTo>
                  <a:cubicBezTo>
                    <a:pt x="189" y="198"/>
                    <a:pt x="188" y="203"/>
                    <a:pt x="187" y="207"/>
                  </a:cubicBezTo>
                  <a:cubicBezTo>
                    <a:pt x="185" y="216"/>
                    <a:pt x="190" y="228"/>
                    <a:pt x="179" y="232"/>
                  </a:cubicBezTo>
                  <a:cubicBezTo>
                    <a:pt x="170" y="235"/>
                    <a:pt x="165" y="223"/>
                    <a:pt x="159" y="218"/>
                  </a:cubicBezTo>
                  <a:cubicBezTo>
                    <a:pt x="154" y="214"/>
                    <a:pt x="148" y="210"/>
                    <a:pt x="145" y="204"/>
                  </a:cubicBezTo>
                  <a:cubicBezTo>
                    <a:pt x="119" y="169"/>
                    <a:pt x="86" y="163"/>
                    <a:pt x="46" y="177"/>
                  </a:cubicBezTo>
                  <a:cubicBezTo>
                    <a:pt x="37" y="181"/>
                    <a:pt x="27" y="181"/>
                    <a:pt x="17" y="183"/>
                  </a:cubicBezTo>
                  <a:cubicBezTo>
                    <a:pt x="3" y="186"/>
                    <a:pt x="0" y="181"/>
                    <a:pt x="6" y="168"/>
                  </a:cubicBezTo>
                  <a:cubicBezTo>
                    <a:pt x="14" y="150"/>
                    <a:pt x="22" y="131"/>
                    <a:pt x="32" y="113"/>
                  </a:cubicBezTo>
                  <a:cubicBezTo>
                    <a:pt x="41" y="96"/>
                    <a:pt x="40" y="80"/>
                    <a:pt x="30" y="64"/>
                  </a:cubicBezTo>
                  <a:cubicBezTo>
                    <a:pt x="22" y="51"/>
                    <a:pt x="15" y="36"/>
                    <a:pt x="7" y="22"/>
                  </a:cubicBezTo>
                  <a:cubicBezTo>
                    <a:pt x="4" y="1"/>
                    <a:pt x="7" y="0"/>
                    <a:pt x="27" y="1"/>
                  </a:cubicBezTo>
                  <a:cubicBezTo>
                    <a:pt x="49" y="3"/>
                    <a:pt x="62" y="15"/>
                    <a:pt x="75" y="32"/>
                  </a:cubicBezTo>
                  <a:cubicBezTo>
                    <a:pt x="113" y="82"/>
                    <a:pt x="166" y="92"/>
                    <a:pt x="224" y="83"/>
                  </a:cubicBezTo>
                  <a:cubicBezTo>
                    <a:pt x="226" y="83"/>
                    <a:pt x="227" y="83"/>
                    <a:pt x="228" y="82"/>
                  </a:cubicBezTo>
                  <a:cubicBezTo>
                    <a:pt x="238" y="81"/>
                    <a:pt x="249" y="74"/>
                    <a:pt x="255" y="85"/>
                  </a:cubicBezTo>
                  <a:cubicBezTo>
                    <a:pt x="262" y="98"/>
                    <a:pt x="245" y="98"/>
                    <a:pt x="242" y="107"/>
                  </a:cubicBezTo>
                  <a:close/>
                </a:path>
              </a:pathLst>
            </a:custGeom>
            <a:solidFill>
              <a:srgbClr val="FBC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4" name="Freeform 203">
              <a:extLst>
                <a:ext uri="{FF2B5EF4-FFF2-40B4-BE49-F238E27FC236}">
                  <a16:creationId xmlns:a16="http://schemas.microsoft.com/office/drawing/2014/main" id="{01E76373-74E8-C844-5251-F6B1C17BD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6" y="1979"/>
              <a:ext cx="111" cy="65"/>
            </a:xfrm>
            <a:custGeom>
              <a:avLst/>
              <a:gdLst>
                <a:gd name="T0" fmla="*/ 250 w 294"/>
                <a:gd name="T1" fmla="*/ 173 h 173"/>
                <a:gd name="T2" fmla="*/ 250 w 294"/>
                <a:gd name="T3" fmla="*/ 167 h 173"/>
                <a:gd name="T4" fmla="*/ 261 w 294"/>
                <a:gd name="T5" fmla="*/ 153 h 173"/>
                <a:gd name="T6" fmla="*/ 243 w 294"/>
                <a:gd name="T7" fmla="*/ 152 h 173"/>
                <a:gd name="T8" fmla="*/ 202 w 294"/>
                <a:gd name="T9" fmla="*/ 157 h 173"/>
                <a:gd name="T10" fmla="*/ 72 w 294"/>
                <a:gd name="T11" fmla="*/ 90 h 173"/>
                <a:gd name="T12" fmla="*/ 25 w 294"/>
                <a:gd name="T13" fmla="*/ 69 h 173"/>
                <a:gd name="T14" fmla="*/ 15 w 294"/>
                <a:gd name="T15" fmla="*/ 88 h 173"/>
                <a:gd name="T16" fmla="*/ 8 w 294"/>
                <a:gd name="T17" fmla="*/ 77 h 173"/>
                <a:gd name="T18" fmla="*/ 18 w 294"/>
                <a:gd name="T19" fmla="*/ 64 h 173"/>
                <a:gd name="T20" fmla="*/ 84 w 294"/>
                <a:gd name="T21" fmla="*/ 70 h 173"/>
                <a:gd name="T22" fmla="*/ 123 w 294"/>
                <a:gd name="T23" fmla="*/ 56 h 173"/>
                <a:gd name="T24" fmla="*/ 164 w 294"/>
                <a:gd name="T25" fmla="*/ 10 h 173"/>
                <a:gd name="T26" fmla="*/ 177 w 294"/>
                <a:gd name="T27" fmla="*/ 2 h 173"/>
                <a:gd name="T28" fmla="*/ 186 w 294"/>
                <a:gd name="T29" fmla="*/ 16 h 173"/>
                <a:gd name="T30" fmla="*/ 197 w 294"/>
                <a:gd name="T31" fmla="*/ 77 h 173"/>
                <a:gd name="T32" fmla="*/ 225 w 294"/>
                <a:gd name="T33" fmla="*/ 112 h 173"/>
                <a:gd name="T34" fmla="*/ 281 w 294"/>
                <a:gd name="T35" fmla="*/ 137 h 173"/>
                <a:gd name="T36" fmla="*/ 282 w 294"/>
                <a:gd name="T37" fmla="*/ 156 h 173"/>
                <a:gd name="T38" fmla="*/ 250 w 294"/>
                <a:gd name="T39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4" h="173">
                  <a:moveTo>
                    <a:pt x="250" y="173"/>
                  </a:moveTo>
                  <a:cubicBezTo>
                    <a:pt x="240" y="170"/>
                    <a:pt x="247" y="168"/>
                    <a:pt x="250" y="167"/>
                  </a:cubicBezTo>
                  <a:cubicBezTo>
                    <a:pt x="255" y="163"/>
                    <a:pt x="265" y="161"/>
                    <a:pt x="261" y="153"/>
                  </a:cubicBezTo>
                  <a:cubicBezTo>
                    <a:pt x="257" y="146"/>
                    <a:pt x="249" y="150"/>
                    <a:pt x="243" y="152"/>
                  </a:cubicBezTo>
                  <a:cubicBezTo>
                    <a:pt x="229" y="157"/>
                    <a:pt x="216" y="156"/>
                    <a:pt x="202" y="157"/>
                  </a:cubicBezTo>
                  <a:cubicBezTo>
                    <a:pt x="145" y="160"/>
                    <a:pt x="102" y="138"/>
                    <a:pt x="72" y="90"/>
                  </a:cubicBezTo>
                  <a:cubicBezTo>
                    <a:pt x="61" y="73"/>
                    <a:pt x="43" y="70"/>
                    <a:pt x="25" y="69"/>
                  </a:cubicBezTo>
                  <a:cubicBezTo>
                    <a:pt x="10" y="68"/>
                    <a:pt x="22" y="84"/>
                    <a:pt x="15" y="88"/>
                  </a:cubicBezTo>
                  <a:cubicBezTo>
                    <a:pt x="13" y="84"/>
                    <a:pt x="9" y="81"/>
                    <a:pt x="8" y="77"/>
                  </a:cubicBezTo>
                  <a:cubicBezTo>
                    <a:pt x="4" y="68"/>
                    <a:pt x="0" y="60"/>
                    <a:pt x="18" y="64"/>
                  </a:cubicBezTo>
                  <a:cubicBezTo>
                    <a:pt x="39" y="68"/>
                    <a:pt x="62" y="67"/>
                    <a:pt x="84" y="70"/>
                  </a:cubicBezTo>
                  <a:cubicBezTo>
                    <a:pt x="100" y="73"/>
                    <a:pt x="112" y="68"/>
                    <a:pt x="123" y="56"/>
                  </a:cubicBezTo>
                  <a:cubicBezTo>
                    <a:pt x="136" y="41"/>
                    <a:pt x="150" y="25"/>
                    <a:pt x="164" y="10"/>
                  </a:cubicBezTo>
                  <a:cubicBezTo>
                    <a:pt x="168" y="6"/>
                    <a:pt x="171" y="0"/>
                    <a:pt x="177" y="2"/>
                  </a:cubicBezTo>
                  <a:cubicBezTo>
                    <a:pt x="183" y="3"/>
                    <a:pt x="185" y="10"/>
                    <a:pt x="186" y="16"/>
                  </a:cubicBezTo>
                  <a:cubicBezTo>
                    <a:pt x="189" y="36"/>
                    <a:pt x="194" y="56"/>
                    <a:pt x="197" y="77"/>
                  </a:cubicBezTo>
                  <a:cubicBezTo>
                    <a:pt x="199" y="95"/>
                    <a:pt x="209" y="105"/>
                    <a:pt x="225" y="112"/>
                  </a:cubicBezTo>
                  <a:cubicBezTo>
                    <a:pt x="244" y="120"/>
                    <a:pt x="262" y="128"/>
                    <a:pt x="281" y="137"/>
                  </a:cubicBezTo>
                  <a:cubicBezTo>
                    <a:pt x="294" y="143"/>
                    <a:pt x="294" y="150"/>
                    <a:pt x="282" y="156"/>
                  </a:cubicBezTo>
                  <a:cubicBezTo>
                    <a:pt x="271" y="162"/>
                    <a:pt x="260" y="167"/>
                    <a:pt x="250" y="173"/>
                  </a:cubicBezTo>
                  <a:close/>
                </a:path>
              </a:pathLst>
            </a:custGeom>
            <a:solidFill>
              <a:srgbClr val="FCE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5" name="Freeform 204">
              <a:extLst>
                <a:ext uri="{FF2B5EF4-FFF2-40B4-BE49-F238E27FC236}">
                  <a16:creationId xmlns:a16="http://schemas.microsoft.com/office/drawing/2014/main" id="{21D859D5-5B93-DEB0-A064-3C2367B35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" y="2005"/>
              <a:ext cx="70" cy="72"/>
            </a:xfrm>
            <a:custGeom>
              <a:avLst/>
              <a:gdLst>
                <a:gd name="T0" fmla="*/ 109 w 188"/>
                <a:gd name="T1" fmla="*/ 21 h 191"/>
                <a:gd name="T2" fmla="*/ 188 w 188"/>
                <a:gd name="T3" fmla="*/ 71 h 191"/>
                <a:gd name="T4" fmla="*/ 68 w 188"/>
                <a:gd name="T5" fmla="*/ 191 h 191"/>
                <a:gd name="T6" fmla="*/ 5 w 188"/>
                <a:gd name="T7" fmla="*/ 102 h 191"/>
                <a:gd name="T8" fmla="*/ 9 w 188"/>
                <a:gd name="T9" fmla="*/ 87 h 191"/>
                <a:gd name="T10" fmla="*/ 85 w 188"/>
                <a:gd name="T11" fmla="*/ 19 h 191"/>
                <a:gd name="T12" fmla="*/ 109 w 188"/>
                <a:gd name="T13" fmla="*/ 2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91">
                  <a:moveTo>
                    <a:pt x="109" y="21"/>
                  </a:moveTo>
                  <a:cubicBezTo>
                    <a:pt x="132" y="40"/>
                    <a:pt x="155" y="60"/>
                    <a:pt x="188" y="71"/>
                  </a:cubicBezTo>
                  <a:cubicBezTo>
                    <a:pt x="131" y="95"/>
                    <a:pt x="92" y="133"/>
                    <a:pt x="68" y="191"/>
                  </a:cubicBezTo>
                  <a:cubicBezTo>
                    <a:pt x="54" y="153"/>
                    <a:pt x="32" y="126"/>
                    <a:pt x="5" y="102"/>
                  </a:cubicBezTo>
                  <a:cubicBezTo>
                    <a:pt x="0" y="95"/>
                    <a:pt x="0" y="90"/>
                    <a:pt x="9" y="87"/>
                  </a:cubicBezTo>
                  <a:cubicBezTo>
                    <a:pt x="44" y="76"/>
                    <a:pt x="69" y="53"/>
                    <a:pt x="85" y="19"/>
                  </a:cubicBezTo>
                  <a:cubicBezTo>
                    <a:pt x="94" y="0"/>
                    <a:pt x="101" y="21"/>
                    <a:pt x="109" y="21"/>
                  </a:cubicBezTo>
                  <a:close/>
                </a:path>
              </a:pathLst>
            </a:custGeom>
            <a:solidFill>
              <a:srgbClr val="FAC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6" name="Freeform 205">
              <a:extLst>
                <a:ext uri="{FF2B5EF4-FFF2-40B4-BE49-F238E27FC236}">
                  <a16:creationId xmlns:a16="http://schemas.microsoft.com/office/drawing/2014/main" id="{90489801-7895-FAF4-A2FD-95EC4F179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1" y="1987"/>
              <a:ext cx="60" cy="56"/>
            </a:xfrm>
            <a:custGeom>
              <a:avLst/>
              <a:gdLst>
                <a:gd name="T0" fmla="*/ 159 w 159"/>
                <a:gd name="T1" fmla="*/ 68 h 149"/>
                <a:gd name="T2" fmla="*/ 131 w 159"/>
                <a:gd name="T3" fmla="*/ 84 h 149"/>
                <a:gd name="T4" fmla="*/ 62 w 159"/>
                <a:gd name="T5" fmla="*/ 138 h 149"/>
                <a:gd name="T6" fmla="*/ 55 w 159"/>
                <a:gd name="T7" fmla="*/ 149 h 149"/>
                <a:gd name="T8" fmla="*/ 0 w 159"/>
                <a:gd name="T9" fmla="*/ 119 h 149"/>
                <a:gd name="T10" fmla="*/ 72 w 159"/>
                <a:gd name="T11" fmla="*/ 72 h 149"/>
                <a:gd name="T12" fmla="*/ 118 w 159"/>
                <a:gd name="T13" fmla="*/ 0 h 149"/>
                <a:gd name="T14" fmla="*/ 159 w 159"/>
                <a:gd name="T1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149">
                  <a:moveTo>
                    <a:pt x="159" y="68"/>
                  </a:moveTo>
                  <a:cubicBezTo>
                    <a:pt x="141" y="57"/>
                    <a:pt x="137" y="72"/>
                    <a:pt x="131" y="84"/>
                  </a:cubicBezTo>
                  <a:cubicBezTo>
                    <a:pt x="116" y="112"/>
                    <a:pt x="91" y="128"/>
                    <a:pt x="62" y="138"/>
                  </a:cubicBezTo>
                  <a:cubicBezTo>
                    <a:pt x="54" y="140"/>
                    <a:pt x="54" y="143"/>
                    <a:pt x="55" y="149"/>
                  </a:cubicBezTo>
                  <a:cubicBezTo>
                    <a:pt x="39" y="138"/>
                    <a:pt x="23" y="127"/>
                    <a:pt x="0" y="119"/>
                  </a:cubicBezTo>
                  <a:cubicBezTo>
                    <a:pt x="29" y="106"/>
                    <a:pt x="53" y="92"/>
                    <a:pt x="72" y="72"/>
                  </a:cubicBezTo>
                  <a:cubicBezTo>
                    <a:pt x="91" y="53"/>
                    <a:pt x="107" y="31"/>
                    <a:pt x="118" y="0"/>
                  </a:cubicBezTo>
                  <a:cubicBezTo>
                    <a:pt x="130" y="27"/>
                    <a:pt x="143" y="48"/>
                    <a:pt x="159" y="68"/>
                  </a:cubicBezTo>
                  <a:close/>
                </a:path>
              </a:pathLst>
            </a:custGeom>
            <a:solidFill>
              <a:srgbClr val="FAE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7" name="Freeform 206">
              <a:extLst>
                <a:ext uri="{FF2B5EF4-FFF2-40B4-BE49-F238E27FC236}">
                  <a16:creationId xmlns:a16="http://schemas.microsoft.com/office/drawing/2014/main" id="{7FB6615C-8714-4A8B-F26F-6960D0BAB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" y="1303"/>
              <a:ext cx="54" cy="57"/>
            </a:xfrm>
            <a:custGeom>
              <a:avLst/>
              <a:gdLst>
                <a:gd name="T0" fmla="*/ 144 w 144"/>
                <a:gd name="T1" fmla="*/ 78 h 151"/>
                <a:gd name="T2" fmla="*/ 72 w 144"/>
                <a:gd name="T3" fmla="*/ 151 h 151"/>
                <a:gd name="T4" fmla="*/ 1 w 144"/>
                <a:gd name="T5" fmla="*/ 75 h 151"/>
                <a:gd name="T6" fmla="*/ 72 w 144"/>
                <a:gd name="T7" fmla="*/ 0 h 151"/>
                <a:gd name="T8" fmla="*/ 144 w 144"/>
                <a:gd name="T9" fmla="*/ 7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51">
                  <a:moveTo>
                    <a:pt x="144" y="78"/>
                  </a:moveTo>
                  <a:cubicBezTo>
                    <a:pt x="144" y="121"/>
                    <a:pt x="114" y="151"/>
                    <a:pt x="72" y="151"/>
                  </a:cubicBezTo>
                  <a:cubicBezTo>
                    <a:pt x="29" y="151"/>
                    <a:pt x="0" y="120"/>
                    <a:pt x="1" y="75"/>
                  </a:cubicBezTo>
                  <a:cubicBezTo>
                    <a:pt x="2" y="30"/>
                    <a:pt x="30" y="0"/>
                    <a:pt x="72" y="0"/>
                  </a:cubicBezTo>
                  <a:cubicBezTo>
                    <a:pt x="115" y="0"/>
                    <a:pt x="144" y="31"/>
                    <a:pt x="144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8" name="Freeform 207">
              <a:extLst>
                <a:ext uri="{FF2B5EF4-FFF2-40B4-BE49-F238E27FC236}">
                  <a16:creationId xmlns:a16="http://schemas.microsoft.com/office/drawing/2014/main" id="{714BFAB0-790F-3CF8-B2F2-4CF8A4BDA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2" y="1295"/>
              <a:ext cx="33" cy="32"/>
            </a:xfrm>
            <a:custGeom>
              <a:avLst/>
              <a:gdLst>
                <a:gd name="T0" fmla="*/ 43 w 86"/>
                <a:gd name="T1" fmla="*/ 85 h 85"/>
                <a:gd name="T2" fmla="*/ 0 w 86"/>
                <a:gd name="T3" fmla="*/ 42 h 85"/>
                <a:gd name="T4" fmla="*/ 43 w 86"/>
                <a:gd name="T5" fmla="*/ 0 h 85"/>
                <a:gd name="T6" fmla="*/ 86 w 86"/>
                <a:gd name="T7" fmla="*/ 43 h 85"/>
                <a:gd name="T8" fmla="*/ 43 w 86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5">
                  <a:moveTo>
                    <a:pt x="43" y="85"/>
                  </a:moveTo>
                  <a:cubicBezTo>
                    <a:pt x="18" y="85"/>
                    <a:pt x="0" y="66"/>
                    <a:pt x="0" y="42"/>
                  </a:cubicBezTo>
                  <a:cubicBezTo>
                    <a:pt x="1" y="17"/>
                    <a:pt x="19" y="0"/>
                    <a:pt x="43" y="0"/>
                  </a:cubicBezTo>
                  <a:cubicBezTo>
                    <a:pt x="67" y="0"/>
                    <a:pt x="86" y="18"/>
                    <a:pt x="86" y="43"/>
                  </a:cubicBezTo>
                  <a:cubicBezTo>
                    <a:pt x="86" y="67"/>
                    <a:pt x="68" y="85"/>
                    <a:pt x="43" y="85"/>
                  </a:cubicBezTo>
                  <a:close/>
                </a:path>
              </a:pathLst>
            </a:custGeom>
            <a:solidFill>
              <a:srgbClr val="F6D2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9" name="Freeform 208">
              <a:extLst>
                <a:ext uri="{FF2B5EF4-FFF2-40B4-BE49-F238E27FC236}">
                  <a16:creationId xmlns:a16="http://schemas.microsoft.com/office/drawing/2014/main" id="{596A0E4B-DDF0-E2C5-4E7C-66915D695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2" y="1818"/>
              <a:ext cx="33" cy="33"/>
            </a:xfrm>
            <a:custGeom>
              <a:avLst/>
              <a:gdLst>
                <a:gd name="T0" fmla="*/ 86 w 86"/>
                <a:gd name="T1" fmla="*/ 44 h 87"/>
                <a:gd name="T2" fmla="*/ 43 w 86"/>
                <a:gd name="T3" fmla="*/ 86 h 87"/>
                <a:gd name="T4" fmla="*/ 1 w 86"/>
                <a:gd name="T5" fmla="*/ 42 h 87"/>
                <a:gd name="T6" fmla="*/ 44 w 86"/>
                <a:gd name="T7" fmla="*/ 0 h 87"/>
                <a:gd name="T8" fmla="*/ 86 w 86"/>
                <a:gd name="T9" fmla="*/ 4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7">
                  <a:moveTo>
                    <a:pt x="86" y="44"/>
                  </a:moveTo>
                  <a:cubicBezTo>
                    <a:pt x="86" y="67"/>
                    <a:pt x="66" y="87"/>
                    <a:pt x="43" y="86"/>
                  </a:cubicBezTo>
                  <a:cubicBezTo>
                    <a:pt x="19" y="85"/>
                    <a:pt x="0" y="65"/>
                    <a:pt x="1" y="42"/>
                  </a:cubicBezTo>
                  <a:cubicBezTo>
                    <a:pt x="1" y="19"/>
                    <a:pt x="21" y="0"/>
                    <a:pt x="44" y="0"/>
                  </a:cubicBezTo>
                  <a:cubicBezTo>
                    <a:pt x="67" y="0"/>
                    <a:pt x="86" y="20"/>
                    <a:pt x="86" y="44"/>
                  </a:cubicBezTo>
                  <a:close/>
                </a:path>
              </a:pathLst>
            </a:custGeom>
            <a:solidFill>
              <a:srgbClr val="F8D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0" name="Freeform 209">
              <a:extLst>
                <a:ext uri="{FF2B5EF4-FFF2-40B4-BE49-F238E27FC236}">
                  <a16:creationId xmlns:a16="http://schemas.microsoft.com/office/drawing/2014/main" id="{AAF8C0B7-C0E9-88C0-E1B2-D7F8070D8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" y="1197"/>
              <a:ext cx="33" cy="32"/>
            </a:xfrm>
            <a:custGeom>
              <a:avLst/>
              <a:gdLst>
                <a:gd name="T0" fmla="*/ 43 w 87"/>
                <a:gd name="T1" fmla="*/ 85 h 85"/>
                <a:gd name="T2" fmla="*/ 0 w 87"/>
                <a:gd name="T3" fmla="*/ 42 h 85"/>
                <a:gd name="T4" fmla="*/ 44 w 87"/>
                <a:gd name="T5" fmla="*/ 0 h 85"/>
                <a:gd name="T6" fmla="*/ 87 w 87"/>
                <a:gd name="T7" fmla="*/ 43 h 85"/>
                <a:gd name="T8" fmla="*/ 43 w 87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5">
                  <a:moveTo>
                    <a:pt x="43" y="85"/>
                  </a:moveTo>
                  <a:cubicBezTo>
                    <a:pt x="20" y="85"/>
                    <a:pt x="0" y="66"/>
                    <a:pt x="0" y="42"/>
                  </a:cubicBezTo>
                  <a:cubicBezTo>
                    <a:pt x="1" y="18"/>
                    <a:pt x="20" y="0"/>
                    <a:pt x="44" y="0"/>
                  </a:cubicBezTo>
                  <a:cubicBezTo>
                    <a:pt x="67" y="0"/>
                    <a:pt x="87" y="20"/>
                    <a:pt x="87" y="43"/>
                  </a:cubicBezTo>
                  <a:cubicBezTo>
                    <a:pt x="86" y="67"/>
                    <a:pt x="68" y="85"/>
                    <a:pt x="43" y="85"/>
                  </a:cubicBezTo>
                  <a:close/>
                </a:path>
              </a:pathLst>
            </a:custGeom>
            <a:solidFill>
              <a:srgbClr val="F7D2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1" name="Freeform 210">
              <a:extLst>
                <a:ext uri="{FF2B5EF4-FFF2-40B4-BE49-F238E27FC236}">
                  <a16:creationId xmlns:a16="http://schemas.microsoft.com/office/drawing/2014/main" id="{7D1AD586-27D8-2ADF-1AA5-4CB61FC61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1" y="2068"/>
              <a:ext cx="33" cy="33"/>
            </a:xfrm>
            <a:custGeom>
              <a:avLst/>
              <a:gdLst>
                <a:gd name="T0" fmla="*/ 87 w 87"/>
                <a:gd name="T1" fmla="*/ 45 h 88"/>
                <a:gd name="T2" fmla="*/ 43 w 87"/>
                <a:gd name="T3" fmla="*/ 87 h 88"/>
                <a:gd name="T4" fmla="*/ 0 w 87"/>
                <a:gd name="T5" fmla="*/ 44 h 88"/>
                <a:gd name="T6" fmla="*/ 44 w 87"/>
                <a:gd name="T7" fmla="*/ 1 h 88"/>
                <a:gd name="T8" fmla="*/ 87 w 87"/>
                <a:gd name="T9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8">
                  <a:moveTo>
                    <a:pt x="87" y="45"/>
                  </a:moveTo>
                  <a:cubicBezTo>
                    <a:pt x="87" y="68"/>
                    <a:pt x="66" y="88"/>
                    <a:pt x="43" y="87"/>
                  </a:cubicBezTo>
                  <a:cubicBezTo>
                    <a:pt x="20" y="87"/>
                    <a:pt x="0" y="66"/>
                    <a:pt x="0" y="44"/>
                  </a:cubicBezTo>
                  <a:cubicBezTo>
                    <a:pt x="0" y="20"/>
                    <a:pt x="21" y="0"/>
                    <a:pt x="44" y="1"/>
                  </a:cubicBezTo>
                  <a:cubicBezTo>
                    <a:pt x="67" y="1"/>
                    <a:pt x="87" y="21"/>
                    <a:pt x="87" y="45"/>
                  </a:cubicBezTo>
                  <a:close/>
                </a:path>
              </a:pathLst>
            </a:custGeom>
            <a:solidFill>
              <a:srgbClr val="F7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2" name="Freeform 211">
              <a:extLst>
                <a:ext uri="{FF2B5EF4-FFF2-40B4-BE49-F238E27FC236}">
                  <a16:creationId xmlns:a16="http://schemas.microsoft.com/office/drawing/2014/main" id="{0542A5E5-DED5-46C5-5211-246DD566A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" y="1476"/>
              <a:ext cx="184" cy="178"/>
            </a:xfrm>
            <a:custGeom>
              <a:avLst/>
              <a:gdLst>
                <a:gd name="T0" fmla="*/ 152 w 489"/>
                <a:gd name="T1" fmla="*/ 24 h 474"/>
                <a:gd name="T2" fmla="*/ 325 w 489"/>
                <a:gd name="T3" fmla="*/ 200 h 474"/>
                <a:gd name="T4" fmla="*/ 443 w 489"/>
                <a:gd name="T5" fmla="*/ 361 h 474"/>
                <a:gd name="T6" fmla="*/ 478 w 489"/>
                <a:gd name="T7" fmla="*/ 411 h 474"/>
                <a:gd name="T8" fmla="*/ 474 w 489"/>
                <a:gd name="T9" fmla="*/ 459 h 474"/>
                <a:gd name="T10" fmla="*/ 426 w 489"/>
                <a:gd name="T11" fmla="*/ 459 h 474"/>
                <a:gd name="T12" fmla="*/ 157 w 489"/>
                <a:gd name="T13" fmla="*/ 409 h 474"/>
                <a:gd name="T14" fmla="*/ 152 w 489"/>
                <a:gd name="T15" fmla="*/ 411 h 474"/>
                <a:gd name="T16" fmla="*/ 106 w 489"/>
                <a:gd name="T17" fmla="*/ 412 h 474"/>
                <a:gd name="T18" fmla="*/ 50 w 489"/>
                <a:gd name="T19" fmla="*/ 350 h 474"/>
                <a:gd name="T20" fmla="*/ 23 w 489"/>
                <a:gd name="T21" fmla="*/ 191 h 474"/>
                <a:gd name="T22" fmla="*/ 4 w 489"/>
                <a:gd name="T23" fmla="*/ 91 h 474"/>
                <a:gd name="T24" fmla="*/ 108 w 489"/>
                <a:gd name="T25" fmla="*/ 12 h 474"/>
                <a:gd name="T26" fmla="*/ 152 w 489"/>
                <a:gd name="T27" fmla="*/ 2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9" h="474">
                  <a:moveTo>
                    <a:pt x="152" y="24"/>
                  </a:moveTo>
                  <a:cubicBezTo>
                    <a:pt x="233" y="60"/>
                    <a:pt x="281" y="128"/>
                    <a:pt x="325" y="200"/>
                  </a:cubicBezTo>
                  <a:cubicBezTo>
                    <a:pt x="360" y="257"/>
                    <a:pt x="399" y="311"/>
                    <a:pt x="443" y="361"/>
                  </a:cubicBezTo>
                  <a:cubicBezTo>
                    <a:pt x="457" y="376"/>
                    <a:pt x="470" y="392"/>
                    <a:pt x="478" y="411"/>
                  </a:cubicBezTo>
                  <a:cubicBezTo>
                    <a:pt x="485" y="428"/>
                    <a:pt x="489" y="445"/>
                    <a:pt x="474" y="459"/>
                  </a:cubicBezTo>
                  <a:cubicBezTo>
                    <a:pt x="459" y="474"/>
                    <a:pt x="441" y="469"/>
                    <a:pt x="426" y="459"/>
                  </a:cubicBezTo>
                  <a:cubicBezTo>
                    <a:pt x="344" y="405"/>
                    <a:pt x="251" y="402"/>
                    <a:pt x="157" y="409"/>
                  </a:cubicBezTo>
                  <a:cubicBezTo>
                    <a:pt x="155" y="409"/>
                    <a:pt x="153" y="410"/>
                    <a:pt x="152" y="411"/>
                  </a:cubicBezTo>
                  <a:cubicBezTo>
                    <a:pt x="136" y="412"/>
                    <a:pt x="121" y="413"/>
                    <a:pt x="106" y="412"/>
                  </a:cubicBezTo>
                  <a:cubicBezTo>
                    <a:pt x="69" y="411"/>
                    <a:pt x="44" y="386"/>
                    <a:pt x="50" y="350"/>
                  </a:cubicBezTo>
                  <a:cubicBezTo>
                    <a:pt x="58" y="294"/>
                    <a:pt x="46" y="242"/>
                    <a:pt x="23" y="191"/>
                  </a:cubicBezTo>
                  <a:cubicBezTo>
                    <a:pt x="10" y="160"/>
                    <a:pt x="0" y="127"/>
                    <a:pt x="4" y="91"/>
                  </a:cubicBezTo>
                  <a:cubicBezTo>
                    <a:pt x="9" y="32"/>
                    <a:pt x="51" y="0"/>
                    <a:pt x="108" y="12"/>
                  </a:cubicBezTo>
                  <a:cubicBezTo>
                    <a:pt x="123" y="15"/>
                    <a:pt x="137" y="20"/>
                    <a:pt x="152" y="24"/>
                  </a:cubicBezTo>
                  <a:close/>
                </a:path>
              </a:pathLst>
            </a:custGeom>
            <a:solidFill>
              <a:srgbClr val="324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3" name="Freeform 212">
              <a:extLst>
                <a:ext uri="{FF2B5EF4-FFF2-40B4-BE49-F238E27FC236}">
                  <a16:creationId xmlns:a16="http://schemas.microsoft.com/office/drawing/2014/main" id="{5CD5020A-8233-8998-1049-C2BC1D6EC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" y="1360"/>
              <a:ext cx="49" cy="58"/>
            </a:xfrm>
            <a:custGeom>
              <a:avLst/>
              <a:gdLst>
                <a:gd name="T0" fmla="*/ 1 w 132"/>
                <a:gd name="T1" fmla="*/ 0 h 154"/>
                <a:gd name="T2" fmla="*/ 96 w 132"/>
                <a:gd name="T3" fmla="*/ 63 h 154"/>
                <a:gd name="T4" fmla="*/ 128 w 132"/>
                <a:gd name="T5" fmla="*/ 131 h 154"/>
                <a:gd name="T6" fmla="*/ 126 w 132"/>
                <a:gd name="T7" fmla="*/ 149 h 154"/>
                <a:gd name="T8" fmla="*/ 110 w 132"/>
                <a:gd name="T9" fmla="*/ 142 h 154"/>
                <a:gd name="T10" fmla="*/ 37 w 132"/>
                <a:gd name="T11" fmla="*/ 84 h 154"/>
                <a:gd name="T12" fmla="*/ 44 w 132"/>
                <a:gd name="T13" fmla="*/ 60 h 154"/>
                <a:gd name="T14" fmla="*/ 11 w 132"/>
                <a:gd name="T15" fmla="*/ 20 h 154"/>
                <a:gd name="T16" fmla="*/ 1 w 132"/>
                <a:gd name="T1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154">
                  <a:moveTo>
                    <a:pt x="1" y="0"/>
                  </a:moveTo>
                  <a:cubicBezTo>
                    <a:pt x="42" y="8"/>
                    <a:pt x="77" y="22"/>
                    <a:pt x="96" y="63"/>
                  </a:cubicBezTo>
                  <a:cubicBezTo>
                    <a:pt x="107" y="86"/>
                    <a:pt x="122" y="106"/>
                    <a:pt x="128" y="131"/>
                  </a:cubicBezTo>
                  <a:cubicBezTo>
                    <a:pt x="130" y="137"/>
                    <a:pt x="132" y="145"/>
                    <a:pt x="126" y="149"/>
                  </a:cubicBezTo>
                  <a:cubicBezTo>
                    <a:pt x="119" y="154"/>
                    <a:pt x="114" y="146"/>
                    <a:pt x="110" y="142"/>
                  </a:cubicBezTo>
                  <a:cubicBezTo>
                    <a:pt x="88" y="119"/>
                    <a:pt x="63" y="101"/>
                    <a:pt x="37" y="84"/>
                  </a:cubicBezTo>
                  <a:cubicBezTo>
                    <a:pt x="52" y="79"/>
                    <a:pt x="53" y="72"/>
                    <a:pt x="44" y="60"/>
                  </a:cubicBezTo>
                  <a:cubicBezTo>
                    <a:pt x="34" y="45"/>
                    <a:pt x="24" y="32"/>
                    <a:pt x="11" y="20"/>
                  </a:cubicBezTo>
                  <a:cubicBezTo>
                    <a:pt x="6" y="15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6A9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4" name="Freeform 213">
              <a:extLst>
                <a:ext uri="{FF2B5EF4-FFF2-40B4-BE49-F238E27FC236}">
                  <a16:creationId xmlns:a16="http://schemas.microsoft.com/office/drawing/2014/main" id="{C037B637-9D6F-5746-B48F-14FABCD43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1383"/>
              <a:ext cx="15" cy="5"/>
            </a:xfrm>
            <a:custGeom>
              <a:avLst/>
              <a:gdLst>
                <a:gd name="T0" fmla="*/ 40 w 40"/>
                <a:gd name="T1" fmla="*/ 15 h 15"/>
                <a:gd name="T2" fmla="*/ 0 w 40"/>
                <a:gd name="T3" fmla="*/ 4 h 15"/>
                <a:gd name="T4" fmla="*/ 40 w 40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5">
                  <a:moveTo>
                    <a:pt x="40" y="15"/>
                  </a:moveTo>
                  <a:cubicBezTo>
                    <a:pt x="27" y="12"/>
                    <a:pt x="13" y="8"/>
                    <a:pt x="0" y="4"/>
                  </a:cubicBezTo>
                  <a:cubicBezTo>
                    <a:pt x="15" y="3"/>
                    <a:pt x="30" y="0"/>
                    <a:pt x="40" y="15"/>
                  </a:cubicBezTo>
                  <a:close/>
                </a:path>
              </a:pathLst>
            </a:custGeom>
            <a:solidFill>
              <a:srgbClr val="6A9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5" name="Freeform 214">
              <a:extLst>
                <a:ext uri="{FF2B5EF4-FFF2-40B4-BE49-F238E27FC236}">
                  <a16:creationId xmlns:a16="http://schemas.microsoft.com/office/drawing/2014/main" id="{86D82A29-0F6E-04F8-D190-09D363235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9" y="1497"/>
              <a:ext cx="117" cy="147"/>
            </a:xfrm>
            <a:custGeom>
              <a:avLst/>
              <a:gdLst>
                <a:gd name="T0" fmla="*/ 0 w 309"/>
                <a:gd name="T1" fmla="*/ 0 h 389"/>
                <a:gd name="T2" fmla="*/ 101 w 309"/>
                <a:gd name="T3" fmla="*/ 85 h 389"/>
                <a:gd name="T4" fmla="*/ 200 w 309"/>
                <a:gd name="T5" fmla="*/ 232 h 389"/>
                <a:gd name="T6" fmla="*/ 293 w 309"/>
                <a:gd name="T7" fmla="*/ 351 h 389"/>
                <a:gd name="T8" fmla="*/ 298 w 309"/>
                <a:gd name="T9" fmla="*/ 357 h 389"/>
                <a:gd name="T10" fmla="*/ 302 w 309"/>
                <a:gd name="T11" fmla="*/ 381 h 389"/>
                <a:gd name="T12" fmla="*/ 280 w 309"/>
                <a:gd name="T13" fmla="*/ 375 h 389"/>
                <a:gd name="T14" fmla="*/ 108 w 309"/>
                <a:gd name="T15" fmla="*/ 324 h 389"/>
                <a:gd name="T16" fmla="*/ 16 w 309"/>
                <a:gd name="T17" fmla="*/ 324 h 389"/>
                <a:gd name="T18" fmla="*/ 14 w 309"/>
                <a:gd name="T19" fmla="*/ 315 h 389"/>
                <a:gd name="T20" fmla="*/ 24 w 309"/>
                <a:gd name="T21" fmla="*/ 196 h 389"/>
                <a:gd name="T22" fmla="*/ 18 w 309"/>
                <a:gd name="T23" fmla="*/ 67 h 389"/>
                <a:gd name="T24" fmla="*/ 0 w 309"/>
                <a:gd name="T25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9" h="389">
                  <a:moveTo>
                    <a:pt x="0" y="0"/>
                  </a:moveTo>
                  <a:cubicBezTo>
                    <a:pt x="42" y="18"/>
                    <a:pt x="74" y="49"/>
                    <a:pt x="101" y="85"/>
                  </a:cubicBezTo>
                  <a:cubicBezTo>
                    <a:pt x="137" y="132"/>
                    <a:pt x="163" y="185"/>
                    <a:pt x="200" y="232"/>
                  </a:cubicBezTo>
                  <a:cubicBezTo>
                    <a:pt x="231" y="272"/>
                    <a:pt x="262" y="311"/>
                    <a:pt x="293" y="351"/>
                  </a:cubicBezTo>
                  <a:cubicBezTo>
                    <a:pt x="295" y="353"/>
                    <a:pt x="297" y="355"/>
                    <a:pt x="298" y="357"/>
                  </a:cubicBezTo>
                  <a:cubicBezTo>
                    <a:pt x="301" y="365"/>
                    <a:pt x="309" y="374"/>
                    <a:pt x="302" y="381"/>
                  </a:cubicBezTo>
                  <a:cubicBezTo>
                    <a:pt x="294" y="389"/>
                    <a:pt x="287" y="379"/>
                    <a:pt x="280" y="375"/>
                  </a:cubicBezTo>
                  <a:cubicBezTo>
                    <a:pt x="227" y="343"/>
                    <a:pt x="169" y="327"/>
                    <a:pt x="108" y="324"/>
                  </a:cubicBezTo>
                  <a:cubicBezTo>
                    <a:pt x="78" y="323"/>
                    <a:pt x="47" y="324"/>
                    <a:pt x="16" y="324"/>
                  </a:cubicBezTo>
                  <a:cubicBezTo>
                    <a:pt x="14" y="321"/>
                    <a:pt x="13" y="318"/>
                    <a:pt x="14" y="315"/>
                  </a:cubicBezTo>
                  <a:cubicBezTo>
                    <a:pt x="23" y="275"/>
                    <a:pt x="23" y="235"/>
                    <a:pt x="24" y="196"/>
                  </a:cubicBezTo>
                  <a:cubicBezTo>
                    <a:pt x="26" y="153"/>
                    <a:pt x="25" y="109"/>
                    <a:pt x="18" y="67"/>
                  </a:cubicBezTo>
                  <a:cubicBezTo>
                    <a:pt x="14" y="44"/>
                    <a:pt x="5" y="22"/>
                    <a:pt x="0" y="0"/>
                  </a:cubicBezTo>
                  <a:close/>
                </a:path>
              </a:pathLst>
            </a:custGeom>
            <a:solidFill>
              <a:srgbClr val="679A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6" name="Freeform 215">
              <a:extLst>
                <a:ext uri="{FF2B5EF4-FFF2-40B4-BE49-F238E27FC236}">
                  <a16:creationId xmlns:a16="http://schemas.microsoft.com/office/drawing/2014/main" id="{D6FEB3BD-C297-A084-76C0-09C4AE5C4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1487"/>
              <a:ext cx="61" cy="135"/>
            </a:xfrm>
            <a:custGeom>
              <a:avLst/>
              <a:gdLst>
                <a:gd name="T0" fmla="*/ 129 w 162"/>
                <a:gd name="T1" fmla="*/ 26 h 357"/>
                <a:gd name="T2" fmla="*/ 157 w 162"/>
                <a:gd name="T3" fmla="*/ 138 h 357"/>
                <a:gd name="T4" fmla="*/ 158 w 162"/>
                <a:gd name="T5" fmla="*/ 256 h 357"/>
                <a:gd name="T6" fmla="*/ 145 w 162"/>
                <a:gd name="T7" fmla="*/ 350 h 357"/>
                <a:gd name="T8" fmla="*/ 80 w 162"/>
                <a:gd name="T9" fmla="*/ 356 h 357"/>
                <a:gd name="T10" fmla="*/ 53 w 162"/>
                <a:gd name="T11" fmla="*/ 321 h 357"/>
                <a:gd name="T12" fmla="*/ 24 w 162"/>
                <a:gd name="T13" fmla="*/ 149 h 357"/>
                <a:gd name="T14" fmla="*/ 9 w 162"/>
                <a:gd name="T15" fmla="*/ 52 h 357"/>
                <a:gd name="T16" fmla="*/ 83 w 162"/>
                <a:gd name="T17" fmla="*/ 8 h 357"/>
                <a:gd name="T18" fmla="*/ 129 w 162"/>
                <a:gd name="T19" fmla="*/ 2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2" h="357">
                  <a:moveTo>
                    <a:pt x="129" y="26"/>
                  </a:moveTo>
                  <a:cubicBezTo>
                    <a:pt x="152" y="60"/>
                    <a:pt x="156" y="99"/>
                    <a:pt x="157" y="138"/>
                  </a:cubicBezTo>
                  <a:cubicBezTo>
                    <a:pt x="158" y="177"/>
                    <a:pt x="162" y="216"/>
                    <a:pt x="158" y="256"/>
                  </a:cubicBezTo>
                  <a:cubicBezTo>
                    <a:pt x="155" y="288"/>
                    <a:pt x="154" y="319"/>
                    <a:pt x="145" y="350"/>
                  </a:cubicBezTo>
                  <a:cubicBezTo>
                    <a:pt x="124" y="356"/>
                    <a:pt x="102" y="357"/>
                    <a:pt x="80" y="356"/>
                  </a:cubicBezTo>
                  <a:cubicBezTo>
                    <a:pt x="60" y="354"/>
                    <a:pt x="50" y="341"/>
                    <a:pt x="53" y="321"/>
                  </a:cubicBezTo>
                  <a:cubicBezTo>
                    <a:pt x="64" y="260"/>
                    <a:pt x="47" y="204"/>
                    <a:pt x="24" y="149"/>
                  </a:cubicBezTo>
                  <a:cubicBezTo>
                    <a:pt x="11" y="118"/>
                    <a:pt x="0" y="86"/>
                    <a:pt x="9" y="52"/>
                  </a:cubicBezTo>
                  <a:cubicBezTo>
                    <a:pt x="19" y="14"/>
                    <a:pt x="43" y="0"/>
                    <a:pt x="83" y="8"/>
                  </a:cubicBezTo>
                  <a:cubicBezTo>
                    <a:pt x="99" y="12"/>
                    <a:pt x="115" y="17"/>
                    <a:pt x="129" y="26"/>
                  </a:cubicBezTo>
                  <a:close/>
                </a:path>
              </a:pathLst>
            </a:custGeom>
            <a:solidFill>
              <a:srgbClr val="6FA9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27" name="Group 218">
            <a:extLst>
              <a:ext uri="{FF2B5EF4-FFF2-40B4-BE49-F238E27FC236}">
                <a16:creationId xmlns:a16="http://schemas.microsoft.com/office/drawing/2014/main" id="{73B832E1-19DF-A11C-8509-E2AD40A176A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21463" y="1876426"/>
            <a:ext cx="1489075" cy="1481138"/>
            <a:chOff x="4171" y="1182"/>
            <a:chExt cx="938" cy="933"/>
          </a:xfrm>
        </p:grpSpPr>
        <p:sp>
          <p:nvSpPr>
            <p:cNvPr id="229" name="Freeform 219">
              <a:extLst>
                <a:ext uri="{FF2B5EF4-FFF2-40B4-BE49-F238E27FC236}">
                  <a16:creationId xmlns:a16="http://schemas.microsoft.com/office/drawing/2014/main" id="{E1708723-B1F8-FDFD-D878-6DA5E2E82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1320"/>
              <a:ext cx="649" cy="640"/>
            </a:xfrm>
            <a:custGeom>
              <a:avLst/>
              <a:gdLst>
                <a:gd name="T0" fmla="*/ 6 w 1726"/>
                <a:gd name="T1" fmla="*/ 733 h 1699"/>
                <a:gd name="T2" fmla="*/ 100 w 1726"/>
                <a:gd name="T3" fmla="*/ 451 h 1699"/>
                <a:gd name="T4" fmla="*/ 891 w 1726"/>
                <a:gd name="T5" fmla="*/ 20 h 1699"/>
                <a:gd name="T6" fmla="*/ 1549 w 1726"/>
                <a:gd name="T7" fmla="*/ 422 h 1699"/>
                <a:gd name="T8" fmla="*/ 1501 w 1726"/>
                <a:gd name="T9" fmla="*/ 1355 h 1699"/>
                <a:gd name="T10" fmla="*/ 783 w 1726"/>
                <a:gd name="T11" fmla="*/ 1687 h 1699"/>
                <a:gd name="T12" fmla="*/ 26 w 1726"/>
                <a:gd name="T13" fmla="*/ 1071 h 1699"/>
                <a:gd name="T14" fmla="*/ 26 w 1726"/>
                <a:gd name="T15" fmla="*/ 1065 h 1699"/>
                <a:gd name="T16" fmla="*/ 22 w 1726"/>
                <a:gd name="T17" fmla="*/ 1038 h 1699"/>
                <a:gd name="T18" fmla="*/ 30 w 1726"/>
                <a:gd name="T19" fmla="*/ 1012 h 1699"/>
                <a:gd name="T20" fmla="*/ 48 w 1726"/>
                <a:gd name="T21" fmla="*/ 1023 h 1699"/>
                <a:gd name="T22" fmla="*/ 77 w 1726"/>
                <a:gd name="T23" fmla="*/ 1089 h 1699"/>
                <a:gd name="T24" fmla="*/ 103 w 1726"/>
                <a:gd name="T25" fmla="*/ 1142 h 1699"/>
                <a:gd name="T26" fmla="*/ 112 w 1726"/>
                <a:gd name="T27" fmla="*/ 1168 h 1699"/>
                <a:gd name="T28" fmla="*/ 157 w 1726"/>
                <a:gd name="T29" fmla="*/ 1257 h 1699"/>
                <a:gd name="T30" fmla="*/ 182 w 1726"/>
                <a:gd name="T31" fmla="*/ 1301 h 1699"/>
                <a:gd name="T32" fmla="*/ 211 w 1726"/>
                <a:gd name="T33" fmla="*/ 1347 h 1699"/>
                <a:gd name="T34" fmla="*/ 264 w 1726"/>
                <a:gd name="T35" fmla="*/ 1401 h 1699"/>
                <a:gd name="T36" fmla="*/ 303 w 1726"/>
                <a:gd name="T37" fmla="*/ 1440 h 1699"/>
                <a:gd name="T38" fmla="*/ 336 w 1726"/>
                <a:gd name="T39" fmla="*/ 1456 h 1699"/>
                <a:gd name="T40" fmla="*/ 373 w 1726"/>
                <a:gd name="T41" fmla="*/ 1480 h 1699"/>
                <a:gd name="T42" fmla="*/ 400 w 1726"/>
                <a:gd name="T43" fmla="*/ 1494 h 1699"/>
                <a:gd name="T44" fmla="*/ 430 w 1726"/>
                <a:gd name="T45" fmla="*/ 1501 h 1699"/>
                <a:gd name="T46" fmla="*/ 485 w 1726"/>
                <a:gd name="T47" fmla="*/ 1547 h 1699"/>
                <a:gd name="T48" fmla="*/ 751 w 1726"/>
                <a:gd name="T49" fmla="*/ 1626 h 1699"/>
                <a:gd name="T50" fmla="*/ 1206 w 1726"/>
                <a:gd name="T51" fmla="*/ 1534 h 1699"/>
                <a:gd name="T52" fmla="*/ 1520 w 1726"/>
                <a:gd name="T53" fmla="*/ 1216 h 1699"/>
                <a:gd name="T54" fmla="*/ 1607 w 1726"/>
                <a:gd name="T55" fmla="*/ 933 h 1699"/>
                <a:gd name="T56" fmla="*/ 1540 w 1726"/>
                <a:gd name="T57" fmla="*/ 530 h 1699"/>
                <a:gd name="T58" fmla="*/ 1197 w 1726"/>
                <a:gd name="T59" fmla="*/ 166 h 1699"/>
                <a:gd name="T60" fmla="*/ 1175 w 1726"/>
                <a:gd name="T61" fmla="*/ 159 h 1699"/>
                <a:gd name="T62" fmla="*/ 1160 w 1726"/>
                <a:gd name="T63" fmla="*/ 155 h 1699"/>
                <a:gd name="T64" fmla="*/ 1098 w 1726"/>
                <a:gd name="T65" fmla="*/ 105 h 1699"/>
                <a:gd name="T66" fmla="*/ 1037 w 1726"/>
                <a:gd name="T67" fmla="*/ 86 h 1699"/>
                <a:gd name="T68" fmla="*/ 971 w 1726"/>
                <a:gd name="T69" fmla="*/ 73 h 1699"/>
                <a:gd name="T70" fmla="*/ 769 w 1726"/>
                <a:gd name="T71" fmla="*/ 64 h 1699"/>
                <a:gd name="T72" fmla="*/ 680 w 1726"/>
                <a:gd name="T73" fmla="*/ 83 h 1699"/>
                <a:gd name="T74" fmla="*/ 582 w 1726"/>
                <a:gd name="T75" fmla="*/ 99 h 1699"/>
                <a:gd name="T76" fmla="*/ 553 w 1726"/>
                <a:gd name="T77" fmla="*/ 120 h 1699"/>
                <a:gd name="T78" fmla="*/ 554 w 1726"/>
                <a:gd name="T79" fmla="*/ 129 h 1699"/>
                <a:gd name="T80" fmla="*/ 537 w 1726"/>
                <a:gd name="T81" fmla="*/ 155 h 1699"/>
                <a:gd name="T82" fmla="*/ 481 w 1726"/>
                <a:gd name="T83" fmla="*/ 159 h 1699"/>
                <a:gd name="T84" fmla="*/ 337 w 1726"/>
                <a:gd name="T85" fmla="*/ 255 h 1699"/>
                <a:gd name="T86" fmla="*/ 338 w 1726"/>
                <a:gd name="T87" fmla="*/ 278 h 1699"/>
                <a:gd name="T88" fmla="*/ 362 w 1726"/>
                <a:gd name="T89" fmla="*/ 307 h 1699"/>
                <a:gd name="T90" fmla="*/ 346 w 1726"/>
                <a:gd name="T91" fmla="*/ 367 h 1699"/>
                <a:gd name="T92" fmla="*/ 240 w 1726"/>
                <a:gd name="T93" fmla="*/ 463 h 1699"/>
                <a:gd name="T94" fmla="*/ 169 w 1726"/>
                <a:gd name="T95" fmla="*/ 494 h 1699"/>
                <a:gd name="T96" fmla="*/ 130 w 1726"/>
                <a:gd name="T97" fmla="*/ 519 h 1699"/>
                <a:gd name="T98" fmla="*/ 58 w 1726"/>
                <a:gd name="T99" fmla="*/ 802 h 1699"/>
                <a:gd name="T100" fmla="*/ 56 w 1726"/>
                <a:gd name="T101" fmla="*/ 866 h 1699"/>
                <a:gd name="T102" fmla="*/ 76 w 1726"/>
                <a:gd name="T103" fmla="*/ 852 h 1699"/>
                <a:gd name="T104" fmla="*/ 89 w 1726"/>
                <a:gd name="T105" fmla="*/ 874 h 1699"/>
                <a:gd name="T106" fmla="*/ 58 w 1726"/>
                <a:gd name="T107" fmla="*/ 896 h 1699"/>
                <a:gd name="T108" fmla="*/ 2 w 1726"/>
                <a:gd name="T109" fmla="*/ 846 h 1699"/>
                <a:gd name="T110" fmla="*/ 6 w 1726"/>
                <a:gd name="T111" fmla="*/ 733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26" h="1699">
                  <a:moveTo>
                    <a:pt x="6" y="733"/>
                  </a:moveTo>
                  <a:cubicBezTo>
                    <a:pt x="19" y="633"/>
                    <a:pt x="49" y="538"/>
                    <a:pt x="100" y="451"/>
                  </a:cubicBezTo>
                  <a:cubicBezTo>
                    <a:pt x="277" y="149"/>
                    <a:pt x="543" y="0"/>
                    <a:pt x="891" y="20"/>
                  </a:cubicBezTo>
                  <a:cubicBezTo>
                    <a:pt x="1177" y="36"/>
                    <a:pt x="1398" y="177"/>
                    <a:pt x="1549" y="422"/>
                  </a:cubicBezTo>
                  <a:cubicBezTo>
                    <a:pt x="1726" y="711"/>
                    <a:pt x="1707" y="1086"/>
                    <a:pt x="1501" y="1355"/>
                  </a:cubicBezTo>
                  <a:cubicBezTo>
                    <a:pt x="1320" y="1590"/>
                    <a:pt x="1078" y="1699"/>
                    <a:pt x="783" y="1687"/>
                  </a:cubicBezTo>
                  <a:cubicBezTo>
                    <a:pt x="432" y="1673"/>
                    <a:pt x="112" y="1409"/>
                    <a:pt x="26" y="1071"/>
                  </a:cubicBezTo>
                  <a:cubicBezTo>
                    <a:pt x="25" y="1069"/>
                    <a:pt x="26" y="1067"/>
                    <a:pt x="26" y="1065"/>
                  </a:cubicBezTo>
                  <a:cubicBezTo>
                    <a:pt x="27" y="1055"/>
                    <a:pt x="26" y="1047"/>
                    <a:pt x="22" y="1038"/>
                  </a:cubicBezTo>
                  <a:cubicBezTo>
                    <a:pt x="17" y="1028"/>
                    <a:pt x="21" y="1017"/>
                    <a:pt x="30" y="1012"/>
                  </a:cubicBezTo>
                  <a:cubicBezTo>
                    <a:pt x="40" y="1007"/>
                    <a:pt x="43" y="1019"/>
                    <a:pt x="48" y="1023"/>
                  </a:cubicBezTo>
                  <a:cubicBezTo>
                    <a:pt x="70" y="1041"/>
                    <a:pt x="73" y="1064"/>
                    <a:pt x="77" y="1089"/>
                  </a:cubicBezTo>
                  <a:cubicBezTo>
                    <a:pt x="80" y="1108"/>
                    <a:pt x="81" y="1131"/>
                    <a:pt x="103" y="1142"/>
                  </a:cubicBezTo>
                  <a:cubicBezTo>
                    <a:pt x="111" y="1146"/>
                    <a:pt x="112" y="1159"/>
                    <a:pt x="112" y="1168"/>
                  </a:cubicBezTo>
                  <a:cubicBezTo>
                    <a:pt x="113" y="1205"/>
                    <a:pt x="137" y="1231"/>
                    <a:pt x="157" y="1257"/>
                  </a:cubicBezTo>
                  <a:cubicBezTo>
                    <a:pt x="167" y="1272"/>
                    <a:pt x="177" y="1285"/>
                    <a:pt x="182" y="1301"/>
                  </a:cubicBezTo>
                  <a:cubicBezTo>
                    <a:pt x="187" y="1320"/>
                    <a:pt x="198" y="1333"/>
                    <a:pt x="211" y="1347"/>
                  </a:cubicBezTo>
                  <a:cubicBezTo>
                    <a:pt x="228" y="1366"/>
                    <a:pt x="245" y="1384"/>
                    <a:pt x="264" y="1401"/>
                  </a:cubicBezTo>
                  <a:cubicBezTo>
                    <a:pt x="278" y="1414"/>
                    <a:pt x="292" y="1425"/>
                    <a:pt x="303" y="1440"/>
                  </a:cubicBezTo>
                  <a:cubicBezTo>
                    <a:pt x="311" y="1451"/>
                    <a:pt x="322" y="1457"/>
                    <a:pt x="336" y="1456"/>
                  </a:cubicBezTo>
                  <a:cubicBezTo>
                    <a:pt x="352" y="1458"/>
                    <a:pt x="361" y="1472"/>
                    <a:pt x="373" y="1480"/>
                  </a:cubicBezTo>
                  <a:cubicBezTo>
                    <a:pt x="382" y="1485"/>
                    <a:pt x="388" y="1495"/>
                    <a:pt x="400" y="1494"/>
                  </a:cubicBezTo>
                  <a:cubicBezTo>
                    <a:pt x="414" y="1482"/>
                    <a:pt x="423" y="1488"/>
                    <a:pt x="430" y="1501"/>
                  </a:cubicBezTo>
                  <a:cubicBezTo>
                    <a:pt x="438" y="1529"/>
                    <a:pt x="464" y="1536"/>
                    <a:pt x="485" y="1547"/>
                  </a:cubicBezTo>
                  <a:cubicBezTo>
                    <a:pt x="569" y="1590"/>
                    <a:pt x="658" y="1617"/>
                    <a:pt x="751" y="1626"/>
                  </a:cubicBezTo>
                  <a:cubicBezTo>
                    <a:pt x="912" y="1643"/>
                    <a:pt x="1064" y="1611"/>
                    <a:pt x="1206" y="1534"/>
                  </a:cubicBezTo>
                  <a:cubicBezTo>
                    <a:pt x="1343" y="1460"/>
                    <a:pt x="1446" y="1353"/>
                    <a:pt x="1520" y="1216"/>
                  </a:cubicBezTo>
                  <a:cubicBezTo>
                    <a:pt x="1568" y="1127"/>
                    <a:pt x="1596" y="1033"/>
                    <a:pt x="1607" y="933"/>
                  </a:cubicBezTo>
                  <a:cubicBezTo>
                    <a:pt x="1622" y="793"/>
                    <a:pt x="1599" y="658"/>
                    <a:pt x="1540" y="530"/>
                  </a:cubicBezTo>
                  <a:cubicBezTo>
                    <a:pt x="1467" y="371"/>
                    <a:pt x="1353" y="249"/>
                    <a:pt x="1197" y="166"/>
                  </a:cubicBezTo>
                  <a:cubicBezTo>
                    <a:pt x="1190" y="162"/>
                    <a:pt x="1184" y="157"/>
                    <a:pt x="1175" y="159"/>
                  </a:cubicBezTo>
                  <a:cubicBezTo>
                    <a:pt x="1169" y="160"/>
                    <a:pt x="1163" y="159"/>
                    <a:pt x="1160" y="155"/>
                  </a:cubicBezTo>
                  <a:cubicBezTo>
                    <a:pt x="1145" y="131"/>
                    <a:pt x="1120" y="120"/>
                    <a:pt x="1098" y="105"/>
                  </a:cubicBezTo>
                  <a:cubicBezTo>
                    <a:pt x="1079" y="93"/>
                    <a:pt x="1058" y="91"/>
                    <a:pt x="1037" y="86"/>
                  </a:cubicBezTo>
                  <a:cubicBezTo>
                    <a:pt x="1016" y="81"/>
                    <a:pt x="993" y="76"/>
                    <a:pt x="971" y="73"/>
                  </a:cubicBezTo>
                  <a:cubicBezTo>
                    <a:pt x="904" y="62"/>
                    <a:pt x="837" y="60"/>
                    <a:pt x="769" y="64"/>
                  </a:cubicBezTo>
                  <a:cubicBezTo>
                    <a:pt x="738" y="66"/>
                    <a:pt x="710" y="75"/>
                    <a:pt x="680" y="83"/>
                  </a:cubicBezTo>
                  <a:cubicBezTo>
                    <a:pt x="648" y="91"/>
                    <a:pt x="615" y="95"/>
                    <a:pt x="582" y="99"/>
                  </a:cubicBezTo>
                  <a:cubicBezTo>
                    <a:pt x="570" y="101"/>
                    <a:pt x="555" y="102"/>
                    <a:pt x="553" y="120"/>
                  </a:cubicBezTo>
                  <a:cubicBezTo>
                    <a:pt x="553" y="123"/>
                    <a:pt x="554" y="126"/>
                    <a:pt x="554" y="129"/>
                  </a:cubicBezTo>
                  <a:cubicBezTo>
                    <a:pt x="557" y="144"/>
                    <a:pt x="553" y="154"/>
                    <a:pt x="537" y="155"/>
                  </a:cubicBezTo>
                  <a:cubicBezTo>
                    <a:pt x="517" y="142"/>
                    <a:pt x="500" y="148"/>
                    <a:pt x="481" y="159"/>
                  </a:cubicBezTo>
                  <a:cubicBezTo>
                    <a:pt x="430" y="187"/>
                    <a:pt x="381" y="217"/>
                    <a:pt x="337" y="255"/>
                  </a:cubicBezTo>
                  <a:cubicBezTo>
                    <a:pt x="325" y="264"/>
                    <a:pt x="325" y="270"/>
                    <a:pt x="338" y="278"/>
                  </a:cubicBezTo>
                  <a:cubicBezTo>
                    <a:pt x="349" y="285"/>
                    <a:pt x="357" y="295"/>
                    <a:pt x="362" y="307"/>
                  </a:cubicBezTo>
                  <a:cubicBezTo>
                    <a:pt x="372" y="330"/>
                    <a:pt x="367" y="353"/>
                    <a:pt x="346" y="367"/>
                  </a:cubicBezTo>
                  <a:cubicBezTo>
                    <a:pt x="307" y="395"/>
                    <a:pt x="271" y="426"/>
                    <a:pt x="240" y="463"/>
                  </a:cubicBezTo>
                  <a:cubicBezTo>
                    <a:pt x="222" y="484"/>
                    <a:pt x="198" y="497"/>
                    <a:pt x="169" y="494"/>
                  </a:cubicBezTo>
                  <a:cubicBezTo>
                    <a:pt x="149" y="491"/>
                    <a:pt x="138" y="500"/>
                    <a:pt x="130" y="519"/>
                  </a:cubicBezTo>
                  <a:cubicBezTo>
                    <a:pt x="90" y="609"/>
                    <a:pt x="63" y="703"/>
                    <a:pt x="58" y="802"/>
                  </a:cubicBezTo>
                  <a:cubicBezTo>
                    <a:pt x="57" y="823"/>
                    <a:pt x="53" y="844"/>
                    <a:pt x="56" y="866"/>
                  </a:cubicBezTo>
                  <a:cubicBezTo>
                    <a:pt x="64" y="862"/>
                    <a:pt x="65" y="849"/>
                    <a:pt x="76" y="852"/>
                  </a:cubicBezTo>
                  <a:cubicBezTo>
                    <a:pt x="86" y="856"/>
                    <a:pt x="92" y="863"/>
                    <a:pt x="89" y="874"/>
                  </a:cubicBezTo>
                  <a:cubicBezTo>
                    <a:pt x="84" y="888"/>
                    <a:pt x="72" y="894"/>
                    <a:pt x="58" y="896"/>
                  </a:cubicBezTo>
                  <a:cubicBezTo>
                    <a:pt x="27" y="899"/>
                    <a:pt x="3" y="877"/>
                    <a:pt x="2" y="846"/>
                  </a:cubicBezTo>
                  <a:cubicBezTo>
                    <a:pt x="0" y="808"/>
                    <a:pt x="4" y="770"/>
                    <a:pt x="6" y="733"/>
                  </a:cubicBezTo>
                  <a:close/>
                </a:path>
              </a:pathLst>
            </a:custGeom>
            <a:solidFill>
              <a:srgbClr val="384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0" name="Freeform 220">
              <a:extLst>
                <a:ext uri="{FF2B5EF4-FFF2-40B4-BE49-F238E27FC236}">
                  <a16:creationId xmlns:a16="http://schemas.microsoft.com/office/drawing/2014/main" id="{C1570D01-F6DF-DBD6-22DC-135316E5B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" y="1584"/>
              <a:ext cx="464" cy="302"/>
            </a:xfrm>
            <a:custGeom>
              <a:avLst/>
              <a:gdLst>
                <a:gd name="T0" fmla="*/ 406 w 1232"/>
                <a:gd name="T1" fmla="*/ 797 h 801"/>
                <a:gd name="T2" fmla="*/ 411 w 1232"/>
                <a:gd name="T3" fmla="*/ 632 h 801"/>
                <a:gd name="T4" fmla="*/ 471 w 1232"/>
                <a:gd name="T5" fmla="*/ 605 h 801"/>
                <a:gd name="T6" fmla="*/ 539 w 1232"/>
                <a:gd name="T7" fmla="*/ 688 h 801"/>
                <a:gd name="T8" fmla="*/ 565 w 1232"/>
                <a:gd name="T9" fmla="*/ 639 h 801"/>
                <a:gd name="T10" fmla="*/ 636 w 1232"/>
                <a:gd name="T11" fmla="*/ 569 h 801"/>
                <a:gd name="T12" fmla="*/ 671 w 1232"/>
                <a:gd name="T13" fmla="*/ 716 h 801"/>
                <a:gd name="T14" fmla="*/ 776 w 1232"/>
                <a:gd name="T15" fmla="*/ 734 h 801"/>
                <a:gd name="T16" fmla="*/ 1122 w 1232"/>
                <a:gd name="T17" fmla="*/ 727 h 801"/>
                <a:gd name="T18" fmla="*/ 1169 w 1232"/>
                <a:gd name="T19" fmla="*/ 649 h 801"/>
                <a:gd name="T20" fmla="*/ 1010 w 1232"/>
                <a:gd name="T21" fmla="*/ 546 h 801"/>
                <a:gd name="T22" fmla="*/ 920 w 1232"/>
                <a:gd name="T23" fmla="*/ 338 h 801"/>
                <a:gd name="T24" fmla="*/ 950 w 1232"/>
                <a:gd name="T25" fmla="*/ 243 h 801"/>
                <a:gd name="T26" fmla="*/ 760 w 1232"/>
                <a:gd name="T27" fmla="*/ 136 h 801"/>
                <a:gd name="T28" fmla="*/ 603 w 1232"/>
                <a:gd name="T29" fmla="*/ 316 h 801"/>
                <a:gd name="T30" fmla="*/ 542 w 1232"/>
                <a:gd name="T31" fmla="*/ 379 h 801"/>
                <a:gd name="T32" fmla="*/ 520 w 1232"/>
                <a:gd name="T33" fmla="*/ 147 h 801"/>
                <a:gd name="T34" fmla="*/ 550 w 1232"/>
                <a:gd name="T35" fmla="*/ 78 h 801"/>
                <a:gd name="T36" fmla="*/ 460 w 1232"/>
                <a:gd name="T37" fmla="*/ 96 h 801"/>
                <a:gd name="T38" fmla="*/ 254 w 1232"/>
                <a:gd name="T39" fmla="*/ 58 h 801"/>
                <a:gd name="T40" fmla="*/ 112 w 1232"/>
                <a:gd name="T41" fmla="*/ 153 h 801"/>
                <a:gd name="T42" fmla="*/ 65 w 1232"/>
                <a:gd name="T43" fmla="*/ 237 h 801"/>
                <a:gd name="T44" fmla="*/ 333 w 1232"/>
                <a:gd name="T45" fmla="*/ 742 h 801"/>
                <a:gd name="T46" fmla="*/ 343 w 1232"/>
                <a:gd name="T47" fmla="*/ 760 h 801"/>
                <a:gd name="T48" fmla="*/ 230 w 1232"/>
                <a:gd name="T49" fmla="*/ 673 h 801"/>
                <a:gd name="T50" fmla="*/ 166 w 1232"/>
                <a:gd name="T51" fmla="*/ 569 h 801"/>
                <a:gd name="T52" fmla="*/ 108 w 1232"/>
                <a:gd name="T53" fmla="*/ 452 h 801"/>
                <a:gd name="T54" fmla="*/ 86 w 1232"/>
                <a:gd name="T55" fmla="*/ 428 h 801"/>
                <a:gd name="T56" fmla="*/ 70 w 1232"/>
                <a:gd name="T57" fmla="*/ 347 h 801"/>
                <a:gd name="T58" fmla="*/ 36 w 1232"/>
                <a:gd name="T59" fmla="*/ 316 h 801"/>
                <a:gd name="T60" fmla="*/ 31 w 1232"/>
                <a:gd name="T61" fmla="*/ 365 h 801"/>
                <a:gd name="T62" fmla="*/ 11 w 1232"/>
                <a:gd name="T63" fmla="*/ 33 h 801"/>
                <a:gd name="T64" fmla="*/ 12 w 1232"/>
                <a:gd name="T65" fmla="*/ 151 h 801"/>
                <a:gd name="T66" fmla="*/ 78 w 1232"/>
                <a:gd name="T67" fmla="*/ 152 h 801"/>
                <a:gd name="T68" fmla="*/ 103 w 1232"/>
                <a:gd name="T69" fmla="*/ 129 h 801"/>
                <a:gd name="T70" fmla="*/ 125 w 1232"/>
                <a:gd name="T71" fmla="*/ 64 h 801"/>
                <a:gd name="T72" fmla="*/ 145 w 1232"/>
                <a:gd name="T73" fmla="*/ 39 h 801"/>
                <a:gd name="T74" fmla="*/ 358 w 1232"/>
                <a:gd name="T75" fmla="*/ 54 h 801"/>
                <a:gd name="T76" fmla="*/ 455 w 1232"/>
                <a:gd name="T77" fmla="*/ 56 h 801"/>
                <a:gd name="T78" fmla="*/ 580 w 1232"/>
                <a:gd name="T79" fmla="*/ 54 h 801"/>
                <a:gd name="T80" fmla="*/ 535 w 1232"/>
                <a:gd name="T81" fmla="*/ 182 h 801"/>
                <a:gd name="T82" fmla="*/ 547 w 1232"/>
                <a:gd name="T83" fmla="*/ 339 h 801"/>
                <a:gd name="T84" fmla="*/ 566 w 1232"/>
                <a:gd name="T85" fmla="*/ 331 h 801"/>
                <a:gd name="T86" fmla="*/ 745 w 1232"/>
                <a:gd name="T87" fmla="*/ 102 h 801"/>
                <a:gd name="T88" fmla="*/ 982 w 1232"/>
                <a:gd name="T89" fmla="*/ 224 h 801"/>
                <a:gd name="T90" fmla="*/ 941 w 1232"/>
                <a:gd name="T91" fmla="*/ 372 h 801"/>
                <a:gd name="T92" fmla="*/ 1015 w 1232"/>
                <a:gd name="T93" fmla="*/ 501 h 801"/>
                <a:gd name="T94" fmla="*/ 1148 w 1232"/>
                <a:gd name="T95" fmla="*/ 585 h 801"/>
                <a:gd name="T96" fmla="*/ 1180 w 1232"/>
                <a:gd name="T97" fmla="*/ 746 h 801"/>
                <a:gd name="T98" fmla="*/ 1022 w 1232"/>
                <a:gd name="T99" fmla="*/ 774 h 801"/>
                <a:gd name="T100" fmla="*/ 703 w 1232"/>
                <a:gd name="T101" fmla="*/ 767 h 801"/>
                <a:gd name="T102" fmla="*/ 622 w 1232"/>
                <a:gd name="T103" fmla="*/ 743 h 801"/>
                <a:gd name="T104" fmla="*/ 619 w 1232"/>
                <a:gd name="T105" fmla="*/ 607 h 801"/>
                <a:gd name="T106" fmla="*/ 604 w 1232"/>
                <a:gd name="T107" fmla="*/ 611 h 801"/>
                <a:gd name="T108" fmla="*/ 571 w 1232"/>
                <a:gd name="T109" fmla="*/ 729 h 801"/>
                <a:gd name="T110" fmla="*/ 461 w 1232"/>
                <a:gd name="T111" fmla="*/ 647 h 801"/>
                <a:gd name="T112" fmla="*/ 462 w 1232"/>
                <a:gd name="T113" fmla="*/ 622 h 801"/>
                <a:gd name="T114" fmla="*/ 432 w 1232"/>
                <a:gd name="T115" fmla="*/ 686 h 801"/>
                <a:gd name="T116" fmla="*/ 421 w 1232"/>
                <a:gd name="T117" fmla="*/ 765 h 801"/>
                <a:gd name="T118" fmla="*/ 426 w 1232"/>
                <a:gd name="T119" fmla="*/ 760 h 801"/>
                <a:gd name="T120" fmla="*/ 436 w 1232"/>
                <a:gd name="T121" fmla="*/ 77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32" h="801">
                  <a:moveTo>
                    <a:pt x="431" y="801"/>
                  </a:moveTo>
                  <a:cubicBezTo>
                    <a:pt x="425" y="787"/>
                    <a:pt x="415" y="794"/>
                    <a:pt x="406" y="797"/>
                  </a:cubicBezTo>
                  <a:cubicBezTo>
                    <a:pt x="393" y="788"/>
                    <a:pt x="398" y="774"/>
                    <a:pt x="397" y="762"/>
                  </a:cubicBezTo>
                  <a:cubicBezTo>
                    <a:pt x="397" y="718"/>
                    <a:pt x="397" y="674"/>
                    <a:pt x="411" y="632"/>
                  </a:cubicBezTo>
                  <a:cubicBezTo>
                    <a:pt x="414" y="622"/>
                    <a:pt x="417" y="613"/>
                    <a:pt x="424" y="605"/>
                  </a:cubicBezTo>
                  <a:cubicBezTo>
                    <a:pt x="436" y="593"/>
                    <a:pt x="455" y="593"/>
                    <a:pt x="471" y="605"/>
                  </a:cubicBezTo>
                  <a:cubicBezTo>
                    <a:pt x="486" y="616"/>
                    <a:pt x="497" y="632"/>
                    <a:pt x="508" y="647"/>
                  </a:cubicBezTo>
                  <a:cubicBezTo>
                    <a:pt x="518" y="661"/>
                    <a:pt x="528" y="675"/>
                    <a:pt x="539" y="688"/>
                  </a:cubicBezTo>
                  <a:cubicBezTo>
                    <a:pt x="547" y="699"/>
                    <a:pt x="553" y="696"/>
                    <a:pt x="557" y="686"/>
                  </a:cubicBezTo>
                  <a:cubicBezTo>
                    <a:pt x="564" y="671"/>
                    <a:pt x="565" y="655"/>
                    <a:pt x="565" y="639"/>
                  </a:cubicBezTo>
                  <a:cubicBezTo>
                    <a:pt x="565" y="621"/>
                    <a:pt x="564" y="603"/>
                    <a:pt x="570" y="585"/>
                  </a:cubicBezTo>
                  <a:cubicBezTo>
                    <a:pt x="582" y="553"/>
                    <a:pt x="611" y="546"/>
                    <a:pt x="636" y="569"/>
                  </a:cubicBezTo>
                  <a:cubicBezTo>
                    <a:pt x="664" y="596"/>
                    <a:pt x="672" y="632"/>
                    <a:pt x="676" y="669"/>
                  </a:cubicBezTo>
                  <a:cubicBezTo>
                    <a:pt x="677" y="685"/>
                    <a:pt x="674" y="701"/>
                    <a:pt x="671" y="716"/>
                  </a:cubicBezTo>
                  <a:cubicBezTo>
                    <a:pt x="668" y="727"/>
                    <a:pt x="676" y="726"/>
                    <a:pt x="682" y="727"/>
                  </a:cubicBezTo>
                  <a:cubicBezTo>
                    <a:pt x="713" y="733"/>
                    <a:pt x="745" y="732"/>
                    <a:pt x="776" y="734"/>
                  </a:cubicBezTo>
                  <a:cubicBezTo>
                    <a:pt x="861" y="738"/>
                    <a:pt x="946" y="743"/>
                    <a:pt x="1031" y="736"/>
                  </a:cubicBezTo>
                  <a:cubicBezTo>
                    <a:pt x="1061" y="733"/>
                    <a:pt x="1092" y="733"/>
                    <a:pt x="1122" y="727"/>
                  </a:cubicBezTo>
                  <a:cubicBezTo>
                    <a:pt x="1136" y="725"/>
                    <a:pt x="1149" y="720"/>
                    <a:pt x="1161" y="712"/>
                  </a:cubicBezTo>
                  <a:cubicBezTo>
                    <a:pt x="1184" y="696"/>
                    <a:pt x="1188" y="671"/>
                    <a:pt x="1169" y="649"/>
                  </a:cubicBezTo>
                  <a:cubicBezTo>
                    <a:pt x="1157" y="637"/>
                    <a:pt x="1144" y="627"/>
                    <a:pt x="1130" y="619"/>
                  </a:cubicBezTo>
                  <a:cubicBezTo>
                    <a:pt x="1089" y="596"/>
                    <a:pt x="1048" y="573"/>
                    <a:pt x="1010" y="546"/>
                  </a:cubicBezTo>
                  <a:cubicBezTo>
                    <a:pt x="973" y="517"/>
                    <a:pt x="936" y="488"/>
                    <a:pt x="910" y="447"/>
                  </a:cubicBezTo>
                  <a:cubicBezTo>
                    <a:pt x="885" y="408"/>
                    <a:pt x="889" y="372"/>
                    <a:pt x="920" y="338"/>
                  </a:cubicBezTo>
                  <a:cubicBezTo>
                    <a:pt x="928" y="330"/>
                    <a:pt x="934" y="321"/>
                    <a:pt x="941" y="313"/>
                  </a:cubicBezTo>
                  <a:cubicBezTo>
                    <a:pt x="961" y="292"/>
                    <a:pt x="961" y="267"/>
                    <a:pt x="950" y="243"/>
                  </a:cubicBezTo>
                  <a:cubicBezTo>
                    <a:pt x="934" y="209"/>
                    <a:pt x="911" y="181"/>
                    <a:pt x="883" y="156"/>
                  </a:cubicBezTo>
                  <a:cubicBezTo>
                    <a:pt x="847" y="123"/>
                    <a:pt x="805" y="117"/>
                    <a:pt x="760" y="136"/>
                  </a:cubicBezTo>
                  <a:cubicBezTo>
                    <a:pt x="708" y="158"/>
                    <a:pt x="662" y="189"/>
                    <a:pt x="626" y="234"/>
                  </a:cubicBezTo>
                  <a:cubicBezTo>
                    <a:pt x="607" y="258"/>
                    <a:pt x="597" y="284"/>
                    <a:pt x="603" y="316"/>
                  </a:cubicBezTo>
                  <a:cubicBezTo>
                    <a:pt x="604" y="322"/>
                    <a:pt x="604" y="329"/>
                    <a:pt x="604" y="336"/>
                  </a:cubicBezTo>
                  <a:cubicBezTo>
                    <a:pt x="603" y="373"/>
                    <a:pt x="576" y="393"/>
                    <a:pt x="542" y="379"/>
                  </a:cubicBezTo>
                  <a:cubicBezTo>
                    <a:pt x="490" y="357"/>
                    <a:pt x="430" y="266"/>
                    <a:pt x="468" y="195"/>
                  </a:cubicBezTo>
                  <a:cubicBezTo>
                    <a:pt x="480" y="173"/>
                    <a:pt x="499" y="160"/>
                    <a:pt x="520" y="147"/>
                  </a:cubicBezTo>
                  <a:cubicBezTo>
                    <a:pt x="530" y="140"/>
                    <a:pt x="540" y="134"/>
                    <a:pt x="548" y="125"/>
                  </a:cubicBezTo>
                  <a:cubicBezTo>
                    <a:pt x="562" y="109"/>
                    <a:pt x="562" y="93"/>
                    <a:pt x="550" y="78"/>
                  </a:cubicBezTo>
                  <a:cubicBezTo>
                    <a:pt x="536" y="61"/>
                    <a:pt x="520" y="58"/>
                    <a:pt x="502" y="69"/>
                  </a:cubicBezTo>
                  <a:cubicBezTo>
                    <a:pt x="488" y="78"/>
                    <a:pt x="475" y="88"/>
                    <a:pt x="460" y="96"/>
                  </a:cubicBezTo>
                  <a:cubicBezTo>
                    <a:pt x="439" y="107"/>
                    <a:pt x="417" y="110"/>
                    <a:pt x="396" y="104"/>
                  </a:cubicBezTo>
                  <a:cubicBezTo>
                    <a:pt x="348" y="91"/>
                    <a:pt x="300" y="77"/>
                    <a:pt x="254" y="58"/>
                  </a:cubicBezTo>
                  <a:cubicBezTo>
                    <a:pt x="189" y="31"/>
                    <a:pt x="170" y="51"/>
                    <a:pt x="140" y="98"/>
                  </a:cubicBezTo>
                  <a:cubicBezTo>
                    <a:pt x="129" y="115"/>
                    <a:pt x="121" y="135"/>
                    <a:pt x="112" y="153"/>
                  </a:cubicBezTo>
                  <a:cubicBezTo>
                    <a:pt x="101" y="176"/>
                    <a:pt x="89" y="197"/>
                    <a:pt x="72" y="215"/>
                  </a:cubicBezTo>
                  <a:cubicBezTo>
                    <a:pt x="66" y="221"/>
                    <a:pt x="64" y="228"/>
                    <a:pt x="65" y="237"/>
                  </a:cubicBezTo>
                  <a:cubicBezTo>
                    <a:pt x="81" y="365"/>
                    <a:pt x="123" y="484"/>
                    <a:pt x="197" y="591"/>
                  </a:cubicBezTo>
                  <a:cubicBezTo>
                    <a:pt x="236" y="647"/>
                    <a:pt x="281" y="698"/>
                    <a:pt x="333" y="742"/>
                  </a:cubicBezTo>
                  <a:cubicBezTo>
                    <a:pt x="337" y="746"/>
                    <a:pt x="341" y="749"/>
                    <a:pt x="343" y="754"/>
                  </a:cubicBezTo>
                  <a:cubicBezTo>
                    <a:pt x="344" y="756"/>
                    <a:pt x="344" y="758"/>
                    <a:pt x="343" y="760"/>
                  </a:cubicBezTo>
                  <a:cubicBezTo>
                    <a:pt x="327" y="763"/>
                    <a:pt x="315" y="758"/>
                    <a:pt x="305" y="745"/>
                  </a:cubicBezTo>
                  <a:cubicBezTo>
                    <a:pt x="284" y="717"/>
                    <a:pt x="252" y="699"/>
                    <a:pt x="230" y="673"/>
                  </a:cubicBezTo>
                  <a:cubicBezTo>
                    <a:pt x="209" y="648"/>
                    <a:pt x="180" y="626"/>
                    <a:pt x="178" y="589"/>
                  </a:cubicBezTo>
                  <a:cubicBezTo>
                    <a:pt x="177" y="582"/>
                    <a:pt x="172" y="575"/>
                    <a:pt x="166" y="569"/>
                  </a:cubicBezTo>
                  <a:cubicBezTo>
                    <a:pt x="142" y="542"/>
                    <a:pt x="118" y="515"/>
                    <a:pt x="114" y="477"/>
                  </a:cubicBezTo>
                  <a:cubicBezTo>
                    <a:pt x="113" y="469"/>
                    <a:pt x="111" y="461"/>
                    <a:pt x="108" y="452"/>
                  </a:cubicBezTo>
                  <a:cubicBezTo>
                    <a:pt x="107" y="447"/>
                    <a:pt x="105" y="441"/>
                    <a:pt x="97" y="440"/>
                  </a:cubicBezTo>
                  <a:cubicBezTo>
                    <a:pt x="90" y="440"/>
                    <a:pt x="87" y="435"/>
                    <a:pt x="86" y="428"/>
                  </a:cubicBezTo>
                  <a:cubicBezTo>
                    <a:pt x="82" y="405"/>
                    <a:pt x="69" y="383"/>
                    <a:pt x="74" y="357"/>
                  </a:cubicBezTo>
                  <a:cubicBezTo>
                    <a:pt x="75" y="353"/>
                    <a:pt x="74" y="349"/>
                    <a:pt x="70" y="347"/>
                  </a:cubicBezTo>
                  <a:cubicBezTo>
                    <a:pt x="58" y="341"/>
                    <a:pt x="49" y="332"/>
                    <a:pt x="45" y="319"/>
                  </a:cubicBezTo>
                  <a:cubicBezTo>
                    <a:pt x="44" y="315"/>
                    <a:pt x="39" y="312"/>
                    <a:pt x="36" y="316"/>
                  </a:cubicBezTo>
                  <a:cubicBezTo>
                    <a:pt x="32" y="322"/>
                    <a:pt x="23" y="330"/>
                    <a:pt x="30" y="337"/>
                  </a:cubicBezTo>
                  <a:cubicBezTo>
                    <a:pt x="41" y="347"/>
                    <a:pt x="34" y="356"/>
                    <a:pt x="31" y="365"/>
                  </a:cubicBezTo>
                  <a:cubicBezTo>
                    <a:pt x="14" y="316"/>
                    <a:pt x="8" y="264"/>
                    <a:pt x="4" y="213"/>
                  </a:cubicBezTo>
                  <a:cubicBezTo>
                    <a:pt x="0" y="153"/>
                    <a:pt x="0" y="93"/>
                    <a:pt x="11" y="33"/>
                  </a:cubicBezTo>
                  <a:cubicBezTo>
                    <a:pt x="17" y="40"/>
                    <a:pt x="13" y="47"/>
                    <a:pt x="12" y="54"/>
                  </a:cubicBezTo>
                  <a:cubicBezTo>
                    <a:pt x="8" y="86"/>
                    <a:pt x="9" y="119"/>
                    <a:pt x="12" y="151"/>
                  </a:cubicBezTo>
                  <a:cubicBezTo>
                    <a:pt x="15" y="183"/>
                    <a:pt x="50" y="200"/>
                    <a:pt x="75" y="185"/>
                  </a:cubicBezTo>
                  <a:cubicBezTo>
                    <a:pt x="95" y="174"/>
                    <a:pt x="96" y="168"/>
                    <a:pt x="78" y="152"/>
                  </a:cubicBezTo>
                  <a:cubicBezTo>
                    <a:pt x="74" y="141"/>
                    <a:pt x="80" y="133"/>
                    <a:pt x="89" y="128"/>
                  </a:cubicBezTo>
                  <a:cubicBezTo>
                    <a:pt x="94" y="127"/>
                    <a:pt x="98" y="134"/>
                    <a:pt x="103" y="129"/>
                  </a:cubicBezTo>
                  <a:cubicBezTo>
                    <a:pt x="104" y="121"/>
                    <a:pt x="95" y="121"/>
                    <a:pt x="93" y="116"/>
                  </a:cubicBezTo>
                  <a:cubicBezTo>
                    <a:pt x="96" y="94"/>
                    <a:pt x="104" y="74"/>
                    <a:pt x="125" y="64"/>
                  </a:cubicBezTo>
                  <a:cubicBezTo>
                    <a:pt x="137" y="70"/>
                    <a:pt x="147" y="64"/>
                    <a:pt x="147" y="52"/>
                  </a:cubicBezTo>
                  <a:cubicBezTo>
                    <a:pt x="147" y="47"/>
                    <a:pt x="144" y="43"/>
                    <a:pt x="145" y="39"/>
                  </a:cubicBezTo>
                  <a:cubicBezTo>
                    <a:pt x="162" y="12"/>
                    <a:pt x="197" y="0"/>
                    <a:pt x="233" y="12"/>
                  </a:cubicBezTo>
                  <a:cubicBezTo>
                    <a:pt x="275" y="25"/>
                    <a:pt x="316" y="41"/>
                    <a:pt x="358" y="54"/>
                  </a:cubicBezTo>
                  <a:cubicBezTo>
                    <a:pt x="377" y="60"/>
                    <a:pt x="396" y="67"/>
                    <a:pt x="416" y="68"/>
                  </a:cubicBezTo>
                  <a:cubicBezTo>
                    <a:pt x="430" y="68"/>
                    <a:pt x="443" y="65"/>
                    <a:pt x="455" y="56"/>
                  </a:cubicBezTo>
                  <a:cubicBezTo>
                    <a:pt x="466" y="47"/>
                    <a:pt x="478" y="39"/>
                    <a:pt x="491" y="33"/>
                  </a:cubicBezTo>
                  <a:cubicBezTo>
                    <a:pt x="522" y="18"/>
                    <a:pt x="560" y="27"/>
                    <a:pt x="580" y="54"/>
                  </a:cubicBezTo>
                  <a:cubicBezTo>
                    <a:pt x="603" y="86"/>
                    <a:pt x="601" y="122"/>
                    <a:pt x="575" y="149"/>
                  </a:cubicBezTo>
                  <a:cubicBezTo>
                    <a:pt x="563" y="162"/>
                    <a:pt x="549" y="172"/>
                    <a:pt x="535" y="182"/>
                  </a:cubicBezTo>
                  <a:cubicBezTo>
                    <a:pt x="488" y="214"/>
                    <a:pt x="481" y="255"/>
                    <a:pt x="512" y="302"/>
                  </a:cubicBezTo>
                  <a:cubicBezTo>
                    <a:pt x="522" y="316"/>
                    <a:pt x="534" y="328"/>
                    <a:pt x="547" y="339"/>
                  </a:cubicBezTo>
                  <a:cubicBezTo>
                    <a:pt x="551" y="343"/>
                    <a:pt x="556" y="346"/>
                    <a:pt x="562" y="343"/>
                  </a:cubicBezTo>
                  <a:cubicBezTo>
                    <a:pt x="567" y="341"/>
                    <a:pt x="567" y="336"/>
                    <a:pt x="566" y="331"/>
                  </a:cubicBezTo>
                  <a:cubicBezTo>
                    <a:pt x="553" y="249"/>
                    <a:pt x="599" y="198"/>
                    <a:pt x="658" y="153"/>
                  </a:cubicBezTo>
                  <a:cubicBezTo>
                    <a:pt x="685" y="133"/>
                    <a:pt x="714" y="116"/>
                    <a:pt x="745" y="102"/>
                  </a:cubicBezTo>
                  <a:cubicBezTo>
                    <a:pt x="801" y="77"/>
                    <a:pt x="864" y="87"/>
                    <a:pt x="908" y="130"/>
                  </a:cubicBezTo>
                  <a:cubicBezTo>
                    <a:pt x="937" y="157"/>
                    <a:pt x="964" y="187"/>
                    <a:pt x="982" y="224"/>
                  </a:cubicBezTo>
                  <a:cubicBezTo>
                    <a:pt x="1003" y="270"/>
                    <a:pt x="999" y="307"/>
                    <a:pt x="964" y="345"/>
                  </a:cubicBezTo>
                  <a:cubicBezTo>
                    <a:pt x="955" y="353"/>
                    <a:pt x="948" y="362"/>
                    <a:pt x="941" y="372"/>
                  </a:cubicBezTo>
                  <a:cubicBezTo>
                    <a:pt x="929" y="391"/>
                    <a:pt x="930" y="408"/>
                    <a:pt x="941" y="427"/>
                  </a:cubicBezTo>
                  <a:cubicBezTo>
                    <a:pt x="959" y="458"/>
                    <a:pt x="988" y="479"/>
                    <a:pt x="1015" y="501"/>
                  </a:cubicBezTo>
                  <a:cubicBezTo>
                    <a:pt x="1022" y="508"/>
                    <a:pt x="1031" y="513"/>
                    <a:pt x="1039" y="519"/>
                  </a:cubicBezTo>
                  <a:cubicBezTo>
                    <a:pt x="1073" y="544"/>
                    <a:pt x="1110" y="566"/>
                    <a:pt x="1148" y="585"/>
                  </a:cubicBezTo>
                  <a:cubicBezTo>
                    <a:pt x="1170" y="597"/>
                    <a:pt x="1190" y="611"/>
                    <a:pt x="1204" y="632"/>
                  </a:cubicBezTo>
                  <a:cubicBezTo>
                    <a:pt x="1232" y="673"/>
                    <a:pt x="1222" y="720"/>
                    <a:pt x="1180" y="746"/>
                  </a:cubicBezTo>
                  <a:cubicBezTo>
                    <a:pt x="1162" y="756"/>
                    <a:pt x="1143" y="763"/>
                    <a:pt x="1123" y="766"/>
                  </a:cubicBezTo>
                  <a:cubicBezTo>
                    <a:pt x="1090" y="771"/>
                    <a:pt x="1056" y="775"/>
                    <a:pt x="1022" y="774"/>
                  </a:cubicBezTo>
                  <a:cubicBezTo>
                    <a:pt x="992" y="774"/>
                    <a:pt x="963" y="780"/>
                    <a:pt x="932" y="778"/>
                  </a:cubicBezTo>
                  <a:cubicBezTo>
                    <a:pt x="856" y="775"/>
                    <a:pt x="780" y="774"/>
                    <a:pt x="703" y="767"/>
                  </a:cubicBezTo>
                  <a:cubicBezTo>
                    <a:pt x="683" y="765"/>
                    <a:pt x="662" y="766"/>
                    <a:pt x="642" y="762"/>
                  </a:cubicBezTo>
                  <a:cubicBezTo>
                    <a:pt x="631" y="760"/>
                    <a:pt x="623" y="756"/>
                    <a:pt x="622" y="743"/>
                  </a:cubicBezTo>
                  <a:cubicBezTo>
                    <a:pt x="629" y="719"/>
                    <a:pt x="640" y="695"/>
                    <a:pt x="637" y="668"/>
                  </a:cubicBezTo>
                  <a:cubicBezTo>
                    <a:pt x="635" y="646"/>
                    <a:pt x="630" y="626"/>
                    <a:pt x="619" y="607"/>
                  </a:cubicBezTo>
                  <a:cubicBezTo>
                    <a:pt x="617" y="604"/>
                    <a:pt x="614" y="598"/>
                    <a:pt x="608" y="600"/>
                  </a:cubicBezTo>
                  <a:cubicBezTo>
                    <a:pt x="604" y="602"/>
                    <a:pt x="604" y="607"/>
                    <a:pt x="604" y="611"/>
                  </a:cubicBezTo>
                  <a:cubicBezTo>
                    <a:pt x="603" y="624"/>
                    <a:pt x="604" y="637"/>
                    <a:pt x="604" y="651"/>
                  </a:cubicBezTo>
                  <a:cubicBezTo>
                    <a:pt x="602" y="681"/>
                    <a:pt x="594" y="709"/>
                    <a:pt x="571" y="729"/>
                  </a:cubicBezTo>
                  <a:cubicBezTo>
                    <a:pt x="551" y="746"/>
                    <a:pt x="535" y="745"/>
                    <a:pt x="520" y="725"/>
                  </a:cubicBezTo>
                  <a:cubicBezTo>
                    <a:pt x="500" y="700"/>
                    <a:pt x="480" y="673"/>
                    <a:pt x="461" y="647"/>
                  </a:cubicBezTo>
                  <a:cubicBezTo>
                    <a:pt x="457" y="642"/>
                    <a:pt x="454" y="637"/>
                    <a:pt x="453" y="631"/>
                  </a:cubicBezTo>
                  <a:cubicBezTo>
                    <a:pt x="453" y="625"/>
                    <a:pt x="461" y="627"/>
                    <a:pt x="462" y="622"/>
                  </a:cubicBezTo>
                  <a:cubicBezTo>
                    <a:pt x="432" y="624"/>
                    <a:pt x="429" y="630"/>
                    <a:pt x="441" y="659"/>
                  </a:cubicBezTo>
                  <a:cubicBezTo>
                    <a:pt x="439" y="668"/>
                    <a:pt x="443" y="679"/>
                    <a:pt x="432" y="686"/>
                  </a:cubicBezTo>
                  <a:cubicBezTo>
                    <a:pt x="427" y="685"/>
                    <a:pt x="422" y="676"/>
                    <a:pt x="419" y="688"/>
                  </a:cubicBezTo>
                  <a:cubicBezTo>
                    <a:pt x="413" y="714"/>
                    <a:pt x="420" y="739"/>
                    <a:pt x="421" y="765"/>
                  </a:cubicBezTo>
                  <a:cubicBezTo>
                    <a:pt x="421" y="767"/>
                    <a:pt x="422" y="768"/>
                    <a:pt x="423" y="765"/>
                  </a:cubicBezTo>
                  <a:cubicBezTo>
                    <a:pt x="424" y="763"/>
                    <a:pt x="425" y="761"/>
                    <a:pt x="426" y="760"/>
                  </a:cubicBezTo>
                  <a:cubicBezTo>
                    <a:pt x="429" y="759"/>
                    <a:pt x="431" y="760"/>
                    <a:pt x="432" y="761"/>
                  </a:cubicBezTo>
                  <a:cubicBezTo>
                    <a:pt x="434" y="764"/>
                    <a:pt x="435" y="767"/>
                    <a:pt x="436" y="770"/>
                  </a:cubicBezTo>
                  <a:cubicBezTo>
                    <a:pt x="436" y="781"/>
                    <a:pt x="438" y="791"/>
                    <a:pt x="431" y="801"/>
                  </a:cubicBezTo>
                  <a:close/>
                </a:path>
              </a:pathLst>
            </a:custGeom>
            <a:solidFill>
              <a:srgbClr val="334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1" name="Freeform 221">
              <a:extLst>
                <a:ext uri="{FF2B5EF4-FFF2-40B4-BE49-F238E27FC236}">
                  <a16:creationId xmlns:a16="http://schemas.microsoft.com/office/drawing/2014/main" id="{DE40B903-BDB4-0CF5-A9A1-8C6AEF8A9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8" y="1188"/>
              <a:ext cx="134" cy="129"/>
            </a:xfrm>
            <a:custGeom>
              <a:avLst/>
              <a:gdLst>
                <a:gd name="T0" fmla="*/ 98 w 357"/>
                <a:gd name="T1" fmla="*/ 1 h 342"/>
                <a:gd name="T2" fmla="*/ 134 w 357"/>
                <a:gd name="T3" fmla="*/ 16 h 342"/>
                <a:gd name="T4" fmla="*/ 237 w 357"/>
                <a:gd name="T5" fmla="*/ 19 h 342"/>
                <a:gd name="T6" fmla="*/ 244 w 357"/>
                <a:gd name="T7" fmla="*/ 16 h 342"/>
                <a:gd name="T8" fmla="*/ 293 w 357"/>
                <a:gd name="T9" fmla="*/ 14 h 342"/>
                <a:gd name="T10" fmla="*/ 303 w 357"/>
                <a:gd name="T11" fmla="*/ 61 h 342"/>
                <a:gd name="T12" fmla="*/ 294 w 357"/>
                <a:gd name="T13" fmla="*/ 106 h 342"/>
                <a:gd name="T14" fmla="*/ 304 w 357"/>
                <a:gd name="T15" fmla="*/ 143 h 342"/>
                <a:gd name="T16" fmla="*/ 343 w 357"/>
                <a:gd name="T17" fmla="*/ 183 h 342"/>
                <a:gd name="T18" fmla="*/ 352 w 357"/>
                <a:gd name="T19" fmla="*/ 220 h 342"/>
                <a:gd name="T20" fmla="*/ 323 w 357"/>
                <a:gd name="T21" fmla="*/ 243 h 342"/>
                <a:gd name="T22" fmla="*/ 259 w 357"/>
                <a:gd name="T23" fmla="*/ 250 h 342"/>
                <a:gd name="T24" fmla="*/ 236 w 357"/>
                <a:gd name="T25" fmla="*/ 265 h 342"/>
                <a:gd name="T26" fmla="*/ 207 w 357"/>
                <a:gd name="T27" fmla="*/ 320 h 342"/>
                <a:gd name="T28" fmla="*/ 173 w 357"/>
                <a:gd name="T29" fmla="*/ 341 h 342"/>
                <a:gd name="T30" fmla="*/ 142 w 357"/>
                <a:gd name="T31" fmla="*/ 317 h 342"/>
                <a:gd name="T32" fmla="*/ 117 w 357"/>
                <a:gd name="T33" fmla="*/ 260 h 342"/>
                <a:gd name="T34" fmla="*/ 96 w 357"/>
                <a:gd name="T35" fmla="*/ 245 h 342"/>
                <a:gd name="T36" fmla="*/ 35 w 357"/>
                <a:gd name="T37" fmla="*/ 234 h 342"/>
                <a:gd name="T38" fmla="*/ 4 w 357"/>
                <a:gd name="T39" fmla="*/ 207 h 342"/>
                <a:gd name="T40" fmla="*/ 18 w 357"/>
                <a:gd name="T41" fmla="*/ 170 h 342"/>
                <a:gd name="T42" fmla="*/ 49 w 357"/>
                <a:gd name="T43" fmla="*/ 142 h 342"/>
                <a:gd name="T44" fmla="*/ 69 w 357"/>
                <a:gd name="T45" fmla="*/ 84 h 342"/>
                <a:gd name="T46" fmla="*/ 63 w 357"/>
                <a:gd name="T47" fmla="*/ 38 h 342"/>
                <a:gd name="T48" fmla="*/ 98 w 357"/>
                <a:gd name="T49" fmla="*/ 1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7" h="342">
                  <a:moveTo>
                    <a:pt x="98" y="1"/>
                  </a:moveTo>
                  <a:cubicBezTo>
                    <a:pt x="112" y="0"/>
                    <a:pt x="124" y="8"/>
                    <a:pt x="134" y="16"/>
                  </a:cubicBezTo>
                  <a:cubicBezTo>
                    <a:pt x="168" y="45"/>
                    <a:pt x="202" y="46"/>
                    <a:pt x="237" y="19"/>
                  </a:cubicBezTo>
                  <a:cubicBezTo>
                    <a:pt x="239" y="18"/>
                    <a:pt x="242" y="17"/>
                    <a:pt x="244" y="16"/>
                  </a:cubicBezTo>
                  <a:cubicBezTo>
                    <a:pt x="260" y="7"/>
                    <a:pt x="276" y="1"/>
                    <a:pt x="293" y="14"/>
                  </a:cubicBezTo>
                  <a:cubicBezTo>
                    <a:pt x="309" y="27"/>
                    <a:pt x="307" y="44"/>
                    <a:pt x="303" y="61"/>
                  </a:cubicBezTo>
                  <a:cubicBezTo>
                    <a:pt x="299" y="76"/>
                    <a:pt x="298" y="92"/>
                    <a:pt x="294" y="106"/>
                  </a:cubicBezTo>
                  <a:cubicBezTo>
                    <a:pt x="288" y="122"/>
                    <a:pt x="293" y="132"/>
                    <a:pt x="304" y="143"/>
                  </a:cubicBezTo>
                  <a:cubicBezTo>
                    <a:pt x="318" y="156"/>
                    <a:pt x="330" y="170"/>
                    <a:pt x="343" y="183"/>
                  </a:cubicBezTo>
                  <a:cubicBezTo>
                    <a:pt x="353" y="194"/>
                    <a:pt x="357" y="206"/>
                    <a:pt x="352" y="220"/>
                  </a:cubicBezTo>
                  <a:cubicBezTo>
                    <a:pt x="347" y="234"/>
                    <a:pt x="337" y="241"/>
                    <a:pt x="323" y="243"/>
                  </a:cubicBezTo>
                  <a:cubicBezTo>
                    <a:pt x="302" y="246"/>
                    <a:pt x="281" y="248"/>
                    <a:pt x="259" y="250"/>
                  </a:cubicBezTo>
                  <a:cubicBezTo>
                    <a:pt x="248" y="251"/>
                    <a:pt x="241" y="255"/>
                    <a:pt x="236" y="265"/>
                  </a:cubicBezTo>
                  <a:cubicBezTo>
                    <a:pt x="227" y="284"/>
                    <a:pt x="217" y="302"/>
                    <a:pt x="207" y="320"/>
                  </a:cubicBezTo>
                  <a:cubicBezTo>
                    <a:pt x="200" y="333"/>
                    <a:pt x="189" y="342"/>
                    <a:pt x="173" y="341"/>
                  </a:cubicBezTo>
                  <a:cubicBezTo>
                    <a:pt x="158" y="340"/>
                    <a:pt x="148" y="331"/>
                    <a:pt x="142" y="317"/>
                  </a:cubicBezTo>
                  <a:cubicBezTo>
                    <a:pt x="134" y="298"/>
                    <a:pt x="125" y="279"/>
                    <a:pt x="117" y="260"/>
                  </a:cubicBezTo>
                  <a:cubicBezTo>
                    <a:pt x="113" y="251"/>
                    <a:pt x="107" y="246"/>
                    <a:pt x="96" y="245"/>
                  </a:cubicBezTo>
                  <a:cubicBezTo>
                    <a:pt x="76" y="242"/>
                    <a:pt x="56" y="237"/>
                    <a:pt x="35" y="234"/>
                  </a:cubicBezTo>
                  <a:cubicBezTo>
                    <a:pt x="19" y="231"/>
                    <a:pt x="8" y="223"/>
                    <a:pt x="4" y="207"/>
                  </a:cubicBezTo>
                  <a:cubicBezTo>
                    <a:pt x="0" y="192"/>
                    <a:pt x="6" y="180"/>
                    <a:pt x="18" y="170"/>
                  </a:cubicBezTo>
                  <a:cubicBezTo>
                    <a:pt x="28" y="161"/>
                    <a:pt x="37" y="149"/>
                    <a:pt x="49" y="142"/>
                  </a:cubicBezTo>
                  <a:cubicBezTo>
                    <a:pt x="72" y="128"/>
                    <a:pt x="75" y="108"/>
                    <a:pt x="69" y="84"/>
                  </a:cubicBezTo>
                  <a:cubicBezTo>
                    <a:pt x="66" y="69"/>
                    <a:pt x="64" y="54"/>
                    <a:pt x="63" y="38"/>
                  </a:cubicBezTo>
                  <a:cubicBezTo>
                    <a:pt x="62" y="17"/>
                    <a:pt x="77" y="1"/>
                    <a:pt x="98" y="1"/>
                  </a:cubicBezTo>
                  <a:close/>
                </a:path>
              </a:pathLst>
            </a:custGeom>
            <a:solidFill>
              <a:srgbClr val="3D4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2" name="Freeform 222">
              <a:extLst>
                <a:ext uri="{FF2B5EF4-FFF2-40B4-BE49-F238E27FC236}">
                  <a16:creationId xmlns:a16="http://schemas.microsoft.com/office/drawing/2014/main" id="{678ECB3D-2089-7465-DC07-3579CB254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" y="1968"/>
              <a:ext cx="129" cy="135"/>
            </a:xfrm>
            <a:custGeom>
              <a:avLst/>
              <a:gdLst>
                <a:gd name="T0" fmla="*/ 343 w 343"/>
                <a:gd name="T1" fmla="*/ 173 h 357"/>
                <a:gd name="T2" fmla="*/ 321 w 343"/>
                <a:gd name="T3" fmla="*/ 207 h 357"/>
                <a:gd name="T4" fmla="*/ 267 w 343"/>
                <a:gd name="T5" fmla="*/ 236 h 357"/>
                <a:gd name="T6" fmla="*/ 252 w 343"/>
                <a:gd name="T7" fmla="*/ 258 h 357"/>
                <a:gd name="T8" fmla="*/ 246 w 343"/>
                <a:gd name="T9" fmla="*/ 317 h 357"/>
                <a:gd name="T10" fmla="*/ 222 w 343"/>
                <a:gd name="T11" fmla="*/ 351 h 357"/>
                <a:gd name="T12" fmla="*/ 183 w 343"/>
                <a:gd name="T13" fmla="*/ 341 h 357"/>
                <a:gd name="T14" fmla="*/ 128 w 343"/>
                <a:gd name="T15" fmla="*/ 293 h 357"/>
                <a:gd name="T16" fmla="*/ 56 w 343"/>
                <a:gd name="T17" fmla="*/ 304 h 357"/>
                <a:gd name="T18" fmla="*/ 16 w 343"/>
                <a:gd name="T19" fmla="*/ 293 h 357"/>
                <a:gd name="T20" fmla="*/ 15 w 343"/>
                <a:gd name="T21" fmla="*/ 250 h 357"/>
                <a:gd name="T22" fmla="*/ 35 w 343"/>
                <a:gd name="T23" fmla="*/ 209 h 357"/>
                <a:gd name="T24" fmla="*/ 32 w 343"/>
                <a:gd name="T25" fmla="*/ 158 h 357"/>
                <a:gd name="T26" fmla="*/ 7 w 343"/>
                <a:gd name="T27" fmla="*/ 113 h 357"/>
                <a:gd name="T28" fmla="*/ 10 w 343"/>
                <a:gd name="T29" fmla="*/ 76 h 357"/>
                <a:gd name="T30" fmla="*/ 43 w 343"/>
                <a:gd name="T31" fmla="*/ 63 h 357"/>
                <a:gd name="T32" fmla="*/ 105 w 343"/>
                <a:gd name="T33" fmla="*/ 71 h 357"/>
                <a:gd name="T34" fmla="*/ 132 w 343"/>
                <a:gd name="T35" fmla="*/ 61 h 357"/>
                <a:gd name="T36" fmla="*/ 174 w 343"/>
                <a:gd name="T37" fmla="*/ 15 h 357"/>
                <a:gd name="T38" fmla="*/ 212 w 343"/>
                <a:gd name="T39" fmla="*/ 5 h 357"/>
                <a:gd name="T40" fmla="*/ 236 w 343"/>
                <a:gd name="T41" fmla="*/ 34 h 357"/>
                <a:gd name="T42" fmla="*/ 242 w 343"/>
                <a:gd name="T43" fmla="*/ 69 h 357"/>
                <a:gd name="T44" fmla="*/ 287 w 343"/>
                <a:gd name="T45" fmla="*/ 128 h 357"/>
                <a:gd name="T46" fmla="*/ 324 w 343"/>
                <a:gd name="T47" fmla="*/ 144 h 357"/>
                <a:gd name="T48" fmla="*/ 343 w 343"/>
                <a:gd name="T49" fmla="*/ 173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3" h="357">
                  <a:moveTo>
                    <a:pt x="343" y="173"/>
                  </a:moveTo>
                  <a:cubicBezTo>
                    <a:pt x="342" y="189"/>
                    <a:pt x="335" y="200"/>
                    <a:pt x="321" y="207"/>
                  </a:cubicBezTo>
                  <a:cubicBezTo>
                    <a:pt x="303" y="217"/>
                    <a:pt x="285" y="227"/>
                    <a:pt x="267" y="236"/>
                  </a:cubicBezTo>
                  <a:cubicBezTo>
                    <a:pt x="257" y="241"/>
                    <a:pt x="253" y="247"/>
                    <a:pt x="252" y="258"/>
                  </a:cubicBezTo>
                  <a:cubicBezTo>
                    <a:pt x="251" y="278"/>
                    <a:pt x="248" y="298"/>
                    <a:pt x="246" y="317"/>
                  </a:cubicBezTo>
                  <a:cubicBezTo>
                    <a:pt x="244" y="333"/>
                    <a:pt x="238" y="346"/>
                    <a:pt x="222" y="351"/>
                  </a:cubicBezTo>
                  <a:cubicBezTo>
                    <a:pt x="207" y="357"/>
                    <a:pt x="194" y="352"/>
                    <a:pt x="183" y="341"/>
                  </a:cubicBezTo>
                  <a:cubicBezTo>
                    <a:pt x="165" y="324"/>
                    <a:pt x="149" y="301"/>
                    <a:pt x="128" y="293"/>
                  </a:cubicBezTo>
                  <a:cubicBezTo>
                    <a:pt x="106" y="285"/>
                    <a:pt x="80" y="300"/>
                    <a:pt x="56" y="304"/>
                  </a:cubicBezTo>
                  <a:cubicBezTo>
                    <a:pt x="41" y="306"/>
                    <a:pt x="27" y="306"/>
                    <a:pt x="16" y="293"/>
                  </a:cubicBezTo>
                  <a:cubicBezTo>
                    <a:pt x="6" y="279"/>
                    <a:pt x="7" y="265"/>
                    <a:pt x="15" y="250"/>
                  </a:cubicBezTo>
                  <a:cubicBezTo>
                    <a:pt x="22" y="236"/>
                    <a:pt x="27" y="222"/>
                    <a:pt x="35" y="209"/>
                  </a:cubicBezTo>
                  <a:cubicBezTo>
                    <a:pt x="47" y="191"/>
                    <a:pt x="45" y="175"/>
                    <a:pt x="32" y="158"/>
                  </a:cubicBezTo>
                  <a:cubicBezTo>
                    <a:pt x="22" y="144"/>
                    <a:pt x="15" y="128"/>
                    <a:pt x="7" y="113"/>
                  </a:cubicBezTo>
                  <a:cubicBezTo>
                    <a:pt x="0" y="100"/>
                    <a:pt x="1" y="87"/>
                    <a:pt x="10" y="76"/>
                  </a:cubicBezTo>
                  <a:cubicBezTo>
                    <a:pt x="18" y="64"/>
                    <a:pt x="30" y="61"/>
                    <a:pt x="43" y="63"/>
                  </a:cubicBezTo>
                  <a:cubicBezTo>
                    <a:pt x="64" y="66"/>
                    <a:pt x="84" y="68"/>
                    <a:pt x="105" y="71"/>
                  </a:cubicBezTo>
                  <a:cubicBezTo>
                    <a:pt x="116" y="73"/>
                    <a:pt x="125" y="71"/>
                    <a:pt x="132" y="61"/>
                  </a:cubicBezTo>
                  <a:cubicBezTo>
                    <a:pt x="146" y="45"/>
                    <a:pt x="160" y="31"/>
                    <a:pt x="174" y="15"/>
                  </a:cubicBezTo>
                  <a:cubicBezTo>
                    <a:pt x="185" y="4"/>
                    <a:pt x="197" y="0"/>
                    <a:pt x="212" y="5"/>
                  </a:cubicBezTo>
                  <a:cubicBezTo>
                    <a:pt x="226" y="9"/>
                    <a:pt x="233" y="20"/>
                    <a:pt x="236" y="34"/>
                  </a:cubicBezTo>
                  <a:cubicBezTo>
                    <a:pt x="238" y="46"/>
                    <a:pt x="242" y="57"/>
                    <a:pt x="242" y="69"/>
                  </a:cubicBezTo>
                  <a:cubicBezTo>
                    <a:pt x="242" y="101"/>
                    <a:pt x="257" y="119"/>
                    <a:pt x="287" y="128"/>
                  </a:cubicBezTo>
                  <a:cubicBezTo>
                    <a:pt x="300" y="131"/>
                    <a:pt x="312" y="138"/>
                    <a:pt x="324" y="144"/>
                  </a:cubicBezTo>
                  <a:cubicBezTo>
                    <a:pt x="336" y="150"/>
                    <a:pt x="342" y="161"/>
                    <a:pt x="343" y="173"/>
                  </a:cubicBezTo>
                  <a:close/>
                </a:path>
              </a:pathLst>
            </a:custGeom>
            <a:solidFill>
              <a:srgbClr val="3D4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3" name="Freeform 223">
              <a:extLst>
                <a:ext uri="{FF2B5EF4-FFF2-40B4-BE49-F238E27FC236}">
                  <a16:creationId xmlns:a16="http://schemas.microsoft.com/office/drawing/2014/main" id="{9E0D33E4-60BF-8884-D6AE-74F8A5D70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1957"/>
              <a:ext cx="149" cy="149"/>
            </a:xfrm>
            <a:custGeom>
              <a:avLst/>
              <a:gdLst>
                <a:gd name="T0" fmla="*/ 397 w 397"/>
                <a:gd name="T1" fmla="*/ 198 h 396"/>
                <a:gd name="T2" fmla="*/ 376 w 397"/>
                <a:gd name="T3" fmla="*/ 214 h 396"/>
                <a:gd name="T4" fmla="*/ 260 w 397"/>
                <a:gd name="T5" fmla="*/ 268 h 396"/>
                <a:gd name="T6" fmla="*/ 215 w 397"/>
                <a:gd name="T7" fmla="*/ 372 h 396"/>
                <a:gd name="T8" fmla="*/ 198 w 397"/>
                <a:gd name="T9" fmla="*/ 395 h 396"/>
                <a:gd name="T10" fmla="*/ 183 w 397"/>
                <a:gd name="T11" fmla="*/ 373 h 396"/>
                <a:gd name="T12" fmla="*/ 22 w 397"/>
                <a:gd name="T13" fmla="*/ 214 h 396"/>
                <a:gd name="T14" fmla="*/ 1 w 397"/>
                <a:gd name="T15" fmla="*/ 197 h 396"/>
                <a:gd name="T16" fmla="*/ 22 w 397"/>
                <a:gd name="T17" fmla="*/ 182 h 396"/>
                <a:gd name="T18" fmla="*/ 183 w 397"/>
                <a:gd name="T19" fmla="*/ 21 h 396"/>
                <a:gd name="T20" fmla="*/ 198 w 397"/>
                <a:gd name="T21" fmla="*/ 0 h 396"/>
                <a:gd name="T22" fmla="*/ 215 w 397"/>
                <a:gd name="T23" fmla="*/ 22 h 396"/>
                <a:gd name="T24" fmla="*/ 377 w 397"/>
                <a:gd name="T25" fmla="*/ 182 h 396"/>
                <a:gd name="T26" fmla="*/ 397 w 397"/>
                <a:gd name="T27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7" h="396">
                  <a:moveTo>
                    <a:pt x="397" y="198"/>
                  </a:moveTo>
                  <a:cubicBezTo>
                    <a:pt x="396" y="212"/>
                    <a:pt x="387" y="213"/>
                    <a:pt x="376" y="214"/>
                  </a:cubicBezTo>
                  <a:cubicBezTo>
                    <a:pt x="330" y="216"/>
                    <a:pt x="291" y="234"/>
                    <a:pt x="260" y="268"/>
                  </a:cubicBezTo>
                  <a:cubicBezTo>
                    <a:pt x="233" y="297"/>
                    <a:pt x="217" y="332"/>
                    <a:pt x="215" y="372"/>
                  </a:cubicBezTo>
                  <a:cubicBezTo>
                    <a:pt x="215" y="384"/>
                    <a:pt x="215" y="396"/>
                    <a:pt x="198" y="395"/>
                  </a:cubicBezTo>
                  <a:cubicBezTo>
                    <a:pt x="183" y="395"/>
                    <a:pt x="184" y="384"/>
                    <a:pt x="183" y="373"/>
                  </a:cubicBezTo>
                  <a:cubicBezTo>
                    <a:pt x="177" y="286"/>
                    <a:pt x="109" y="219"/>
                    <a:pt x="22" y="214"/>
                  </a:cubicBezTo>
                  <a:cubicBezTo>
                    <a:pt x="10" y="213"/>
                    <a:pt x="0" y="211"/>
                    <a:pt x="1" y="197"/>
                  </a:cubicBezTo>
                  <a:cubicBezTo>
                    <a:pt x="1" y="184"/>
                    <a:pt x="11" y="182"/>
                    <a:pt x="22" y="182"/>
                  </a:cubicBezTo>
                  <a:cubicBezTo>
                    <a:pt x="112" y="176"/>
                    <a:pt x="177" y="110"/>
                    <a:pt x="183" y="21"/>
                  </a:cubicBezTo>
                  <a:cubicBezTo>
                    <a:pt x="184" y="11"/>
                    <a:pt x="184" y="1"/>
                    <a:pt x="198" y="0"/>
                  </a:cubicBezTo>
                  <a:cubicBezTo>
                    <a:pt x="214" y="0"/>
                    <a:pt x="214" y="10"/>
                    <a:pt x="215" y="22"/>
                  </a:cubicBezTo>
                  <a:cubicBezTo>
                    <a:pt x="221" y="111"/>
                    <a:pt x="286" y="175"/>
                    <a:pt x="377" y="182"/>
                  </a:cubicBezTo>
                  <a:cubicBezTo>
                    <a:pt x="388" y="182"/>
                    <a:pt x="396" y="185"/>
                    <a:pt x="397" y="198"/>
                  </a:cubicBezTo>
                  <a:close/>
                </a:path>
              </a:pathLst>
            </a:custGeom>
            <a:solidFill>
              <a:srgbClr val="3E43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4" name="Freeform 224">
              <a:extLst>
                <a:ext uri="{FF2B5EF4-FFF2-40B4-BE49-F238E27FC236}">
                  <a16:creationId xmlns:a16="http://schemas.microsoft.com/office/drawing/2014/main" id="{DDCB9027-E35A-D299-8D1F-A1C1DAAF8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1287"/>
              <a:ext cx="87" cy="90"/>
            </a:xfrm>
            <a:custGeom>
              <a:avLst/>
              <a:gdLst>
                <a:gd name="T0" fmla="*/ 233 w 233"/>
                <a:gd name="T1" fmla="*/ 121 h 239"/>
                <a:gd name="T2" fmla="*/ 114 w 233"/>
                <a:gd name="T3" fmla="*/ 239 h 239"/>
                <a:gd name="T4" fmla="*/ 0 w 233"/>
                <a:gd name="T5" fmla="*/ 116 h 239"/>
                <a:gd name="T6" fmla="*/ 117 w 233"/>
                <a:gd name="T7" fmla="*/ 1 h 239"/>
                <a:gd name="T8" fmla="*/ 233 w 233"/>
                <a:gd name="T9" fmla="*/ 12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9">
                  <a:moveTo>
                    <a:pt x="233" y="121"/>
                  </a:moveTo>
                  <a:cubicBezTo>
                    <a:pt x="232" y="191"/>
                    <a:pt x="183" y="239"/>
                    <a:pt x="114" y="239"/>
                  </a:cubicBezTo>
                  <a:cubicBezTo>
                    <a:pt x="46" y="238"/>
                    <a:pt x="0" y="188"/>
                    <a:pt x="0" y="116"/>
                  </a:cubicBezTo>
                  <a:cubicBezTo>
                    <a:pt x="1" y="49"/>
                    <a:pt x="50" y="0"/>
                    <a:pt x="117" y="1"/>
                  </a:cubicBezTo>
                  <a:cubicBezTo>
                    <a:pt x="185" y="1"/>
                    <a:pt x="233" y="51"/>
                    <a:pt x="233" y="121"/>
                  </a:cubicBezTo>
                  <a:close/>
                </a:path>
              </a:pathLst>
            </a:custGeom>
            <a:solidFill>
              <a:srgbClr val="3B41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5" name="Freeform 225">
              <a:extLst>
                <a:ext uri="{FF2B5EF4-FFF2-40B4-BE49-F238E27FC236}">
                  <a16:creationId xmlns:a16="http://schemas.microsoft.com/office/drawing/2014/main" id="{13E22001-E445-FDF8-2FC6-059BD4EA4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8" y="1281"/>
              <a:ext cx="61" cy="61"/>
            </a:xfrm>
            <a:custGeom>
              <a:avLst/>
              <a:gdLst>
                <a:gd name="T0" fmla="*/ 82 w 162"/>
                <a:gd name="T1" fmla="*/ 0 h 162"/>
                <a:gd name="T2" fmla="*/ 162 w 162"/>
                <a:gd name="T3" fmla="*/ 80 h 162"/>
                <a:gd name="T4" fmla="*/ 79 w 162"/>
                <a:gd name="T5" fmla="*/ 161 h 162"/>
                <a:gd name="T6" fmla="*/ 0 w 162"/>
                <a:gd name="T7" fmla="*/ 80 h 162"/>
                <a:gd name="T8" fmla="*/ 82 w 162"/>
                <a:gd name="T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62">
                  <a:moveTo>
                    <a:pt x="82" y="0"/>
                  </a:moveTo>
                  <a:cubicBezTo>
                    <a:pt x="126" y="0"/>
                    <a:pt x="162" y="37"/>
                    <a:pt x="162" y="80"/>
                  </a:cubicBezTo>
                  <a:cubicBezTo>
                    <a:pt x="162" y="126"/>
                    <a:pt x="125" y="162"/>
                    <a:pt x="79" y="161"/>
                  </a:cubicBezTo>
                  <a:cubicBezTo>
                    <a:pt x="36" y="161"/>
                    <a:pt x="0" y="123"/>
                    <a:pt x="0" y="80"/>
                  </a:cubicBezTo>
                  <a:cubicBezTo>
                    <a:pt x="1" y="35"/>
                    <a:pt x="37" y="0"/>
                    <a:pt x="82" y="0"/>
                  </a:cubicBezTo>
                  <a:close/>
                </a:path>
              </a:pathLst>
            </a:custGeom>
            <a:solidFill>
              <a:srgbClr val="3D4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6" name="Freeform 226">
              <a:extLst>
                <a:ext uri="{FF2B5EF4-FFF2-40B4-BE49-F238E27FC236}">
                  <a16:creationId xmlns:a16="http://schemas.microsoft.com/office/drawing/2014/main" id="{57A9D1F4-2233-1C5D-244B-669ED5BEE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" y="1804"/>
              <a:ext cx="62" cy="61"/>
            </a:xfrm>
            <a:custGeom>
              <a:avLst/>
              <a:gdLst>
                <a:gd name="T0" fmla="*/ 81 w 163"/>
                <a:gd name="T1" fmla="*/ 161 h 162"/>
                <a:gd name="T2" fmla="*/ 1 w 163"/>
                <a:gd name="T3" fmla="*/ 82 h 162"/>
                <a:gd name="T4" fmla="*/ 84 w 163"/>
                <a:gd name="T5" fmla="*/ 1 h 162"/>
                <a:gd name="T6" fmla="*/ 162 w 163"/>
                <a:gd name="T7" fmla="*/ 82 h 162"/>
                <a:gd name="T8" fmla="*/ 81 w 163"/>
                <a:gd name="T9" fmla="*/ 16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2">
                  <a:moveTo>
                    <a:pt x="81" y="161"/>
                  </a:moveTo>
                  <a:cubicBezTo>
                    <a:pt x="37" y="161"/>
                    <a:pt x="0" y="125"/>
                    <a:pt x="1" y="82"/>
                  </a:cubicBezTo>
                  <a:cubicBezTo>
                    <a:pt x="1" y="36"/>
                    <a:pt x="37" y="0"/>
                    <a:pt x="84" y="1"/>
                  </a:cubicBezTo>
                  <a:cubicBezTo>
                    <a:pt x="127" y="1"/>
                    <a:pt x="163" y="38"/>
                    <a:pt x="162" y="82"/>
                  </a:cubicBezTo>
                  <a:cubicBezTo>
                    <a:pt x="162" y="127"/>
                    <a:pt x="126" y="162"/>
                    <a:pt x="81" y="161"/>
                  </a:cubicBezTo>
                  <a:close/>
                </a:path>
              </a:pathLst>
            </a:custGeom>
            <a:solidFill>
              <a:srgbClr val="3C4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7" name="Freeform 227">
              <a:extLst>
                <a:ext uri="{FF2B5EF4-FFF2-40B4-BE49-F238E27FC236}">
                  <a16:creationId xmlns:a16="http://schemas.microsoft.com/office/drawing/2014/main" id="{005F0BBE-697C-5EB3-1F59-8B4C37595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" y="1183"/>
              <a:ext cx="61" cy="61"/>
            </a:xfrm>
            <a:custGeom>
              <a:avLst/>
              <a:gdLst>
                <a:gd name="T0" fmla="*/ 83 w 163"/>
                <a:gd name="T1" fmla="*/ 1 h 164"/>
                <a:gd name="T2" fmla="*/ 162 w 163"/>
                <a:gd name="T3" fmla="*/ 84 h 164"/>
                <a:gd name="T4" fmla="*/ 79 w 163"/>
                <a:gd name="T5" fmla="*/ 162 h 164"/>
                <a:gd name="T6" fmla="*/ 1 w 163"/>
                <a:gd name="T7" fmla="*/ 79 h 164"/>
                <a:gd name="T8" fmla="*/ 83 w 163"/>
                <a:gd name="T9" fmla="*/ 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4">
                  <a:moveTo>
                    <a:pt x="83" y="1"/>
                  </a:moveTo>
                  <a:cubicBezTo>
                    <a:pt x="128" y="2"/>
                    <a:pt x="163" y="38"/>
                    <a:pt x="162" y="84"/>
                  </a:cubicBezTo>
                  <a:cubicBezTo>
                    <a:pt x="162" y="128"/>
                    <a:pt x="124" y="164"/>
                    <a:pt x="79" y="162"/>
                  </a:cubicBezTo>
                  <a:cubicBezTo>
                    <a:pt x="35" y="161"/>
                    <a:pt x="0" y="124"/>
                    <a:pt x="1" y="79"/>
                  </a:cubicBezTo>
                  <a:cubicBezTo>
                    <a:pt x="2" y="35"/>
                    <a:pt x="39" y="0"/>
                    <a:pt x="83" y="1"/>
                  </a:cubicBezTo>
                  <a:close/>
                </a:path>
              </a:pathLst>
            </a:custGeom>
            <a:solidFill>
              <a:srgbClr val="3C4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8" name="Freeform 228">
              <a:extLst>
                <a:ext uri="{FF2B5EF4-FFF2-40B4-BE49-F238E27FC236}">
                  <a16:creationId xmlns:a16="http://schemas.microsoft.com/office/drawing/2014/main" id="{92637E36-0458-18E1-721C-CAD3104C9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" y="2054"/>
              <a:ext cx="60" cy="61"/>
            </a:xfrm>
            <a:custGeom>
              <a:avLst/>
              <a:gdLst>
                <a:gd name="T0" fmla="*/ 0 w 161"/>
                <a:gd name="T1" fmla="*/ 81 h 162"/>
                <a:gd name="T2" fmla="*/ 81 w 161"/>
                <a:gd name="T3" fmla="*/ 0 h 162"/>
                <a:gd name="T4" fmla="*/ 161 w 161"/>
                <a:gd name="T5" fmla="*/ 82 h 162"/>
                <a:gd name="T6" fmla="*/ 81 w 161"/>
                <a:gd name="T7" fmla="*/ 162 h 162"/>
                <a:gd name="T8" fmla="*/ 0 w 161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62">
                  <a:moveTo>
                    <a:pt x="0" y="81"/>
                  </a:moveTo>
                  <a:cubicBezTo>
                    <a:pt x="0" y="37"/>
                    <a:pt x="36" y="0"/>
                    <a:pt x="81" y="0"/>
                  </a:cubicBezTo>
                  <a:cubicBezTo>
                    <a:pt x="126" y="1"/>
                    <a:pt x="161" y="37"/>
                    <a:pt x="161" y="82"/>
                  </a:cubicBezTo>
                  <a:cubicBezTo>
                    <a:pt x="161" y="126"/>
                    <a:pt x="126" y="162"/>
                    <a:pt x="81" y="162"/>
                  </a:cubicBezTo>
                  <a:cubicBezTo>
                    <a:pt x="36" y="162"/>
                    <a:pt x="0" y="126"/>
                    <a:pt x="0" y="81"/>
                  </a:cubicBezTo>
                  <a:close/>
                </a:path>
              </a:pathLst>
            </a:custGeom>
            <a:solidFill>
              <a:srgbClr val="3B42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9" name="Freeform 229">
              <a:extLst>
                <a:ext uri="{FF2B5EF4-FFF2-40B4-BE49-F238E27FC236}">
                  <a16:creationId xmlns:a16="http://schemas.microsoft.com/office/drawing/2014/main" id="{6ACBE62D-AB94-50D3-7FD5-84A0BBC71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2" y="1371"/>
              <a:ext cx="44" cy="56"/>
            </a:xfrm>
            <a:custGeom>
              <a:avLst/>
              <a:gdLst>
                <a:gd name="T0" fmla="*/ 48 w 117"/>
                <a:gd name="T1" fmla="*/ 1 h 149"/>
                <a:gd name="T2" fmla="*/ 92 w 117"/>
                <a:gd name="T3" fmla="*/ 65 h 149"/>
                <a:gd name="T4" fmla="*/ 94 w 117"/>
                <a:gd name="T5" fmla="*/ 76 h 149"/>
                <a:gd name="T6" fmla="*/ 71 w 117"/>
                <a:gd name="T7" fmla="*/ 144 h 149"/>
                <a:gd name="T8" fmla="*/ 16 w 117"/>
                <a:gd name="T9" fmla="*/ 140 h 149"/>
                <a:gd name="T10" fmla="*/ 4 w 117"/>
                <a:gd name="T11" fmla="*/ 122 h 149"/>
                <a:gd name="T12" fmla="*/ 24 w 117"/>
                <a:gd name="T13" fmla="*/ 115 h 149"/>
                <a:gd name="T14" fmla="*/ 63 w 117"/>
                <a:gd name="T15" fmla="*/ 118 h 149"/>
                <a:gd name="T16" fmla="*/ 78 w 117"/>
                <a:gd name="T17" fmla="*/ 104 h 149"/>
                <a:gd name="T18" fmla="*/ 65 w 117"/>
                <a:gd name="T19" fmla="*/ 89 h 149"/>
                <a:gd name="T20" fmla="*/ 40 w 117"/>
                <a:gd name="T21" fmla="*/ 85 h 149"/>
                <a:gd name="T22" fmla="*/ 26 w 117"/>
                <a:gd name="T23" fmla="*/ 71 h 149"/>
                <a:gd name="T24" fmla="*/ 39 w 117"/>
                <a:gd name="T25" fmla="*/ 59 h 149"/>
                <a:gd name="T26" fmla="*/ 63 w 117"/>
                <a:gd name="T27" fmla="*/ 55 h 149"/>
                <a:gd name="T28" fmla="*/ 73 w 117"/>
                <a:gd name="T29" fmla="*/ 40 h 149"/>
                <a:gd name="T30" fmla="*/ 61 w 117"/>
                <a:gd name="T31" fmla="*/ 28 h 149"/>
                <a:gd name="T32" fmla="*/ 26 w 117"/>
                <a:gd name="T33" fmla="*/ 31 h 149"/>
                <a:gd name="T34" fmla="*/ 6 w 117"/>
                <a:gd name="T35" fmla="*/ 26 h 149"/>
                <a:gd name="T36" fmla="*/ 18 w 117"/>
                <a:gd name="T37" fmla="*/ 7 h 149"/>
                <a:gd name="T38" fmla="*/ 48 w 117"/>
                <a:gd name="T39" fmla="*/ 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7" h="149">
                  <a:moveTo>
                    <a:pt x="48" y="1"/>
                  </a:moveTo>
                  <a:cubicBezTo>
                    <a:pt x="95" y="1"/>
                    <a:pt x="113" y="28"/>
                    <a:pt x="92" y="65"/>
                  </a:cubicBezTo>
                  <a:cubicBezTo>
                    <a:pt x="88" y="70"/>
                    <a:pt x="90" y="72"/>
                    <a:pt x="94" y="76"/>
                  </a:cubicBezTo>
                  <a:cubicBezTo>
                    <a:pt x="117" y="104"/>
                    <a:pt x="107" y="134"/>
                    <a:pt x="71" y="144"/>
                  </a:cubicBezTo>
                  <a:cubicBezTo>
                    <a:pt x="52" y="149"/>
                    <a:pt x="34" y="146"/>
                    <a:pt x="16" y="140"/>
                  </a:cubicBezTo>
                  <a:cubicBezTo>
                    <a:pt x="7" y="138"/>
                    <a:pt x="0" y="132"/>
                    <a:pt x="4" y="122"/>
                  </a:cubicBezTo>
                  <a:cubicBezTo>
                    <a:pt x="7" y="112"/>
                    <a:pt x="15" y="113"/>
                    <a:pt x="24" y="115"/>
                  </a:cubicBezTo>
                  <a:cubicBezTo>
                    <a:pt x="36" y="120"/>
                    <a:pt x="50" y="120"/>
                    <a:pt x="63" y="118"/>
                  </a:cubicBezTo>
                  <a:cubicBezTo>
                    <a:pt x="71" y="116"/>
                    <a:pt x="77" y="113"/>
                    <a:pt x="78" y="104"/>
                  </a:cubicBezTo>
                  <a:cubicBezTo>
                    <a:pt x="79" y="95"/>
                    <a:pt x="73" y="90"/>
                    <a:pt x="65" y="89"/>
                  </a:cubicBezTo>
                  <a:cubicBezTo>
                    <a:pt x="57" y="86"/>
                    <a:pt x="48" y="86"/>
                    <a:pt x="40" y="85"/>
                  </a:cubicBezTo>
                  <a:cubicBezTo>
                    <a:pt x="31" y="84"/>
                    <a:pt x="26" y="80"/>
                    <a:pt x="26" y="71"/>
                  </a:cubicBezTo>
                  <a:cubicBezTo>
                    <a:pt x="26" y="63"/>
                    <a:pt x="32" y="60"/>
                    <a:pt x="39" y="59"/>
                  </a:cubicBezTo>
                  <a:cubicBezTo>
                    <a:pt x="47" y="57"/>
                    <a:pt x="55" y="59"/>
                    <a:pt x="63" y="55"/>
                  </a:cubicBezTo>
                  <a:cubicBezTo>
                    <a:pt x="69" y="52"/>
                    <a:pt x="74" y="48"/>
                    <a:pt x="73" y="40"/>
                  </a:cubicBezTo>
                  <a:cubicBezTo>
                    <a:pt x="72" y="33"/>
                    <a:pt x="67" y="30"/>
                    <a:pt x="61" y="28"/>
                  </a:cubicBezTo>
                  <a:cubicBezTo>
                    <a:pt x="49" y="25"/>
                    <a:pt x="37" y="27"/>
                    <a:pt x="26" y="31"/>
                  </a:cubicBezTo>
                  <a:cubicBezTo>
                    <a:pt x="18" y="34"/>
                    <a:pt x="10" y="35"/>
                    <a:pt x="6" y="26"/>
                  </a:cubicBezTo>
                  <a:cubicBezTo>
                    <a:pt x="1" y="15"/>
                    <a:pt x="10" y="11"/>
                    <a:pt x="18" y="7"/>
                  </a:cubicBezTo>
                  <a:cubicBezTo>
                    <a:pt x="28" y="2"/>
                    <a:pt x="39" y="0"/>
                    <a:pt x="48" y="1"/>
                  </a:cubicBezTo>
                  <a:close/>
                </a:path>
              </a:pathLst>
            </a:custGeom>
            <a:solidFill>
              <a:srgbClr val="3D4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0" name="Freeform 230">
              <a:extLst>
                <a:ext uri="{FF2B5EF4-FFF2-40B4-BE49-F238E27FC236}">
                  <a16:creationId xmlns:a16="http://schemas.microsoft.com/office/drawing/2014/main" id="{329C9B55-CFCE-E96D-395D-9FA612392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" y="2068"/>
              <a:ext cx="26" cy="26"/>
            </a:xfrm>
            <a:custGeom>
              <a:avLst/>
              <a:gdLst>
                <a:gd name="T0" fmla="*/ 67 w 67"/>
                <a:gd name="T1" fmla="*/ 24 h 70"/>
                <a:gd name="T2" fmla="*/ 19 w 67"/>
                <a:gd name="T3" fmla="*/ 68 h 70"/>
                <a:gd name="T4" fmla="*/ 6 w 67"/>
                <a:gd name="T5" fmla="*/ 43 h 70"/>
                <a:gd name="T6" fmla="*/ 41 w 67"/>
                <a:gd name="T7" fmla="*/ 7 h 70"/>
                <a:gd name="T8" fmla="*/ 67 w 67"/>
                <a:gd name="T9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70">
                  <a:moveTo>
                    <a:pt x="67" y="24"/>
                  </a:moveTo>
                  <a:cubicBezTo>
                    <a:pt x="67" y="37"/>
                    <a:pt x="31" y="70"/>
                    <a:pt x="19" y="68"/>
                  </a:cubicBezTo>
                  <a:cubicBezTo>
                    <a:pt x="6" y="67"/>
                    <a:pt x="0" y="55"/>
                    <a:pt x="6" y="43"/>
                  </a:cubicBezTo>
                  <a:cubicBezTo>
                    <a:pt x="15" y="28"/>
                    <a:pt x="28" y="17"/>
                    <a:pt x="41" y="7"/>
                  </a:cubicBezTo>
                  <a:cubicBezTo>
                    <a:pt x="51" y="0"/>
                    <a:pt x="67" y="10"/>
                    <a:pt x="67" y="24"/>
                  </a:cubicBezTo>
                  <a:close/>
                </a:path>
              </a:pathLst>
            </a:custGeom>
            <a:solidFill>
              <a:srgbClr val="DE8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1" name="Freeform 231">
              <a:extLst>
                <a:ext uri="{FF2B5EF4-FFF2-40B4-BE49-F238E27FC236}">
                  <a16:creationId xmlns:a16="http://schemas.microsoft.com/office/drawing/2014/main" id="{CF52EB74-5586-EF89-917A-189A2AAF5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6" y="1182"/>
              <a:ext cx="26" cy="26"/>
            </a:xfrm>
            <a:custGeom>
              <a:avLst/>
              <a:gdLst>
                <a:gd name="T0" fmla="*/ 69 w 69"/>
                <a:gd name="T1" fmla="*/ 24 h 69"/>
                <a:gd name="T2" fmla="*/ 23 w 69"/>
                <a:gd name="T3" fmla="*/ 68 h 69"/>
                <a:gd name="T4" fmla="*/ 7 w 69"/>
                <a:gd name="T5" fmla="*/ 43 h 69"/>
                <a:gd name="T6" fmla="*/ 44 w 69"/>
                <a:gd name="T7" fmla="*/ 7 h 69"/>
                <a:gd name="T8" fmla="*/ 69 w 69"/>
                <a:gd name="T9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69" y="24"/>
                  </a:moveTo>
                  <a:cubicBezTo>
                    <a:pt x="68" y="34"/>
                    <a:pt x="35" y="67"/>
                    <a:pt x="23" y="68"/>
                  </a:cubicBezTo>
                  <a:cubicBezTo>
                    <a:pt x="11" y="69"/>
                    <a:pt x="0" y="53"/>
                    <a:pt x="7" y="43"/>
                  </a:cubicBezTo>
                  <a:cubicBezTo>
                    <a:pt x="17" y="29"/>
                    <a:pt x="29" y="16"/>
                    <a:pt x="44" y="7"/>
                  </a:cubicBezTo>
                  <a:cubicBezTo>
                    <a:pt x="55" y="0"/>
                    <a:pt x="69" y="10"/>
                    <a:pt x="69" y="24"/>
                  </a:cubicBezTo>
                  <a:close/>
                </a:path>
              </a:pathLst>
            </a:custGeom>
            <a:solidFill>
              <a:srgbClr val="868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2" name="Freeform 232">
              <a:extLst>
                <a:ext uri="{FF2B5EF4-FFF2-40B4-BE49-F238E27FC236}">
                  <a16:creationId xmlns:a16="http://schemas.microsoft.com/office/drawing/2014/main" id="{A2365C55-40F6-EA30-1588-103450581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" y="1406"/>
              <a:ext cx="25" cy="26"/>
            </a:xfrm>
            <a:custGeom>
              <a:avLst/>
              <a:gdLst>
                <a:gd name="T0" fmla="*/ 22 w 67"/>
                <a:gd name="T1" fmla="*/ 68 h 69"/>
                <a:gd name="T2" fmla="*/ 8 w 67"/>
                <a:gd name="T3" fmla="*/ 41 h 69"/>
                <a:gd name="T4" fmla="*/ 41 w 67"/>
                <a:gd name="T5" fmla="*/ 8 h 69"/>
                <a:gd name="T6" fmla="*/ 67 w 67"/>
                <a:gd name="T7" fmla="*/ 22 h 69"/>
                <a:gd name="T8" fmla="*/ 22 w 67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9">
                  <a:moveTo>
                    <a:pt x="22" y="68"/>
                  </a:moveTo>
                  <a:cubicBezTo>
                    <a:pt x="8" y="68"/>
                    <a:pt x="0" y="53"/>
                    <a:pt x="8" y="41"/>
                  </a:cubicBezTo>
                  <a:cubicBezTo>
                    <a:pt x="16" y="28"/>
                    <a:pt x="29" y="18"/>
                    <a:pt x="41" y="8"/>
                  </a:cubicBezTo>
                  <a:cubicBezTo>
                    <a:pt x="51" y="0"/>
                    <a:pt x="66" y="9"/>
                    <a:pt x="67" y="22"/>
                  </a:cubicBezTo>
                  <a:cubicBezTo>
                    <a:pt x="67" y="34"/>
                    <a:pt x="33" y="69"/>
                    <a:pt x="22" y="68"/>
                  </a:cubicBezTo>
                  <a:close/>
                </a:path>
              </a:pathLst>
            </a:custGeom>
            <a:solidFill>
              <a:srgbClr val="828A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3" name="Freeform 233">
              <a:extLst>
                <a:ext uri="{FF2B5EF4-FFF2-40B4-BE49-F238E27FC236}">
                  <a16:creationId xmlns:a16="http://schemas.microsoft.com/office/drawing/2014/main" id="{0767E3A8-2ECA-4961-1B92-5E35248A2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2033"/>
              <a:ext cx="26" cy="24"/>
            </a:xfrm>
            <a:custGeom>
              <a:avLst/>
              <a:gdLst>
                <a:gd name="T0" fmla="*/ 23 w 68"/>
                <a:gd name="T1" fmla="*/ 66 h 66"/>
                <a:gd name="T2" fmla="*/ 9 w 68"/>
                <a:gd name="T3" fmla="*/ 39 h 66"/>
                <a:gd name="T4" fmla="*/ 44 w 68"/>
                <a:gd name="T5" fmla="*/ 7 h 66"/>
                <a:gd name="T6" fmla="*/ 67 w 68"/>
                <a:gd name="T7" fmla="*/ 23 h 66"/>
                <a:gd name="T8" fmla="*/ 23 w 68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6">
                  <a:moveTo>
                    <a:pt x="23" y="66"/>
                  </a:moveTo>
                  <a:cubicBezTo>
                    <a:pt x="8" y="66"/>
                    <a:pt x="0" y="52"/>
                    <a:pt x="9" y="39"/>
                  </a:cubicBezTo>
                  <a:cubicBezTo>
                    <a:pt x="18" y="26"/>
                    <a:pt x="30" y="15"/>
                    <a:pt x="44" y="7"/>
                  </a:cubicBezTo>
                  <a:cubicBezTo>
                    <a:pt x="56" y="0"/>
                    <a:pt x="68" y="9"/>
                    <a:pt x="67" y="23"/>
                  </a:cubicBezTo>
                  <a:cubicBezTo>
                    <a:pt x="67" y="36"/>
                    <a:pt x="35" y="66"/>
                    <a:pt x="23" y="66"/>
                  </a:cubicBezTo>
                  <a:close/>
                </a:path>
              </a:pathLst>
            </a:custGeom>
            <a:solidFill>
              <a:srgbClr val="E08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4" name="Freeform 234">
              <a:extLst>
                <a:ext uri="{FF2B5EF4-FFF2-40B4-BE49-F238E27FC236}">
                  <a16:creationId xmlns:a16="http://schemas.microsoft.com/office/drawing/2014/main" id="{76BBBF90-F8CC-9AB8-8825-3606AFFED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1" y="1218"/>
              <a:ext cx="25" cy="25"/>
            </a:xfrm>
            <a:custGeom>
              <a:avLst/>
              <a:gdLst>
                <a:gd name="T0" fmla="*/ 67 w 67"/>
                <a:gd name="T1" fmla="*/ 23 h 67"/>
                <a:gd name="T2" fmla="*/ 22 w 67"/>
                <a:gd name="T3" fmla="*/ 67 h 67"/>
                <a:gd name="T4" fmla="*/ 7 w 67"/>
                <a:gd name="T5" fmla="*/ 43 h 67"/>
                <a:gd name="T6" fmla="*/ 42 w 67"/>
                <a:gd name="T7" fmla="*/ 7 h 67"/>
                <a:gd name="T8" fmla="*/ 67 w 67"/>
                <a:gd name="T9" fmla="*/ 2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7">
                  <a:moveTo>
                    <a:pt x="67" y="23"/>
                  </a:moveTo>
                  <a:cubicBezTo>
                    <a:pt x="66" y="35"/>
                    <a:pt x="33" y="67"/>
                    <a:pt x="22" y="67"/>
                  </a:cubicBezTo>
                  <a:cubicBezTo>
                    <a:pt x="9" y="67"/>
                    <a:pt x="0" y="55"/>
                    <a:pt x="7" y="43"/>
                  </a:cubicBezTo>
                  <a:cubicBezTo>
                    <a:pt x="15" y="28"/>
                    <a:pt x="28" y="16"/>
                    <a:pt x="42" y="7"/>
                  </a:cubicBezTo>
                  <a:cubicBezTo>
                    <a:pt x="53" y="0"/>
                    <a:pt x="67" y="10"/>
                    <a:pt x="67" y="23"/>
                  </a:cubicBezTo>
                  <a:close/>
                </a:path>
              </a:pathLst>
            </a:custGeom>
            <a:solidFill>
              <a:srgbClr val="858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5" name="Freeform 235">
              <a:extLst>
                <a:ext uri="{FF2B5EF4-FFF2-40B4-BE49-F238E27FC236}">
                  <a16:creationId xmlns:a16="http://schemas.microsoft.com/office/drawing/2014/main" id="{0DCBDF22-149B-348D-98F2-8C1DF5D35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5" y="1444"/>
              <a:ext cx="24" cy="23"/>
            </a:xfrm>
            <a:custGeom>
              <a:avLst/>
              <a:gdLst>
                <a:gd name="T0" fmla="*/ 46 w 65"/>
                <a:gd name="T1" fmla="*/ 63 h 63"/>
                <a:gd name="T2" fmla="*/ 0 w 65"/>
                <a:gd name="T3" fmla="*/ 18 h 63"/>
                <a:gd name="T4" fmla="*/ 9 w 65"/>
                <a:gd name="T5" fmla="*/ 3 h 63"/>
                <a:gd name="T6" fmla="*/ 30 w 65"/>
                <a:gd name="T7" fmla="*/ 5 h 63"/>
                <a:gd name="T8" fmla="*/ 59 w 65"/>
                <a:gd name="T9" fmla="*/ 35 h 63"/>
                <a:gd name="T10" fmla="*/ 61 w 65"/>
                <a:gd name="T11" fmla="*/ 56 h 63"/>
                <a:gd name="T12" fmla="*/ 46 w 65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63">
                  <a:moveTo>
                    <a:pt x="46" y="63"/>
                  </a:moveTo>
                  <a:cubicBezTo>
                    <a:pt x="34" y="62"/>
                    <a:pt x="0" y="29"/>
                    <a:pt x="0" y="18"/>
                  </a:cubicBezTo>
                  <a:cubicBezTo>
                    <a:pt x="0" y="11"/>
                    <a:pt x="3" y="6"/>
                    <a:pt x="9" y="3"/>
                  </a:cubicBezTo>
                  <a:cubicBezTo>
                    <a:pt x="16" y="0"/>
                    <a:pt x="24" y="0"/>
                    <a:pt x="30" y="5"/>
                  </a:cubicBezTo>
                  <a:cubicBezTo>
                    <a:pt x="40" y="15"/>
                    <a:pt x="50" y="25"/>
                    <a:pt x="59" y="35"/>
                  </a:cubicBezTo>
                  <a:cubicBezTo>
                    <a:pt x="65" y="41"/>
                    <a:pt x="64" y="49"/>
                    <a:pt x="61" y="56"/>
                  </a:cubicBezTo>
                  <a:cubicBezTo>
                    <a:pt x="57" y="62"/>
                    <a:pt x="51" y="62"/>
                    <a:pt x="46" y="63"/>
                  </a:cubicBezTo>
                  <a:close/>
                </a:path>
              </a:pathLst>
            </a:custGeom>
            <a:solidFill>
              <a:srgbClr val="868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6" name="Freeform 236">
              <a:extLst>
                <a:ext uri="{FF2B5EF4-FFF2-40B4-BE49-F238E27FC236}">
                  <a16:creationId xmlns:a16="http://schemas.microsoft.com/office/drawing/2014/main" id="{69837A5E-9D33-6004-B4D5-14C899FD7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" y="1408"/>
              <a:ext cx="26" cy="26"/>
            </a:xfrm>
            <a:custGeom>
              <a:avLst/>
              <a:gdLst>
                <a:gd name="T0" fmla="*/ 67 w 67"/>
                <a:gd name="T1" fmla="*/ 46 h 69"/>
                <a:gd name="T2" fmla="*/ 42 w 67"/>
                <a:gd name="T3" fmla="*/ 60 h 69"/>
                <a:gd name="T4" fmla="*/ 8 w 67"/>
                <a:gd name="T5" fmla="*/ 26 h 69"/>
                <a:gd name="T6" fmla="*/ 22 w 67"/>
                <a:gd name="T7" fmla="*/ 0 h 69"/>
                <a:gd name="T8" fmla="*/ 67 w 67"/>
                <a:gd name="T9" fmla="*/ 4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9">
                  <a:moveTo>
                    <a:pt x="67" y="46"/>
                  </a:moveTo>
                  <a:cubicBezTo>
                    <a:pt x="66" y="60"/>
                    <a:pt x="53" y="69"/>
                    <a:pt x="42" y="60"/>
                  </a:cubicBezTo>
                  <a:cubicBezTo>
                    <a:pt x="29" y="50"/>
                    <a:pt x="18" y="39"/>
                    <a:pt x="8" y="26"/>
                  </a:cubicBezTo>
                  <a:cubicBezTo>
                    <a:pt x="0" y="16"/>
                    <a:pt x="9" y="0"/>
                    <a:pt x="22" y="0"/>
                  </a:cubicBezTo>
                  <a:cubicBezTo>
                    <a:pt x="34" y="0"/>
                    <a:pt x="67" y="34"/>
                    <a:pt x="67" y="46"/>
                  </a:cubicBezTo>
                  <a:close/>
                </a:path>
              </a:pathLst>
            </a:custGeom>
            <a:solidFill>
              <a:srgbClr val="858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7" name="Freeform 237">
              <a:extLst>
                <a:ext uri="{FF2B5EF4-FFF2-40B4-BE49-F238E27FC236}">
                  <a16:creationId xmlns:a16="http://schemas.microsoft.com/office/drawing/2014/main" id="{1E99B510-4E0D-A570-D6B2-EE6843B15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" y="1442"/>
              <a:ext cx="26" cy="26"/>
            </a:xfrm>
            <a:custGeom>
              <a:avLst/>
              <a:gdLst>
                <a:gd name="T0" fmla="*/ 67 w 67"/>
                <a:gd name="T1" fmla="*/ 22 h 67"/>
                <a:gd name="T2" fmla="*/ 25 w 67"/>
                <a:gd name="T3" fmla="*/ 66 h 67"/>
                <a:gd name="T4" fmla="*/ 7 w 67"/>
                <a:gd name="T5" fmla="*/ 43 h 67"/>
                <a:gd name="T6" fmla="*/ 44 w 67"/>
                <a:gd name="T7" fmla="*/ 6 h 67"/>
                <a:gd name="T8" fmla="*/ 67 w 67"/>
                <a:gd name="T9" fmla="*/ 2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7">
                  <a:moveTo>
                    <a:pt x="67" y="22"/>
                  </a:moveTo>
                  <a:cubicBezTo>
                    <a:pt x="67" y="33"/>
                    <a:pt x="36" y="65"/>
                    <a:pt x="25" y="66"/>
                  </a:cubicBezTo>
                  <a:cubicBezTo>
                    <a:pt x="11" y="67"/>
                    <a:pt x="0" y="55"/>
                    <a:pt x="7" y="43"/>
                  </a:cubicBezTo>
                  <a:cubicBezTo>
                    <a:pt x="15" y="27"/>
                    <a:pt x="28" y="14"/>
                    <a:pt x="44" y="6"/>
                  </a:cubicBezTo>
                  <a:cubicBezTo>
                    <a:pt x="56" y="0"/>
                    <a:pt x="67" y="8"/>
                    <a:pt x="67" y="22"/>
                  </a:cubicBezTo>
                  <a:close/>
                </a:path>
              </a:pathLst>
            </a:custGeom>
            <a:solidFill>
              <a:srgbClr val="858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8" name="Freeform 238">
              <a:extLst>
                <a:ext uri="{FF2B5EF4-FFF2-40B4-BE49-F238E27FC236}">
                  <a16:creationId xmlns:a16="http://schemas.microsoft.com/office/drawing/2014/main" id="{2C987AAC-7C25-2664-86A7-D681E942B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2" y="2069"/>
              <a:ext cx="24" cy="26"/>
            </a:xfrm>
            <a:custGeom>
              <a:avLst/>
              <a:gdLst>
                <a:gd name="T0" fmla="*/ 19 w 64"/>
                <a:gd name="T1" fmla="*/ 0 h 69"/>
                <a:gd name="T2" fmla="*/ 63 w 64"/>
                <a:gd name="T3" fmla="*/ 46 h 69"/>
                <a:gd name="T4" fmla="*/ 38 w 64"/>
                <a:gd name="T5" fmla="*/ 61 h 69"/>
                <a:gd name="T6" fmla="*/ 5 w 64"/>
                <a:gd name="T7" fmla="*/ 29 h 69"/>
                <a:gd name="T8" fmla="*/ 4 w 64"/>
                <a:gd name="T9" fmla="*/ 9 h 69"/>
                <a:gd name="T10" fmla="*/ 19 w 64"/>
                <a:gd name="T1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69">
                  <a:moveTo>
                    <a:pt x="19" y="0"/>
                  </a:moveTo>
                  <a:cubicBezTo>
                    <a:pt x="31" y="0"/>
                    <a:pt x="64" y="35"/>
                    <a:pt x="63" y="46"/>
                  </a:cubicBezTo>
                  <a:cubicBezTo>
                    <a:pt x="63" y="60"/>
                    <a:pt x="49" y="69"/>
                    <a:pt x="38" y="61"/>
                  </a:cubicBezTo>
                  <a:cubicBezTo>
                    <a:pt x="26" y="52"/>
                    <a:pt x="15" y="41"/>
                    <a:pt x="5" y="29"/>
                  </a:cubicBezTo>
                  <a:cubicBezTo>
                    <a:pt x="0" y="24"/>
                    <a:pt x="1" y="15"/>
                    <a:pt x="4" y="9"/>
                  </a:cubicBezTo>
                  <a:cubicBezTo>
                    <a:pt x="7" y="3"/>
                    <a:pt x="12" y="0"/>
                    <a:pt x="19" y="0"/>
                  </a:cubicBezTo>
                  <a:close/>
                </a:path>
              </a:pathLst>
            </a:custGeom>
            <a:solidFill>
              <a:srgbClr val="DD88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9" name="Freeform 239">
              <a:extLst>
                <a:ext uri="{FF2B5EF4-FFF2-40B4-BE49-F238E27FC236}">
                  <a16:creationId xmlns:a16="http://schemas.microsoft.com/office/drawing/2014/main" id="{DE05B64F-5FBD-31FA-1316-0A38618A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8" y="1218"/>
              <a:ext cx="26" cy="25"/>
            </a:xfrm>
            <a:custGeom>
              <a:avLst/>
              <a:gdLst>
                <a:gd name="T0" fmla="*/ 45 w 69"/>
                <a:gd name="T1" fmla="*/ 66 h 67"/>
                <a:gd name="T2" fmla="*/ 0 w 69"/>
                <a:gd name="T3" fmla="*/ 23 h 67"/>
                <a:gd name="T4" fmla="*/ 25 w 69"/>
                <a:gd name="T5" fmla="*/ 7 h 67"/>
                <a:gd name="T6" fmla="*/ 61 w 69"/>
                <a:gd name="T7" fmla="*/ 42 h 67"/>
                <a:gd name="T8" fmla="*/ 45 w 69"/>
                <a:gd name="T9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7">
                  <a:moveTo>
                    <a:pt x="45" y="66"/>
                  </a:moveTo>
                  <a:cubicBezTo>
                    <a:pt x="35" y="66"/>
                    <a:pt x="1" y="33"/>
                    <a:pt x="0" y="23"/>
                  </a:cubicBezTo>
                  <a:cubicBezTo>
                    <a:pt x="0" y="10"/>
                    <a:pt x="15" y="0"/>
                    <a:pt x="25" y="7"/>
                  </a:cubicBezTo>
                  <a:cubicBezTo>
                    <a:pt x="40" y="16"/>
                    <a:pt x="52" y="28"/>
                    <a:pt x="61" y="42"/>
                  </a:cubicBezTo>
                  <a:cubicBezTo>
                    <a:pt x="69" y="54"/>
                    <a:pt x="59" y="67"/>
                    <a:pt x="45" y="66"/>
                  </a:cubicBezTo>
                  <a:close/>
                </a:path>
              </a:pathLst>
            </a:custGeom>
            <a:solidFill>
              <a:srgbClr val="858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0" name="Freeform 240">
              <a:extLst>
                <a:ext uri="{FF2B5EF4-FFF2-40B4-BE49-F238E27FC236}">
                  <a16:creationId xmlns:a16="http://schemas.microsoft.com/office/drawing/2014/main" id="{FD2EE1E5-8AAA-7157-3220-8A906C58D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" y="1231"/>
              <a:ext cx="20" cy="21"/>
            </a:xfrm>
            <a:custGeom>
              <a:avLst/>
              <a:gdLst>
                <a:gd name="T0" fmla="*/ 28 w 54"/>
                <a:gd name="T1" fmla="*/ 0 h 55"/>
                <a:gd name="T2" fmla="*/ 54 w 54"/>
                <a:gd name="T3" fmla="*/ 27 h 55"/>
                <a:gd name="T4" fmla="*/ 26 w 54"/>
                <a:gd name="T5" fmla="*/ 54 h 55"/>
                <a:gd name="T6" fmla="*/ 0 w 54"/>
                <a:gd name="T7" fmla="*/ 26 h 55"/>
                <a:gd name="T8" fmla="*/ 28 w 54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5">
                  <a:moveTo>
                    <a:pt x="28" y="0"/>
                  </a:moveTo>
                  <a:cubicBezTo>
                    <a:pt x="41" y="0"/>
                    <a:pt x="54" y="13"/>
                    <a:pt x="54" y="27"/>
                  </a:cubicBezTo>
                  <a:cubicBezTo>
                    <a:pt x="54" y="42"/>
                    <a:pt x="40" y="55"/>
                    <a:pt x="26" y="54"/>
                  </a:cubicBezTo>
                  <a:cubicBezTo>
                    <a:pt x="12" y="54"/>
                    <a:pt x="0" y="40"/>
                    <a:pt x="0" y="26"/>
                  </a:cubicBezTo>
                  <a:cubicBezTo>
                    <a:pt x="1" y="12"/>
                    <a:pt x="13" y="0"/>
                    <a:pt x="28" y="0"/>
                  </a:cubicBezTo>
                  <a:close/>
                </a:path>
              </a:pathLst>
            </a:custGeom>
            <a:solidFill>
              <a:srgbClr val="4047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1" name="Freeform 241">
              <a:extLst>
                <a:ext uri="{FF2B5EF4-FFF2-40B4-BE49-F238E27FC236}">
                  <a16:creationId xmlns:a16="http://schemas.microsoft.com/office/drawing/2014/main" id="{0BCD9246-A536-937E-927B-75DD417C0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" y="2034"/>
              <a:ext cx="25" cy="26"/>
            </a:xfrm>
            <a:custGeom>
              <a:avLst/>
              <a:gdLst>
                <a:gd name="T0" fmla="*/ 64 w 64"/>
                <a:gd name="T1" fmla="*/ 45 h 67"/>
                <a:gd name="T2" fmla="*/ 36 w 64"/>
                <a:gd name="T3" fmla="*/ 58 h 67"/>
                <a:gd name="T4" fmla="*/ 4 w 64"/>
                <a:gd name="T5" fmla="*/ 26 h 67"/>
                <a:gd name="T6" fmla="*/ 3 w 64"/>
                <a:gd name="T7" fmla="*/ 10 h 67"/>
                <a:gd name="T8" fmla="*/ 19 w 64"/>
                <a:gd name="T9" fmla="*/ 0 h 67"/>
                <a:gd name="T10" fmla="*/ 64 w 64"/>
                <a:gd name="T11" fmla="*/ 4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67">
                  <a:moveTo>
                    <a:pt x="64" y="45"/>
                  </a:moveTo>
                  <a:cubicBezTo>
                    <a:pt x="64" y="58"/>
                    <a:pt x="47" y="67"/>
                    <a:pt x="36" y="58"/>
                  </a:cubicBezTo>
                  <a:cubicBezTo>
                    <a:pt x="25" y="49"/>
                    <a:pt x="14" y="37"/>
                    <a:pt x="4" y="26"/>
                  </a:cubicBezTo>
                  <a:cubicBezTo>
                    <a:pt x="0" y="22"/>
                    <a:pt x="0" y="15"/>
                    <a:pt x="3" y="10"/>
                  </a:cubicBezTo>
                  <a:cubicBezTo>
                    <a:pt x="6" y="3"/>
                    <a:pt x="11" y="0"/>
                    <a:pt x="19" y="0"/>
                  </a:cubicBezTo>
                  <a:cubicBezTo>
                    <a:pt x="31" y="0"/>
                    <a:pt x="64" y="33"/>
                    <a:pt x="64" y="45"/>
                  </a:cubicBezTo>
                  <a:close/>
                </a:path>
              </a:pathLst>
            </a:custGeom>
            <a:solidFill>
              <a:srgbClr val="DA8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2" name="Freeform 242">
              <a:extLst>
                <a:ext uri="{FF2B5EF4-FFF2-40B4-BE49-F238E27FC236}">
                  <a16:creationId xmlns:a16="http://schemas.microsoft.com/office/drawing/2014/main" id="{B32ED9A0-4101-8A70-9DEA-705F23DFD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" y="1229"/>
              <a:ext cx="20" cy="20"/>
            </a:xfrm>
            <a:custGeom>
              <a:avLst/>
              <a:gdLst>
                <a:gd name="T0" fmla="*/ 54 w 54"/>
                <a:gd name="T1" fmla="*/ 26 h 53"/>
                <a:gd name="T2" fmla="*/ 27 w 54"/>
                <a:gd name="T3" fmla="*/ 53 h 53"/>
                <a:gd name="T4" fmla="*/ 0 w 54"/>
                <a:gd name="T5" fmla="*/ 27 h 53"/>
                <a:gd name="T6" fmla="*/ 27 w 54"/>
                <a:gd name="T7" fmla="*/ 0 h 53"/>
                <a:gd name="T8" fmla="*/ 54 w 54"/>
                <a:gd name="T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26"/>
                  </a:moveTo>
                  <a:cubicBezTo>
                    <a:pt x="54" y="41"/>
                    <a:pt x="41" y="53"/>
                    <a:pt x="27" y="53"/>
                  </a:cubicBezTo>
                  <a:cubicBezTo>
                    <a:pt x="12" y="53"/>
                    <a:pt x="0" y="41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1" y="0"/>
                    <a:pt x="54" y="12"/>
                    <a:pt x="54" y="26"/>
                  </a:cubicBezTo>
                  <a:close/>
                </a:path>
              </a:pathLst>
            </a:custGeom>
            <a:solidFill>
              <a:srgbClr val="3E4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3" name="Freeform 243">
              <a:extLst>
                <a:ext uri="{FF2B5EF4-FFF2-40B4-BE49-F238E27FC236}">
                  <a16:creationId xmlns:a16="http://schemas.microsoft.com/office/drawing/2014/main" id="{66FB9370-3B9E-FAB7-DB61-A72582DED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" y="1638"/>
              <a:ext cx="20" cy="20"/>
            </a:xfrm>
            <a:custGeom>
              <a:avLst/>
              <a:gdLst>
                <a:gd name="T0" fmla="*/ 26 w 53"/>
                <a:gd name="T1" fmla="*/ 0 h 54"/>
                <a:gd name="T2" fmla="*/ 53 w 53"/>
                <a:gd name="T3" fmla="*/ 27 h 54"/>
                <a:gd name="T4" fmla="*/ 27 w 53"/>
                <a:gd name="T5" fmla="*/ 53 h 54"/>
                <a:gd name="T6" fmla="*/ 0 w 53"/>
                <a:gd name="T7" fmla="*/ 27 h 54"/>
                <a:gd name="T8" fmla="*/ 26 w 5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6" y="0"/>
                  </a:moveTo>
                  <a:cubicBezTo>
                    <a:pt x="40" y="0"/>
                    <a:pt x="53" y="13"/>
                    <a:pt x="53" y="27"/>
                  </a:cubicBezTo>
                  <a:cubicBezTo>
                    <a:pt x="53" y="40"/>
                    <a:pt x="41" y="53"/>
                    <a:pt x="27" y="53"/>
                  </a:cubicBezTo>
                  <a:cubicBezTo>
                    <a:pt x="13" y="54"/>
                    <a:pt x="0" y="41"/>
                    <a:pt x="0" y="27"/>
                  </a:cubicBezTo>
                  <a:cubicBezTo>
                    <a:pt x="0" y="13"/>
                    <a:pt x="12" y="0"/>
                    <a:pt x="26" y="0"/>
                  </a:cubicBezTo>
                  <a:close/>
                </a:path>
              </a:pathLst>
            </a:custGeom>
            <a:solidFill>
              <a:srgbClr val="3D4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4" name="Freeform 244">
              <a:extLst>
                <a:ext uri="{FF2B5EF4-FFF2-40B4-BE49-F238E27FC236}">
                  <a16:creationId xmlns:a16="http://schemas.microsoft.com/office/drawing/2014/main" id="{7ADB684D-EAE4-228B-CFBE-6A2E1FFBC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" y="1238"/>
              <a:ext cx="21" cy="21"/>
            </a:xfrm>
            <a:custGeom>
              <a:avLst/>
              <a:gdLst>
                <a:gd name="T0" fmla="*/ 54 w 54"/>
                <a:gd name="T1" fmla="*/ 27 h 55"/>
                <a:gd name="T2" fmla="*/ 28 w 54"/>
                <a:gd name="T3" fmla="*/ 54 h 55"/>
                <a:gd name="T4" fmla="*/ 0 w 54"/>
                <a:gd name="T5" fmla="*/ 28 h 55"/>
                <a:gd name="T6" fmla="*/ 26 w 54"/>
                <a:gd name="T7" fmla="*/ 1 h 55"/>
                <a:gd name="T8" fmla="*/ 54 w 54"/>
                <a:gd name="T9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5">
                  <a:moveTo>
                    <a:pt x="54" y="27"/>
                  </a:moveTo>
                  <a:cubicBezTo>
                    <a:pt x="54" y="40"/>
                    <a:pt x="41" y="54"/>
                    <a:pt x="28" y="54"/>
                  </a:cubicBezTo>
                  <a:cubicBezTo>
                    <a:pt x="14" y="55"/>
                    <a:pt x="1" y="43"/>
                    <a:pt x="0" y="28"/>
                  </a:cubicBezTo>
                  <a:cubicBezTo>
                    <a:pt x="0" y="14"/>
                    <a:pt x="11" y="1"/>
                    <a:pt x="26" y="1"/>
                  </a:cubicBezTo>
                  <a:cubicBezTo>
                    <a:pt x="40" y="0"/>
                    <a:pt x="53" y="12"/>
                    <a:pt x="54" y="27"/>
                  </a:cubicBezTo>
                  <a:close/>
                </a:path>
              </a:pathLst>
            </a:custGeom>
            <a:solidFill>
              <a:srgbClr val="404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5" name="Freeform 245">
              <a:extLst>
                <a:ext uri="{FF2B5EF4-FFF2-40B4-BE49-F238E27FC236}">
                  <a16:creationId xmlns:a16="http://schemas.microsoft.com/office/drawing/2014/main" id="{75597259-ADE7-AE16-FDC5-3D92F05F5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3" y="1943"/>
              <a:ext cx="21" cy="21"/>
            </a:xfrm>
            <a:custGeom>
              <a:avLst/>
              <a:gdLst>
                <a:gd name="T0" fmla="*/ 26 w 55"/>
                <a:gd name="T1" fmla="*/ 0 h 54"/>
                <a:gd name="T2" fmla="*/ 54 w 55"/>
                <a:gd name="T3" fmla="*/ 25 h 54"/>
                <a:gd name="T4" fmla="*/ 28 w 55"/>
                <a:gd name="T5" fmla="*/ 53 h 54"/>
                <a:gd name="T6" fmla="*/ 1 w 55"/>
                <a:gd name="T7" fmla="*/ 27 h 54"/>
                <a:gd name="T8" fmla="*/ 26 w 55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26" y="0"/>
                  </a:moveTo>
                  <a:cubicBezTo>
                    <a:pt x="41" y="0"/>
                    <a:pt x="54" y="11"/>
                    <a:pt x="54" y="25"/>
                  </a:cubicBezTo>
                  <a:cubicBezTo>
                    <a:pt x="55" y="39"/>
                    <a:pt x="42" y="53"/>
                    <a:pt x="28" y="53"/>
                  </a:cubicBezTo>
                  <a:cubicBezTo>
                    <a:pt x="13" y="54"/>
                    <a:pt x="2" y="42"/>
                    <a:pt x="1" y="27"/>
                  </a:cubicBezTo>
                  <a:cubicBezTo>
                    <a:pt x="0" y="13"/>
                    <a:pt x="12" y="0"/>
                    <a:pt x="26" y="0"/>
                  </a:cubicBezTo>
                  <a:close/>
                </a:path>
              </a:pathLst>
            </a:custGeom>
            <a:solidFill>
              <a:srgbClr val="3E44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6" name="Freeform 246">
              <a:extLst>
                <a:ext uri="{FF2B5EF4-FFF2-40B4-BE49-F238E27FC236}">
                  <a16:creationId xmlns:a16="http://schemas.microsoft.com/office/drawing/2014/main" id="{6E35079F-F8E9-7323-BCC8-4567BB649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1943"/>
              <a:ext cx="20" cy="20"/>
            </a:xfrm>
            <a:custGeom>
              <a:avLst/>
              <a:gdLst>
                <a:gd name="T0" fmla="*/ 54 w 54"/>
                <a:gd name="T1" fmla="*/ 27 h 54"/>
                <a:gd name="T2" fmla="*/ 27 w 54"/>
                <a:gd name="T3" fmla="*/ 54 h 54"/>
                <a:gd name="T4" fmla="*/ 0 w 54"/>
                <a:gd name="T5" fmla="*/ 27 h 54"/>
                <a:gd name="T6" fmla="*/ 27 w 54"/>
                <a:gd name="T7" fmla="*/ 0 h 54"/>
                <a:gd name="T8" fmla="*/ 54 w 54"/>
                <a:gd name="T9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54" y="27"/>
                  </a:moveTo>
                  <a:cubicBezTo>
                    <a:pt x="54" y="41"/>
                    <a:pt x="41" y="54"/>
                    <a:pt x="27" y="54"/>
                  </a:cubicBezTo>
                  <a:cubicBezTo>
                    <a:pt x="12" y="54"/>
                    <a:pt x="0" y="41"/>
                    <a:pt x="0" y="27"/>
                  </a:cubicBezTo>
                  <a:cubicBezTo>
                    <a:pt x="0" y="13"/>
                    <a:pt x="13" y="0"/>
                    <a:pt x="27" y="0"/>
                  </a:cubicBezTo>
                  <a:cubicBezTo>
                    <a:pt x="41" y="0"/>
                    <a:pt x="54" y="13"/>
                    <a:pt x="54" y="27"/>
                  </a:cubicBezTo>
                  <a:close/>
                </a:path>
              </a:pathLst>
            </a:custGeom>
            <a:solidFill>
              <a:srgbClr val="3A4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7" name="Freeform 247">
              <a:extLst>
                <a:ext uri="{FF2B5EF4-FFF2-40B4-BE49-F238E27FC236}">
                  <a16:creationId xmlns:a16="http://schemas.microsoft.com/office/drawing/2014/main" id="{9863D6C6-34E5-BD79-0B56-01CE21DD2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" y="1233"/>
              <a:ext cx="21" cy="21"/>
            </a:xfrm>
            <a:custGeom>
              <a:avLst/>
              <a:gdLst>
                <a:gd name="T0" fmla="*/ 28 w 54"/>
                <a:gd name="T1" fmla="*/ 1 h 55"/>
                <a:gd name="T2" fmla="*/ 54 w 54"/>
                <a:gd name="T3" fmla="*/ 28 h 55"/>
                <a:gd name="T4" fmla="*/ 26 w 54"/>
                <a:gd name="T5" fmla="*/ 55 h 55"/>
                <a:gd name="T6" fmla="*/ 1 w 54"/>
                <a:gd name="T7" fmla="*/ 27 h 55"/>
                <a:gd name="T8" fmla="*/ 28 w 54"/>
                <a:gd name="T9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5">
                  <a:moveTo>
                    <a:pt x="28" y="1"/>
                  </a:moveTo>
                  <a:cubicBezTo>
                    <a:pt x="42" y="1"/>
                    <a:pt x="54" y="14"/>
                    <a:pt x="54" y="28"/>
                  </a:cubicBezTo>
                  <a:cubicBezTo>
                    <a:pt x="53" y="43"/>
                    <a:pt x="40" y="55"/>
                    <a:pt x="26" y="55"/>
                  </a:cubicBezTo>
                  <a:cubicBezTo>
                    <a:pt x="12" y="54"/>
                    <a:pt x="0" y="42"/>
                    <a:pt x="1" y="27"/>
                  </a:cubicBezTo>
                  <a:cubicBezTo>
                    <a:pt x="1" y="12"/>
                    <a:pt x="13" y="0"/>
                    <a:pt x="28" y="1"/>
                  </a:cubicBezTo>
                  <a:close/>
                </a:path>
              </a:pathLst>
            </a:custGeom>
            <a:solidFill>
              <a:srgbClr val="3E4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8" name="Freeform 248">
              <a:extLst>
                <a:ext uri="{FF2B5EF4-FFF2-40B4-BE49-F238E27FC236}">
                  <a16:creationId xmlns:a16="http://schemas.microsoft.com/office/drawing/2014/main" id="{52AA213C-D939-7B0F-067E-F43154D12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1" y="1184"/>
              <a:ext cx="25" cy="25"/>
            </a:xfrm>
            <a:custGeom>
              <a:avLst/>
              <a:gdLst>
                <a:gd name="T0" fmla="*/ 24 w 67"/>
                <a:gd name="T1" fmla="*/ 0 h 67"/>
                <a:gd name="T2" fmla="*/ 67 w 67"/>
                <a:gd name="T3" fmla="*/ 46 h 67"/>
                <a:gd name="T4" fmla="*/ 44 w 67"/>
                <a:gd name="T5" fmla="*/ 61 h 67"/>
                <a:gd name="T6" fmla="*/ 8 w 67"/>
                <a:gd name="T7" fmla="*/ 25 h 67"/>
                <a:gd name="T8" fmla="*/ 24 w 67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7">
                  <a:moveTo>
                    <a:pt x="24" y="0"/>
                  </a:moveTo>
                  <a:cubicBezTo>
                    <a:pt x="35" y="1"/>
                    <a:pt x="67" y="34"/>
                    <a:pt x="67" y="46"/>
                  </a:cubicBezTo>
                  <a:cubicBezTo>
                    <a:pt x="67" y="58"/>
                    <a:pt x="56" y="67"/>
                    <a:pt x="44" y="61"/>
                  </a:cubicBezTo>
                  <a:cubicBezTo>
                    <a:pt x="29" y="52"/>
                    <a:pt x="17" y="39"/>
                    <a:pt x="8" y="25"/>
                  </a:cubicBezTo>
                  <a:cubicBezTo>
                    <a:pt x="0" y="14"/>
                    <a:pt x="11" y="0"/>
                    <a:pt x="24" y="0"/>
                  </a:cubicBezTo>
                  <a:close/>
                </a:path>
              </a:pathLst>
            </a:custGeom>
            <a:solidFill>
              <a:srgbClr val="858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9" name="Freeform 249">
              <a:extLst>
                <a:ext uri="{FF2B5EF4-FFF2-40B4-BE49-F238E27FC236}">
                  <a16:creationId xmlns:a16="http://schemas.microsoft.com/office/drawing/2014/main" id="{B1D9D695-6422-BCAF-0F56-58100152B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1737"/>
              <a:ext cx="20" cy="20"/>
            </a:xfrm>
            <a:custGeom>
              <a:avLst/>
              <a:gdLst>
                <a:gd name="T0" fmla="*/ 54 w 54"/>
                <a:gd name="T1" fmla="*/ 27 h 53"/>
                <a:gd name="T2" fmla="*/ 27 w 54"/>
                <a:gd name="T3" fmla="*/ 52 h 53"/>
                <a:gd name="T4" fmla="*/ 1 w 54"/>
                <a:gd name="T5" fmla="*/ 26 h 53"/>
                <a:gd name="T6" fmla="*/ 28 w 54"/>
                <a:gd name="T7" fmla="*/ 0 h 53"/>
                <a:gd name="T8" fmla="*/ 54 w 54"/>
                <a:gd name="T9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27"/>
                  </a:moveTo>
                  <a:cubicBezTo>
                    <a:pt x="54" y="42"/>
                    <a:pt x="42" y="53"/>
                    <a:pt x="27" y="52"/>
                  </a:cubicBezTo>
                  <a:cubicBezTo>
                    <a:pt x="12" y="52"/>
                    <a:pt x="0" y="40"/>
                    <a:pt x="1" y="26"/>
                  </a:cubicBezTo>
                  <a:cubicBezTo>
                    <a:pt x="1" y="11"/>
                    <a:pt x="14" y="0"/>
                    <a:pt x="28" y="0"/>
                  </a:cubicBezTo>
                  <a:cubicBezTo>
                    <a:pt x="42" y="0"/>
                    <a:pt x="54" y="12"/>
                    <a:pt x="54" y="27"/>
                  </a:cubicBezTo>
                  <a:close/>
                </a:path>
              </a:pathLst>
            </a:custGeom>
            <a:solidFill>
              <a:srgbClr val="3F43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0" name="Freeform 250">
              <a:extLst>
                <a:ext uri="{FF2B5EF4-FFF2-40B4-BE49-F238E27FC236}">
                  <a16:creationId xmlns:a16="http://schemas.microsoft.com/office/drawing/2014/main" id="{4C156077-C402-563C-42FE-9158FDD7E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3" y="1444"/>
              <a:ext cx="20" cy="20"/>
            </a:xfrm>
            <a:custGeom>
              <a:avLst/>
              <a:gdLst>
                <a:gd name="T0" fmla="*/ 53 w 54"/>
                <a:gd name="T1" fmla="*/ 28 h 54"/>
                <a:gd name="T2" fmla="*/ 26 w 54"/>
                <a:gd name="T3" fmla="*/ 54 h 54"/>
                <a:gd name="T4" fmla="*/ 0 w 54"/>
                <a:gd name="T5" fmla="*/ 26 h 54"/>
                <a:gd name="T6" fmla="*/ 28 w 54"/>
                <a:gd name="T7" fmla="*/ 1 h 54"/>
                <a:gd name="T8" fmla="*/ 53 w 54"/>
                <a:gd name="T9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53" y="28"/>
                  </a:moveTo>
                  <a:cubicBezTo>
                    <a:pt x="53" y="43"/>
                    <a:pt x="41" y="54"/>
                    <a:pt x="26" y="54"/>
                  </a:cubicBezTo>
                  <a:cubicBezTo>
                    <a:pt x="11" y="53"/>
                    <a:pt x="0" y="41"/>
                    <a:pt x="0" y="26"/>
                  </a:cubicBezTo>
                  <a:cubicBezTo>
                    <a:pt x="1" y="11"/>
                    <a:pt x="13" y="0"/>
                    <a:pt x="28" y="1"/>
                  </a:cubicBezTo>
                  <a:cubicBezTo>
                    <a:pt x="43" y="1"/>
                    <a:pt x="54" y="13"/>
                    <a:pt x="53" y="28"/>
                  </a:cubicBezTo>
                  <a:close/>
                </a:path>
              </a:pathLst>
            </a:custGeom>
            <a:solidFill>
              <a:srgbClr val="3D4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1" name="Freeform 251">
              <a:extLst>
                <a:ext uri="{FF2B5EF4-FFF2-40B4-BE49-F238E27FC236}">
                  <a16:creationId xmlns:a16="http://schemas.microsoft.com/office/drawing/2014/main" id="{26AB1501-E016-65C0-63B5-ADF2B3B42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" y="2033"/>
              <a:ext cx="20" cy="20"/>
            </a:xfrm>
            <a:custGeom>
              <a:avLst/>
              <a:gdLst>
                <a:gd name="T0" fmla="*/ 0 w 53"/>
                <a:gd name="T1" fmla="*/ 27 h 53"/>
                <a:gd name="T2" fmla="*/ 26 w 53"/>
                <a:gd name="T3" fmla="*/ 0 h 53"/>
                <a:gd name="T4" fmla="*/ 53 w 53"/>
                <a:gd name="T5" fmla="*/ 27 h 53"/>
                <a:gd name="T6" fmla="*/ 26 w 53"/>
                <a:gd name="T7" fmla="*/ 53 h 53"/>
                <a:gd name="T8" fmla="*/ 0 w 53"/>
                <a:gd name="T9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0" y="27"/>
                  </a:moveTo>
                  <a:cubicBezTo>
                    <a:pt x="0" y="11"/>
                    <a:pt x="11" y="0"/>
                    <a:pt x="26" y="0"/>
                  </a:cubicBezTo>
                  <a:cubicBezTo>
                    <a:pt x="42" y="1"/>
                    <a:pt x="53" y="12"/>
                    <a:pt x="53" y="27"/>
                  </a:cubicBezTo>
                  <a:cubicBezTo>
                    <a:pt x="52" y="42"/>
                    <a:pt x="41" y="53"/>
                    <a:pt x="26" y="53"/>
                  </a:cubicBezTo>
                  <a:cubicBezTo>
                    <a:pt x="10" y="53"/>
                    <a:pt x="0" y="42"/>
                    <a:pt x="0" y="27"/>
                  </a:cubicBezTo>
                  <a:close/>
                </a:path>
              </a:pathLst>
            </a:custGeom>
            <a:solidFill>
              <a:srgbClr val="3E44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2" name="Freeform 252">
              <a:extLst>
                <a:ext uri="{FF2B5EF4-FFF2-40B4-BE49-F238E27FC236}">
                  <a16:creationId xmlns:a16="http://schemas.microsoft.com/office/drawing/2014/main" id="{403AE20D-6556-1EEC-79C9-6B6E228A9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" y="1688"/>
              <a:ext cx="20" cy="20"/>
            </a:xfrm>
            <a:custGeom>
              <a:avLst/>
              <a:gdLst>
                <a:gd name="T0" fmla="*/ 53 w 54"/>
                <a:gd name="T1" fmla="*/ 28 h 54"/>
                <a:gd name="T2" fmla="*/ 26 w 54"/>
                <a:gd name="T3" fmla="*/ 54 h 54"/>
                <a:gd name="T4" fmla="*/ 0 w 54"/>
                <a:gd name="T5" fmla="*/ 26 h 54"/>
                <a:gd name="T6" fmla="*/ 27 w 54"/>
                <a:gd name="T7" fmla="*/ 1 h 54"/>
                <a:gd name="T8" fmla="*/ 53 w 54"/>
                <a:gd name="T9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53" y="28"/>
                  </a:moveTo>
                  <a:cubicBezTo>
                    <a:pt x="53" y="42"/>
                    <a:pt x="40" y="54"/>
                    <a:pt x="26" y="54"/>
                  </a:cubicBezTo>
                  <a:cubicBezTo>
                    <a:pt x="11" y="53"/>
                    <a:pt x="0" y="41"/>
                    <a:pt x="0" y="26"/>
                  </a:cubicBezTo>
                  <a:cubicBezTo>
                    <a:pt x="1" y="11"/>
                    <a:pt x="12" y="0"/>
                    <a:pt x="27" y="1"/>
                  </a:cubicBezTo>
                  <a:cubicBezTo>
                    <a:pt x="42" y="1"/>
                    <a:pt x="54" y="13"/>
                    <a:pt x="53" y="28"/>
                  </a:cubicBezTo>
                  <a:close/>
                </a:path>
              </a:pathLst>
            </a:custGeom>
            <a:solidFill>
              <a:srgbClr val="3C4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" name="Freeform 253">
              <a:extLst>
                <a:ext uri="{FF2B5EF4-FFF2-40B4-BE49-F238E27FC236}">
                  <a16:creationId xmlns:a16="http://schemas.microsoft.com/office/drawing/2014/main" id="{1DAC5B1D-98FF-4C39-E682-E4BBF3000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" y="1972"/>
              <a:ext cx="20" cy="20"/>
            </a:xfrm>
            <a:custGeom>
              <a:avLst/>
              <a:gdLst>
                <a:gd name="T0" fmla="*/ 55 w 55"/>
                <a:gd name="T1" fmla="*/ 26 h 53"/>
                <a:gd name="T2" fmla="*/ 29 w 55"/>
                <a:gd name="T3" fmla="*/ 53 h 53"/>
                <a:gd name="T4" fmla="*/ 1 w 55"/>
                <a:gd name="T5" fmla="*/ 27 h 53"/>
                <a:gd name="T6" fmla="*/ 27 w 55"/>
                <a:gd name="T7" fmla="*/ 0 h 53"/>
                <a:gd name="T8" fmla="*/ 55 w 55"/>
                <a:gd name="T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3">
                  <a:moveTo>
                    <a:pt x="55" y="26"/>
                  </a:moveTo>
                  <a:cubicBezTo>
                    <a:pt x="55" y="40"/>
                    <a:pt x="43" y="53"/>
                    <a:pt x="29" y="53"/>
                  </a:cubicBezTo>
                  <a:cubicBezTo>
                    <a:pt x="14" y="53"/>
                    <a:pt x="2" y="42"/>
                    <a:pt x="1" y="27"/>
                  </a:cubicBezTo>
                  <a:cubicBezTo>
                    <a:pt x="0" y="13"/>
                    <a:pt x="13" y="0"/>
                    <a:pt x="27" y="0"/>
                  </a:cubicBezTo>
                  <a:cubicBezTo>
                    <a:pt x="42" y="0"/>
                    <a:pt x="54" y="11"/>
                    <a:pt x="55" y="26"/>
                  </a:cubicBezTo>
                  <a:close/>
                </a:path>
              </a:pathLst>
            </a:custGeom>
            <a:solidFill>
              <a:srgbClr val="3E4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4" name="Freeform 254">
              <a:extLst>
                <a:ext uri="{FF2B5EF4-FFF2-40B4-BE49-F238E27FC236}">
                  <a16:creationId xmlns:a16="http://schemas.microsoft.com/office/drawing/2014/main" id="{225AFA66-0250-7515-FE1E-3D3BE18C8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6" y="1272"/>
              <a:ext cx="21" cy="21"/>
            </a:xfrm>
            <a:custGeom>
              <a:avLst/>
              <a:gdLst>
                <a:gd name="T0" fmla="*/ 54 w 54"/>
                <a:gd name="T1" fmla="*/ 26 h 54"/>
                <a:gd name="T2" fmla="*/ 28 w 54"/>
                <a:gd name="T3" fmla="*/ 53 h 54"/>
                <a:gd name="T4" fmla="*/ 1 w 54"/>
                <a:gd name="T5" fmla="*/ 28 h 54"/>
                <a:gd name="T6" fmla="*/ 26 w 54"/>
                <a:gd name="T7" fmla="*/ 0 h 54"/>
                <a:gd name="T8" fmla="*/ 54 w 54"/>
                <a:gd name="T9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54" y="26"/>
                  </a:moveTo>
                  <a:cubicBezTo>
                    <a:pt x="54" y="41"/>
                    <a:pt x="43" y="53"/>
                    <a:pt x="28" y="53"/>
                  </a:cubicBezTo>
                  <a:cubicBezTo>
                    <a:pt x="13" y="54"/>
                    <a:pt x="1" y="42"/>
                    <a:pt x="1" y="28"/>
                  </a:cubicBezTo>
                  <a:cubicBezTo>
                    <a:pt x="0" y="13"/>
                    <a:pt x="11" y="1"/>
                    <a:pt x="26" y="0"/>
                  </a:cubicBezTo>
                  <a:cubicBezTo>
                    <a:pt x="41" y="0"/>
                    <a:pt x="53" y="11"/>
                    <a:pt x="54" y="26"/>
                  </a:cubicBezTo>
                  <a:close/>
                </a:path>
              </a:pathLst>
            </a:custGeom>
            <a:solidFill>
              <a:srgbClr val="3C4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5" name="Freeform 255">
              <a:extLst>
                <a:ext uri="{FF2B5EF4-FFF2-40B4-BE49-F238E27FC236}">
                  <a16:creationId xmlns:a16="http://schemas.microsoft.com/office/drawing/2014/main" id="{2C6B4D8F-75B0-8D1A-41EE-41AD27DE2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1" y="1491"/>
              <a:ext cx="20" cy="20"/>
            </a:xfrm>
            <a:custGeom>
              <a:avLst/>
              <a:gdLst>
                <a:gd name="T0" fmla="*/ 54 w 54"/>
                <a:gd name="T1" fmla="*/ 28 h 54"/>
                <a:gd name="T2" fmla="*/ 27 w 54"/>
                <a:gd name="T3" fmla="*/ 53 h 54"/>
                <a:gd name="T4" fmla="*/ 1 w 54"/>
                <a:gd name="T5" fmla="*/ 26 h 54"/>
                <a:gd name="T6" fmla="*/ 28 w 54"/>
                <a:gd name="T7" fmla="*/ 0 h 54"/>
                <a:gd name="T8" fmla="*/ 54 w 54"/>
                <a:gd name="T9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54" y="28"/>
                  </a:moveTo>
                  <a:cubicBezTo>
                    <a:pt x="54" y="42"/>
                    <a:pt x="41" y="54"/>
                    <a:pt x="27" y="53"/>
                  </a:cubicBezTo>
                  <a:cubicBezTo>
                    <a:pt x="12" y="53"/>
                    <a:pt x="0" y="41"/>
                    <a:pt x="1" y="26"/>
                  </a:cubicBezTo>
                  <a:cubicBezTo>
                    <a:pt x="1" y="11"/>
                    <a:pt x="13" y="0"/>
                    <a:pt x="28" y="0"/>
                  </a:cubicBezTo>
                  <a:cubicBezTo>
                    <a:pt x="42" y="1"/>
                    <a:pt x="54" y="13"/>
                    <a:pt x="54" y="28"/>
                  </a:cubicBezTo>
                  <a:close/>
                </a:path>
              </a:pathLst>
            </a:custGeom>
            <a:solidFill>
              <a:srgbClr val="3F4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6" name="Freeform 256">
              <a:extLst>
                <a:ext uri="{FF2B5EF4-FFF2-40B4-BE49-F238E27FC236}">
                  <a16:creationId xmlns:a16="http://schemas.microsoft.com/office/drawing/2014/main" id="{35DD1C6D-5FB4-7EE1-DACE-5A891DAB3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" y="1871"/>
              <a:ext cx="21" cy="20"/>
            </a:xfrm>
            <a:custGeom>
              <a:avLst/>
              <a:gdLst>
                <a:gd name="T0" fmla="*/ 27 w 54"/>
                <a:gd name="T1" fmla="*/ 54 h 54"/>
                <a:gd name="T2" fmla="*/ 1 w 54"/>
                <a:gd name="T3" fmla="*/ 27 h 54"/>
                <a:gd name="T4" fmla="*/ 27 w 54"/>
                <a:gd name="T5" fmla="*/ 0 h 54"/>
                <a:gd name="T6" fmla="*/ 54 w 54"/>
                <a:gd name="T7" fmla="*/ 27 h 54"/>
                <a:gd name="T8" fmla="*/ 27 w 5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54"/>
                  </a:moveTo>
                  <a:cubicBezTo>
                    <a:pt x="12" y="53"/>
                    <a:pt x="0" y="42"/>
                    <a:pt x="1" y="27"/>
                  </a:cubicBezTo>
                  <a:cubicBezTo>
                    <a:pt x="1" y="12"/>
                    <a:pt x="13" y="0"/>
                    <a:pt x="27" y="0"/>
                  </a:cubicBezTo>
                  <a:cubicBezTo>
                    <a:pt x="42" y="0"/>
                    <a:pt x="54" y="12"/>
                    <a:pt x="54" y="27"/>
                  </a:cubicBezTo>
                  <a:cubicBezTo>
                    <a:pt x="54" y="41"/>
                    <a:pt x="41" y="54"/>
                    <a:pt x="27" y="54"/>
                  </a:cubicBezTo>
                  <a:close/>
                </a:path>
              </a:pathLst>
            </a:custGeom>
            <a:solidFill>
              <a:srgbClr val="414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7" name="Freeform 257">
              <a:extLst>
                <a:ext uri="{FF2B5EF4-FFF2-40B4-BE49-F238E27FC236}">
                  <a16:creationId xmlns:a16="http://schemas.microsoft.com/office/drawing/2014/main" id="{D235A974-FDDD-3F19-0C53-00E16E49A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" y="1328"/>
              <a:ext cx="20" cy="20"/>
            </a:xfrm>
            <a:custGeom>
              <a:avLst/>
              <a:gdLst>
                <a:gd name="T0" fmla="*/ 53 w 53"/>
                <a:gd name="T1" fmla="*/ 26 h 53"/>
                <a:gd name="T2" fmla="*/ 27 w 53"/>
                <a:gd name="T3" fmla="*/ 53 h 53"/>
                <a:gd name="T4" fmla="*/ 0 w 53"/>
                <a:gd name="T5" fmla="*/ 26 h 53"/>
                <a:gd name="T6" fmla="*/ 27 w 53"/>
                <a:gd name="T7" fmla="*/ 0 h 53"/>
                <a:gd name="T8" fmla="*/ 53 w 53"/>
                <a:gd name="T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53" y="26"/>
                  </a:moveTo>
                  <a:cubicBezTo>
                    <a:pt x="53" y="41"/>
                    <a:pt x="42" y="53"/>
                    <a:pt x="27" y="53"/>
                  </a:cubicBezTo>
                  <a:cubicBezTo>
                    <a:pt x="12" y="53"/>
                    <a:pt x="1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3" y="11"/>
                    <a:pt x="53" y="26"/>
                  </a:cubicBezTo>
                  <a:close/>
                </a:path>
              </a:pathLst>
            </a:custGeom>
            <a:solidFill>
              <a:srgbClr val="3F4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8" name="Freeform 258">
              <a:extLst>
                <a:ext uri="{FF2B5EF4-FFF2-40B4-BE49-F238E27FC236}">
                  <a16:creationId xmlns:a16="http://schemas.microsoft.com/office/drawing/2014/main" id="{EA0AA8D2-FC79-21FC-788A-2A64604A0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" y="1445"/>
              <a:ext cx="20" cy="20"/>
            </a:xfrm>
            <a:custGeom>
              <a:avLst/>
              <a:gdLst>
                <a:gd name="T0" fmla="*/ 54 w 54"/>
                <a:gd name="T1" fmla="*/ 27 h 53"/>
                <a:gd name="T2" fmla="*/ 28 w 54"/>
                <a:gd name="T3" fmla="*/ 53 h 53"/>
                <a:gd name="T4" fmla="*/ 1 w 54"/>
                <a:gd name="T5" fmla="*/ 27 h 53"/>
                <a:gd name="T6" fmla="*/ 27 w 54"/>
                <a:gd name="T7" fmla="*/ 0 h 53"/>
                <a:gd name="T8" fmla="*/ 54 w 54"/>
                <a:gd name="T9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27"/>
                  </a:moveTo>
                  <a:cubicBezTo>
                    <a:pt x="54" y="41"/>
                    <a:pt x="42" y="53"/>
                    <a:pt x="28" y="53"/>
                  </a:cubicBezTo>
                  <a:cubicBezTo>
                    <a:pt x="14" y="53"/>
                    <a:pt x="1" y="41"/>
                    <a:pt x="1" y="27"/>
                  </a:cubicBezTo>
                  <a:cubicBezTo>
                    <a:pt x="0" y="13"/>
                    <a:pt x="13" y="0"/>
                    <a:pt x="27" y="0"/>
                  </a:cubicBezTo>
                  <a:cubicBezTo>
                    <a:pt x="42" y="0"/>
                    <a:pt x="54" y="12"/>
                    <a:pt x="54" y="27"/>
                  </a:cubicBezTo>
                  <a:close/>
                </a:path>
              </a:pathLst>
            </a:custGeom>
            <a:solidFill>
              <a:srgbClr val="3E4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9" name="Freeform 259">
              <a:extLst>
                <a:ext uri="{FF2B5EF4-FFF2-40B4-BE49-F238E27FC236}">
                  <a16:creationId xmlns:a16="http://schemas.microsoft.com/office/drawing/2014/main" id="{B858FC97-C05E-7A3C-3BD7-C9EEF333C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7" y="1402"/>
              <a:ext cx="20" cy="21"/>
            </a:xfrm>
            <a:custGeom>
              <a:avLst/>
              <a:gdLst>
                <a:gd name="T0" fmla="*/ 27 w 53"/>
                <a:gd name="T1" fmla="*/ 53 h 54"/>
                <a:gd name="T2" fmla="*/ 0 w 53"/>
                <a:gd name="T3" fmla="*/ 28 h 54"/>
                <a:gd name="T4" fmla="*/ 25 w 53"/>
                <a:gd name="T5" fmla="*/ 0 h 54"/>
                <a:gd name="T6" fmla="*/ 53 w 53"/>
                <a:gd name="T7" fmla="*/ 26 h 54"/>
                <a:gd name="T8" fmla="*/ 27 w 53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7" y="53"/>
                  </a:moveTo>
                  <a:cubicBezTo>
                    <a:pt x="12" y="54"/>
                    <a:pt x="0" y="43"/>
                    <a:pt x="0" y="28"/>
                  </a:cubicBezTo>
                  <a:cubicBezTo>
                    <a:pt x="0" y="12"/>
                    <a:pt x="10" y="1"/>
                    <a:pt x="25" y="0"/>
                  </a:cubicBezTo>
                  <a:cubicBezTo>
                    <a:pt x="40" y="0"/>
                    <a:pt x="52" y="11"/>
                    <a:pt x="53" y="26"/>
                  </a:cubicBezTo>
                  <a:cubicBezTo>
                    <a:pt x="53" y="41"/>
                    <a:pt x="42" y="53"/>
                    <a:pt x="27" y="53"/>
                  </a:cubicBezTo>
                  <a:close/>
                </a:path>
              </a:pathLst>
            </a:custGeom>
            <a:solidFill>
              <a:srgbClr val="3F4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0" name="Freeform 260">
              <a:extLst>
                <a:ext uri="{FF2B5EF4-FFF2-40B4-BE49-F238E27FC236}">
                  <a16:creationId xmlns:a16="http://schemas.microsoft.com/office/drawing/2014/main" id="{D9DB9CD0-4924-4203-5204-3E24F7DEE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8" y="1909"/>
              <a:ext cx="20" cy="20"/>
            </a:xfrm>
            <a:custGeom>
              <a:avLst/>
              <a:gdLst>
                <a:gd name="T0" fmla="*/ 53 w 53"/>
                <a:gd name="T1" fmla="*/ 26 h 54"/>
                <a:gd name="T2" fmla="*/ 27 w 53"/>
                <a:gd name="T3" fmla="*/ 53 h 54"/>
                <a:gd name="T4" fmla="*/ 0 w 53"/>
                <a:gd name="T5" fmla="*/ 28 h 54"/>
                <a:gd name="T6" fmla="*/ 26 w 53"/>
                <a:gd name="T7" fmla="*/ 1 h 54"/>
                <a:gd name="T8" fmla="*/ 53 w 53"/>
                <a:gd name="T9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53" y="26"/>
                  </a:moveTo>
                  <a:cubicBezTo>
                    <a:pt x="53" y="41"/>
                    <a:pt x="41" y="53"/>
                    <a:pt x="27" y="53"/>
                  </a:cubicBezTo>
                  <a:cubicBezTo>
                    <a:pt x="12" y="54"/>
                    <a:pt x="0" y="42"/>
                    <a:pt x="0" y="28"/>
                  </a:cubicBezTo>
                  <a:cubicBezTo>
                    <a:pt x="0" y="12"/>
                    <a:pt x="10" y="1"/>
                    <a:pt x="26" y="1"/>
                  </a:cubicBezTo>
                  <a:cubicBezTo>
                    <a:pt x="40" y="0"/>
                    <a:pt x="53" y="12"/>
                    <a:pt x="53" y="26"/>
                  </a:cubicBezTo>
                  <a:close/>
                </a:path>
              </a:pathLst>
            </a:custGeom>
            <a:solidFill>
              <a:srgbClr val="4043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1" name="Freeform 261">
              <a:extLst>
                <a:ext uri="{FF2B5EF4-FFF2-40B4-BE49-F238E27FC236}">
                  <a16:creationId xmlns:a16="http://schemas.microsoft.com/office/drawing/2014/main" id="{65CD7FE9-D30A-0984-9720-459B8027A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1587"/>
              <a:ext cx="20" cy="21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1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cubicBezTo>
                    <a:pt x="41" y="0"/>
                    <a:pt x="53" y="12"/>
                    <a:pt x="54" y="27"/>
                  </a:cubicBezTo>
                  <a:cubicBezTo>
                    <a:pt x="54" y="42"/>
                    <a:pt x="42" y="53"/>
                    <a:pt x="27" y="54"/>
                  </a:cubicBezTo>
                  <a:cubicBezTo>
                    <a:pt x="12" y="54"/>
                    <a:pt x="0" y="42"/>
                    <a:pt x="1" y="27"/>
                  </a:cubicBezTo>
                  <a:cubicBezTo>
                    <a:pt x="1" y="13"/>
                    <a:pt x="13" y="0"/>
                    <a:pt x="27" y="0"/>
                  </a:cubicBezTo>
                  <a:close/>
                </a:path>
              </a:pathLst>
            </a:custGeom>
            <a:solidFill>
              <a:srgbClr val="3F42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2" name="Freeform 262">
              <a:extLst>
                <a:ext uri="{FF2B5EF4-FFF2-40B4-BE49-F238E27FC236}">
                  <a16:creationId xmlns:a16="http://schemas.microsoft.com/office/drawing/2014/main" id="{B0D588CB-C1BA-164B-217E-949058864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" y="1284"/>
              <a:ext cx="20" cy="20"/>
            </a:xfrm>
            <a:custGeom>
              <a:avLst/>
              <a:gdLst>
                <a:gd name="T0" fmla="*/ 28 w 54"/>
                <a:gd name="T1" fmla="*/ 53 h 54"/>
                <a:gd name="T2" fmla="*/ 1 w 54"/>
                <a:gd name="T3" fmla="*/ 27 h 54"/>
                <a:gd name="T4" fmla="*/ 27 w 54"/>
                <a:gd name="T5" fmla="*/ 1 h 54"/>
                <a:gd name="T6" fmla="*/ 54 w 54"/>
                <a:gd name="T7" fmla="*/ 26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13" y="54"/>
                    <a:pt x="1" y="42"/>
                    <a:pt x="1" y="27"/>
                  </a:cubicBezTo>
                  <a:cubicBezTo>
                    <a:pt x="0" y="13"/>
                    <a:pt x="12" y="1"/>
                    <a:pt x="27" y="1"/>
                  </a:cubicBezTo>
                  <a:cubicBezTo>
                    <a:pt x="42" y="0"/>
                    <a:pt x="53" y="11"/>
                    <a:pt x="54" y="26"/>
                  </a:cubicBezTo>
                  <a:cubicBezTo>
                    <a:pt x="54" y="42"/>
                    <a:pt x="43" y="53"/>
                    <a:pt x="28" y="53"/>
                  </a:cubicBezTo>
                  <a:close/>
                </a:path>
              </a:pathLst>
            </a:custGeom>
            <a:solidFill>
              <a:srgbClr val="3E4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3" name="Freeform 263">
              <a:extLst>
                <a:ext uri="{FF2B5EF4-FFF2-40B4-BE49-F238E27FC236}">
                  <a16:creationId xmlns:a16="http://schemas.microsoft.com/office/drawing/2014/main" id="{69E5F13D-CCA7-69D9-BB37-5D81E8DE2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" y="1587"/>
              <a:ext cx="20" cy="21"/>
            </a:xfrm>
            <a:custGeom>
              <a:avLst/>
              <a:gdLst>
                <a:gd name="T0" fmla="*/ 53 w 53"/>
                <a:gd name="T1" fmla="*/ 28 h 55"/>
                <a:gd name="T2" fmla="*/ 26 w 53"/>
                <a:gd name="T3" fmla="*/ 55 h 55"/>
                <a:gd name="T4" fmla="*/ 0 w 53"/>
                <a:gd name="T5" fmla="*/ 28 h 55"/>
                <a:gd name="T6" fmla="*/ 26 w 53"/>
                <a:gd name="T7" fmla="*/ 1 h 55"/>
                <a:gd name="T8" fmla="*/ 53 w 53"/>
                <a:gd name="T9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5">
                  <a:moveTo>
                    <a:pt x="53" y="28"/>
                  </a:moveTo>
                  <a:cubicBezTo>
                    <a:pt x="53" y="42"/>
                    <a:pt x="40" y="55"/>
                    <a:pt x="26" y="55"/>
                  </a:cubicBezTo>
                  <a:cubicBezTo>
                    <a:pt x="11" y="55"/>
                    <a:pt x="0" y="43"/>
                    <a:pt x="0" y="28"/>
                  </a:cubicBezTo>
                  <a:cubicBezTo>
                    <a:pt x="0" y="13"/>
                    <a:pt x="12" y="0"/>
                    <a:pt x="26" y="1"/>
                  </a:cubicBezTo>
                  <a:cubicBezTo>
                    <a:pt x="40" y="1"/>
                    <a:pt x="53" y="14"/>
                    <a:pt x="53" y="28"/>
                  </a:cubicBezTo>
                  <a:close/>
                </a:path>
              </a:pathLst>
            </a:custGeom>
            <a:solidFill>
              <a:srgbClr val="3F4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4" name="Freeform 264">
              <a:extLst>
                <a:ext uri="{FF2B5EF4-FFF2-40B4-BE49-F238E27FC236}">
                  <a16:creationId xmlns:a16="http://schemas.microsoft.com/office/drawing/2014/main" id="{5C6BC9AA-8E8A-4494-9EBC-6A24C7B0B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1784"/>
              <a:ext cx="21" cy="20"/>
            </a:xfrm>
            <a:custGeom>
              <a:avLst/>
              <a:gdLst>
                <a:gd name="T0" fmla="*/ 26 w 54"/>
                <a:gd name="T1" fmla="*/ 0 h 55"/>
                <a:gd name="T2" fmla="*/ 53 w 54"/>
                <a:gd name="T3" fmla="*/ 26 h 55"/>
                <a:gd name="T4" fmla="*/ 28 w 54"/>
                <a:gd name="T5" fmla="*/ 54 h 55"/>
                <a:gd name="T6" fmla="*/ 0 w 54"/>
                <a:gd name="T7" fmla="*/ 28 h 55"/>
                <a:gd name="T8" fmla="*/ 26 w 54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5">
                  <a:moveTo>
                    <a:pt x="26" y="0"/>
                  </a:moveTo>
                  <a:cubicBezTo>
                    <a:pt x="40" y="0"/>
                    <a:pt x="53" y="11"/>
                    <a:pt x="53" y="26"/>
                  </a:cubicBezTo>
                  <a:cubicBezTo>
                    <a:pt x="54" y="40"/>
                    <a:pt x="43" y="53"/>
                    <a:pt x="28" y="54"/>
                  </a:cubicBezTo>
                  <a:cubicBezTo>
                    <a:pt x="13" y="55"/>
                    <a:pt x="1" y="43"/>
                    <a:pt x="0" y="28"/>
                  </a:cubicBezTo>
                  <a:cubicBezTo>
                    <a:pt x="0" y="14"/>
                    <a:pt x="11" y="1"/>
                    <a:pt x="26" y="0"/>
                  </a:cubicBezTo>
                  <a:close/>
                </a:path>
              </a:pathLst>
            </a:custGeom>
            <a:solidFill>
              <a:srgbClr val="3B4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5" name="Freeform 265">
              <a:extLst>
                <a:ext uri="{FF2B5EF4-FFF2-40B4-BE49-F238E27FC236}">
                  <a16:creationId xmlns:a16="http://schemas.microsoft.com/office/drawing/2014/main" id="{2042BE10-9C13-4EF9-D3C7-487EB58D5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1538"/>
              <a:ext cx="20" cy="21"/>
            </a:xfrm>
            <a:custGeom>
              <a:avLst/>
              <a:gdLst>
                <a:gd name="T0" fmla="*/ 54 w 54"/>
                <a:gd name="T1" fmla="*/ 28 h 55"/>
                <a:gd name="T2" fmla="*/ 27 w 54"/>
                <a:gd name="T3" fmla="*/ 54 h 55"/>
                <a:gd name="T4" fmla="*/ 1 w 54"/>
                <a:gd name="T5" fmla="*/ 27 h 55"/>
                <a:gd name="T6" fmla="*/ 28 w 54"/>
                <a:gd name="T7" fmla="*/ 0 h 55"/>
                <a:gd name="T8" fmla="*/ 54 w 54"/>
                <a:gd name="T9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5">
                  <a:moveTo>
                    <a:pt x="54" y="28"/>
                  </a:moveTo>
                  <a:cubicBezTo>
                    <a:pt x="53" y="42"/>
                    <a:pt x="41" y="55"/>
                    <a:pt x="27" y="54"/>
                  </a:cubicBezTo>
                  <a:cubicBezTo>
                    <a:pt x="13" y="54"/>
                    <a:pt x="0" y="41"/>
                    <a:pt x="1" y="27"/>
                  </a:cubicBezTo>
                  <a:cubicBezTo>
                    <a:pt x="1" y="13"/>
                    <a:pt x="14" y="0"/>
                    <a:pt x="28" y="0"/>
                  </a:cubicBezTo>
                  <a:cubicBezTo>
                    <a:pt x="42" y="1"/>
                    <a:pt x="54" y="13"/>
                    <a:pt x="54" y="28"/>
                  </a:cubicBezTo>
                  <a:close/>
                </a:path>
              </a:pathLst>
            </a:custGeom>
            <a:solidFill>
              <a:srgbClr val="3E4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6" name="Freeform 266">
              <a:extLst>
                <a:ext uri="{FF2B5EF4-FFF2-40B4-BE49-F238E27FC236}">
                  <a16:creationId xmlns:a16="http://schemas.microsoft.com/office/drawing/2014/main" id="{4F4737AD-C9B8-623B-883F-B6EC6109D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" y="1638"/>
              <a:ext cx="21" cy="20"/>
            </a:xfrm>
            <a:custGeom>
              <a:avLst/>
              <a:gdLst>
                <a:gd name="T0" fmla="*/ 27 w 54"/>
                <a:gd name="T1" fmla="*/ 53 h 53"/>
                <a:gd name="T2" fmla="*/ 0 w 54"/>
                <a:gd name="T3" fmla="*/ 27 h 53"/>
                <a:gd name="T4" fmla="*/ 27 w 54"/>
                <a:gd name="T5" fmla="*/ 0 h 53"/>
                <a:gd name="T6" fmla="*/ 53 w 54"/>
                <a:gd name="T7" fmla="*/ 26 h 53"/>
                <a:gd name="T8" fmla="*/ 27 w 54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53"/>
                  </a:moveTo>
                  <a:cubicBezTo>
                    <a:pt x="13" y="53"/>
                    <a:pt x="0" y="41"/>
                    <a:pt x="0" y="27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41" y="0"/>
                    <a:pt x="53" y="11"/>
                    <a:pt x="53" y="26"/>
                  </a:cubicBezTo>
                  <a:cubicBezTo>
                    <a:pt x="54" y="41"/>
                    <a:pt x="41" y="53"/>
                    <a:pt x="27" y="53"/>
                  </a:cubicBezTo>
                  <a:close/>
                </a:path>
              </a:pathLst>
            </a:custGeom>
            <a:solidFill>
              <a:srgbClr val="3E4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7" name="Freeform 267">
              <a:extLst>
                <a:ext uri="{FF2B5EF4-FFF2-40B4-BE49-F238E27FC236}">
                  <a16:creationId xmlns:a16="http://schemas.microsoft.com/office/drawing/2014/main" id="{7EF88558-F9D2-5F2E-38CF-804B49302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2027"/>
              <a:ext cx="20" cy="19"/>
            </a:xfrm>
            <a:custGeom>
              <a:avLst/>
              <a:gdLst>
                <a:gd name="T0" fmla="*/ 53 w 54"/>
                <a:gd name="T1" fmla="*/ 27 h 53"/>
                <a:gd name="T2" fmla="*/ 27 w 54"/>
                <a:gd name="T3" fmla="*/ 53 h 53"/>
                <a:gd name="T4" fmla="*/ 0 w 54"/>
                <a:gd name="T5" fmla="*/ 27 h 53"/>
                <a:gd name="T6" fmla="*/ 27 w 54"/>
                <a:gd name="T7" fmla="*/ 0 h 53"/>
                <a:gd name="T8" fmla="*/ 53 w 54"/>
                <a:gd name="T9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3" y="27"/>
                  </a:moveTo>
                  <a:cubicBezTo>
                    <a:pt x="53" y="42"/>
                    <a:pt x="41" y="53"/>
                    <a:pt x="27" y="53"/>
                  </a:cubicBezTo>
                  <a:cubicBezTo>
                    <a:pt x="12" y="53"/>
                    <a:pt x="0" y="41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3" y="27"/>
                  </a:cubicBezTo>
                  <a:close/>
                </a:path>
              </a:pathLst>
            </a:custGeom>
            <a:solidFill>
              <a:srgbClr val="404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8" name="Freeform 268">
              <a:extLst>
                <a:ext uri="{FF2B5EF4-FFF2-40B4-BE49-F238E27FC236}">
                  <a16:creationId xmlns:a16="http://schemas.microsoft.com/office/drawing/2014/main" id="{9D68BA25-36AA-89AB-6DEE-B7AFFF638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" y="1538"/>
              <a:ext cx="21" cy="21"/>
            </a:xfrm>
            <a:custGeom>
              <a:avLst/>
              <a:gdLst>
                <a:gd name="T0" fmla="*/ 27 w 55"/>
                <a:gd name="T1" fmla="*/ 1 h 54"/>
                <a:gd name="T2" fmla="*/ 55 w 55"/>
                <a:gd name="T3" fmla="*/ 26 h 54"/>
                <a:gd name="T4" fmla="*/ 28 w 55"/>
                <a:gd name="T5" fmla="*/ 54 h 54"/>
                <a:gd name="T6" fmla="*/ 1 w 55"/>
                <a:gd name="T7" fmla="*/ 28 h 54"/>
                <a:gd name="T8" fmla="*/ 27 w 55"/>
                <a:gd name="T9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27" y="1"/>
                  </a:moveTo>
                  <a:cubicBezTo>
                    <a:pt x="42" y="0"/>
                    <a:pt x="54" y="12"/>
                    <a:pt x="55" y="26"/>
                  </a:cubicBezTo>
                  <a:cubicBezTo>
                    <a:pt x="55" y="41"/>
                    <a:pt x="43" y="53"/>
                    <a:pt x="28" y="54"/>
                  </a:cubicBezTo>
                  <a:cubicBezTo>
                    <a:pt x="14" y="54"/>
                    <a:pt x="1" y="43"/>
                    <a:pt x="1" y="28"/>
                  </a:cubicBezTo>
                  <a:cubicBezTo>
                    <a:pt x="0" y="14"/>
                    <a:pt x="12" y="1"/>
                    <a:pt x="27" y="1"/>
                  </a:cubicBezTo>
                  <a:close/>
                </a:path>
              </a:pathLst>
            </a:custGeom>
            <a:solidFill>
              <a:srgbClr val="3C4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9" name="Freeform 269">
              <a:extLst>
                <a:ext uri="{FF2B5EF4-FFF2-40B4-BE49-F238E27FC236}">
                  <a16:creationId xmlns:a16="http://schemas.microsoft.com/office/drawing/2014/main" id="{F1BDC4DB-7510-1F31-CBBE-8198F711D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" y="2014"/>
              <a:ext cx="21" cy="20"/>
            </a:xfrm>
            <a:custGeom>
              <a:avLst/>
              <a:gdLst>
                <a:gd name="T0" fmla="*/ 29 w 55"/>
                <a:gd name="T1" fmla="*/ 0 h 54"/>
                <a:gd name="T2" fmla="*/ 54 w 55"/>
                <a:gd name="T3" fmla="*/ 28 h 54"/>
                <a:gd name="T4" fmla="*/ 27 w 55"/>
                <a:gd name="T5" fmla="*/ 54 h 54"/>
                <a:gd name="T6" fmla="*/ 1 w 55"/>
                <a:gd name="T7" fmla="*/ 26 h 54"/>
                <a:gd name="T8" fmla="*/ 29 w 55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29" y="0"/>
                  </a:moveTo>
                  <a:cubicBezTo>
                    <a:pt x="43" y="1"/>
                    <a:pt x="55" y="13"/>
                    <a:pt x="54" y="28"/>
                  </a:cubicBezTo>
                  <a:cubicBezTo>
                    <a:pt x="54" y="41"/>
                    <a:pt x="41" y="54"/>
                    <a:pt x="27" y="54"/>
                  </a:cubicBezTo>
                  <a:cubicBezTo>
                    <a:pt x="13" y="54"/>
                    <a:pt x="0" y="40"/>
                    <a:pt x="1" y="26"/>
                  </a:cubicBezTo>
                  <a:cubicBezTo>
                    <a:pt x="2" y="11"/>
                    <a:pt x="14" y="0"/>
                    <a:pt x="29" y="0"/>
                  </a:cubicBezTo>
                  <a:close/>
                </a:path>
              </a:pathLst>
            </a:custGeom>
            <a:solidFill>
              <a:srgbClr val="3F4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0" name="Freeform 270">
              <a:extLst>
                <a:ext uri="{FF2B5EF4-FFF2-40B4-BE49-F238E27FC236}">
                  <a16:creationId xmlns:a16="http://schemas.microsoft.com/office/drawing/2014/main" id="{95079C66-5131-04E5-7453-CAB5ABBA5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5" y="1261"/>
              <a:ext cx="20" cy="21"/>
            </a:xfrm>
            <a:custGeom>
              <a:avLst/>
              <a:gdLst>
                <a:gd name="T0" fmla="*/ 53 w 53"/>
                <a:gd name="T1" fmla="*/ 27 h 54"/>
                <a:gd name="T2" fmla="*/ 27 w 53"/>
                <a:gd name="T3" fmla="*/ 54 h 54"/>
                <a:gd name="T4" fmla="*/ 0 w 53"/>
                <a:gd name="T5" fmla="*/ 27 h 54"/>
                <a:gd name="T6" fmla="*/ 27 w 53"/>
                <a:gd name="T7" fmla="*/ 1 h 54"/>
                <a:gd name="T8" fmla="*/ 53 w 53"/>
                <a:gd name="T9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53" y="27"/>
                  </a:moveTo>
                  <a:cubicBezTo>
                    <a:pt x="53" y="42"/>
                    <a:pt x="41" y="54"/>
                    <a:pt x="27" y="54"/>
                  </a:cubicBezTo>
                  <a:cubicBezTo>
                    <a:pt x="13" y="54"/>
                    <a:pt x="0" y="41"/>
                    <a:pt x="0" y="27"/>
                  </a:cubicBezTo>
                  <a:cubicBezTo>
                    <a:pt x="0" y="13"/>
                    <a:pt x="12" y="1"/>
                    <a:pt x="27" y="1"/>
                  </a:cubicBezTo>
                  <a:cubicBezTo>
                    <a:pt x="41" y="0"/>
                    <a:pt x="53" y="13"/>
                    <a:pt x="53" y="27"/>
                  </a:cubicBezTo>
                  <a:close/>
                </a:path>
              </a:pathLst>
            </a:custGeom>
            <a:solidFill>
              <a:srgbClr val="3E4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1" name="Freeform 271">
              <a:extLst>
                <a:ext uri="{FF2B5EF4-FFF2-40B4-BE49-F238E27FC236}">
                  <a16:creationId xmlns:a16="http://schemas.microsoft.com/office/drawing/2014/main" id="{81B1B867-3C5F-0C04-CCF0-0961957A9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" y="1829"/>
              <a:ext cx="20" cy="20"/>
            </a:xfrm>
            <a:custGeom>
              <a:avLst/>
              <a:gdLst>
                <a:gd name="T0" fmla="*/ 26 w 53"/>
                <a:gd name="T1" fmla="*/ 54 h 54"/>
                <a:gd name="T2" fmla="*/ 0 w 53"/>
                <a:gd name="T3" fmla="*/ 27 h 54"/>
                <a:gd name="T4" fmla="*/ 26 w 53"/>
                <a:gd name="T5" fmla="*/ 1 h 54"/>
                <a:gd name="T6" fmla="*/ 52 w 53"/>
                <a:gd name="T7" fmla="*/ 28 h 54"/>
                <a:gd name="T8" fmla="*/ 26 w 53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6" y="54"/>
                  </a:moveTo>
                  <a:cubicBezTo>
                    <a:pt x="11" y="54"/>
                    <a:pt x="0" y="42"/>
                    <a:pt x="0" y="27"/>
                  </a:cubicBezTo>
                  <a:cubicBezTo>
                    <a:pt x="0" y="12"/>
                    <a:pt x="12" y="0"/>
                    <a:pt x="26" y="1"/>
                  </a:cubicBezTo>
                  <a:cubicBezTo>
                    <a:pt x="41" y="1"/>
                    <a:pt x="53" y="13"/>
                    <a:pt x="52" y="28"/>
                  </a:cubicBezTo>
                  <a:cubicBezTo>
                    <a:pt x="52" y="42"/>
                    <a:pt x="40" y="54"/>
                    <a:pt x="26" y="54"/>
                  </a:cubicBezTo>
                  <a:close/>
                </a:path>
              </a:pathLst>
            </a:custGeom>
            <a:solidFill>
              <a:srgbClr val="3D4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2" name="Freeform 272">
              <a:extLst>
                <a:ext uri="{FF2B5EF4-FFF2-40B4-BE49-F238E27FC236}">
                  <a16:creationId xmlns:a16="http://schemas.microsoft.com/office/drawing/2014/main" id="{41D726C5-74DA-DA93-F41C-F916B7E05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1996"/>
              <a:ext cx="20" cy="20"/>
            </a:xfrm>
            <a:custGeom>
              <a:avLst/>
              <a:gdLst>
                <a:gd name="T0" fmla="*/ 25 w 53"/>
                <a:gd name="T1" fmla="*/ 54 h 54"/>
                <a:gd name="T2" fmla="*/ 0 w 53"/>
                <a:gd name="T3" fmla="*/ 27 h 54"/>
                <a:gd name="T4" fmla="*/ 27 w 53"/>
                <a:gd name="T5" fmla="*/ 1 h 54"/>
                <a:gd name="T6" fmla="*/ 53 w 53"/>
                <a:gd name="T7" fmla="*/ 28 h 54"/>
                <a:gd name="T8" fmla="*/ 25 w 53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5" y="54"/>
                  </a:moveTo>
                  <a:cubicBezTo>
                    <a:pt x="11" y="54"/>
                    <a:pt x="0" y="42"/>
                    <a:pt x="0" y="27"/>
                  </a:cubicBezTo>
                  <a:cubicBezTo>
                    <a:pt x="0" y="11"/>
                    <a:pt x="11" y="0"/>
                    <a:pt x="27" y="1"/>
                  </a:cubicBezTo>
                  <a:cubicBezTo>
                    <a:pt x="41" y="1"/>
                    <a:pt x="53" y="13"/>
                    <a:pt x="53" y="28"/>
                  </a:cubicBezTo>
                  <a:cubicBezTo>
                    <a:pt x="52" y="42"/>
                    <a:pt x="40" y="54"/>
                    <a:pt x="25" y="54"/>
                  </a:cubicBezTo>
                  <a:close/>
                </a:path>
              </a:pathLst>
            </a:custGeom>
            <a:solidFill>
              <a:srgbClr val="3E4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3" name="Freeform 273">
              <a:extLst>
                <a:ext uri="{FF2B5EF4-FFF2-40B4-BE49-F238E27FC236}">
                  <a16:creationId xmlns:a16="http://schemas.microsoft.com/office/drawing/2014/main" id="{4805B4FD-421C-4A9A-A480-EC4E10443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" y="1491"/>
              <a:ext cx="21" cy="20"/>
            </a:xfrm>
            <a:custGeom>
              <a:avLst/>
              <a:gdLst>
                <a:gd name="T0" fmla="*/ 28 w 55"/>
                <a:gd name="T1" fmla="*/ 53 h 53"/>
                <a:gd name="T2" fmla="*/ 1 w 55"/>
                <a:gd name="T3" fmla="*/ 27 h 53"/>
                <a:gd name="T4" fmla="*/ 27 w 55"/>
                <a:gd name="T5" fmla="*/ 0 h 53"/>
                <a:gd name="T6" fmla="*/ 55 w 55"/>
                <a:gd name="T7" fmla="*/ 26 h 53"/>
                <a:gd name="T8" fmla="*/ 28 w 55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3">
                  <a:moveTo>
                    <a:pt x="28" y="53"/>
                  </a:moveTo>
                  <a:cubicBezTo>
                    <a:pt x="14" y="53"/>
                    <a:pt x="1" y="41"/>
                    <a:pt x="1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6"/>
                  </a:cubicBezTo>
                  <a:cubicBezTo>
                    <a:pt x="54" y="40"/>
                    <a:pt x="42" y="53"/>
                    <a:pt x="28" y="53"/>
                  </a:cubicBezTo>
                  <a:close/>
                </a:path>
              </a:pathLst>
            </a:custGeom>
            <a:solidFill>
              <a:srgbClr val="3E4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4" name="Freeform 274">
              <a:extLst>
                <a:ext uri="{FF2B5EF4-FFF2-40B4-BE49-F238E27FC236}">
                  <a16:creationId xmlns:a16="http://schemas.microsoft.com/office/drawing/2014/main" id="{DC0DCE7E-5098-0F23-4569-5E803F32D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" y="2033"/>
              <a:ext cx="19" cy="20"/>
            </a:xfrm>
            <a:custGeom>
              <a:avLst/>
              <a:gdLst>
                <a:gd name="T0" fmla="*/ 52 w 52"/>
                <a:gd name="T1" fmla="*/ 26 h 53"/>
                <a:gd name="T2" fmla="*/ 26 w 52"/>
                <a:gd name="T3" fmla="*/ 53 h 53"/>
                <a:gd name="T4" fmla="*/ 0 w 52"/>
                <a:gd name="T5" fmla="*/ 27 h 53"/>
                <a:gd name="T6" fmla="*/ 26 w 52"/>
                <a:gd name="T7" fmla="*/ 0 h 53"/>
                <a:gd name="T8" fmla="*/ 52 w 52"/>
                <a:gd name="T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3">
                  <a:moveTo>
                    <a:pt x="52" y="26"/>
                  </a:moveTo>
                  <a:cubicBezTo>
                    <a:pt x="52" y="41"/>
                    <a:pt x="41" y="53"/>
                    <a:pt x="26" y="53"/>
                  </a:cubicBezTo>
                  <a:cubicBezTo>
                    <a:pt x="12" y="53"/>
                    <a:pt x="0" y="41"/>
                    <a:pt x="0" y="27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41" y="0"/>
                    <a:pt x="52" y="12"/>
                    <a:pt x="52" y="26"/>
                  </a:cubicBezTo>
                  <a:close/>
                </a:path>
              </a:pathLst>
            </a:custGeom>
            <a:solidFill>
              <a:srgbClr val="3C4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5" name="Freeform 275">
              <a:extLst>
                <a:ext uri="{FF2B5EF4-FFF2-40B4-BE49-F238E27FC236}">
                  <a16:creationId xmlns:a16="http://schemas.microsoft.com/office/drawing/2014/main" id="{AA8E4F38-4DEF-0B1B-17CD-7BECF8998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" y="2014"/>
              <a:ext cx="21" cy="21"/>
            </a:xfrm>
            <a:custGeom>
              <a:avLst/>
              <a:gdLst>
                <a:gd name="T0" fmla="*/ 54 w 55"/>
                <a:gd name="T1" fmla="*/ 25 h 54"/>
                <a:gd name="T2" fmla="*/ 27 w 55"/>
                <a:gd name="T3" fmla="*/ 53 h 54"/>
                <a:gd name="T4" fmla="*/ 1 w 55"/>
                <a:gd name="T5" fmla="*/ 28 h 54"/>
                <a:gd name="T6" fmla="*/ 26 w 55"/>
                <a:gd name="T7" fmla="*/ 0 h 54"/>
                <a:gd name="T8" fmla="*/ 54 w 55"/>
                <a:gd name="T9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54" y="25"/>
                  </a:moveTo>
                  <a:cubicBezTo>
                    <a:pt x="55" y="41"/>
                    <a:pt x="42" y="54"/>
                    <a:pt x="27" y="53"/>
                  </a:cubicBezTo>
                  <a:cubicBezTo>
                    <a:pt x="12" y="52"/>
                    <a:pt x="3" y="43"/>
                    <a:pt x="1" y="28"/>
                  </a:cubicBezTo>
                  <a:cubicBezTo>
                    <a:pt x="0" y="13"/>
                    <a:pt x="12" y="1"/>
                    <a:pt x="26" y="0"/>
                  </a:cubicBezTo>
                  <a:cubicBezTo>
                    <a:pt x="42" y="0"/>
                    <a:pt x="54" y="11"/>
                    <a:pt x="54" y="25"/>
                  </a:cubicBezTo>
                  <a:close/>
                </a:path>
              </a:pathLst>
            </a:custGeom>
            <a:solidFill>
              <a:srgbClr val="3D4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6" name="Freeform 276">
              <a:extLst>
                <a:ext uri="{FF2B5EF4-FFF2-40B4-BE49-F238E27FC236}">
                  <a16:creationId xmlns:a16="http://schemas.microsoft.com/office/drawing/2014/main" id="{05B6939F-EBCB-A7E2-4168-70F85B0DC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1909"/>
              <a:ext cx="20" cy="20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6 h 53"/>
                <a:gd name="T4" fmla="*/ 27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cubicBezTo>
                    <a:pt x="42" y="0"/>
                    <a:pt x="53" y="11"/>
                    <a:pt x="53" y="26"/>
                  </a:cubicBezTo>
                  <a:cubicBezTo>
                    <a:pt x="53" y="41"/>
                    <a:pt x="42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close/>
                </a:path>
              </a:pathLst>
            </a:custGeom>
            <a:solidFill>
              <a:srgbClr val="3E4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7" name="Freeform 277">
              <a:extLst>
                <a:ext uri="{FF2B5EF4-FFF2-40B4-BE49-F238E27FC236}">
                  <a16:creationId xmlns:a16="http://schemas.microsoft.com/office/drawing/2014/main" id="{E94A5423-8B60-563F-C8DA-DBD8795C9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7" y="1996"/>
              <a:ext cx="20" cy="20"/>
            </a:xfrm>
            <a:custGeom>
              <a:avLst/>
              <a:gdLst>
                <a:gd name="T0" fmla="*/ 53 w 54"/>
                <a:gd name="T1" fmla="*/ 26 h 54"/>
                <a:gd name="T2" fmla="*/ 28 w 54"/>
                <a:gd name="T3" fmla="*/ 54 h 54"/>
                <a:gd name="T4" fmla="*/ 0 w 54"/>
                <a:gd name="T5" fmla="*/ 28 h 54"/>
                <a:gd name="T6" fmla="*/ 26 w 54"/>
                <a:gd name="T7" fmla="*/ 0 h 54"/>
                <a:gd name="T8" fmla="*/ 53 w 54"/>
                <a:gd name="T9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53" y="26"/>
                  </a:moveTo>
                  <a:cubicBezTo>
                    <a:pt x="54" y="41"/>
                    <a:pt x="43" y="53"/>
                    <a:pt x="28" y="54"/>
                  </a:cubicBezTo>
                  <a:cubicBezTo>
                    <a:pt x="14" y="54"/>
                    <a:pt x="1" y="42"/>
                    <a:pt x="0" y="28"/>
                  </a:cubicBezTo>
                  <a:cubicBezTo>
                    <a:pt x="0" y="13"/>
                    <a:pt x="12" y="0"/>
                    <a:pt x="26" y="0"/>
                  </a:cubicBezTo>
                  <a:cubicBezTo>
                    <a:pt x="41" y="0"/>
                    <a:pt x="53" y="11"/>
                    <a:pt x="53" y="26"/>
                  </a:cubicBezTo>
                  <a:close/>
                </a:path>
              </a:pathLst>
            </a:custGeom>
            <a:solidFill>
              <a:srgbClr val="3D44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8" name="Freeform 278">
              <a:extLst>
                <a:ext uri="{FF2B5EF4-FFF2-40B4-BE49-F238E27FC236}">
                  <a16:creationId xmlns:a16="http://schemas.microsoft.com/office/drawing/2014/main" id="{F66B6747-CDFC-6BCB-E80C-FB723C67D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6" y="1687"/>
              <a:ext cx="19" cy="21"/>
            </a:xfrm>
            <a:custGeom>
              <a:avLst/>
              <a:gdLst>
                <a:gd name="T0" fmla="*/ 52 w 52"/>
                <a:gd name="T1" fmla="*/ 27 h 54"/>
                <a:gd name="T2" fmla="*/ 26 w 52"/>
                <a:gd name="T3" fmla="*/ 54 h 54"/>
                <a:gd name="T4" fmla="*/ 0 w 52"/>
                <a:gd name="T5" fmla="*/ 27 h 54"/>
                <a:gd name="T6" fmla="*/ 26 w 52"/>
                <a:gd name="T7" fmla="*/ 1 h 54"/>
                <a:gd name="T8" fmla="*/ 52 w 52"/>
                <a:gd name="T9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4">
                  <a:moveTo>
                    <a:pt x="52" y="27"/>
                  </a:moveTo>
                  <a:cubicBezTo>
                    <a:pt x="52" y="42"/>
                    <a:pt x="41" y="54"/>
                    <a:pt x="26" y="54"/>
                  </a:cubicBezTo>
                  <a:cubicBezTo>
                    <a:pt x="11" y="54"/>
                    <a:pt x="0" y="42"/>
                    <a:pt x="0" y="27"/>
                  </a:cubicBezTo>
                  <a:cubicBezTo>
                    <a:pt x="0" y="12"/>
                    <a:pt x="11" y="1"/>
                    <a:pt x="26" y="1"/>
                  </a:cubicBezTo>
                  <a:cubicBezTo>
                    <a:pt x="41" y="0"/>
                    <a:pt x="52" y="12"/>
                    <a:pt x="52" y="27"/>
                  </a:cubicBezTo>
                  <a:close/>
                </a:path>
              </a:pathLst>
            </a:custGeom>
            <a:solidFill>
              <a:srgbClr val="3E44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9" name="Freeform 279">
              <a:extLst>
                <a:ext uri="{FF2B5EF4-FFF2-40B4-BE49-F238E27FC236}">
                  <a16:creationId xmlns:a16="http://schemas.microsoft.com/office/drawing/2014/main" id="{F994F5A9-080D-A2B2-A3F2-4DECBE012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3" y="1253"/>
              <a:ext cx="19" cy="20"/>
            </a:xfrm>
            <a:custGeom>
              <a:avLst/>
              <a:gdLst>
                <a:gd name="T0" fmla="*/ 53 w 53"/>
                <a:gd name="T1" fmla="*/ 27 h 54"/>
                <a:gd name="T2" fmla="*/ 26 w 53"/>
                <a:gd name="T3" fmla="*/ 53 h 54"/>
                <a:gd name="T4" fmla="*/ 0 w 53"/>
                <a:gd name="T5" fmla="*/ 26 h 54"/>
                <a:gd name="T6" fmla="*/ 27 w 53"/>
                <a:gd name="T7" fmla="*/ 0 h 54"/>
                <a:gd name="T8" fmla="*/ 53 w 53"/>
                <a:gd name="T9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53" y="27"/>
                  </a:moveTo>
                  <a:cubicBezTo>
                    <a:pt x="53" y="41"/>
                    <a:pt x="40" y="54"/>
                    <a:pt x="26" y="53"/>
                  </a:cubicBezTo>
                  <a:cubicBezTo>
                    <a:pt x="11" y="53"/>
                    <a:pt x="0" y="41"/>
                    <a:pt x="0" y="26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1" y="1"/>
                    <a:pt x="53" y="12"/>
                    <a:pt x="53" y="27"/>
                  </a:cubicBezTo>
                  <a:close/>
                </a:path>
              </a:pathLst>
            </a:custGeom>
            <a:solidFill>
              <a:srgbClr val="3E4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0" name="Freeform 280">
              <a:extLst>
                <a:ext uri="{FF2B5EF4-FFF2-40B4-BE49-F238E27FC236}">
                  <a16:creationId xmlns:a16="http://schemas.microsoft.com/office/drawing/2014/main" id="{1AF7CF9C-4206-9C68-70B0-422184F2C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3" y="2027"/>
              <a:ext cx="20" cy="20"/>
            </a:xfrm>
            <a:custGeom>
              <a:avLst/>
              <a:gdLst>
                <a:gd name="T0" fmla="*/ 54 w 54"/>
                <a:gd name="T1" fmla="*/ 26 h 53"/>
                <a:gd name="T2" fmla="*/ 28 w 54"/>
                <a:gd name="T3" fmla="*/ 53 h 53"/>
                <a:gd name="T4" fmla="*/ 1 w 54"/>
                <a:gd name="T5" fmla="*/ 27 h 53"/>
                <a:gd name="T6" fmla="*/ 27 w 54"/>
                <a:gd name="T7" fmla="*/ 0 h 53"/>
                <a:gd name="T8" fmla="*/ 54 w 54"/>
                <a:gd name="T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26"/>
                  </a:moveTo>
                  <a:cubicBezTo>
                    <a:pt x="54" y="41"/>
                    <a:pt x="43" y="53"/>
                    <a:pt x="28" y="53"/>
                  </a:cubicBezTo>
                  <a:cubicBezTo>
                    <a:pt x="13" y="53"/>
                    <a:pt x="1" y="42"/>
                    <a:pt x="1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1"/>
                    <a:pt x="54" y="26"/>
                  </a:cubicBezTo>
                  <a:close/>
                </a:path>
              </a:pathLst>
            </a:custGeom>
            <a:solidFill>
              <a:srgbClr val="404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1" name="Freeform 281">
              <a:extLst>
                <a:ext uri="{FF2B5EF4-FFF2-40B4-BE49-F238E27FC236}">
                  <a16:creationId xmlns:a16="http://schemas.microsoft.com/office/drawing/2014/main" id="{395E096A-9C13-D2AA-A2AF-4AA235706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" y="1297"/>
              <a:ext cx="20" cy="21"/>
            </a:xfrm>
            <a:custGeom>
              <a:avLst/>
              <a:gdLst>
                <a:gd name="T0" fmla="*/ 54 w 54"/>
                <a:gd name="T1" fmla="*/ 26 h 54"/>
                <a:gd name="T2" fmla="*/ 28 w 54"/>
                <a:gd name="T3" fmla="*/ 54 h 54"/>
                <a:gd name="T4" fmla="*/ 1 w 54"/>
                <a:gd name="T5" fmla="*/ 26 h 54"/>
                <a:gd name="T6" fmla="*/ 26 w 54"/>
                <a:gd name="T7" fmla="*/ 1 h 54"/>
                <a:gd name="T8" fmla="*/ 54 w 54"/>
                <a:gd name="T9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54" y="26"/>
                  </a:moveTo>
                  <a:cubicBezTo>
                    <a:pt x="54" y="40"/>
                    <a:pt x="43" y="53"/>
                    <a:pt x="28" y="54"/>
                  </a:cubicBezTo>
                  <a:cubicBezTo>
                    <a:pt x="14" y="54"/>
                    <a:pt x="0" y="41"/>
                    <a:pt x="1" y="26"/>
                  </a:cubicBezTo>
                  <a:cubicBezTo>
                    <a:pt x="2" y="11"/>
                    <a:pt x="11" y="2"/>
                    <a:pt x="26" y="1"/>
                  </a:cubicBezTo>
                  <a:cubicBezTo>
                    <a:pt x="41" y="0"/>
                    <a:pt x="53" y="11"/>
                    <a:pt x="54" y="26"/>
                  </a:cubicBezTo>
                  <a:close/>
                </a:path>
              </a:pathLst>
            </a:custGeom>
            <a:solidFill>
              <a:srgbClr val="3D4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2" name="Freeform 282">
              <a:extLst>
                <a:ext uri="{FF2B5EF4-FFF2-40B4-BE49-F238E27FC236}">
                  <a16:creationId xmlns:a16="http://schemas.microsoft.com/office/drawing/2014/main" id="{8A8A1091-595A-DD91-0173-730A4A1C0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" y="1737"/>
              <a:ext cx="20" cy="20"/>
            </a:xfrm>
            <a:custGeom>
              <a:avLst/>
              <a:gdLst>
                <a:gd name="T0" fmla="*/ 53 w 54"/>
                <a:gd name="T1" fmla="*/ 27 h 54"/>
                <a:gd name="T2" fmla="*/ 26 w 54"/>
                <a:gd name="T3" fmla="*/ 53 h 54"/>
                <a:gd name="T4" fmla="*/ 0 w 54"/>
                <a:gd name="T5" fmla="*/ 26 h 54"/>
                <a:gd name="T6" fmla="*/ 27 w 54"/>
                <a:gd name="T7" fmla="*/ 0 h 54"/>
                <a:gd name="T8" fmla="*/ 53 w 54"/>
                <a:gd name="T9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53" y="27"/>
                  </a:moveTo>
                  <a:cubicBezTo>
                    <a:pt x="52" y="43"/>
                    <a:pt x="41" y="54"/>
                    <a:pt x="26" y="53"/>
                  </a:cubicBezTo>
                  <a:cubicBezTo>
                    <a:pt x="11" y="53"/>
                    <a:pt x="0" y="41"/>
                    <a:pt x="0" y="26"/>
                  </a:cubicBezTo>
                  <a:cubicBezTo>
                    <a:pt x="1" y="11"/>
                    <a:pt x="13" y="0"/>
                    <a:pt x="27" y="0"/>
                  </a:cubicBezTo>
                  <a:cubicBezTo>
                    <a:pt x="41" y="1"/>
                    <a:pt x="54" y="14"/>
                    <a:pt x="53" y="27"/>
                  </a:cubicBezTo>
                  <a:close/>
                </a:path>
              </a:pathLst>
            </a:custGeom>
            <a:solidFill>
              <a:srgbClr val="3D43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3" name="Freeform 283">
              <a:extLst>
                <a:ext uri="{FF2B5EF4-FFF2-40B4-BE49-F238E27FC236}">
                  <a16:creationId xmlns:a16="http://schemas.microsoft.com/office/drawing/2014/main" id="{14D96175-0879-2C1B-91C9-6AC226188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1972"/>
              <a:ext cx="20" cy="20"/>
            </a:xfrm>
            <a:custGeom>
              <a:avLst/>
              <a:gdLst>
                <a:gd name="T0" fmla="*/ 53 w 53"/>
                <a:gd name="T1" fmla="*/ 27 h 53"/>
                <a:gd name="T2" fmla="*/ 26 w 53"/>
                <a:gd name="T3" fmla="*/ 53 h 53"/>
                <a:gd name="T4" fmla="*/ 0 w 53"/>
                <a:gd name="T5" fmla="*/ 27 h 53"/>
                <a:gd name="T6" fmla="*/ 26 w 53"/>
                <a:gd name="T7" fmla="*/ 0 h 53"/>
                <a:gd name="T8" fmla="*/ 53 w 53"/>
                <a:gd name="T9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53" y="27"/>
                  </a:moveTo>
                  <a:cubicBezTo>
                    <a:pt x="53" y="41"/>
                    <a:pt x="41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41" y="0"/>
                    <a:pt x="53" y="13"/>
                    <a:pt x="53" y="27"/>
                  </a:cubicBezTo>
                  <a:close/>
                </a:path>
              </a:pathLst>
            </a:custGeom>
            <a:solidFill>
              <a:srgbClr val="3E4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4" name="Freeform 284">
              <a:extLst>
                <a:ext uri="{FF2B5EF4-FFF2-40B4-BE49-F238E27FC236}">
                  <a16:creationId xmlns:a16="http://schemas.microsoft.com/office/drawing/2014/main" id="{DD8C0DF4-CB10-E94A-427C-42CE545ED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8" y="1245"/>
              <a:ext cx="20" cy="20"/>
            </a:xfrm>
            <a:custGeom>
              <a:avLst/>
              <a:gdLst>
                <a:gd name="T0" fmla="*/ 53 w 53"/>
                <a:gd name="T1" fmla="*/ 26 h 53"/>
                <a:gd name="T2" fmla="*/ 27 w 53"/>
                <a:gd name="T3" fmla="*/ 53 h 53"/>
                <a:gd name="T4" fmla="*/ 0 w 53"/>
                <a:gd name="T5" fmla="*/ 26 h 53"/>
                <a:gd name="T6" fmla="*/ 27 w 53"/>
                <a:gd name="T7" fmla="*/ 0 h 53"/>
                <a:gd name="T8" fmla="*/ 53 w 53"/>
                <a:gd name="T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53" y="26"/>
                  </a:moveTo>
                  <a:cubicBezTo>
                    <a:pt x="53" y="41"/>
                    <a:pt x="41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1" y="0"/>
                    <a:pt x="53" y="11"/>
                    <a:pt x="53" y="26"/>
                  </a:cubicBezTo>
                  <a:close/>
                </a:path>
              </a:pathLst>
            </a:custGeom>
            <a:solidFill>
              <a:srgbClr val="3B4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5" name="Freeform 285">
              <a:extLst>
                <a:ext uri="{FF2B5EF4-FFF2-40B4-BE49-F238E27FC236}">
                  <a16:creationId xmlns:a16="http://schemas.microsoft.com/office/drawing/2014/main" id="{81EEA2CF-C2C4-BDBB-0D28-835D0EF39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" y="1363"/>
              <a:ext cx="20" cy="20"/>
            </a:xfrm>
            <a:custGeom>
              <a:avLst/>
              <a:gdLst>
                <a:gd name="T0" fmla="*/ 54 w 54"/>
                <a:gd name="T1" fmla="*/ 26 h 53"/>
                <a:gd name="T2" fmla="*/ 28 w 54"/>
                <a:gd name="T3" fmla="*/ 53 h 53"/>
                <a:gd name="T4" fmla="*/ 0 w 54"/>
                <a:gd name="T5" fmla="*/ 27 h 53"/>
                <a:gd name="T6" fmla="*/ 27 w 54"/>
                <a:gd name="T7" fmla="*/ 0 h 53"/>
                <a:gd name="T8" fmla="*/ 54 w 54"/>
                <a:gd name="T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54" y="26"/>
                  </a:moveTo>
                  <a:cubicBezTo>
                    <a:pt x="54" y="41"/>
                    <a:pt x="43" y="53"/>
                    <a:pt x="28" y="53"/>
                  </a:cubicBezTo>
                  <a:cubicBezTo>
                    <a:pt x="13" y="53"/>
                    <a:pt x="1" y="41"/>
                    <a:pt x="0" y="27"/>
                  </a:cubicBezTo>
                  <a:cubicBezTo>
                    <a:pt x="0" y="13"/>
                    <a:pt x="12" y="1"/>
                    <a:pt x="27" y="0"/>
                  </a:cubicBezTo>
                  <a:cubicBezTo>
                    <a:pt x="41" y="0"/>
                    <a:pt x="53" y="11"/>
                    <a:pt x="54" y="26"/>
                  </a:cubicBezTo>
                  <a:close/>
                </a:path>
              </a:pathLst>
            </a:custGeom>
            <a:solidFill>
              <a:srgbClr val="3C4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6" name="Freeform 286">
              <a:extLst>
                <a:ext uri="{FF2B5EF4-FFF2-40B4-BE49-F238E27FC236}">
                  <a16:creationId xmlns:a16="http://schemas.microsoft.com/office/drawing/2014/main" id="{5F63B246-1C63-2A2B-7313-E84558EEF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" y="1784"/>
              <a:ext cx="21" cy="20"/>
            </a:xfrm>
            <a:custGeom>
              <a:avLst/>
              <a:gdLst>
                <a:gd name="T0" fmla="*/ 53 w 54"/>
                <a:gd name="T1" fmla="*/ 26 h 52"/>
                <a:gd name="T2" fmla="*/ 27 w 54"/>
                <a:gd name="T3" fmla="*/ 52 h 52"/>
                <a:gd name="T4" fmla="*/ 0 w 54"/>
                <a:gd name="T5" fmla="*/ 25 h 52"/>
                <a:gd name="T6" fmla="*/ 27 w 54"/>
                <a:gd name="T7" fmla="*/ 0 h 52"/>
                <a:gd name="T8" fmla="*/ 53 w 54"/>
                <a:gd name="T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2">
                  <a:moveTo>
                    <a:pt x="53" y="26"/>
                  </a:moveTo>
                  <a:cubicBezTo>
                    <a:pt x="53" y="41"/>
                    <a:pt x="42" y="52"/>
                    <a:pt x="27" y="52"/>
                  </a:cubicBezTo>
                  <a:cubicBezTo>
                    <a:pt x="12" y="52"/>
                    <a:pt x="0" y="40"/>
                    <a:pt x="0" y="25"/>
                  </a:cubicBezTo>
                  <a:cubicBezTo>
                    <a:pt x="0" y="11"/>
                    <a:pt x="13" y="0"/>
                    <a:pt x="27" y="0"/>
                  </a:cubicBezTo>
                  <a:cubicBezTo>
                    <a:pt x="43" y="0"/>
                    <a:pt x="54" y="11"/>
                    <a:pt x="53" y="26"/>
                  </a:cubicBezTo>
                  <a:close/>
                </a:path>
              </a:pathLst>
            </a:custGeom>
            <a:solidFill>
              <a:srgbClr val="3F4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7" name="Freeform 287">
              <a:extLst>
                <a:ext uri="{FF2B5EF4-FFF2-40B4-BE49-F238E27FC236}">
                  <a16:creationId xmlns:a16="http://schemas.microsoft.com/office/drawing/2014/main" id="{AF5F4751-8F49-4CA4-52F5-D1BC5B488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8" y="1829"/>
              <a:ext cx="19" cy="20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7 h 53"/>
                <a:gd name="T4" fmla="*/ 27 w 53"/>
                <a:gd name="T5" fmla="*/ 53 h 53"/>
                <a:gd name="T6" fmla="*/ 0 w 53"/>
                <a:gd name="T7" fmla="*/ 27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cubicBezTo>
                    <a:pt x="41" y="0"/>
                    <a:pt x="53" y="12"/>
                    <a:pt x="53" y="27"/>
                  </a:cubicBezTo>
                  <a:cubicBezTo>
                    <a:pt x="53" y="41"/>
                    <a:pt x="41" y="53"/>
                    <a:pt x="27" y="53"/>
                  </a:cubicBezTo>
                  <a:cubicBezTo>
                    <a:pt x="12" y="53"/>
                    <a:pt x="0" y="41"/>
                    <a:pt x="0" y="27"/>
                  </a:cubicBezTo>
                  <a:cubicBezTo>
                    <a:pt x="0" y="12"/>
                    <a:pt x="13" y="0"/>
                    <a:pt x="27" y="0"/>
                  </a:cubicBezTo>
                  <a:close/>
                </a:path>
              </a:pathLst>
            </a:custGeom>
            <a:solidFill>
              <a:srgbClr val="3E4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8" name="Freeform 288">
              <a:extLst>
                <a:ext uri="{FF2B5EF4-FFF2-40B4-BE49-F238E27FC236}">
                  <a16:creationId xmlns:a16="http://schemas.microsoft.com/office/drawing/2014/main" id="{F867A147-A00A-6007-F7A0-07BBE4915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" y="1871"/>
              <a:ext cx="20" cy="20"/>
            </a:xfrm>
            <a:custGeom>
              <a:avLst/>
              <a:gdLst>
                <a:gd name="T0" fmla="*/ 53 w 53"/>
                <a:gd name="T1" fmla="*/ 26 h 53"/>
                <a:gd name="T2" fmla="*/ 27 w 53"/>
                <a:gd name="T3" fmla="*/ 53 h 53"/>
                <a:gd name="T4" fmla="*/ 0 w 53"/>
                <a:gd name="T5" fmla="*/ 27 h 53"/>
                <a:gd name="T6" fmla="*/ 26 w 53"/>
                <a:gd name="T7" fmla="*/ 0 h 53"/>
                <a:gd name="T8" fmla="*/ 53 w 53"/>
                <a:gd name="T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53" y="26"/>
                  </a:moveTo>
                  <a:cubicBezTo>
                    <a:pt x="53" y="42"/>
                    <a:pt x="42" y="53"/>
                    <a:pt x="27" y="53"/>
                  </a:cubicBezTo>
                  <a:cubicBezTo>
                    <a:pt x="12" y="53"/>
                    <a:pt x="0" y="43"/>
                    <a:pt x="0" y="27"/>
                  </a:cubicBezTo>
                  <a:cubicBezTo>
                    <a:pt x="0" y="13"/>
                    <a:pt x="11" y="1"/>
                    <a:pt x="26" y="0"/>
                  </a:cubicBezTo>
                  <a:cubicBezTo>
                    <a:pt x="41" y="0"/>
                    <a:pt x="53" y="12"/>
                    <a:pt x="53" y="26"/>
                  </a:cubicBezTo>
                  <a:close/>
                </a:path>
              </a:pathLst>
            </a:custGeom>
            <a:solidFill>
              <a:srgbClr val="3D4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9" name="Freeform 289">
              <a:extLst>
                <a:ext uri="{FF2B5EF4-FFF2-40B4-BE49-F238E27FC236}">
                  <a16:creationId xmlns:a16="http://schemas.microsoft.com/office/drawing/2014/main" id="{D8FAECF1-866B-E027-46AF-908F2EB2F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7" y="1208"/>
              <a:ext cx="11" cy="11"/>
            </a:xfrm>
            <a:custGeom>
              <a:avLst/>
              <a:gdLst>
                <a:gd name="T0" fmla="*/ 13 w 30"/>
                <a:gd name="T1" fmla="*/ 0 h 29"/>
                <a:gd name="T2" fmla="*/ 30 w 30"/>
                <a:gd name="T3" fmla="*/ 14 h 29"/>
                <a:gd name="T4" fmla="*/ 15 w 30"/>
                <a:gd name="T5" fmla="*/ 29 h 29"/>
                <a:gd name="T6" fmla="*/ 0 w 30"/>
                <a:gd name="T7" fmla="*/ 16 h 29"/>
                <a:gd name="T8" fmla="*/ 13 w 30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9">
                  <a:moveTo>
                    <a:pt x="13" y="0"/>
                  </a:moveTo>
                  <a:cubicBezTo>
                    <a:pt x="22" y="0"/>
                    <a:pt x="29" y="4"/>
                    <a:pt x="30" y="14"/>
                  </a:cubicBezTo>
                  <a:cubicBezTo>
                    <a:pt x="30" y="23"/>
                    <a:pt x="25" y="29"/>
                    <a:pt x="15" y="29"/>
                  </a:cubicBezTo>
                  <a:cubicBezTo>
                    <a:pt x="7" y="29"/>
                    <a:pt x="0" y="25"/>
                    <a:pt x="0" y="16"/>
                  </a:cubicBezTo>
                  <a:cubicBezTo>
                    <a:pt x="0" y="8"/>
                    <a:pt x="4" y="1"/>
                    <a:pt x="13" y="0"/>
                  </a:cubicBezTo>
                  <a:close/>
                </a:path>
              </a:pathLst>
            </a:custGeom>
            <a:solidFill>
              <a:srgbClr val="868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0" name="Freeform 290">
              <a:extLst>
                <a:ext uri="{FF2B5EF4-FFF2-40B4-BE49-F238E27FC236}">
                  <a16:creationId xmlns:a16="http://schemas.microsoft.com/office/drawing/2014/main" id="{3972CAB1-16BC-61CA-0B07-1F0937953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" y="2058"/>
              <a:ext cx="11" cy="11"/>
            </a:xfrm>
            <a:custGeom>
              <a:avLst/>
              <a:gdLst>
                <a:gd name="T0" fmla="*/ 15 w 30"/>
                <a:gd name="T1" fmla="*/ 30 h 30"/>
                <a:gd name="T2" fmla="*/ 0 w 30"/>
                <a:gd name="T3" fmla="*/ 15 h 30"/>
                <a:gd name="T4" fmla="*/ 15 w 30"/>
                <a:gd name="T5" fmla="*/ 1 h 30"/>
                <a:gd name="T6" fmla="*/ 30 w 30"/>
                <a:gd name="T7" fmla="*/ 15 h 30"/>
                <a:gd name="T8" fmla="*/ 15 w 3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6" y="29"/>
                    <a:pt x="0" y="24"/>
                    <a:pt x="0" y="15"/>
                  </a:cubicBezTo>
                  <a:cubicBezTo>
                    <a:pt x="0" y="6"/>
                    <a:pt x="5" y="0"/>
                    <a:pt x="15" y="1"/>
                  </a:cubicBezTo>
                  <a:cubicBezTo>
                    <a:pt x="24" y="1"/>
                    <a:pt x="30" y="6"/>
                    <a:pt x="30" y="15"/>
                  </a:cubicBezTo>
                  <a:cubicBezTo>
                    <a:pt x="30" y="25"/>
                    <a:pt x="24" y="29"/>
                    <a:pt x="15" y="30"/>
                  </a:cubicBezTo>
                  <a:close/>
                </a:path>
              </a:pathLst>
            </a:custGeom>
            <a:solidFill>
              <a:srgbClr val="D08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1" name="Freeform 291">
              <a:extLst>
                <a:ext uri="{FF2B5EF4-FFF2-40B4-BE49-F238E27FC236}">
                  <a16:creationId xmlns:a16="http://schemas.microsoft.com/office/drawing/2014/main" id="{4F1FF381-9E6F-A01C-A1FE-E55FE9A7D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" y="1432"/>
              <a:ext cx="12" cy="12"/>
            </a:xfrm>
            <a:custGeom>
              <a:avLst/>
              <a:gdLst>
                <a:gd name="T0" fmla="*/ 12 w 30"/>
                <a:gd name="T1" fmla="*/ 0 h 30"/>
                <a:gd name="T2" fmla="*/ 29 w 30"/>
                <a:gd name="T3" fmla="*/ 14 h 30"/>
                <a:gd name="T4" fmla="*/ 15 w 30"/>
                <a:gd name="T5" fmla="*/ 30 h 30"/>
                <a:gd name="T6" fmla="*/ 0 w 30"/>
                <a:gd name="T7" fmla="*/ 16 h 30"/>
                <a:gd name="T8" fmla="*/ 12 w 30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2" y="0"/>
                  </a:moveTo>
                  <a:cubicBezTo>
                    <a:pt x="23" y="0"/>
                    <a:pt x="28" y="5"/>
                    <a:pt x="29" y="14"/>
                  </a:cubicBezTo>
                  <a:cubicBezTo>
                    <a:pt x="30" y="24"/>
                    <a:pt x="23" y="29"/>
                    <a:pt x="15" y="30"/>
                  </a:cubicBezTo>
                  <a:cubicBezTo>
                    <a:pt x="7" y="30"/>
                    <a:pt x="1" y="25"/>
                    <a:pt x="0" y="16"/>
                  </a:cubicBezTo>
                  <a:cubicBezTo>
                    <a:pt x="0" y="7"/>
                    <a:pt x="4" y="1"/>
                    <a:pt x="12" y="0"/>
                  </a:cubicBezTo>
                  <a:close/>
                </a:path>
              </a:pathLst>
            </a:custGeom>
            <a:solidFill>
              <a:srgbClr val="8A8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2" name="Freeform 292">
              <a:extLst>
                <a:ext uri="{FF2B5EF4-FFF2-40B4-BE49-F238E27FC236}">
                  <a16:creationId xmlns:a16="http://schemas.microsoft.com/office/drawing/2014/main" id="{311D9322-B257-B558-E3F2-C2E8A1C00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" y="1372"/>
              <a:ext cx="455" cy="410"/>
            </a:xfrm>
            <a:custGeom>
              <a:avLst/>
              <a:gdLst>
                <a:gd name="T0" fmla="*/ 891 w 1209"/>
                <a:gd name="T1" fmla="*/ 1005 h 1089"/>
                <a:gd name="T2" fmla="*/ 902 w 1209"/>
                <a:gd name="T3" fmla="*/ 909 h 1089"/>
                <a:gd name="T4" fmla="*/ 845 w 1209"/>
                <a:gd name="T5" fmla="*/ 690 h 1089"/>
                <a:gd name="T6" fmla="*/ 562 w 1209"/>
                <a:gd name="T7" fmla="*/ 761 h 1089"/>
                <a:gd name="T8" fmla="*/ 516 w 1209"/>
                <a:gd name="T9" fmla="*/ 912 h 1089"/>
                <a:gd name="T10" fmla="*/ 435 w 1209"/>
                <a:gd name="T11" fmla="*/ 811 h 1089"/>
                <a:gd name="T12" fmla="*/ 512 w 1209"/>
                <a:gd name="T13" fmla="*/ 716 h 1089"/>
                <a:gd name="T14" fmla="*/ 477 w 1209"/>
                <a:gd name="T15" fmla="*/ 594 h 1089"/>
                <a:gd name="T16" fmla="*/ 316 w 1209"/>
                <a:gd name="T17" fmla="*/ 626 h 1089"/>
                <a:gd name="T18" fmla="*/ 93 w 1209"/>
                <a:gd name="T19" fmla="*/ 603 h 1089"/>
                <a:gd name="T20" fmla="*/ 42 w 1209"/>
                <a:gd name="T21" fmla="*/ 680 h 1089"/>
                <a:gd name="T22" fmla="*/ 25 w 1209"/>
                <a:gd name="T23" fmla="*/ 715 h 1089"/>
                <a:gd name="T24" fmla="*/ 3 w 1209"/>
                <a:gd name="T25" fmla="*/ 728 h 1089"/>
                <a:gd name="T26" fmla="*/ 109 w 1209"/>
                <a:gd name="T27" fmla="*/ 351 h 1089"/>
                <a:gd name="T28" fmla="*/ 294 w 1209"/>
                <a:gd name="T29" fmla="*/ 227 h 1089"/>
                <a:gd name="T30" fmla="*/ 265 w 1209"/>
                <a:gd name="T31" fmla="*/ 132 h 1089"/>
                <a:gd name="T32" fmla="*/ 442 w 1209"/>
                <a:gd name="T33" fmla="*/ 12 h 1089"/>
                <a:gd name="T34" fmla="*/ 526 w 1209"/>
                <a:gd name="T35" fmla="*/ 50 h 1089"/>
                <a:gd name="T36" fmla="*/ 451 w 1209"/>
                <a:gd name="T37" fmla="*/ 111 h 1089"/>
                <a:gd name="T38" fmla="*/ 418 w 1209"/>
                <a:gd name="T39" fmla="*/ 180 h 1089"/>
                <a:gd name="T40" fmla="*/ 545 w 1209"/>
                <a:gd name="T41" fmla="*/ 246 h 1089"/>
                <a:gd name="T42" fmla="*/ 640 w 1209"/>
                <a:gd name="T43" fmla="*/ 184 h 1089"/>
                <a:gd name="T44" fmla="*/ 742 w 1209"/>
                <a:gd name="T45" fmla="*/ 160 h 1089"/>
                <a:gd name="T46" fmla="*/ 881 w 1209"/>
                <a:gd name="T47" fmla="*/ 99 h 1089"/>
                <a:gd name="T48" fmla="*/ 1041 w 1209"/>
                <a:gd name="T49" fmla="*/ 73 h 1089"/>
                <a:gd name="T50" fmla="*/ 1138 w 1209"/>
                <a:gd name="T51" fmla="*/ 146 h 1089"/>
                <a:gd name="T52" fmla="*/ 1188 w 1209"/>
                <a:gd name="T53" fmla="*/ 303 h 1089"/>
                <a:gd name="T54" fmla="*/ 1050 w 1209"/>
                <a:gd name="T55" fmla="*/ 347 h 1089"/>
                <a:gd name="T56" fmla="*/ 1084 w 1209"/>
                <a:gd name="T57" fmla="*/ 516 h 1089"/>
                <a:gd name="T58" fmla="*/ 1145 w 1209"/>
                <a:gd name="T59" fmla="*/ 682 h 1089"/>
                <a:gd name="T60" fmla="*/ 1204 w 1209"/>
                <a:gd name="T61" fmla="*/ 706 h 1089"/>
                <a:gd name="T62" fmla="*/ 1001 w 1209"/>
                <a:gd name="T63" fmla="*/ 1076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09" h="1089">
                  <a:moveTo>
                    <a:pt x="981" y="1084"/>
                  </a:moveTo>
                  <a:cubicBezTo>
                    <a:pt x="947" y="1062"/>
                    <a:pt x="917" y="1036"/>
                    <a:pt x="891" y="1005"/>
                  </a:cubicBezTo>
                  <a:cubicBezTo>
                    <a:pt x="867" y="975"/>
                    <a:pt x="867" y="951"/>
                    <a:pt x="892" y="921"/>
                  </a:cubicBezTo>
                  <a:cubicBezTo>
                    <a:pt x="895" y="917"/>
                    <a:pt x="898" y="913"/>
                    <a:pt x="902" y="909"/>
                  </a:cubicBezTo>
                  <a:cubicBezTo>
                    <a:pt x="944" y="863"/>
                    <a:pt x="948" y="827"/>
                    <a:pt x="916" y="774"/>
                  </a:cubicBezTo>
                  <a:cubicBezTo>
                    <a:pt x="897" y="742"/>
                    <a:pt x="874" y="714"/>
                    <a:pt x="845" y="690"/>
                  </a:cubicBezTo>
                  <a:cubicBezTo>
                    <a:pt x="799" y="652"/>
                    <a:pt x="748" y="647"/>
                    <a:pt x="694" y="670"/>
                  </a:cubicBezTo>
                  <a:cubicBezTo>
                    <a:pt x="644" y="691"/>
                    <a:pt x="600" y="722"/>
                    <a:pt x="562" y="761"/>
                  </a:cubicBezTo>
                  <a:cubicBezTo>
                    <a:pt x="526" y="798"/>
                    <a:pt x="509" y="841"/>
                    <a:pt x="519" y="894"/>
                  </a:cubicBezTo>
                  <a:cubicBezTo>
                    <a:pt x="520" y="900"/>
                    <a:pt x="522" y="907"/>
                    <a:pt x="516" y="912"/>
                  </a:cubicBezTo>
                  <a:cubicBezTo>
                    <a:pt x="509" y="917"/>
                    <a:pt x="501" y="915"/>
                    <a:pt x="495" y="910"/>
                  </a:cubicBezTo>
                  <a:cubicBezTo>
                    <a:pt x="463" y="885"/>
                    <a:pt x="438" y="854"/>
                    <a:pt x="435" y="811"/>
                  </a:cubicBezTo>
                  <a:cubicBezTo>
                    <a:pt x="433" y="783"/>
                    <a:pt x="447" y="761"/>
                    <a:pt x="470" y="746"/>
                  </a:cubicBezTo>
                  <a:cubicBezTo>
                    <a:pt x="484" y="736"/>
                    <a:pt x="499" y="727"/>
                    <a:pt x="512" y="716"/>
                  </a:cubicBezTo>
                  <a:cubicBezTo>
                    <a:pt x="534" y="698"/>
                    <a:pt x="544" y="674"/>
                    <a:pt x="536" y="646"/>
                  </a:cubicBezTo>
                  <a:cubicBezTo>
                    <a:pt x="528" y="617"/>
                    <a:pt x="508" y="599"/>
                    <a:pt x="477" y="594"/>
                  </a:cubicBezTo>
                  <a:cubicBezTo>
                    <a:pt x="457" y="590"/>
                    <a:pt x="438" y="598"/>
                    <a:pt x="424" y="611"/>
                  </a:cubicBezTo>
                  <a:cubicBezTo>
                    <a:pt x="391" y="641"/>
                    <a:pt x="355" y="641"/>
                    <a:pt x="316" y="626"/>
                  </a:cubicBezTo>
                  <a:cubicBezTo>
                    <a:pt x="272" y="610"/>
                    <a:pt x="228" y="596"/>
                    <a:pt x="184" y="581"/>
                  </a:cubicBezTo>
                  <a:cubicBezTo>
                    <a:pt x="149" y="569"/>
                    <a:pt x="119" y="576"/>
                    <a:pt x="93" y="603"/>
                  </a:cubicBezTo>
                  <a:cubicBezTo>
                    <a:pt x="90" y="614"/>
                    <a:pt x="83" y="621"/>
                    <a:pt x="73" y="626"/>
                  </a:cubicBezTo>
                  <a:cubicBezTo>
                    <a:pt x="59" y="642"/>
                    <a:pt x="48" y="660"/>
                    <a:pt x="42" y="680"/>
                  </a:cubicBezTo>
                  <a:cubicBezTo>
                    <a:pt x="42" y="684"/>
                    <a:pt x="41" y="688"/>
                    <a:pt x="37" y="690"/>
                  </a:cubicBezTo>
                  <a:cubicBezTo>
                    <a:pt x="32" y="698"/>
                    <a:pt x="27" y="706"/>
                    <a:pt x="25" y="715"/>
                  </a:cubicBezTo>
                  <a:cubicBezTo>
                    <a:pt x="19" y="724"/>
                    <a:pt x="13" y="734"/>
                    <a:pt x="7" y="743"/>
                  </a:cubicBezTo>
                  <a:cubicBezTo>
                    <a:pt x="0" y="739"/>
                    <a:pt x="3" y="733"/>
                    <a:pt x="3" y="728"/>
                  </a:cubicBezTo>
                  <a:cubicBezTo>
                    <a:pt x="1" y="600"/>
                    <a:pt x="29" y="479"/>
                    <a:pt x="85" y="364"/>
                  </a:cubicBezTo>
                  <a:cubicBezTo>
                    <a:pt x="91" y="353"/>
                    <a:pt x="97" y="348"/>
                    <a:pt x="109" y="351"/>
                  </a:cubicBezTo>
                  <a:cubicBezTo>
                    <a:pt x="144" y="359"/>
                    <a:pt x="169" y="344"/>
                    <a:pt x="191" y="319"/>
                  </a:cubicBezTo>
                  <a:cubicBezTo>
                    <a:pt x="222" y="284"/>
                    <a:pt x="255" y="253"/>
                    <a:pt x="294" y="227"/>
                  </a:cubicBezTo>
                  <a:cubicBezTo>
                    <a:pt x="319" y="211"/>
                    <a:pt x="322" y="186"/>
                    <a:pt x="304" y="162"/>
                  </a:cubicBezTo>
                  <a:cubicBezTo>
                    <a:pt x="295" y="149"/>
                    <a:pt x="282" y="140"/>
                    <a:pt x="265" y="132"/>
                  </a:cubicBezTo>
                  <a:cubicBezTo>
                    <a:pt x="305" y="95"/>
                    <a:pt x="348" y="65"/>
                    <a:pt x="393" y="38"/>
                  </a:cubicBezTo>
                  <a:cubicBezTo>
                    <a:pt x="409" y="29"/>
                    <a:pt x="426" y="22"/>
                    <a:pt x="442" y="12"/>
                  </a:cubicBezTo>
                  <a:cubicBezTo>
                    <a:pt x="459" y="0"/>
                    <a:pt x="475" y="1"/>
                    <a:pt x="489" y="16"/>
                  </a:cubicBezTo>
                  <a:cubicBezTo>
                    <a:pt x="509" y="20"/>
                    <a:pt x="517" y="35"/>
                    <a:pt x="526" y="50"/>
                  </a:cubicBezTo>
                  <a:cubicBezTo>
                    <a:pt x="532" y="61"/>
                    <a:pt x="525" y="68"/>
                    <a:pt x="517" y="73"/>
                  </a:cubicBezTo>
                  <a:cubicBezTo>
                    <a:pt x="496" y="88"/>
                    <a:pt x="474" y="100"/>
                    <a:pt x="451" y="111"/>
                  </a:cubicBezTo>
                  <a:cubicBezTo>
                    <a:pt x="441" y="116"/>
                    <a:pt x="430" y="120"/>
                    <a:pt x="421" y="127"/>
                  </a:cubicBezTo>
                  <a:cubicBezTo>
                    <a:pt x="399" y="144"/>
                    <a:pt x="398" y="162"/>
                    <a:pt x="418" y="180"/>
                  </a:cubicBezTo>
                  <a:cubicBezTo>
                    <a:pt x="453" y="210"/>
                    <a:pt x="493" y="228"/>
                    <a:pt x="536" y="243"/>
                  </a:cubicBezTo>
                  <a:cubicBezTo>
                    <a:pt x="539" y="244"/>
                    <a:pt x="542" y="245"/>
                    <a:pt x="545" y="246"/>
                  </a:cubicBezTo>
                  <a:cubicBezTo>
                    <a:pt x="584" y="261"/>
                    <a:pt x="595" y="254"/>
                    <a:pt x="619" y="219"/>
                  </a:cubicBezTo>
                  <a:cubicBezTo>
                    <a:pt x="627" y="208"/>
                    <a:pt x="633" y="196"/>
                    <a:pt x="640" y="184"/>
                  </a:cubicBezTo>
                  <a:cubicBezTo>
                    <a:pt x="648" y="170"/>
                    <a:pt x="659" y="164"/>
                    <a:pt x="675" y="169"/>
                  </a:cubicBezTo>
                  <a:cubicBezTo>
                    <a:pt x="699" y="177"/>
                    <a:pt x="721" y="172"/>
                    <a:pt x="742" y="160"/>
                  </a:cubicBezTo>
                  <a:cubicBezTo>
                    <a:pt x="759" y="151"/>
                    <a:pt x="777" y="145"/>
                    <a:pt x="795" y="144"/>
                  </a:cubicBezTo>
                  <a:cubicBezTo>
                    <a:pt x="831" y="142"/>
                    <a:pt x="858" y="126"/>
                    <a:pt x="881" y="99"/>
                  </a:cubicBezTo>
                  <a:cubicBezTo>
                    <a:pt x="896" y="81"/>
                    <a:pt x="913" y="66"/>
                    <a:pt x="937" y="59"/>
                  </a:cubicBezTo>
                  <a:cubicBezTo>
                    <a:pt x="974" y="50"/>
                    <a:pt x="1009" y="55"/>
                    <a:pt x="1041" y="73"/>
                  </a:cubicBezTo>
                  <a:cubicBezTo>
                    <a:pt x="1060" y="83"/>
                    <a:pt x="1078" y="96"/>
                    <a:pt x="1093" y="111"/>
                  </a:cubicBezTo>
                  <a:cubicBezTo>
                    <a:pt x="1107" y="125"/>
                    <a:pt x="1121" y="137"/>
                    <a:pt x="1138" y="146"/>
                  </a:cubicBezTo>
                  <a:cubicBezTo>
                    <a:pt x="1158" y="192"/>
                    <a:pt x="1181" y="236"/>
                    <a:pt x="1192" y="285"/>
                  </a:cubicBezTo>
                  <a:cubicBezTo>
                    <a:pt x="1194" y="291"/>
                    <a:pt x="1199" y="299"/>
                    <a:pt x="1188" y="303"/>
                  </a:cubicBezTo>
                  <a:cubicBezTo>
                    <a:pt x="1170" y="302"/>
                    <a:pt x="1154" y="295"/>
                    <a:pt x="1137" y="292"/>
                  </a:cubicBezTo>
                  <a:cubicBezTo>
                    <a:pt x="1097" y="285"/>
                    <a:pt x="1060" y="308"/>
                    <a:pt x="1050" y="347"/>
                  </a:cubicBezTo>
                  <a:cubicBezTo>
                    <a:pt x="1043" y="380"/>
                    <a:pt x="1045" y="412"/>
                    <a:pt x="1057" y="443"/>
                  </a:cubicBezTo>
                  <a:cubicBezTo>
                    <a:pt x="1066" y="468"/>
                    <a:pt x="1077" y="491"/>
                    <a:pt x="1084" y="516"/>
                  </a:cubicBezTo>
                  <a:cubicBezTo>
                    <a:pt x="1095" y="550"/>
                    <a:pt x="1097" y="585"/>
                    <a:pt x="1092" y="620"/>
                  </a:cubicBezTo>
                  <a:cubicBezTo>
                    <a:pt x="1087" y="656"/>
                    <a:pt x="1109" y="681"/>
                    <a:pt x="1145" y="682"/>
                  </a:cubicBezTo>
                  <a:cubicBezTo>
                    <a:pt x="1159" y="683"/>
                    <a:pt x="1173" y="682"/>
                    <a:pt x="1187" y="682"/>
                  </a:cubicBezTo>
                  <a:cubicBezTo>
                    <a:pt x="1208" y="686"/>
                    <a:pt x="1209" y="687"/>
                    <a:pt x="1204" y="706"/>
                  </a:cubicBezTo>
                  <a:cubicBezTo>
                    <a:pt x="1179" y="794"/>
                    <a:pt x="1146" y="879"/>
                    <a:pt x="1094" y="957"/>
                  </a:cubicBezTo>
                  <a:cubicBezTo>
                    <a:pt x="1066" y="999"/>
                    <a:pt x="1035" y="1038"/>
                    <a:pt x="1001" y="1076"/>
                  </a:cubicBezTo>
                  <a:cubicBezTo>
                    <a:pt x="995" y="1081"/>
                    <a:pt x="991" y="1089"/>
                    <a:pt x="981" y="1084"/>
                  </a:cubicBezTo>
                  <a:close/>
                </a:path>
              </a:pathLst>
            </a:custGeom>
            <a:solidFill>
              <a:srgbClr val="A2D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3" name="Freeform 293">
              <a:extLst>
                <a:ext uri="{FF2B5EF4-FFF2-40B4-BE49-F238E27FC236}">
                  <a16:creationId xmlns:a16="http://schemas.microsoft.com/office/drawing/2014/main" id="{8AA3E8FA-4FE5-C0B9-020A-5FCF91DA7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" y="1376"/>
              <a:ext cx="456" cy="567"/>
            </a:xfrm>
            <a:custGeom>
              <a:avLst/>
              <a:gdLst>
                <a:gd name="T0" fmla="*/ 812 w 1213"/>
                <a:gd name="T1" fmla="*/ 290 h 1507"/>
                <a:gd name="T2" fmla="*/ 776 w 1213"/>
                <a:gd name="T3" fmla="*/ 182 h 1507"/>
                <a:gd name="T4" fmla="*/ 760 w 1213"/>
                <a:gd name="T5" fmla="*/ 138 h 1507"/>
                <a:gd name="T6" fmla="*/ 772 w 1213"/>
                <a:gd name="T7" fmla="*/ 128 h 1507"/>
                <a:gd name="T8" fmla="*/ 785 w 1213"/>
                <a:gd name="T9" fmla="*/ 91 h 1507"/>
                <a:gd name="T10" fmla="*/ 763 w 1213"/>
                <a:gd name="T11" fmla="*/ 33 h 1507"/>
                <a:gd name="T12" fmla="*/ 754 w 1213"/>
                <a:gd name="T13" fmla="*/ 10 h 1507"/>
                <a:gd name="T14" fmla="*/ 770 w 1213"/>
                <a:gd name="T15" fmla="*/ 12 h 1507"/>
                <a:gd name="T16" fmla="*/ 1028 w 1213"/>
                <a:gd name="T17" fmla="*/ 228 h 1507"/>
                <a:gd name="T18" fmla="*/ 1189 w 1213"/>
                <a:gd name="T19" fmla="*/ 659 h 1507"/>
                <a:gd name="T20" fmla="*/ 529 w 1213"/>
                <a:gd name="T21" fmla="*/ 1478 h 1507"/>
                <a:gd name="T22" fmla="*/ 24 w 1213"/>
                <a:gd name="T23" fmla="*/ 1388 h 1507"/>
                <a:gd name="T24" fmla="*/ 1 w 1213"/>
                <a:gd name="T25" fmla="*/ 1354 h 1507"/>
                <a:gd name="T26" fmla="*/ 0 w 1213"/>
                <a:gd name="T27" fmla="*/ 1322 h 1507"/>
                <a:gd name="T28" fmla="*/ 23 w 1213"/>
                <a:gd name="T29" fmla="*/ 1308 h 1507"/>
                <a:gd name="T30" fmla="*/ 91 w 1213"/>
                <a:gd name="T31" fmla="*/ 1306 h 1507"/>
                <a:gd name="T32" fmla="*/ 196 w 1213"/>
                <a:gd name="T33" fmla="*/ 1294 h 1507"/>
                <a:gd name="T34" fmla="*/ 214 w 1213"/>
                <a:gd name="T35" fmla="*/ 1310 h 1507"/>
                <a:gd name="T36" fmla="*/ 666 w 1213"/>
                <a:gd name="T37" fmla="*/ 1317 h 1507"/>
                <a:gd name="T38" fmla="*/ 739 w 1213"/>
                <a:gd name="T39" fmla="*/ 1298 h 1507"/>
                <a:gd name="T40" fmla="*/ 758 w 1213"/>
                <a:gd name="T41" fmla="*/ 1173 h 1507"/>
                <a:gd name="T42" fmla="*/ 675 w 1213"/>
                <a:gd name="T43" fmla="*/ 1121 h 1507"/>
                <a:gd name="T44" fmla="*/ 604 w 1213"/>
                <a:gd name="T45" fmla="*/ 1074 h 1507"/>
                <a:gd name="T46" fmla="*/ 648 w 1213"/>
                <a:gd name="T47" fmla="*/ 1030 h 1507"/>
                <a:gd name="T48" fmla="*/ 768 w 1213"/>
                <a:gd name="T49" fmla="*/ 846 h 1507"/>
                <a:gd name="T50" fmla="*/ 823 w 1213"/>
                <a:gd name="T51" fmla="*/ 691 h 1507"/>
                <a:gd name="T52" fmla="*/ 812 w 1213"/>
                <a:gd name="T53" fmla="*/ 677 h 1507"/>
                <a:gd name="T54" fmla="*/ 824 w 1213"/>
                <a:gd name="T55" fmla="*/ 669 h 1507"/>
                <a:gd name="T56" fmla="*/ 1055 w 1213"/>
                <a:gd name="T57" fmla="*/ 701 h 1507"/>
                <a:gd name="T58" fmla="*/ 1091 w 1213"/>
                <a:gd name="T59" fmla="*/ 722 h 1507"/>
                <a:gd name="T60" fmla="*/ 1130 w 1213"/>
                <a:gd name="T61" fmla="*/ 720 h 1507"/>
                <a:gd name="T62" fmla="*/ 1134 w 1213"/>
                <a:gd name="T63" fmla="*/ 681 h 1507"/>
                <a:gd name="T64" fmla="*/ 1086 w 1213"/>
                <a:gd name="T65" fmla="*/ 613 h 1507"/>
                <a:gd name="T66" fmla="*/ 985 w 1213"/>
                <a:gd name="T67" fmla="*/ 475 h 1507"/>
                <a:gd name="T68" fmla="*/ 899 w 1213"/>
                <a:gd name="T69" fmla="*/ 357 h 1507"/>
                <a:gd name="T70" fmla="*/ 828 w 1213"/>
                <a:gd name="T71" fmla="*/ 305 h 1507"/>
                <a:gd name="T72" fmla="*/ 812 w 1213"/>
                <a:gd name="T73" fmla="*/ 290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13" h="1507">
                  <a:moveTo>
                    <a:pt x="812" y="290"/>
                  </a:moveTo>
                  <a:cubicBezTo>
                    <a:pt x="807" y="252"/>
                    <a:pt x="792" y="216"/>
                    <a:pt x="776" y="182"/>
                  </a:cubicBezTo>
                  <a:cubicBezTo>
                    <a:pt x="769" y="168"/>
                    <a:pt x="763" y="154"/>
                    <a:pt x="760" y="138"/>
                  </a:cubicBezTo>
                  <a:cubicBezTo>
                    <a:pt x="763" y="133"/>
                    <a:pt x="768" y="131"/>
                    <a:pt x="772" y="128"/>
                  </a:cubicBezTo>
                  <a:cubicBezTo>
                    <a:pt x="785" y="118"/>
                    <a:pt x="789" y="106"/>
                    <a:pt x="785" y="91"/>
                  </a:cubicBezTo>
                  <a:cubicBezTo>
                    <a:pt x="780" y="71"/>
                    <a:pt x="775" y="51"/>
                    <a:pt x="763" y="33"/>
                  </a:cubicBezTo>
                  <a:cubicBezTo>
                    <a:pt x="759" y="26"/>
                    <a:pt x="753" y="19"/>
                    <a:pt x="754" y="10"/>
                  </a:cubicBezTo>
                  <a:cubicBezTo>
                    <a:pt x="761" y="0"/>
                    <a:pt x="766" y="10"/>
                    <a:pt x="770" y="12"/>
                  </a:cubicBezTo>
                  <a:cubicBezTo>
                    <a:pt x="873" y="64"/>
                    <a:pt x="959" y="137"/>
                    <a:pt x="1028" y="228"/>
                  </a:cubicBezTo>
                  <a:cubicBezTo>
                    <a:pt x="1125" y="356"/>
                    <a:pt x="1179" y="499"/>
                    <a:pt x="1189" y="659"/>
                  </a:cubicBezTo>
                  <a:cubicBezTo>
                    <a:pt x="1213" y="1063"/>
                    <a:pt x="929" y="1415"/>
                    <a:pt x="529" y="1478"/>
                  </a:cubicBezTo>
                  <a:cubicBezTo>
                    <a:pt x="350" y="1507"/>
                    <a:pt x="182" y="1475"/>
                    <a:pt x="24" y="1388"/>
                  </a:cubicBezTo>
                  <a:cubicBezTo>
                    <a:pt x="9" y="1380"/>
                    <a:pt x="4" y="1368"/>
                    <a:pt x="1" y="1354"/>
                  </a:cubicBezTo>
                  <a:cubicBezTo>
                    <a:pt x="1" y="1343"/>
                    <a:pt x="0" y="1332"/>
                    <a:pt x="0" y="1322"/>
                  </a:cubicBezTo>
                  <a:cubicBezTo>
                    <a:pt x="3" y="1309"/>
                    <a:pt x="13" y="1308"/>
                    <a:pt x="23" y="1308"/>
                  </a:cubicBezTo>
                  <a:cubicBezTo>
                    <a:pt x="46" y="1307"/>
                    <a:pt x="69" y="1307"/>
                    <a:pt x="91" y="1306"/>
                  </a:cubicBezTo>
                  <a:cubicBezTo>
                    <a:pt x="127" y="1304"/>
                    <a:pt x="161" y="1294"/>
                    <a:pt x="196" y="1294"/>
                  </a:cubicBezTo>
                  <a:cubicBezTo>
                    <a:pt x="196" y="1305"/>
                    <a:pt x="203" y="1309"/>
                    <a:pt x="214" y="1310"/>
                  </a:cubicBezTo>
                  <a:cubicBezTo>
                    <a:pt x="365" y="1322"/>
                    <a:pt x="515" y="1332"/>
                    <a:pt x="666" y="1317"/>
                  </a:cubicBezTo>
                  <a:cubicBezTo>
                    <a:pt x="692" y="1314"/>
                    <a:pt x="716" y="1310"/>
                    <a:pt x="739" y="1298"/>
                  </a:cubicBezTo>
                  <a:cubicBezTo>
                    <a:pt x="792" y="1271"/>
                    <a:pt x="800" y="1215"/>
                    <a:pt x="758" y="1173"/>
                  </a:cubicBezTo>
                  <a:cubicBezTo>
                    <a:pt x="734" y="1149"/>
                    <a:pt x="703" y="1138"/>
                    <a:pt x="675" y="1121"/>
                  </a:cubicBezTo>
                  <a:cubicBezTo>
                    <a:pt x="650" y="1107"/>
                    <a:pt x="626" y="1092"/>
                    <a:pt x="604" y="1074"/>
                  </a:cubicBezTo>
                  <a:cubicBezTo>
                    <a:pt x="624" y="1066"/>
                    <a:pt x="635" y="1046"/>
                    <a:pt x="648" y="1030"/>
                  </a:cubicBezTo>
                  <a:cubicBezTo>
                    <a:pt x="697" y="975"/>
                    <a:pt x="736" y="913"/>
                    <a:pt x="768" y="846"/>
                  </a:cubicBezTo>
                  <a:cubicBezTo>
                    <a:pt x="791" y="796"/>
                    <a:pt x="807" y="744"/>
                    <a:pt x="823" y="691"/>
                  </a:cubicBezTo>
                  <a:cubicBezTo>
                    <a:pt x="827" y="677"/>
                    <a:pt x="821" y="677"/>
                    <a:pt x="812" y="677"/>
                  </a:cubicBezTo>
                  <a:cubicBezTo>
                    <a:pt x="813" y="670"/>
                    <a:pt x="819" y="669"/>
                    <a:pt x="824" y="669"/>
                  </a:cubicBezTo>
                  <a:cubicBezTo>
                    <a:pt x="903" y="667"/>
                    <a:pt x="981" y="665"/>
                    <a:pt x="1055" y="701"/>
                  </a:cubicBezTo>
                  <a:cubicBezTo>
                    <a:pt x="1067" y="708"/>
                    <a:pt x="1079" y="715"/>
                    <a:pt x="1091" y="722"/>
                  </a:cubicBezTo>
                  <a:cubicBezTo>
                    <a:pt x="1105" y="728"/>
                    <a:pt x="1118" y="732"/>
                    <a:pt x="1130" y="720"/>
                  </a:cubicBezTo>
                  <a:cubicBezTo>
                    <a:pt x="1142" y="709"/>
                    <a:pt x="1140" y="695"/>
                    <a:pt x="1134" y="681"/>
                  </a:cubicBezTo>
                  <a:cubicBezTo>
                    <a:pt x="1123" y="655"/>
                    <a:pt x="1104" y="634"/>
                    <a:pt x="1086" y="613"/>
                  </a:cubicBezTo>
                  <a:cubicBezTo>
                    <a:pt x="1047" y="570"/>
                    <a:pt x="1016" y="523"/>
                    <a:pt x="985" y="475"/>
                  </a:cubicBezTo>
                  <a:cubicBezTo>
                    <a:pt x="958" y="434"/>
                    <a:pt x="934" y="392"/>
                    <a:pt x="899" y="357"/>
                  </a:cubicBezTo>
                  <a:cubicBezTo>
                    <a:pt x="878" y="337"/>
                    <a:pt x="855" y="319"/>
                    <a:pt x="828" y="305"/>
                  </a:cubicBezTo>
                  <a:cubicBezTo>
                    <a:pt x="822" y="302"/>
                    <a:pt x="813" y="301"/>
                    <a:pt x="812" y="290"/>
                  </a:cubicBezTo>
                  <a:close/>
                </a:path>
              </a:pathLst>
            </a:custGeom>
            <a:solidFill>
              <a:srgbClr val="81C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4" name="Freeform 294">
              <a:extLst>
                <a:ext uri="{FF2B5EF4-FFF2-40B4-BE49-F238E27FC236}">
                  <a16:creationId xmlns:a16="http://schemas.microsoft.com/office/drawing/2014/main" id="{373394BF-CD7B-55F1-B5FC-444D2E2A6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9" y="1342"/>
              <a:ext cx="246" cy="120"/>
            </a:xfrm>
            <a:custGeom>
              <a:avLst/>
              <a:gdLst>
                <a:gd name="T0" fmla="*/ 85 w 654"/>
                <a:gd name="T1" fmla="*/ 74 h 320"/>
                <a:gd name="T2" fmla="*/ 86 w 654"/>
                <a:gd name="T3" fmla="*/ 65 h 320"/>
                <a:gd name="T4" fmla="*/ 112 w 654"/>
                <a:gd name="T5" fmla="*/ 52 h 320"/>
                <a:gd name="T6" fmla="*/ 298 w 654"/>
                <a:gd name="T7" fmla="*/ 11 h 320"/>
                <a:gd name="T8" fmla="*/ 570 w 654"/>
                <a:gd name="T9" fmla="*/ 34 h 320"/>
                <a:gd name="T10" fmla="*/ 596 w 654"/>
                <a:gd name="T11" fmla="*/ 44 h 320"/>
                <a:gd name="T12" fmla="*/ 645 w 654"/>
                <a:gd name="T13" fmla="*/ 107 h 320"/>
                <a:gd name="T14" fmla="*/ 634 w 654"/>
                <a:gd name="T15" fmla="*/ 136 h 320"/>
                <a:gd name="T16" fmla="*/ 612 w 654"/>
                <a:gd name="T17" fmla="*/ 128 h 320"/>
                <a:gd name="T18" fmla="*/ 571 w 654"/>
                <a:gd name="T19" fmla="*/ 118 h 320"/>
                <a:gd name="T20" fmla="*/ 450 w 654"/>
                <a:gd name="T21" fmla="*/ 171 h 320"/>
                <a:gd name="T22" fmla="*/ 380 w 654"/>
                <a:gd name="T23" fmla="*/ 208 h 320"/>
                <a:gd name="T24" fmla="*/ 316 w 654"/>
                <a:gd name="T25" fmla="*/ 228 h 320"/>
                <a:gd name="T26" fmla="*/ 258 w 654"/>
                <a:gd name="T27" fmla="*/ 233 h 320"/>
                <a:gd name="T28" fmla="*/ 216 w 654"/>
                <a:gd name="T29" fmla="*/ 248 h 320"/>
                <a:gd name="T30" fmla="*/ 184 w 654"/>
                <a:gd name="T31" fmla="*/ 299 h 320"/>
                <a:gd name="T32" fmla="*/ 144 w 654"/>
                <a:gd name="T33" fmla="*/ 315 h 320"/>
                <a:gd name="T34" fmla="*/ 21 w 654"/>
                <a:gd name="T35" fmla="*/ 255 h 320"/>
                <a:gd name="T36" fmla="*/ 23 w 654"/>
                <a:gd name="T37" fmla="*/ 216 h 320"/>
                <a:gd name="T38" fmla="*/ 109 w 654"/>
                <a:gd name="T39" fmla="*/ 169 h 320"/>
                <a:gd name="T40" fmla="*/ 115 w 654"/>
                <a:gd name="T41" fmla="*/ 109 h 320"/>
                <a:gd name="T42" fmla="*/ 85 w 654"/>
                <a:gd name="T43" fmla="*/ 74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4" h="320">
                  <a:moveTo>
                    <a:pt x="85" y="74"/>
                  </a:moveTo>
                  <a:cubicBezTo>
                    <a:pt x="86" y="71"/>
                    <a:pt x="86" y="68"/>
                    <a:pt x="86" y="65"/>
                  </a:cubicBezTo>
                  <a:cubicBezTo>
                    <a:pt x="93" y="56"/>
                    <a:pt x="103" y="54"/>
                    <a:pt x="112" y="52"/>
                  </a:cubicBezTo>
                  <a:cubicBezTo>
                    <a:pt x="173" y="33"/>
                    <a:pt x="235" y="18"/>
                    <a:pt x="298" y="11"/>
                  </a:cubicBezTo>
                  <a:cubicBezTo>
                    <a:pt x="391" y="0"/>
                    <a:pt x="481" y="11"/>
                    <a:pt x="570" y="34"/>
                  </a:cubicBezTo>
                  <a:cubicBezTo>
                    <a:pt x="579" y="37"/>
                    <a:pt x="589" y="38"/>
                    <a:pt x="596" y="44"/>
                  </a:cubicBezTo>
                  <a:cubicBezTo>
                    <a:pt x="609" y="67"/>
                    <a:pt x="632" y="83"/>
                    <a:pt x="645" y="107"/>
                  </a:cubicBezTo>
                  <a:cubicBezTo>
                    <a:pt x="654" y="124"/>
                    <a:pt x="653" y="128"/>
                    <a:pt x="634" y="136"/>
                  </a:cubicBezTo>
                  <a:cubicBezTo>
                    <a:pt x="626" y="136"/>
                    <a:pt x="619" y="133"/>
                    <a:pt x="612" y="128"/>
                  </a:cubicBezTo>
                  <a:cubicBezTo>
                    <a:pt x="601" y="116"/>
                    <a:pt x="586" y="116"/>
                    <a:pt x="571" y="118"/>
                  </a:cubicBezTo>
                  <a:cubicBezTo>
                    <a:pt x="522" y="115"/>
                    <a:pt x="481" y="133"/>
                    <a:pt x="450" y="171"/>
                  </a:cubicBezTo>
                  <a:cubicBezTo>
                    <a:pt x="431" y="193"/>
                    <a:pt x="409" y="207"/>
                    <a:pt x="380" y="208"/>
                  </a:cubicBezTo>
                  <a:cubicBezTo>
                    <a:pt x="357" y="210"/>
                    <a:pt x="336" y="218"/>
                    <a:pt x="316" y="228"/>
                  </a:cubicBezTo>
                  <a:cubicBezTo>
                    <a:pt x="297" y="237"/>
                    <a:pt x="278" y="241"/>
                    <a:pt x="258" y="233"/>
                  </a:cubicBezTo>
                  <a:cubicBezTo>
                    <a:pt x="240" y="227"/>
                    <a:pt x="227" y="234"/>
                    <a:pt x="216" y="248"/>
                  </a:cubicBezTo>
                  <a:cubicBezTo>
                    <a:pt x="205" y="265"/>
                    <a:pt x="195" y="282"/>
                    <a:pt x="184" y="299"/>
                  </a:cubicBezTo>
                  <a:cubicBezTo>
                    <a:pt x="172" y="317"/>
                    <a:pt x="166" y="320"/>
                    <a:pt x="144" y="315"/>
                  </a:cubicBezTo>
                  <a:cubicBezTo>
                    <a:pt x="99" y="303"/>
                    <a:pt x="58" y="282"/>
                    <a:pt x="21" y="255"/>
                  </a:cubicBezTo>
                  <a:cubicBezTo>
                    <a:pt x="0" y="241"/>
                    <a:pt x="2" y="228"/>
                    <a:pt x="23" y="216"/>
                  </a:cubicBezTo>
                  <a:cubicBezTo>
                    <a:pt x="52" y="201"/>
                    <a:pt x="82" y="188"/>
                    <a:pt x="109" y="169"/>
                  </a:cubicBezTo>
                  <a:cubicBezTo>
                    <a:pt x="137" y="148"/>
                    <a:pt x="139" y="136"/>
                    <a:pt x="115" y="109"/>
                  </a:cubicBezTo>
                  <a:cubicBezTo>
                    <a:pt x="105" y="97"/>
                    <a:pt x="93" y="87"/>
                    <a:pt x="85" y="74"/>
                  </a:cubicBezTo>
                  <a:close/>
                </a:path>
              </a:pathLst>
            </a:custGeom>
            <a:solidFill>
              <a:srgbClr val="6FA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5" name="Freeform 295">
              <a:extLst>
                <a:ext uri="{FF2B5EF4-FFF2-40B4-BE49-F238E27FC236}">
                  <a16:creationId xmlns:a16="http://schemas.microsoft.com/office/drawing/2014/main" id="{2BDC76C2-6120-EFD8-ADC0-59C008B40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8" y="1339"/>
              <a:ext cx="295" cy="132"/>
            </a:xfrm>
            <a:custGeom>
              <a:avLst/>
              <a:gdLst>
                <a:gd name="T0" fmla="*/ 642 w 786"/>
                <a:gd name="T1" fmla="*/ 131 h 350"/>
                <a:gd name="T2" fmla="*/ 662 w 786"/>
                <a:gd name="T3" fmla="*/ 140 h 350"/>
                <a:gd name="T4" fmla="*/ 726 w 786"/>
                <a:gd name="T5" fmla="*/ 182 h 350"/>
                <a:gd name="T6" fmla="*/ 747 w 786"/>
                <a:gd name="T7" fmla="*/ 198 h 350"/>
                <a:gd name="T8" fmla="*/ 735 w 786"/>
                <a:gd name="T9" fmla="*/ 154 h 350"/>
                <a:gd name="T10" fmla="*/ 708 w 786"/>
                <a:gd name="T11" fmla="*/ 108 h 350"/>
                <a:gd name="T12" fmla="*/ 659 w 786"/>
                <a:gd name="T13" fmla="*/ 70 h 350"/>
                <a:gd name="T14" fmla="*/ 626 w 786"/>
                <a:gd name="T15" fmla="*/ 56 h 350"/>
                <a:gd name="T16" fmla="*/ 489 w 786"/>
                <a:gd name="T17" fmla="*/ 25 h 350"/>
                <a:gd name="T18" fmla="*/ 193 w 786"/>
                <a:gd name="T19" fmla="*/ 48 h 350"/>
                <a:gd name="T20" fmla="*/ 115 w 786"/>
                <a:gd name="T21" fmla="*/ 72 h 350"/>
                <a:gd name="T22" fmla="*/ 111 w 786"/>
                <a:gd name="T23" fmla="*/ 63 h 350"/>
                <a:gd name="T24" fmla="*/ 148 w 786"/>
                <a:gd name="T25" fmla="*/ 44 h 350"/>
                <a:gd name="T26" fmla="*/ 260 w 786"/>
                <a:gd name="T27" fmla="*/ 24 h 350"/>
                <a:gd name="T28" fmla="*/ 264 w 786"/>
                <a:gd name="T29" fmla="*/ 24 h 350"/>
                <a:gd name="T30" fmla="*/ 360 w 786"/>
                <a:gd name="T31" fmla="*/ 9 h 350"/>
                <a:gd name="T32" fmla="*/ 459 w 786"/>
                <a:gd name="T33" fmla="*/ 11 h 350"/>
                <a:gd name="T34" fmla="*/ 531 w 786"/>
                <a:gd name="T35" fmla="*/ 16 h 350"/>
                <a:gd name="T36" fmla="*/ 650 w 786"/>
                <a:gd name="T37" fmla="*/ 42 h 350"/>
                <a:gd name="T38" fmla="*/ 671 w 786"/>
                <a:gd name="T39" fmla="*/ 56 h 350"/>
                <a:gd name="T40" fmla="*/ 678 w 786"/>
                <a:gd name="T41" fmla="*/ 63 h 350"/>
                <a:gd name="T42" fmla="*/ 723 w 786"/>
                <a:gd name="T43" fmla="*/ 96 h 350"/>
                <a:gd name="T44" fmla="*/ 744 w 786"/>
                <a:gd name="T45" fmla="*/ 108 h 350"/>
                <a:gd name="T46" fmla="*/ 779 w 786"/>
                <a:gd name="T47" fmla="*/ 183 h 350"/>
                <a:gd name="T48" fmla="*/ 750 w 786"/>
                <a:gd name="T49" fmla="*/ 236 h 350"/>
                <a:gd name="T50" fmla="*/ 702 w 786"/>
                <a:gd name="T51" fmla="*/ 203 h 350"/>
                <a:gd name="T52" fmla="*/ 591 w 786"/>
                <a:gd name="T53" fmla="*/ 148 h 350"/>
                <a:gd name="T54" fmla="*/ 503 w 786"/>
                <a:gd name="T55" fmla="*/ 184 h 350"/>
                <a:gd name="T56" fmla="*/ 401 w 786"/>
                <a:gd name="T57" fmla="*/ 239 h 350"/>
                <a:gd name="T58" fmla="*/ 348 w 786"/>
                <a:gd name="T59" fmla="*/ 257 h 350"/>
                <a:gd name="T60" fmla="*/ 286 w 786"/>
                <a:gd name="T61" fmla="*/ 262 h 350"/>
                <a:gd name="T62" fmla="*/ 257 w 786"/>
                <a:gd name="T63" fmla="*/ 274 h 350"/>
                <a:gd name="T64" fmla="*/ 226 w 786"/>
                <a:gd name="T65" fmla="*/ 325 h 350"/>
                <a:gd name="T66" fmla="*/ 179 w 786"/>
                <a:gd name="T67" fmla="*/ 345 h 350"/>
                <a:gd name="T68" fmla="*/ 35 w 786"/>
                <a:gd name="T69" fmla="*/ 278 h 350"/>
                <a:gd name="T70" fmla="*/ 42 w 786"/>
                <a:gd name="T71" fmla="*/ 204 h 350"/>
                <a:gd name="T72" fmla="*/ 128 w 786"/>
                <a:gd name="T73" fmla="*/ 157 h 350"/>
                <a:gd name="T74" fmla="*/ 131 w 786"/>
                <a:gd name="T75" fmla="*/ 134 h 350"/>
                <a:gd name="T76" fmla="*/ 102 w 786"/>
                <a:gd name="T77" fmla="*/ 104 h 350"/>
                <a:gd name="T78" fmla="*/ 114 w 786"/>
                <a:gd name="T79" fmla="*/ 81 h 350"/>
                <a:gd name="T80" fmla="*/ 158 w 786"/>
                <a:gd name="T81" fmla="*/ 125 h 350"/>
                <a:gd name="T82" fmla="*/ 149 w 786"/>
                <a:gd name="T83" fmla="*/ 175 h 350"/>
                <a:gd name="T84" fmla="*/ 53 w 786"/>
                <a:gd name="T85" fmla="*/ 228 h 350"/>
                <a:gd name="T86" fmla="*/ 50 w 786"/>
                <a:gd name="T87" fmla="*/ 256 h 350"/>
                <a:gd name="T88" fmla="*/ 180 w 786"/>
                <a:gd name="T89" fmla="*/ 319 h 350"/>
                <a:gd name="T90" fmla="*/ 207 w 786"/>
                <a:gd name="T91" fmla="*/ 307 h 350"/>
                <a:gd name="T92" fmla="*/ 238 w 786"/>
                <a:gd name="T93" fmla="*/ 256 h 350"/>
                <a:gd name="T94" fmla="*/ 290 w 786"/>
                <a:gd name="T95" fmla="*/ 236 h 350"/>
                <a:gd name="T96" fmla="*/ 338 w 786"/>
                <a:gd name="T97" fmla="*/ 232 h 350"/>
                <a:gd name="T98" fmla="*/ 421 w 786"/>
                <a:gd name="T99" fmla="*/ 208 h 350"/>
                <a:gd name="T100" fmla="*/ 467 w 786"/>
                <a:gd name="T101" fmla="*/ 183 h 350"/>
                <a:gd name="T102" fmla="*/ 602 w 786"/>
                <a:gd name="T103" fmla="*/ 120 h 350"/>
                <a:gd name="T104" fmla="*/ 642 w 786"/>
                <a:gd name="T105" fmla="*/ 13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6" h="350">
                  <a:moveTo>
                    <a:pt x="642" y="131"/>
                  </a:moveTo>
                  <a:cubicBezTo>
                    <a:pt x="649" y="134"/>
                    <a:pt x="656" y="137"/>
                    <a:pt x="662" y="140"/>
                  </a:cubicBezTo>
                  <a:cubicBezTo>
                    <a:pt x="689" y="146"/>
                    <a:pt x="706" y="166"/>
                    <a:pt x="726" y="182"/>
                  </a:cubicBezTo>
                  <a:cubicBezTo>
                    <a:pt x="732" y="188"/>
                    <a:pt x="736" y="196"/>
                    <a:pt x="747" y="198"/>
                  </a:cubicBezTo>
                  <a:cubicBezTo>
                    <a:pt x="750" y="181"/>
                    <a:pt x="742" y="167"/>
                    <a:pt x="735" y="154"/>
                  </a:cubicBezTo>
                  <a:cubicBezTo>
                    <a:pt x="727" y="138"/>
                    <a:pt x="717" y="123"/>
                    <a:pt x="708" y="108"/>
                  </a:cubicBezTo>
                  <a:cubicBezTo>
                    <a:pt x="696" y="89"/>
                    <a:pt x="681" y="76"/>
                    <a:pt x="659" y="70"/>
                  </a:cubicBezTo>
                  <a:cubicBezTo>
                    <a:pt x="647" y="68"/>
                    <a:pt x="636" y="64"/>
                    <a:pt x="626" y="56"/>
                  </a:cubicBezTo>
                  <a:cubicBezTo>
                    <a:pt x="582" y="39"/>
                    <a:pt x="535" y="31"/>
                    <a:pt x="489" y="25"/>
                  </a:cubicBezTo>
                  <a:cubicBezTo>
                    <a:pt x="389" y="13"/>
                    <a:pt x="290" y="21"/>
                    <a:pt x="193" y="48"/>
                  </a:cubicBezTo>
                  <a:cubicBezTo>
                    <a:pt x="167" y="56"/>
                    <a:pt x="141" y="64"/>
                    <a:pt x="115" y="72"/>
                  </a:cubicBezTo>
                  <a:cubicBezTo>
                    <a:pt x="108" y="72"/>
                    <a:pt x="108" y="68"/>
                    <a:pt x="111" y="63"/>
                  </a:cubicBezTo>
                  <a:cubicBezTo>
                    <a:pt x="119" y="48"/>
                    <a:pt x="134" y="46"/>
                    <a:pt x="148" y="44"/>
                  </a:cubicBezTo>
                  <a:cubicBezTo>
                    <a:pt x="186" y="39"/>
                    <a:pt x="224" y="35"/>
                    <a:pt x="260" y="24"/>
                  </a:cubicBezTo>
                  <a:cubicBezTo>
                    <a:pt x="262" y="24"/>
                    <a:pt x="263" y="24"/>
                    <a:pt x="264" y="24"/>
                  </a:cubicBezTo>
                  <a:cubicBezTo>
                    <a:pt x="293" y="0"/>
                    <a:pt x="328" y="13"/>
                    <a:pt x="360" y="9"/>
                  </a:cubicBezTo>
                  <a:cubicBezTo>
                    <a:pt x="393" y="5"/>
                    <a:pt x="426" y="5"/>
                    <a:pt x="459" y="11"/>
                  </a:cubicBezTo>
                  <a:cubicBezTo>
                    <a:pt x="483" y="15"/>
                    <a:pt x="507" y="10"/>
                    <a:pt x="531" y="16"/>
                  </a:cubicBezTo>
                  <a:cubicBezTo>
                    <a:pt x="570" y="25"/>
                    <a:pt x="610" y="33"/>
                    <a:pt x="650" y="42"/>
                  </a:cubicBezTo>
                  <a:cubicBezTo>
                    <a:pt x="658" y="44"/>
                    <a:pt x="666" y="48"/>
                    <a:pt x="671" y="56"/>
                  </a:cubicBezTo>
                  <a:cubicBezTo>
                    <a:pt x="672" y="59"/>
                    <a:pt x="675" y="63"/>
                    <a:pt x="678" y="63"/>
                  </a:cubicBezTo>
                  <a:cubicBezTo>
                    <a:pt x="703" y="60"/>
                    <a:pt x="710" y="82"/>
                    <a:pt x="723" y="96"/>
                  </a:cubicBezTo>
                  <a:cubicBezTo>
                    <a:pt x="729" y="103"/>
                    <a:pt x="735" y="106"/>
                    <a:pt x="744" y="108"/>
                  </a:cubicBezTo>
                  <a:cubicBezTo>
                    <a:pt x="761" y="130"/>
                    <a:pt x="773" y="155"/>
                    <a:pt x="779" y="183"/>
                  </a:cubicBezTo>
                  <a:cubicBezTo>
                    <a:pt x="786" y="213"/>
                    <a:pt x="779" y="226"/>
                    <a:pt x="750" y="236"/>
                  </a:cubicBezTo>
                  <a:cubicBezTo>
                    <a:pt x="730" y="231"/>
                    <a:pt x="716" y="217"/>
                    <a:pt x="702" y="203"/>
                  </a:cubicBezTo>
                  <a:cubicBezTo>
                    <a:pt x="671" y="173"/>
                    <a:pt x="636" y="151"/>
                    <a:pt x="591" y="148"/>
                  </a:cubicBezTo>
                  <a:cubicBezTo>
                    <a:pt x="556" y="146"/>
                    <a:pt x="525" y="156"/>
                    <a:pt x="503" y="184"/>
                  </a:cubicBezTo>
                  <a:cubicBezTo>
                    <a:pt x="476" y="217"/>
                    <a:pt x="444" y="237"/>
                    <a:pt x="401" y="239"/>
                  </a:cubicBezTo>
                  <a:cubicBezTo>
                    <a:pt x="382" y="239"/>
                    <a:pt x="365" y="248"/>
                    <a:pt x="348" y="257"/>
                  </a:cubicBezTo>
                  <a:cubicBezTo>
                    <a:pt x="328" y="267"/>
                    <a:pt x="308" y="270"/>
                    <a:pt x="286" y="262"/>
                  </a:cubicBezTo>
                  <a:cubicBezTo>
                    <a:pt x="272" y="257"/>
                    <a:pt x="264" y="262"/>
                    <a:pt x="257" y="274"/>
                  </a:cubicBezTo>
                  <a:cubicBezTo>
                    <a:pt x="248" y="292"/>
                    <a:pt x="237" y="309"/>
                    <a:pt x="226" y="325"/>
                  </a:cubicBezTo>
                  <a:cubicBezTo>
                    <a:pt x="215" y="343"/>
                    <a:pt x="200" y="350"/>
                    <a:pt x="179" y="345"/>
                  </a:cubicBezTo>
                  <a:cubicBezTo>
                    <a:pt x="126" y="332"/>
                    <a:pt x="78" y="311"/>
                    <a:pt x="35" y="278"/>
                  </a:cubicBezTo>
                  <a:cubicBezTo>
                    <a:pt x="0" y="252"/>
                    <a:pt x="2" y="223"/>
                    <a:pt x="42" y="204"/>
                  </a:cubicBezTo>
                  <a:cubicBezTo>
                    <a:pt x="72" y="190"/>
                    <a:pt x="100" y="174"/>
                    <a:pt x="128" y="157"/>
                  </a:cubicBezTo>
                  <a:cubicBezTo>
                    <a:pt x="140" y="149"/>
                    <a:pt x="140" y="143"/>
                    <a:pt x="131" y="134"/>
                  </a:cubicBezTo>
                  <a:cubicBezTo>
                    <a:pt x="122" y="124"/>
                    <a:pt x="112" y="114"/>
                    <a:pt x="102" y="104"/>
                  </a:cubicBezTo>
                  <a:cubicBezTo>
                    <a:pt x="113" y="100"/>
                    <a:pt x="119" y="93"/>
                    <a:pt x="114" y="81"/>
                  </a:cubicBezTo>
                  <a:cubicBezTo>
                    <a:pt x="131" y="93"/>
                    <a:pt x="146" y="108"/>
                    <a:pt x="158" y="125"/>
                  </a:cubicBezTo>
                  <a:cubicBezTo>
                    <a:pt x="173" y="146"/>
                    <a:pt x="170" y="160"/>
                    <a:pt x="149" y="175"/>
                  </a:cubicBezTo>
                  <a:cubicBezTo>
                    <a:pt x="119" y="196"/>
                    <a:pt x="86" y="213"/>
                    <a:pt x="53" y="228"/>
                  </a:cubicBezTo>
                  <a:cubicBezTo>
                    <a:pt x="34" y="237"/>
                    <a:pt x="33" y="244"/>
                    <a:pt x="50" y="256"/>
                  </a:cubicBezTo>
                  <a:cubicBezTo>
                    <a:pt x="90" y="285"/>
                    <a:pt x="133" y="306"/>
                    <a:pt x="180" y="319"/>
                  </a:cubicBezTo>
                  <a:cubicBezTo>
                    <a:pt x="192" y="322"/>
                    <a:pt x="201" y="318"/>
                    <a:pt x="207" y="307"/>
                  </a:cubicBezTo>
                  <a:cubicBezTo>
                    <a:pt x="217" y="290"/>
                    <a:pt x="227" y="273"/>
                    <a:pt x="238" y="256"/>
                  </a:cubicBezTo>
                  <a:cubicBezTo>
                    <a:pt x="253" y="232"/>
                    <a:pt x="264" y="228"/>
                    <a:pt x="290" y="236"/>
                  </a:cubicBezTo>
                  <a:cubicBezTo>
                    <a:pt x="307" y="241"/>
                    <a:pt x="323" y="240"/>
                    <a:pt x="338" y="232"/>
                  </a:cubicBezTo>
                  <a:cubicBezTo>
                    <a:pt x="364" y="218"/>
                    <a:pt x="392" y="211"/>
                    <a:pt x="421" y="208"/>
                  </a:cubicBezTo>
                  <a:cubicBezTo>
                    <a:pt x="441" y="207"/>
                    <a:pt x="455" y="197"/>
                    <a:pt x="467" y="183"/>
                  </a:cubicBezTo>
                  <a:cubicBezTo>
                    <a:pt x="501" y="139"/>
                    <a:pt x="545" y="116"/>
                    <a:pt x="602" y="120"/>
                  </a:cubicBezTo>
                  <a:cubicBezTo>
                    <a:pt x="616" y="123"/>
                    <a:pt x="630" y="121"/>
                    <a:pt x="642" y="131"/>
                  </a:cubicBezTo>
                  <a:close/>
                </a:path>
              </a:pathLst>
            </a:custGeom>
            <a:solidFill>
              <a:srgbClr val="3246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6" name="Freeform 296">
              <a:extLst>
                <a:ext uri="{FF2B5EF4-FFF2-40B4-BE49-F238E27FC236}">
                  <a16:creationId xmlns:a16="http://schemas.microsoft.com/office/drawing/2014/main" id="{83BE7BFF-2C5B-7D7D-A957-5B341F401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3" y="1427"/>
              <a:ext cx="70" cy="68"/>
            </a:xfrm>
            <a:custGeom>
              <a:avLst/>
              <a:gdLst>
                <a:gd name="T0" fmla="*/ 19 w 185"/>
                <a:gd name="T1" fmla="*/ 180 h 180"/>
                <a:gd name="T2" fmla="*/ 8 w 185"/>
                <a:gd name="T3" fmla="*/ 161 h 180"/>
                <a:gd name="T4" fmla="*/ 122 w 185"/>
                <a:gd name="T5" fmla="*/ 13 h 180"/>
                <a:gd name="T6" fmla="*/ 156 w 185"/>
                <a:gd name="T7" fmla="*/ 16 h 180"/>
                <a:gd name="T8" fmla="*/ 158 w 185"/>
                <a:gd name="T9" fmla="*/ 65 h 180"/>
                <a:gd name="T10" fmla="*/ 54 w 185"/>
                <a:gd name="T11" fmla="*/ 161 h 180"/>
                <a:gd name="T12" fmla="*/ 19 w 185"/>
                <a:gd name="T13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180">
                  <a:moveTo>
                    <a:pt x="19" y="180"/>
                  </a:moveTo>
                  <a:cubicBezTo>
                    <a:pt x="3" y="180"/>
                    <a:pt x="0" y="175"/>
                    <a:pt x="8" y="161"/>
                  </a:cubicBezTo>
                  <a:cubicBezTo>
                    <a:pt x="40" y="107"/>
                    <a:pt x="79" y="59"/>
                    <a:pt x="122" y="13"/>
                  </a:cubicBezTo>
                  <a:cubicBezTo>
                    <a:pt x="135" y="0"/>
                    <a:pt x="146" y="10"/>
                    <a:pt x="156" y="16"/>
                  </a:cubicBezTo>
                  <a:cubicBezTo>
                    <a:pt x="184" y="33"/>
                    <a:pt x="185" y="46"/>
                    <a:pt x="158" y="65"/>
                  </a:cubicBezTo>
                  <a:cubicBezTo>
                    <a:pt x="119" y="92"/>
                    <a:pt x="87" y="126"/>
                    <a:pt x="54" y="161"/>
                  </a:cubicBezTo>
                  <a:cubicBezTo>
                    <a:pt x="45" y="171"/>
                    <a:pt x="34" y="180"/>
                    <a:pt x="19" y="180"/>
                  </a:cubicBezTo>
                  <a:close/>
                </a:path>
              </a:pathLst>
            </a:custGeom>
            <a:solidFill>
              <a:srgbClr val="72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7" name="Freeform 297">
              <a:extLst>
                <a:ext uri="{FF2B5EF4-FFF2-40B4-BE49-F238E27FC236}">
                  <a16:creationId xmlns:a16="http://schemas.microsoft.com/office/drawing/2014/main" id="{40598E2F-6DA8-CF8E-6C9B-5508B3652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" y="1865"/>
              <a:ext cx="24" cy="22"/>
            </a:xfrm>
            <a:custGeom>
              <a:avLst/>
              <a:gdLst>
                <a:gd name="T0" fmla="*/ 1 w 64"/>
                <a:gd name="T1" fmla="*/ 15 h 60"/>
                <a:gd name="T2" fmla="*/ 0 w 64"/>
                <a:gd name="T3" fmla="*/ 12 h 60"/>
                <a:gd name="T4" fmla="*/ 2 w 64"/>
                <a:gd name="T5" fmla="*/ 6 h 60"/>
                <a:gd name="T6" fmla="*/ 59 w 64"/>
                <a:gd name="T7" fmla="*/ 15 h 60"/>
                <a:gd name="T8" fmla="*/ 64 w 64"/>
                <a:gd name="T9" fmla="*/ 52 h 60"/>
                <a:gd name="T10" fmla="*/ 50 w 64"/>
                <a:gd name="T11" fmla="*/ 50 h 60"/>
                <a:gd name="T12" fmla="*/ 1 w 64"/>
                <a:gd name="T13" fmla="*/ 1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0">
                  <a:moveTo>
                    <a:pt x="1" y="15"/>
                  </a:moveTo>
                  <a:cubicBezTo>
                    <a:pt x="1" y="14"/>
                    <a:pt x="1" y="13"/>
                    <a:pt x="0" y="12"/>
                  </a:cubicBezTo>
                  <a:cubicBezTo>
                    <a:pt x="0" y="10"/>
                    <a:pt x="0" y="7"/>
                    <a:pt x="2" y="6"/>
                  </a:cubicBezTo>
                  <a:cubicBezTo>
                    <a:pt x="14" y="0"/>
                    <a:pt x="48" y="5"/>
                    <a:pt x="59" y="15"/>
                  </a:cubicBezTo>
                  <a:cubicBezTo>
                    <a:pt x="62" y="27"/>
                    <a:pt x="59" y="40"/>
                    <a:pt x="64" y="52"/>
                  </a:cubicBezTo>
                  <a:cubicBezTo>
                    <a:pt x="59" y="60"/>
                    <a:pt x="55" y="53"/>
                    <a:pt x="50" y="50"/>
                  </a:cubicBezTo>
                  <a:cubicBezTo>
                    <a:pt x="34" y="39"/>
                    <a:pt x="18" y="27"/>
                    <a:pt x="1" y="15"/>
                  </a:cubicBezTo>
                  <a:close/>
                </a:path>
              </a:pathLst>
            </a:custGeom>
            <a:solidFill>
              <a:srgbClr val="8C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8" name="Freeform 298">
              <a:extLst>
                <a:ext uri="{FF2B5EF4-FFF2-40B4-BE49-F238E27FC236}">
                  <a16:creationId xmlns:a16="http://schemas.microsoft.com/office/drawing/2014/main" id="{EC4E6538-9A3D-8742-D5C5-A692B89F9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" y="1596"/>
              <a:ext cx="360" cy="274"/>
            </a:xfrm>
            <a:custGeom>
              <a:avLst/>
              <a:gdLst>
                <a:gd name="T0" fmla="*/ 343 w 958"/>
                <a:gd name="T1" fmla="*/ 727 h 727"/>
                <a:gd name="T2" fmla="*/ 284 w 958"/>
                <a:gd name="T3" fmla="*/ 724 h 727"/>
                <a:gd name="T4" fmla="*/ 96 w 958"/>
                <a:gd name="T5" fmla="*/ 499 h 727"/>
                <a:gd name="T6" fmla="*/ 2 w 958"/>
                <a:gd name="T7" fmla="*/ 204 h 727"/>
                <a:gd name="T8" fmla="*/ 11 w 958"/>
                <a:gd name="T9" fmla="*/ 178 h 727"/>
                <a:gd name="T10" fmla="*/ 56 w 958"/>
                <a:gd name="T11" fmla="*/ 104 h 727"/>
                <a:gd name="T12" fmla="*/ 97 w 958"/>
                <a:gd name="T13" fmla="*/ 35 h 727"/>
                <a:gd name="T14" fmla="*/ 178 w 958"/>
                <a:gd name="T15" fmla="*/ 13 h 727"/>
                <a:gd name="T16" fmla="*/ 314 w 958"/>
                <a:gd name="T17" fmla="*/ 59 h 727"/>
                <a:gd name="T18" fmla="*/ 431 w 958"/>
                <a:gd name="T19" fmla="*/ 39 h 727"/>
                <a:gd name="T20" fmla="*/ 492 w 958"/>
                <a:gd name="T21" fmla="*/ 36 h 727"/>
                <a:gd name="T22" fmla="*/ 494 w 958"/>
                <a:gd name="T23" fmla="*/ 96 h 727"/>
                <a:gd name="T24" fmla="*/ 462 w 958"/>
                <a:gd name="T25" fmla="*/ 119 h 727"/>
                <a:gd name="T26" fmla="*/ 431 w 958"/>
                <a:gd name="T27" fmla="*/ 292 h 727"/>
                <a:gd name="T28" fmla="*/ 481 w 958"/>
                <a:gd name="T29" fmla="*/ 340 h 727"/>
                <a:gd name="T30" fmla="*/ 540 w 958"/>
                <a:gd name="T31" fmla="*/ 307 h 727"/>
                <a:gd name="T32" fmla="*/ 624 w 958"/>
                <a:gd name="T33" fmla="*/ 143 h 727"/>
                <a:gd name="T34" fmla="*/ 712 w 958"/>
                <a:gd name="T35" fmla="*/ 94 h 727"/>
                <a:gd name="T36" fmla="*/ 821 w 958"/>
                <a:gd name="T37" fmla="*/ 114 h 727"/>
                <a:gd name="T38" fmla="*/ 902 w 958"/>
                <a:gd name="T39" fmla="*/ 224 h 727"/>
                <a:gd name="T40" fmla="*/ 887 w 958"/>
                <a:gd name="T41" fmla="*/ 283 h 727"/>
                <a:gd name="T42" fmla="*/ 870 w 958"/>
                <a:gd name="T43" fmla="*/ 303 h 727"/>
                <a:gd name="T44" fmla="*/ 868 w 958"/>
                <a:gd name="T45" fmla="*/ 429 h 727"/>
                <a:gd name="T46" fmla="*/ 952 w 958"/>
                <a:gd name="T47" fmla="*/ 508 h 727"/>
                <a:gd name="T48" fmla="*/ 941 w 958"/>
                <a:gd name="T49" fmla="*/ 534 h 727"/>
                <a:gd name="T50" fmla="*/ 812 w 958"/>
                <a:gd name="T51" fmla="*/ 624 h 727"/>
                <a:gd name="T52" fmla="*/ 655 w 958"/>
                <a:gd name="T53" fmla="*/ 695 h 727"/>
                <a:gd name="T54" fmla="*/ 608 w 958"/>
                <a:gd name="T55" fmla="*/ 683 h 727"/>
                <a:gd name="T56" fmla="*/ 596 w 958"/>
                <a:gd name="T57" fmla="*/ 571 h 727"/>
                <a:gd name="T58" fmla="*/ 592 w 958"/>
                <a:gd name="T59" fmla="*/ 562 h 727"/>
                <a:gd name="T60" fmla="*/ 540 w 958"/>
                <a:gd name="T61" fmla="*/ 528 h 727"/>
                <a:gd name="T62" fmla="*/ 513 w 958"/>
                <a:gd name="T63" fmla="*/ 581 h 727"/>
                <a:gd name="T64" fmla="*/ 508 w 958"/>
                <a:gd name="T65" fmla="*/ 646 h 727"/>
                <a:gd name="T66" fmla="*/ 500 w 958"/>
                <a:gd name="T67" fmla="*/ 664 h 727"/>
                <a:gd name="T68" fmla="*/ 480 w 958"/>
                <a:gd name="T69" fmla="*/ 664 h 727"/>
                <a:gd name="T70" fmla="*/ 432 w 958"/>
                <a:gd name="T71" fmla="*/ 599 h 727"/>
                <a:gd name="T72" fmla="*/ 413 w 958"/>
                <a:gd name="T73" fmla="*/ 578 h 727"/>
                <a:gd name="T74" fmla="*/ 361 w 958"/>
                <a:gd name="T75" fmla="*/ 592 h 727"/>
                <a:gd name="T76" fmla="*/ 343 w 958"/>
                <a:gd name="T77" fmla="*/ 72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58" h="727">
                  <a:moveTo>
                    <a:pt x="343" y="727"/>
                  </a:moveTo>
                  <a:cubicBezTo>
                    <a:pt x="324" y="724"/>
                    <a:pt x="304" y="717"/>
                    <a:pt x="284" y="724"/>
                  </a:cubicBezTo>
                  <a:cubicBezTo>
                    <a:pt x="206" y="661"/>
                    <a:pt x="145" y="585"/>
                    <a:pt x="96" y="499"/>
                  </a:cubicBezTo>
                  <a:cubicBezTo>
                    <a:pt x="44" y="407"/>
                    <a:pt x="15" y="308"/>
                    <a:pt x="2" y="204"/>
                  </a:cubicBezTo>
                  <a:cubicBezTo>
                    <a:pt x="0" y="194"/>
                    <a:pt x="2" y="186"/>
                    <a:pt x="11" y="178"/>
                  </a:cubicBezTo>
                  <a:cubicBezTo>
                    <a:pt x="32" y="157"/>
                    <a:pt x="43" y="130"/>
                    <a:pt x="56" y="104"/>
                  </a:cubicBezTo>
                  <a:cubicBezTo>
                    <a:pt x="68" y="80"/>
                    <a:pt x="79" y="55"/>
                    <a:pt x="97" y="35"/>
                  </a:cubicBezTo>
                  <a:cubicBezTo>
                    <a:pt x="121" y="7"/>
                    <a:pt x="144" y="0"/>
                    <a:pt x="178" y="13"/>
                  </a:cubicBezTo>
                  <a:cubicBezTo>
                    <a:pt x="223" y="31"/>
                    <a:pt x="269" y="43"/>
                    <a:pt x="314" y="59"/>
                  </a:cubicBezTo>
                  <a:cubicBezTo>
                    <a:pt x="358" y="75"/>
                    <a:pt x="396" y="68"/>
                    <a:pt x="431" y="39"/>
                  </a:cubicBezTo>
                  <a:cubicBezTo>
                    <a:pt x="456" y="19"/>
                    <a:pt x="473" y="19"/>
                    <a:pt x="492" y="36"/>
                  </a:cubicBezTo>
                  <a:cubicBezTo>
                    <a:pt x="511" y="55"/>
                    <a:pt x="512" y="76"/>
                    <a:pt x="494" y="96"/>
                  </a:cubicBezTo>
                  <a:cubicBezTo>
                    <a:pt x="485" y="106"/>
                    <a:pt x="474" y="113"/>
                    <a:pt x="462" y="119"/>
                  </a:cubicBezTo>
                  <a:cubicBezTo>
                    <a:pt x="389" y="161"/>
                    <a:pt x="389" y="233"/>
                    <a:pt x="431" y="292"/>
                  </a:cubicBezTo>
                  <a:cubicBezTo>
                    <a:pt x="444" y="310"/>
                    <a:pt x="459" y="329"/>
                    <a:pt x="481" y="340"/>
                  </a:cubicBezTo>
                  <a:cubicBezTo>
                    <a:pt x="510" y="354"/>
                    <a:pt x="546" y="337"/>
                    <a:pt x="540" y="307"/>
                  </a:cubicBezTo>
                  <a:cubicBezTo>
                    <a:pt x="526" y="230"/>
                    <a:pt x="566" y="183"/>
                    <a:pt x="624" y="143"/>
                  </a:cubicBezTo>
                  <a:cubicBezTo>
                    <a:pt x="651" y="123"/>
                    <a:pt x="679" y="104"/>
                    <a:pt x="712" y="94"/>
                  </a:cubicBezTo>
                  <a:cubicBezTo>
                    <a:pt x="752" y="81"/>
                    <a:pt x="788" y="86"/>
                    <a:pt x="821" y="114"/>
                  </a:cubicBezTo>
                  <a:cubicBezTo>
                    <a:pt x="857" y="144"/>
                    <a:pt x="888" y="178"/>
                    <a:pt x="902" y="224"/>
                  </a:cubicBezTo>
                  <a:cubicBezTo>
                    <a:pt x="909" y="246"/>
                    <a:pt x="904" y="266"/>
                    <a:pt x="887" y="283"/>
                  </a:cubicBezTo>
                  <a:cubicBezTo>
                    <a:pt x="881" y="289"/>
                    <a:pt x="876" y="296"/>
                    <a:pt x="870" y="303"/>
                  </a:cubicBezTo>
                  <a:cubicBezTo>
                    <a:pt x="832" y="345"/>
                    <a:pt x="831" y="385"/>
                    <a:pt x="868" y="429"/>
                  </a:cubicBezTo>
                  <a:cubicBezTo>
                    <a:pt x="893" y="459"/>
                    <a:pt x="923" y="483"/>
                    <a:pt x="952" y="508"/>
                  </a:cubicBezTo>
                  <a:cubicBezTo>
                    <a:pt x="958" y="521"/>
                    <a:pt x="949" y="527"/>
                    <a:pt x="941" y="534"/>
                  </a:cubicBezTo>
                  <a:cubicBezTo>
                    <a:pt x="900" y="567"/>
                    <a:pt x="858" y="599"/>
                    <a:pt x="812" y="624"/>
                  </a:cubicBezTo>
                  <a:cubicBezTo>
                    <a:pt x="762" y="651"/>
                    <a:pt x="711" y="679"/>
                    <a:pt x="655" y="695"/>
                  </a:cubicBezTo>
                  <a:cubicBezTo>
                    <a:pt x="639" y="699"/>
                    <a:pt x="619" y="705"/>
                    <a:pt x="608" y="683"/>
                  </a:cubicBezTo>
                  <a:cubicBezTo>
                    <a:pt x="616" y="645"/>
                    <a:pt x="613" y="607"/>
                    <a:pt x="596" y="571"/>
                  </a:cubicBezTo>
                  <a:cubicBezTo>
                    <a:pt x="595" y="568"/>
                    <a:pt x="593" y="565"/>
                    <a:pt x="592" y="562"/>
                  </a:cubicBezTo>
                  <a:cubicBezTo>
                    <a:pt x="578" y="537"/>
                    <a:pt x="558" y="524"/>
                    <a:pt x="540" y="528"/>
                  </a:cubicBezTo>
                  <a:cubicBezTo>
                    <a:pt x="523" y="532"/>
                    <a:pt x="514" y="549"/>
                    <a:pt x="513" y="581"/>
                  </a:cubicBezTo>
                  <a:cubicBezTo>
                    <a:pt x="512" y="602"/>
                    <a:pt x="515" y="625"/>
                    <a:pt x="508" y="646"/>
                  </a:cubicBezTo>
                  <a:cubicBezTo>
                    <a:pt x="506" y="652"/>
                    <a:pt x="503" y="658"/>
                    <a:pt x="500" y="664"/>
                  </a:cubicBezTo>
                  <a:cubicBezTo>
                    <a:pt x="494" y="674"/>
                    <a:pt x="488" y="676"/>
                    <a:pt x="480" y="664"/>
                  </a:cubicBezTo>
                  <a:cubicBezTo>
                    <a:pt x="465" y="642"/>
                    <a:pt x="448" y="620"/>
                    <a:pt x="432" y="599"/>
                  </a:cubicBezTo>
                  <a:cubicBezTo>
                    <a:pt x="426" y="591"/>
                    <a:pt x="420" y="584"/>
                    <a:pt x="413" y="578"/>
                  </a:cubicBezTo>
                  <a:cubicBezTo>
                    <a:pt x="392" y="559"/>
                    <a:pt x="370" y="564"/>
                    <a:pt x="361" y="592"/>
                  </a:cubicBezTo>
                  <a:cubicBezTo>
                    <a:pt x="346" y="636"/>
                    <a:pt x="343" y="681"/>
                    <a:pt x="343" y="727"/>
                  </a:cubicBezTo>
                  <a:close/>
                </a:path>
              </a:pathLst>
            </a:custGeom>
            <a:solidFill>
              <a:srgbClr val="6FA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9" name="Freeform 299">
              <a:extLst>
                <a:ext uri="{FF2B5EF4-FFF2-40B4-BE49-F238E27FC236}">
                  <a16:creationId xmlns:a16="http://schemas.microsoft.com/office/drawing/2014/main" id="{3590E287-EB5F-E305-9381-695075E85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" y="1788"/>
              <a:ext cx="202" cy="77"/>
            </a:xfrm>
            <a:custGeom>
              <a:avLst/>
              <a:gdLst>
                <a:gd name="T0" fmla="*/ 6 w 537"/>
                <a:gd name="T1" fmla="*/ 175 h 205"/>
                <a:gd name="T2" fmla="*/ 69 w 537"/>
                <a:gd name="T3" fmla="*/ 177 h 205"/>
                <a:gd name="T4" fmla="*/ 200 w 537"/>
                <a:gd name="T5" fmla="*/ 117 h 205"/>
                <a:gd name="T6" fmla="*/ 321 w 537"/>
                <a:gd name="T7" fmla="*/ 31 h 205"/>
                <a:gd name="T8" fmla="*/ 350 w 537"/>
                <a:gd name="T9" fmla="*/ 0 h 205"/>
                <a:gd name="T10" fmla="*/ 457 w 537"/>
                <a:gd name="T11" fmla="*/ 65 h 205"/>
                <a:gd name="T12" fmla="*/ 512 w 537"/>
                <a:gd name="T13" fmla="*/ 103 h 205"/>
                <a:gd name="T14" fmla="*/ 499 w 537"/>
                <a:gd name="T15" fmla="*/ 179 h 205"/>
                <a:gd name="T16" fmla="*/ 409 w 537"/>
                <a:gd name="T17" fmla="*/ 199 h 205"/>
                <a:gd name="T18" fmla="*/ 207 w 537"/>
                <a:gd name="T19" fmla="*/ 203 h 205"/>
                <a:gd name="T20" fmla="*/ 14 w 537"/>
                <a:gd name="T21" fmla="*/ 192 h 205"/>
                <a:gd name="T22" fmla="*/ 6 w 537"/>
                <a:gd name="T23" fmla="*/ 17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7" h="205">
                  <a:moveTo>
                    <a:pt x="6" y="175"/>
                  </a:moveTo>
                  <a:cubicBezTo>
                    <a:pt x="26" y="196"/>
                    <a:pt x="49" y="185"/>
                    <a:pt x="69" y="177"/>
                  </a:cubicBezTo>
                  <a:cubicBezTo>
                    <a:pt x="114" y="159"/>
                    <a:pt x="159" y="142"/>
                    <a:pt x="200" y="117"/>
                  </a:cubicBezTo>
                  <a:cubicBezTo>
                    <a:pt x="242" y="92"/>
                    <a:pt x="285" y="67"/>
                    <a:pt x="321" y="31"/>
                  </a:cubicBezTo>
                  <a:cubicBezTo>
                    <a:pt x="331" y="21"/>
                    <a:pt x="350" y="19"/>
                    <a:pt x="350" y="0"/>
                  </a:cubicBezTo>
                  <a:cubicBezTo>
                    <a:pt x="386" y="21"/>
                    <a:pt x="420" y="46"/>
                    <a:pt x="457" y="65"/>
                  </a:cubicBezTo>
                  <a:cubicBezTo>
                    <a:pt x="477" y="75"/>
                    <a:pt x="497" y="86"/>
                    <a:pt x="512" y="103"/>
                  </a:cubicBezTo>
                  <a:cubicBezTo>
                    <a:pt x="537" y="130"/>
                    <a:pt x="532" y="161"/>
                    <a:pt x="499" y="179"/>
                  </a:cubicBezTo>
                  <a:cubicBezTo>
                    <a:pt x="471" y="195"/>
                    <a:pt x="440" y="196"/>
                    <a:pt x="409" y="199"/>
                  </a:cubicBezTo>
                  <a:cubicBezTo>
                    <a:pt x="342" y="204"/>
                    <a:pt x="274" y="205"/>
                    <a:pt x="207" y="203"/>
                  </a:cubicBezTo>
                  <a:cubicBezTo>
                    <a:pt x="143" y="200"/>
                    <a:pt x="78" y="196"/>
                    <a:pt x="14" y="192"/>
                  </a:cubicBezTo>
                  <a:cubicBezTo>
                    <a:pt x="0" y="191"/>
                    <a:pt x="0" y="185"/>
                    <a:pt x="6" y="175"/>
                  </a:cubicBezTo>
                  <a:close/>
                </a:path>
              </a:pathLst>
            </a:custGeom>
            <a:solidFill>
              <a:srgbClr val="679A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0" name="Freeform 300">
              <a:extLst>
                <a:ext uri="{FF2B5EF4-FFF2-40B4-BE49-F238E27FC236}">
                  <a16:creationId xmlns:a16="http://schemas.microsoft.com/office/drawing/2014/main" id="{F2208400-6D3E-0D1A-24D9-CE09FF137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" y="1805"/>
              <a:ext cx="87" cy="69"/>
            </a:xfrm>
            <a:custGeom>
              <a:avLst/>
              <a:gdLst>
                <a:gd name="T0" fmla="*/ 205 w 229"/>
                <a:gd name="T1" fmla="*/ 154 h 182"/>
                <a:gd name="T2" fmla="*/ 194 w 229"/>
                <a:gd name="T3" fmla="*/ 161 h 182"/>
                <a:gd name="T4" fmla="*/ 139 w 229"/>
                <a:gd name="T5" fmla="*/ 169 h 182"/>
                <a:gd name="T6" fmla="*/ 32 w 229"/>
                <a:gd name="T7" fmla="*/ 174 h 182"/>
                <a:gd name="T8" fmla="*/ 9 w 229"/>
                <a:gd name="T9" fmla="*/ 182 h 182"/>
                <a:gd name="T10" fmla="*/ 9 w 229"/>
                <a:gd name="T11" fmla="*/ 174 h 182"/>
                <a:gd name="T12" fmla="*/ 4 w 229"/>
                <a:gd name="T13" fmla="*/ 130 h 182"/>
                <a:gd name="T14" fmla="*/ 10 w 229"/>
                <a:gd name="T15" fmla="*/ 98 h 182"/>
                <a:gd name="T16" fmla="*/ 16 w 229"/>
                <a:gd name="T17" fmla="*/ 69 h 182"/>
                <a:gd name="T18" fmla="*/ 33 w 229"/>
                <a:gd name="T19" fmla="*/ 42 h 182"/>
                <a:gd name="T20" fmla="*/ 104 w 229"/>
                <a:gd name="T21" fmla="*/ 138 h 182"/>
                <a:gd name="T22" fmla="*/ 140 w 229"/>
                <a:gd name="T23" fmla="*/ 144 h 182"/>
                <a:gd name="T24" fmla="*/ 177 w 229"/>
                <a:gd name="T25" fmla="*/ 68 h 182"/>
                <a:gd name="T26" fmla="*/ 178 w 229"/>
                <a:gd name="T27" fmla="*/ 22 h 182"/>
                <a:gd name="T28" fmla="*/ 185 w 229"/>
                <a:gd name="T29" fmla="*/ 2 h 182"/>
                <a:gd name="T30" fmla="*/ 202 w 229"/>
                <a:gd name="T31" fmla="*/ 17 h 182"/>
                <a:gd name="T32" fmla="*/ 205 w 229"/>
                <a:gd name="T33" fmla="*/ 15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9" h="182">
                  <a:moveTo>
                    <a:pt x="205" y="154"/>
                  </a:moveTo>
                  <a:cubicBezTo>
                    <a:pt x="201" y="156"/>
                    <a:pt x="200" y="162"/>
                    <a:pt x="194" y="161"/>
                  </a:cubicBezTo>
                  <a:cubicBezTo>
                    <a:pt x="175" y="159"/>
                    <a:pt x="157" y="168"/>
                    <a:pt x="139" y="169"/>
                  </a:cubicBezTo>
                  <a:cubicBezTo>
                    <a:pt x="104" y="170"/>
                    <a:pt x="68" y="176"/>
                    <a:pt x="32" y="174"/>
                  </a:cubicBezTo>
                  <a:cubicBezTo>
                    <a:pt x="23" y="173"/>
                    <a:pt x="15" y="174"/>
                    <a:pt x="9" y="182"/>
                  </a:cubicBezTo>
                  <a:cubicBezTo>
                    <a:pt x="9" y="179"/>
                    <a:pt x="9" y="177"/>
                    <a:pt x="9" y="174"/>
                  </a:cubicBezTo>
                  <a:cubicBezTo>
                    <a:pt x="0" y="161"/>
                    <a:pt x="6" y="145"/>
                    <a:pt x="4" y="130"/>
                  </a:cubicBezTo>
                  <a:cubicBezTo>
                    <a:pt x="4" y="119"/>
                    <a:pt x="1" y="108"/>
                    <a:pt x="10" y="98"/>
                  </a:cubicBezTo>
                  <a:cubicBezTo>
                    <a:pt x="15" y="89"/>
                    <a:pt x="14" y="79"/>
                    <a:pt x="16" y="69"/>
                  </a:cubicBezTo>
                  <a:cubicBezTo>
                    <a:pt x="13" y="48"/>
                    <a:pt x="17" y="43"/>
                    <a:pt x="33" y="42"/>
                  </a:cubicBezTo>
                  <a:cubicBezTo>
                    <a:pt x="57" y="74"/>
                    <a:pt x="81" y="106"/>
                    <a:pt x="104" y="138"/>
                  </a:cubicBezTo>
                  <a:cubicBezTo>
                    <a:pt x="114" y="152"/>
                    <a:pt x="126" y="154"/>
                    <a:pt x="140" y="144"/>
                  </a:cubicBezTo>
                  <a:cubicBezTo>
                    <a:pt x="167" y="126"/>
                    <a:pt x="175" y="98"/>
                    <a:pt x="177" y="68"/>
                  </a:cubicBezTo>
                  <a:cubicBezTo>
                    <a:pt x="178" y="53"/>
                    <a:pt x="177" y="37"/>
                    <a:pt x="178" y="22"/>
                  </a:cubicBezTo>
                  <a:cubicBezTo>
                    <a:pt x="178" y="14"/>
                    <a:pt x="177" y="4"/>
                    <a:pt x="185" y="2"/>
                  </a:cubicBezTo>
                  <a:cubicBezTo>
                    <a:pt x="194" y="0"/>
                    <a:pt x="198" y="10"/>
                    <a:pt x="202" y="17"/>
                  </a:cubicBezTo>
                  <a:cubicBezTo>
                    <a:pt x="228" y="62"/>
                    <a:pt x="229" y="107"/>
                    <a:pt x="205" y="154"/>
                  </a:cubicBezTo>
                  <a:close/>
                </a:path>
              </a:pathLst>
            </a:custGeom>
            <a:solidFill>
              <a:srgbClr val="A3D9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1" name="Freeform 301">
              <a:extLst>
                <a:ext uri="{FF2B5EF4-FFF2-40B4-BE49-F238E27FC236}">
                  <a16:creationId xmlns:a16="http://schemas.microsoft.com/office/drawing/2014/main" id="{94B74BB9-DD0C-C72F-91B2-6175C3AAA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" y="1659"/>
              <a:ext cx="18" cy="33"/>
            </a:xfrm>
            <a:custGeom>
              <a:avLst/>
              <a:gdLst>
                <a:gd name="T0" fmla="*/ 17 w 46"/>
                <a:gd name="T1" fmla="*/ 0 h 88"/>
                <a:gd name="T2" fmla="*/ 34 w 46"/>
                <a:gd name="T3" fmla="*/ 13 h 88"/>
                <a:gd name="T4" fmla="*/ 37 w 46"/>
                <a:gd name="T5" fmla="*/ 30 h 88"/>
                <a:gd name="T6" fmla="*/ 42 w 46"/>
                <a:gd name="T7" fmla="*/ 64 h 88"/>
                <a:gd name="T8" fmla="*/ 34 w 46"/>
                <a:gd name="T9" fmla="*/ 84 h 88"/>
                <a:gd name="T10" fmla="*/ 18 w 46"/>
                <a:gd name="T11" fmla="*/ 71 h 88"/>
                <a:gd name="T12" fmla="*/ 10 w 46"/>
                <a:gd name="T13" fmla="*/ 8 h 88"/>
                <a:gd name="T14" fmla="*/ 17 w 46"/>
                <a:gd name="T1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88">
                  <a:moveTo>
                    <a:pt x="17" y="0"/>
                  </a:moveTo>
                  <a:cubicBezTo>
                    <a:pt x="22" y="5"/>
                    <a:pt x="28" y="11"/>
                    <a:pt x="34" y="13"/>
                  </a:cubicBezTo>
                  <a:cubicBezTo>
                    <a:pt x="46" y="18"/>
                    <a:pt x="40" y="24"/>
                    <a:pt x="37" y="30"/>
                  </a:cubicBezTo>
                  <a:cubicBezTo>
                    <a:pt x="31" y="43"/>
                    <a:pt x="46" y="52"/>
                    <a:pt x="42" y="64"/>
                  </a:cubicBezTo>
                  <a:cubicBezTo>
                    <a:pt x="40" y="71"/>
                    <a:pt x="44" y="82"/>
                    <a:pt x="34" y="84"/>
                  </a:cubicBezTo>
                  <a:cubicBezTo>
                    <a:pt x="23" y="88"/>
                    <a:pt x="23" y="76"/>
                    <a:pt x="18" y="71"/>
                  </a:cubicBezTo>
                  <a:cubicBezTo>
                    <a:pt x="0" y="52"/>
                    <a:pt x="8" y="30"/>
                    <a:pt x="10" y="8"/>
                  </a:cubicBezTo>
                  <a:cubicBezTo>
                    <a:pt x="10" y="4"/>
                    <a:pt x="11" y="0"/>
                    <a:pt x="17" y="0"/>
                  </a:cubicBezTo>
                  <a:close/>
                </a:path>
              </a:pathLst>
            </a:custGeom>
            <a:solidFill>
              <a:srgbClr val="384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2" name="Freeform 302">
              <a:extLst>
                <a:ext uri="{FF2B5EF4-FFF2-40B4-BE49-F238E27FC236}">
                  <a16:creationId xmlns:a16="http://schemas.microsoft.com/office/drawing/2014/main" id="{2B4BA0F3-AE6A-C971-DADF-5AA098B0A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" y="1837"/>
              <a:ext cx="8" cy="40"/>
            </a:xfrm>
            <a:custGeom>
              <a:avLst/>
              <a:gdLst>
                <a:gd name="T0" fmla="*/ 23 w 23"/>
                <a:gd name="T1" fmla="*/ 14 h 107"/>
                <a:gd name="T2" fmla="*/ 22 w 23"/>
                <a:gd name="T3" fmla="*/ 45 h 107"/>
                <a:gd name="T4" fmla="*/ 19 w 23"/>
                <a:gd name="T5" fmla="*/ 89 h 107"/>
                <a:gd name="T6" fmla="*/ 18 w 23"/>
                <a:gd name="T7" fmla="*/ 107 h 107"/>
                <a:gd name="T8" fmla="*/ 7 w 23"/>
                <a:gd name="T9" fmla="*/ 92 h 107"/>
                <a:gd name="T10" fmla="*/ 7 w 23"/>
                <a:gd name="T11" fmla="*/ 9 h 107"/>
                <a:gd name="T12" fmla="*/ 12 w 23"/>
                <a:gd name="T13" fmla="*/ 0 h 107"/>
                <a:gd name="T14" fmla="*/ 23 w 23"/>
                <a:gd name="T15" fmla="*/ 1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07">
                  <a:moveTo>
                    <a:pt x="23" y="14"/>
                  </a:moveTo>
                  <a:cubicBezTo>
                    <a:pt x="22" y="24"/>
                    <a:pt x="22" y="34"/>
                    <a:pt x="22" y="45"/>
                  </a:cubicBezTo>
                  <a:cubicBezTo>
                    <a:pt x="18" y="59"/>
                    <a:pt x="23" y="74"/>
                    <a:pt x="19" y="89"/>
                  </a:cubicBezTo>
                  <a:cubicBezTo>
                    <a:pt x="19" y="94"/>
                    <a:pt x="18" y="100"/>
                    <a:pt x="18" y="107"/>
                  </a:cubicBezTo>
                  <a:cubicBezTo>
                    <a:pt x="12" y="102"/>
                    <a:pt x="7" y="98"/>
                    <a:pt x="7" y="92"/>
                  </a:cubicBezTo>
                  <a:cubicBezTo>
                    <a:pt x="6" y="64"/>
                    <a:pt x="0" y="37"/>
                    <a:pt x="7" y="9"/>
                  </a:cubicBezTo>
                  <a:cubicBezTo>
                    <a:pt x="7" y="5"/>
                    <a:pt x="8" y="0"/>
                    <a:pt x="12" y="0"/>
                  </a:cubicBezTo>
                  <a:cubicBezTo>
                    <a:pt x="22" y="0"/>
                    <a:pt x="21" y="8"/>
                    <a:pt x="23" y="14"/>
                  </a:cubicBezTo>
                  <a:close/>
                </a:path>
              </a:pathLst>
            </a:custGeom>
            <a:solidFill>
              <a:srgbClr val="384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3" name="Freeform 303">
              <a:extLst>
                <a:ext uri="{FF2B5EF4-FFF2-40B4-BE49-F238E27FC236}">
                  <a16:creationId xmlns:a16="http://schemas.microsoft.com/office/drawing/2014/main" id="{8BCB2F90-DB3D-D7F4-A0D6-C0EE85132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" y="1816"/>
              <a:ext cx="19" cy="15"/>
            </a:xfrm>
            <a:custGeom>
              <a:avLst/>
              <a:gdLst>
                <a:gd name="T0" fmla="*/ 32 w 51"/>
                <a:gd name="T1" fmla="*/ 14 h 41"/>
                <a:gd name="T2" fmla="*/ 15 w 51"/>
                <a:gd name="T3" fmla="*/ 41 h 41"/>
                <a:gd name="T4" fmla="*/ 7 w 51"/>
                <a:gd name="T5" fmla="*/ 14 h 41"/>
                <a:gd name="T6" fmla="*/ 39 w 51"/>
                <a:gd name="T7" fmla="*/ 0 h 41"/>
                <a:gd name="T8" fmla="*/ 50 w 51"/>
                <a:gd name="T9" fmla="*/ 10 h 41"/>
                <a:gd name="T10" fmla="*/ 32 w 51"/>
                <a:gd name="T11" fmla="*/ 1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41">
                  <a:moveTo>
                    <a:pt x="32" y="14"/>
                  </a:moveTo>
                  <a:cubicBezTo>
                    <a:pt x="14" y="16"/>
                    <a:pt x="22" y="33"/>
                    <a:pt x="15" y="41"/>
                  </a:cubicBezTo>
                  <a:cubicBezTo>
                    <a:pt x="7" y="34"/>
                    <a:pt x="0" y="25"/>
                    <a:pt x="7" y="14"/>
                  </a:cubicBezTo>
                  <a:cubicBezTo>
                    <a:pt x="14" y="3"/>
                    <a:pt x="28" y="2"/>
                    <a:pt x="39" y="0"/>
                  </a:cubicBezTo>
                  <a:cubicBezTo>
                    <a:pt x="45" y="0"/>
                    <a:pt x="51" y="5"/>
                    <a:pt x="50" y="10"/>
                  </a:cubicBezTo>
                  <a:cubicBezTo>
                    <a:pt x="47" y="22"/>
                    <a:pt x="37" y="10"/>
                    <a:pt x="32" y="14"/>
                  </a:cubicBezTo>
                  <a:close/>
                </a:path>
              </a:pathLst>
            </a:custGeom>
            <a:solidFill>
              <a:srgbClr val="384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4" name="Freeform 304">
              <a:extLst>
                <a:ext uri="{FF2B5EF4-FFF2-40B4-BE49-F238E27FC236}">
                  <a16:creationId xmlns:a16="http://schemas.microsoft.com/office/drawing/2014/main" id="{A646A141-1D02-DC8E-2EEC-8AB8580FD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1599"/>
              <a:ext cx="13" cy="15"/>
            </a:xfrm>
            <a:custGeom>
              <a:avLst/>
              <a:gdLst>
                <a:gd name="T0" fmla="*/ 3 w 34"/>
                <a:gd name="T1" fmla="*/ 23 h 40"/>
                <a:gd name="T2" fmla="*/ 23 w 34"/>
                <a:gd name="T3" fmla="*/ 0 h 40"/>
                <a:gd name="T4" fmla="*/ 29 w 34"/>
                <a:gd name="T5" fmla="*/ 18 h 40"/>
                <a:gd name="T6" fmla="*/ 9 w 34"/>
                <a:gd name="T7" fmla="*/ 38 h 40"/>
                <a:gd name="T8" fmla="*/ 3 w 34"/>
                <a:gd name="T9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0">
                  <a:moveTo>
                    <a:pt x="3" y="23"/>
                  </a:moveTo>
                  <a:cubicBezTo>
                    <a:pt x="7" y="13"/>
                    <a:pt x="15" y="6"/>
                    <a:pt x="23" y="0"/>
                  </a:cubicBezTo>
                  <a:cubicBezTo>
                    <a:pt x="27" y="5"/>
                    <a:pt x="34" y="9"/>
                    <a:pt x="29" y="18"/>
                  </a:cubicBezTo>
                  <a:cubicBezTo>
                    <a:pt x="24" y="27"/>
                    <a:pt x="17" y="36"/>
                    <a:pt x="9" y="38"/>
                  </a:cubicBezTo>
                  <a:cubicBezTo>
                    <a:pt x="0" y="40"/>
                    <a:pt x="5" y="28"/>
                    <a:pt x="3" y="23"/>
                  </a:cubicBezTo>
                  <a:close/>
                </a:path>
              </a:pathLst>
            </a:custGeom>
            <a:solidFill>
              <a:srgbClr val="384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5" name="Freeform 305">
              <a:extLst>
                <a:ext uri="{FF2B5EF4-FFF2-40B4-BE49-F238E27FC236}">
                  <a16:creationId xmlns:a16="http://schemas.microsoft.com/office/drawing/2014/main" id="{C7045D8B-FB10-39AB-5FFD-FD815895E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" y="1628"/>
              <a:ext cx="8" cy="9"/>
            </a:xfrm>
            <a:custGeom>
              <a:avLst/>
              <a:gdLst>
                <a:gd name="T0" fmla="*/ 0 w 21"/>
                <a:gd name="T1" fmla="*/ 10 h 23"/>
                <a:gd name="T2" fmla="*/ 5 w 21"/>
                <a:gd name="T3" fmla="*/ 0 h 23"/>
                <a:gd name="T4" fmla="*/ 11 w 21"/>
                <a:gd name="T5" fmla="*/ 0 h 23"/>
                <a:gd name="T6" fmla="*/ 20 w 21"/>
                <a:gd name="T7" fmla="*/ 13 h 23"/>
                <a:gd name="T8" fmla="*/ 14 w 21"/>
                <a:gd name="T9" fmla="*/ 22 h 23"/>
                <a:gd name="T10" fmla="*/ 0 w 21"/>
                <a:gd name="T11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0" y="10"/>
                  </a:moveTo>
                  <a:cubicBezTo>
                    <a:pt x="1" y="7"/>
                    <a:pt x="3" y="3"/>
                    <a:pt x="5" y="0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8" y="1"/>
                    <a:pt x="21" y="6"/>
                    <a:pt x="20" y="13"/>
                  </a:cubicBezTo>
                  <a:cubicBezTo>
                    <a:pt x="20" y="17"/>
                    <a:pt x="18" y="22"/>
                    <a:pt x="14" y="22"/>
                  </a:cubicBezTo>
                  <a:cubicBezTo>
                    <a:pt x="6" y="23"/>
                    <a:pt x="3" y="16"/>
                    <a:pt x="0" y="10"/>
                  </a:cubicBezTo>
                  <a:close/>
                </a:path>
              </a:pathLst>
            </a:custGeom>
            <a:solidFill>
              <a:srgbClr val="384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6" name="Freeform 306">
              <a:extLst>
                <a:ext uri="{FF2B5EF4-FFF2-40B4-BE49-F238E27FC236}">
                  <a16:creationId xmlns:a16="http://schemas.microsoft.com/office/drawing/2014/main" id="{9D634A0E-DF2F-FBD2-5EA9-F4598382E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2" y="1854"/>
              <a:ext cx="2" cy="17"/>
            </a:xfrm>
            <a:custGeom>
              <a:avLst/>
              <a:gdLst>
                <a:gd name="T0" fmla="*/ 2 w 5"/>
                <a:gd name="T1" fmla="*/ 44 h 45"/>
                <a:gd name="T2" fmla="*/ 5 w 5"/>
                <a:gd name="T3" fmla="*/ 0 h 45"/>
                <a:gd name="T4" fmla="*/ 5 w 5"/>
                <a:gd name="T5" fmla="*/ 45 h 45"/>
                <a:gd name="T6" fmla="*/ 2 w 5"/>
                <a:gd name="T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5">
                  <a:moveTo>
                    <a:pt x="2" y="44"/>
                  </a:moveTo>
                  <a:cubicBezTo>
                    <a:pt x="4" y="29"/>
                    <a:pt x="0" y="14"/>
                    <a:pt x="5" y="0"/>
                  </a:cubicBezTo>
                  <a:cubicBezTo>
                    <a:pt x="5" y="15"/>
                    <a:pt x="5" y="30"/>
                    <a:pt x="5" y="45"/>
                  </a:cubicBezTo>
                  <a:cubicBezTo>
                    <a:pt x="4" y="45"/>
                    <a:pt x="3" y="44"/>
                    <a:pt x="2" y="44"/>
                  </a:cubicBezTo>
                  <a:close/>
                </a:path>
              </a:pathLst>
            </a:custGeom>
            <a:solidFill>
              <a:srgbClr val="81C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7" name="Freeform 307">
              <a:extLst>
                <a:ext uri="{FF2B5EF4-FFF2-40B4-BE49-F238E27FC236}">
                  <a16:creationId xmlns:a16="http://schemas.microsoft.com/office/drawing/2014/main" id="{36CFB5DE-5488-A991-2F68-C5EAB175F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" y="1205"/>
              <a:ext cx="113" cy="101"/>
            </a:xfrm>
            <a:custGeom>
              <a:avLst/>
              <a:gdLst>
                <a:gd name="T0" fmla="*/ 237 w 299"/>
                <a:gd name="T1" fmla="*/ 60 h 268"/>
                <a:gd name="T2" fmla="*/ 255 w 299"/>
                <a:gd name="T3" fmla="*/ 115 h 268"/>
                <a:gd name="T4" fmla="*/ 291 w 299"/>
                <a:gd name="T5" fmla="*/ 152 h 268"/>
                <a:gd name="T6" fmla="*/ 297 w 299"/>
                <a:gd name="T7" fmla="*/ 166 h 268"/>
                <a:gd name="T8" fmla="*/ 284 w 299"/>
                <a:gd name="T9" fmla="*/ 172 h 268"/>
                <a:gd name="T10" fmla="*/ 220 w 299"/>
                <a:gd name="T11" fmla="*/ 179 h 268"/>
                <a:gd name="T12" fmla="*/ 187 w 299"/>
                <a:gd name="T13" fmla="*/ 201 h 268"/>
                <a:gd name="T14" fmla="*/ 160 w 299"/>
                <a:gd name="T15" fmla="*/ 252 h 268"/>
                <a:gd name="T16" fmla="*/ 147 w 299"/>
                <a:gd name="T17" fmla="*/ 268 h 268"/>
                <a:gd name="T18" fmla="*/ 134 w 299"/>
                <a:gd name="T19" fmla="*/ 252 h 268"/>
                <a:gd name="T20" fmla="*/ 112 w 299"/>
                <a:gd name="T21" fmla="*/ 203 h 268"/>
                <a:gd name="T22" fmla="*/ 73 w 299"/>
                <a:gd name="T23" fmla="*/ 173 h 268"/>
                <a:gd name="T24" fmla="*/ 26 w 299"/>
                <a:gd name="T25" fmla="*/ 165 h 268"/>
                <a:gd name="T26" fmla="*/ 2 w 299"/>
                <a:gd name="T27" fmla="*/ 155 h 268"/>
                <a:gd name="T28" fmla="*/ 18 w 299"/>
                <a:gd name="T29" fmla="*/ 136 h 268"/>
                <a:gd name="T30" fmla="*/ 83 w 299"/>
                <a:gd name="T31" fmla="*/ 118 h 268"/>
                <a:gd name="T32" fmla="*/ 215 w 299"/>
                <a:gd name="T33" fmla="*/ 27 h 268"/>
                <a:gd name="T34" fmla="*/ 226 w 299"/>
                <a:gd name="T35" fmla="*/ 8 h 268"/>
                <a:gd name="T36" fmla="*/ 240 w 299"/>
                <a:gd name="T37" fmla="*/ 3 h 268"/>
                <a:gd name="T38" fmla="*/ 243 w 299"/>
                <a:gd name="T39" fmla="*/ 17 h 268"/>
                <a:gd name="T40" fmla="*/ 237 w 299"/>
                <a:gd name="T41" fmla="*/ 6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9" h="268">
                  <a:moveTo>
                    <a:pt x="237" y="60"/>
                  </a:moveTo>
                  <a:cubicBezTo>
                    <a:pt x="231" y="82"/>
                    <a:pt x="238" y="100"/>
                    <a:pt x="255" y="115"/>
                  </a:cubicBezTo>
                  <a:cubicBezTo>
                    <a:pt x="268" y="126"/>
                    <a:pt x="279" y="140"/>
                    <a:pt x="291" y="152"/>
                  </a:cubicBezTo>
                  <a:cubicBezTo>
                    <a:pt x="294" y="156"/>
                    <a:pt x="299" y="160"/>
                    <a:pt x="297" y="166"/>
                  </a:cubicBezTo>
                  <a:cubicBezTo>
                    <a:pt x="295" y="172"/>
                    <a:pt x="289" y="172"/>
                    <a:pt x="284" y="172"/>
                  </a:cubicBezTo>
                  <a:cubicBezTo>
                    <a:pt x="263" y="175"/>
                    <a:pt x="242" y="178"/>
                    <a:pt x="220" y="179"/>
                  </a:cubicBezTo>
                  <a:cubicBezTo>
                    <a:pt x="205" y="181"/>
                    <a:pt x="194" y="187"/>
                    <a:pt x="187" y="201"/>
                  </a:cubicBezTo>
                  <a:cubicBezTo>
                    <a:pt x="179" y="219"/>
                    <a:pt x="169" y="235"/>
                    <a:pt x="160" y="252"/>
                  </a:cubicBezTo>
                  <a:cubicBezTo>
                    <a:pt x="157" y="258"/>
                    <a:pt x="155" y="268"/>
                    <a:pt x="147" y="268"/>
                  </a:cubicBezTo>
                  <a:cubicBezTo>
                    <a:pt x="137" y="268"/>
                    <a:pt x="137" y="258"/>
                    <a:pt x="134" y="252"/>
                  </a:cubicBezTo>
                  <a:cubicBezTo>
                    <a:pt x="126" y="236"/>
                    <a:pt x="118" y="220"/>
                    <a:pt x="112" y="203"/>
                  </a:cubicBezTo>
                  <a:cubicBezTo>
                    <a:pt x="105" y="185"/>
                    <a:pt x="92" y="176"/>
                    <a:pt x="73" y="173"/>
                  </a:cubicBezTo>
                  <a:cubicBezTo>
                    <a:pt x="57" y="170"/>
                    <a:pt x="42" y="168"/>
                    <a:pt x="26" y="165"/>
                  </a:cubicBezTo>
                  <a:cubicBezTo>
                    <a:pt x="17" y="163"/>
                    <a:pt x="5" y="166"/>
                    <a:pt x="2" y="155"/>
                  </a:cubicBezTo>
                  <a:cubicBezTo>
                    <a:pt x="0" y="145"/>
                    <a:pt x="12" y="142"/>
                    <a:pt x="18" y="136"/>
                  </a:cubicBezTo>
                  <a:cubicBezTo>
                    <a:pt x="37" y="118"/>
                    <a:pt x="59" y="117"/>
                    <a:pt x="83" y="118"/>
                  </a:cubicBezTo>
                  <a:cubicBezTo>
                    <a:pt x="136" y="120"/>
                    <a:pt x="194" y="79"/>
                    <a:pt x="215" y="27"/>
                  </a:cubicBezTo>
                  <a:cubicBezTo>
                    <a:pt x="218" y="20"/>
                    <a:pt x="220" y="13"/>
                    <a:pt x="226" y="8"/>
                  </a:cubicBezTo>
                  <a:cubicBezTo>
                    <a:pt x="230" y="4"/>
                    <a:pt x="234" y="0"/>
                    <a:pt x="240" y="3"/>
                  </a:cubicBezTo>
                  <a:cubicBezTo>
                    <a:pt x="246" y="6"/>
                    <a:pt x="244" y="13"/>
                    <a:pt x="243" y="17"/>
                  </a:cubicBezTo>
                  <a:cubicBezTo>
                    <a:pt x="240" y="32"/>
                    <a:pt x="233" y="45"/>
                    <a:pt x="237" y="60"/>
                  </a:cubicBezTo>
                  <a:close/>
                </a:path>
              </a:pathLst>
            </a:custGeom>
            <a:solidFill>
              <a:srgbClr val="FBCC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8" name="Freeform 308">
              <a:extLst>
                <a:ext uri="{FF2B5EF4-FFF2-40B4-BE49-F238E27FC236}">
                  <a16:creationId xmlns:a16="http://schemas.microsoft.com/office/drawing/2014/main" id="{76074E63-49E9-90E2-3C14-3966633B6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197"/>
              <a:ext cx="88" cy="62"/>
            </a:xfrm>
            <a:custGeom>
              <a:avLst/>
              <a:gdLst>
                <a:gd name="T0" fmla="*/ 219 w 233"/>
                <a:gd name="T1" fmla="*/ 80 h 163"/>
                <a:gd name="T2" fmla="*/ 222 w 233"/>
                <a:gd name="T3" fmla="*/ 38 h 163"/>
                <a:gd name="T4" fmla="*/ 221 w 233"/>
                <a:gd name="T5" fmla="*/ 27 h 163"/>
                <a:gd name="T6" fmla="*/ 210 w 233"/>
                <a:gd name="T7" fmla="*/ 32 h 163"/>
                <a:gd name="T8" fmla="*/ 194 w 233"/>
                <a:gd name="T9" fmla="*/ 65 h 163"/>
                <a:gd name="T10" fmla="*/ 43 w 233"/>
                <a:gd name="T11" fmla="*/ 142 h 163"/>
                <a:gd name="T12" fmla="*/ 12 w 233"/>
                <a:gd name="T13" fmla="*/ 153 h 163"/>
                <a:gd name="T14" fmla="*/ 0 w 233"/>
                <a:gd name="T15" fmla="*/ 156 h 163"/>
                <a:gd name="T16" fmla="*/ 37 w 233"/>
                <a:gd name="T17" fmla="*/ 121 h 163"/>
                <a:gd name="T18" fmla="*/ 52 w 233"/>
                <a:gd name="T19" fmla="*/ 82 h 163"/>
                <a:gd name="T20" fmla="*/ 44 w 233"/>
                <a:gd name="T21" fmla="*/ 21 h 163"/>
                <a:gd name="T22" fmla="*/ 46 w 233"/>
                <a:gd name="T23" fmla="*/ 4 h 163"/>
                <a:gd name="T24" fmla="*/ 63 w 233"/>
                <a:gd name="T25" fmla="*/ 8 h 163"/>
                <a:gd name="T26" fmla="*/ 114 w 233"/>
                <a:gd name="T27" fmla="*/ 37 h 163"/>
                <a:gd name="T28" fmla="*/ 160 w 233"/>
                <a:gd name="T29" fmla="*/ 39 h 163"/>
                <a:gd name="T30" fmla="*/ 215 w 233"/>
                <a:gd name="T31" fmla="*/ 12 h 163"/>
                <a:gd name="T32" fmla="*/ 230 w 233"/>
                <a:gd name="T33" fmla="*/ 11 h 163"/>
                <a:gd name="T34" fmla="*/ 230 w 233"/>
                <a:gd name="T35" fmla="*/ 24 h 163"/>
                <a:gd name="T36" fmla="*/ 219 w 233"/>
                <a:gd name="T37" fmla="*/ 8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3" h="163">
                  <a:moveTo>
                    <a:pt x="219" y="80"/>
                  </a:moveTo>
                  <a:cubicBezTo>
                    <a:pt x="211" y="65"/>
                    <a:pt x="220" y="52"/>
                    <a:pt x="222" y="38"/>
                  </a:cubicBezTo>
                  <a:cubicBezTo>
                    <a:pt x="223" y="34"/>
                    <a:pt x="225" y="29"/>
                    <a:pt x="221" y="27"/>
                  </a:cubicBezTo>
                  <a:cubicBezTo>
                    <a:pt x="216" y="23"/>
                    <a:pt x="213" y="29"/>
                    <a:pt x="210" y="32"/>
                  </a:cubicBezTo>
                  <a:cubicBezTo>
                    <a:pt x="201" y="41"/>
                    <a:pt x="201" y="55"/>
                    <a:pt x="194" y="65"/>
                  </a:cubicBezTo>
                  <a:cubicBezTo>
                    <a:pt x="158" y="120"/>
                    <a:pt x="111" y="150"/>
                    <a:pt x="43" y="142"/>
                  </a:cubicBezTo>
                  <a:cubicBezTo>
                    <a:pt x="32" y="141"/>
                    <a:pt x="20" y="141"/>
                    <a:pt x="12" y="153"/>
                  </a:cubicBezTo>
                  <a:cubicBezTo>
                    <a:pt x="10" y="157"/>
                    <a:pt x="6" y="163"/>
                    <a:pt x="0" y="156"/>
                  </a:cubicBezTo>
                  <a:cubicBezTo>
                    <a:pt x="10" y="142"/>
                    <a:pt x="25" y="133"/>
                    <a:pt x="37" y="121"/>
                  </a:cubicBezTo>
                  <a:cubicBezTo>
                    <a:pt x="49" y="110"/>
                    <a:pt x="54" y="98"/>
                    <a:pt x="52" y="82"/>
                  </a:cubicBezTo>
                  <a:cubicBezTo>
                    <a:pt x="49" y="62"/>
                    <a:pt x="46" y="41"/>
                    <a:pt x="44" y="21"/>
                  </a:cubicBezTo>
                  <a:cubicBezTo>
                    <a:pt x="43" y="15"/>
                    <a:pt x="41" y="8"/>
                    <a:pt x="46" y="4"/>
                  </a:cubicBezTo>
                  <a:cubicBezTo>
                    <a:pt x="53" y="0"/>
                    <a:pt x="58" y="5"/>
                    <a:pt x="63" y="8"/>
                  </a:cubicBezTo>
                  <a:cubicBezTo>
                    <a:pt x="80" y="18"/>
                    <a:pt x="97" y="27"/>
                    <a:pt x="114" y="37"/>
                  </a:cubicBezTo>
                  <a:cubicBezTo>
                    <a:pt x="130" y="47"/>
                    <a:pt x="144" y="47"/>
                    <a:pt x="160" y="39"/>
                  </a:cubicBezTo>
                  <a:cubicBezTo>
                    <a:pt x="178" y="29"/>
                    <a:pt x="197" y="21"/>
                    <a:pt x="215" y="12"/>
                  </a:cubicBezTo>
                  <a:cubicBezTo>
                    <a:pt x="220" y="10"/>
                    <a:pt x="225" y="6"/>
                    <a:pt x="230" y="11"/>
                  </a:cubicBezTo>
                  <a:cubicBezTo>
                    <a:pt x="233" y="15"/>
                    <a:pt x="231" y="19"/>
                    <a:pt x="230" y="24"/>
                  </a:cubicBezTo>
                  <a:cubicBezTo>
                    <a:pt x="225" y="43"/>
                    <a:pt x="222" y="61"/>
                    <a:pt x="219" y="80"/>
                  </a:cubicBezTo>
                  <a:close/>
                </a:path>
              </a:pathLst>
            </a:custGeom>
            <a:solidFill>
              <a:srgbClr val="FCE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9" name="Freeform 309">
              <a:extLst>
                <a:ext uri="{FF2B5EF4-FFF2-40B4-BE49-F238E27FC236}">
                  <a16:creationId xmlns:a16="http://schemas.microsoft.com/office/drawing/2014/main" id="{8B6A950A-78A9-4562-C03C-CE038CA41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" y="2004"/>
              <a:ext cx="99" cy="88"/>
            </a:xfrm>
            <a:custGeom>
              <a:avLst/>
              <a:gdLst>
                <a:gd name="T0" fmla="*/ 242 w 262"/>
                <a:gd name="T1" fmla="*/ 107 h 235"/>
                <a:gd name="T2" fmla="*/ 189 w 262"/>
                <a:gd name="T3" fmla="*/ 194 h 235"/>
                <a:gd name="T4" fmla="*/ 187 w 262"/>
                <a:gd name="T5" fmla="*/ 207 h 235"/>
                <a:gd name="T6" fmla="*/ 179 w 262"/>
                <a:gd name="T7" fmla="*/ 232 h 235"/>
                <a:gd name="T8" fmla="*/ 159 w 262"/>
                <a:gd name="T9" fmla="*/ 218 h 235"/>
                <a:gd name="T10" fmla="*/ 145 w 262"/>
                <a:gd name="T11" fmla="*/ 204 h 235"/>
                <a:gd name="T12" fmla="*/ 46 w 262"/>
                <a:gd name="T13" fmla="*/ 177 h 235"/>
                <a:gd name="T14" fmla="*/ 17 w 262"/>
                <a:gd name="T15" fmla="*/ 183 h 235"/>
                <a:gd name="T16" fmla="*/ 6 w 262"/>
                <a:gd name="T17" fmla="*/ 168 h 235"/>
                <a:gd name="T18" fmla="*/ 32 w 262"/>
                <a:gd name="T19" fmla="*/ 113 h 235"/>
                <a:gd name="T20" fmla="*/ 30 w 262"/>
                <a:gd name="T21" fmla="*/ 64 h 235"/>
                <a:gd name="T22" fmla="*/ 7 w 262"/>
                <a:gd name="T23" fmla="*/ 22 h 235"/>
                <a:gd name="T24" fmla="*/ 27 w 262"/>
                <a:gd name="T25" fmla="*/ 1 h 235"/>
                <a:gd name="T26" fmla="*/ 75 w 262"/>
                <a:gd name="T27" fmla="*/ 32 h 235"/>
                <a:gd name="T28" fmla="*/ 224 w 262"/>
                <a:gd name="T29" fmla="*/ 83 h 235"/>
                <a:gd name="T30" fmla="*/ 228 w 262"/>
                <a:gd name="T31" fmla="*/ 82 h 235"/>
                <a:gd name="T32" fmla="*/ 255 w 262"/>
                <a:gd name="T33" fmla="*/ 85 h 235"/>
                <a:gd name="T34" fmla="*/ 242 w 262"/>
                <a:gd name="T35" fmla="*/ 10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2" h="235">
                  <a:moveTo>
                    <a:pt x="242" y="107"/>
                  </a:moveTo>
                  <a:cubicBezTo>
                    <a:pt x="200" y="121"/>
                    <a:pt x="188" y="153"/>
                    <a:pt x="189" y="194"/>
                  </a:cubicBezTo>
                  <a:cubicBezTo>
                    <a:pt x="189" y="198"/>
                    <a:pt x="188" y="203"/>
                    <a:pt x="187" y="207"/>
                  </a:cubicBezTo>
                  <a:cubicBezTo>
                    <a:pt x="185" y="216"/>
                    <a:pt x="190" y="228"/>
                    <a:pt x="179" y="232"/>
                  </a:cubicBezTo>
                  <a:cubicBezTo>
                    <a:pt x="170" y="235"/>
                    <a:pt x="165" y="223"/>
                    <a:pt x="159" y="218"/>
                  </a:cubicBezTo>
                  <a:cubicBezTo>
                    <a:pt x="154" y="214"/>
                    <a:pt x="148" y="210"/>
                    <a:pt x="145" y="204"/>
                  </a:cubicBezTo>
                  <a:cubicBezTo>
                    <a:pt x="119" y="169"/>
                    <a:pt x="86" y="163"/>
                    <a:pt x="46" y="177"/>
                  </a:cubicBezTo>
                  <a:cubicBezTo>
                    <a:pt x="37" y="181"/>
                    <a:pt x="27" y="181"/>
                    <a:pt x="17" y="183"/>
                  </a:cubicBezTo>
                  <a:cubicBezTo>
                    <a:pt x="3" y="186"/>
                    <a:pt x="0" y="181"/>
                    <a:pt x="6" y="168"/>
                  </a:cubicBezTo>
                  <a:cubicBezTo>
                    <a:pt x="14" y="150"/>
                    <a:pt x="22" y="131"/>
                    <a:pt x="32" y="113"/>
                  </a:cubicBezTo>
                  <a:cubicBezTo>
                    <a:pt x="41" y="96"/>
                    <a:pt x="40" y="80"/>
                    <a:pt x="30" y="64"/>
                  </a:cubicBezTo>
                  <a:cubicBezTo>
                    <a:pt x="22" y="51"/>
                    <a:pt x="15" y="36"/>
                    <a:pt x="7" y="22"/>
                  </a:cubicBezTo>
                  <a:cubicBezTo>
                    <a:pt x="4" y="1"/>
                    <a:pt x="7" y="0"/>
                    <a:pt x="27" y="1"/>
                  </a:cubicBezTo>
                  <a:cubicBezTo>
                    <a:pt x="49" y="3"/>
                    <a:pt x="62" y="15"/>
                    <a:pt x="75" y="32"/>
                  </a:cubicBezTo>
                  <a:cubicBezTo>
                    <a:pt x="113" y="82"/>
                    <a:pt x="166" y="92"/>
                    <a:pt x="224" y="83"/>
                  </a:cubicBezTo>
                  <a:cubicBezTo>
                    <a:pt x="226" y="83"/>
                    <a:pt x="227" y="83"/>
                    <a:pt x="228" y="82"/>
                  </a:cubicBezTo>
                  <a:cubicBezTo>
                    <a:pt x="238" y="81"/>
                    <a:pt x="249" y="74"/>
                    <a:pt x="255" y="85"/>
                  </a:cubicBezTo>
                  <a:cubicBezTo>
                    <a:pt x="262" y="98"/>
                    <a:pt x="245" y="98"/>
                    <a:pt x="242" y="107"/>
                  </a:cubicBezTo>
                  <a:close/>
                </a:path>
              </a:pathLst>
            </a:custGeom>
            <a:solidFill>
              <a:srgbClr val="FBC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0" name="Freeform 310">
              <a:extLst>
                <a:ext uri="{FF2B5EF4-FFF2-40B4-BE49-F238E27FC236}">
                  <a16:creationId xmlns:a16="http://schemas.microsoft.com/office/drawing/2014/main" id="{189B7958-8BC6-C1F6-C1BA-72B321721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6" y="1979"/>
              <a:ext cx="111" cy="65"/>
            </a:xfrm>
            <a:custGeom>
              <a:avLst/>
              <a:gdLst>
                <a:gd name="T0" fmla="*/ 250 w 294"/>
                <a:gd name="T1" fmla="*/ 173 h 173"/>
                <a:gd name="T2" fmla="*/ 250 w 294"/>
                <a:gd name="T3" fmla="*/ 167 h 173"/>
                <a:gd name="T4" fmla="*/ 261 w 294"/>
                <a:gd name="T5" fmla="*/ 153 h 173"/>
                <a:gd name="T6" fmla="*/ 243 w 294"/>
                <a:gd name="T7" fmla="*/ 152 h 173"/>
                <a:gd name="T8" fmla="*/ 202 w 294"/>
                <a:gd name="T9" fmla="*/ 157 h 173"/>
                <a:gd name="T10" fmla="*/ 72 w 294"/>
                <a:gd name="T11" fmla="*/ 90 h 173"/>
                <a:gd name="T12" fmla="*/ 25 w 294"/>
                <a:gd name="T13" fmla="*/ 69 h 173"/>
                <a:gd name="T14" fmla="*/ 15 w 294"/>
                <a:gd name="T15" fmla="*/ 88 h 173"/>
                <a:gd name="T16" fmla="*/ 8 w 294"/>
                <a:gd name="T17" fmla="*/ 77 h 173"/>
                <a:gd name="T18" fmla="*/ 18 w 294"/>
                <a:gd name="T19" fmla="*/ 64 h 173"/>
                <a:gd name="T20" fmla="*/ 84 w 294"/>
                <a:gd name="T21" fmla="*/ 70 h 173"/>
                <a:gd name="T22" fmla="*/ 123 w 294"/>
                <a:gd name="T23" fmla="*/ 56 h 173"/>
                <a:gd name="T24" fmla="*/ 164 w 294"/>
                <a:gd name="T25" fmla="*/ 10 h 173"/>
                <a:gd name="T26" fmla="*/ 177 w 294"/>
                <a:gd name="T27" fmla="*/ 2 h 173"/>
                <a:gd name="T28" fmla="*/ 186 w 294"/>
                <a:gd name="T29" fmla="*/ 16 h 173"/>
                <a:gd name="T30" fmla="*/ 197 w 294"/>
                <a:gd name="T31" fmla="*/ 77 h 173"/>
                <a:gd name="T32" fmla="*/ 225 w 294"/>
                <a:gd name="T33" fmla="*/ 112 h 173"/>
                <a:gd name="T34" fmla="*/ 281 w 294"/>
                <a:gd name="T35" fmla="*/ 137 h 173"/>
                <a:gd name="T36" fmla="*/ 282 w 294"/>
                <a:gd name="T37" fmla="*/ 156 h 173"/>
                <a:gd name="T38" fmla="*/ 250 w 294"/>
                <a:gd name="T39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4" h="173">
                  <a:moveTo>
                    <a:pt x="250" y="173"/>
                  </a:moveTo>
                  <a:cubicBezTo>
                    <a:pt x="240" y="170"/>
                    <a:pt x="247" y="168"/>
                    <a:pt x="250" y="167"/>
                  </a:cubicBezTo>
                  <a:cubicBezTo>
                    <a:pt x="255" y="163"/>
                    <a:pt x="265" y="161"/>
                    <a:pt x="261" y="153"/>
                  </a:cubicBezTo>
                  <a:cubicBezTo>
                    <a:pt x="257" y="146"/>
                    <a:pt x="249" y="150"/>
                    <a:pt x="243" y="152"/>
                  </a:cubicBezTo>
                  <a:cubicBezTo>
                    <a:pt x="229" y="157"/>
                    <a:pt x="216" y="156"/>
                    <a:pt x="202" y="157"/>
                  </a:cubicBezTo>
                  <a:cubicBezTo>
                    <a:pt x="145" y="160"/>
                    <a:pt x="102" y="138"/>
                    <a:pt x="72" y="90"/>
                  </a:cubicBezTo>
                  <a:cubicBezTo>
                    <a:pt x="61" y="73"/>
                    <a:pt x="43" y="70"/>
                    <a:pt x="25" y="69"/>
                  </a:cubicBezTo>
                  <a:cubicBezTo>
                    <a:pt x="10" y="68"/>
                    <a:pt x="22" y="84"/>
                    <a:pt x="15" y="88"/>
                  </a:cubicBezTo>
                  <a:cubicBezTo>
                    <a:pt x="13" y="84"/>
                    <a:pt x="9" y="81"/>
                    <a:pt x="8" y="77"/>
                  </a:cubicBezTo>
                  <a:cubicBezTo>
                    <a:pt x="4" y="68"/>
                    <a:pt x="0" y="60"/>
                    <a:pt x="18" y="64"/>
                  </a:cubicBezTo>
                  <a:cubicBezTo>
                    <a:pt x="39" y="68"/>
                    <a:pt x="62" y="67"/>
                    <a:pt x="84" y="70"/>
                  </a:cubicBezTo>
                  <a:cubicBezTo>
                    <a:pt x="100" y="73"/>
                    <a:pt x="112" y="68"/>
                    <a:pt x="123" y="56"/>
                  </a:cubicBezTo>
                  <a:cubicBezTo>
                    <a:pt x="136" y="41"/>
                    <a:pt x="150" y="25"/>
                    <a:pt x="164" y="10"/>
                  </a:cubicBezTo>
                  <a:cubicBezTo>
                    <a:pt x="168" y="6"/>
                    <a:pt x="171" y="0"/>
                    <a:pt x="177" y="2"/>
                  </a:cubicBezTo>
                  <a:cubicBezTo>
                    <a:pt x="183" y="3"/>
                    <a:pt x="185" y="10"/>
                    <a:pt x="186" y="16"/>
                  </a:cubicBezTo>
                  <a:cubicBezTo>
                    <a:pt x="189" y="36"/>
                    <a:pt x="194" y="56"/>
                    <a:pt x="197" y="77"/>
                  </a:cubicBezTo>
                  <a:cubicBezTo>
                    <a:pt x="199" y="95"/>
                    <a:pt x="209" y="105"/>
                    <a:pt x="225" y="112"/>
                  </a:cubicBezTo>
                  <a:cubicBezTo>
                    <a:pt x="244" y="120"/>
                    <a:pt x="262" y="128"/>
                    <a:pt x="281" y="137"/>
                  </a:cubicBezTo>
                  <a:cubicBezTo>
                    <a:pt x="294" y="143"/>
                    <a:pt x="294" y="150"/>
                    <a:pt x="282" y="156"/>
                  </a:cubicBezTo>
                  <a:cubicBezTo>
                    <a:pt x="271" y="162"/>
                    <a:pt x="260" y="167"/>
                    <a:pt x="250" y="173"/>
                  </a:cubicBezTo>
                  <a:close/>
                </a:path>
              </a:pathLst>
            </a:custGeom>
            <a:solidFill>
              <a:srgbClr val="FCE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1" name="Freeform 311">
              <a:extLst>
                <a:ext uri="{FF2B5EF4-FFF2-40B4-BE49-F238E27FC236}">
                  <a16:creationId xmlns:a16="http://schemas.microsoft.com/office/drawing/2014/main" id="{724C4F13-EC54-C3FB-5D92-8732BE35E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0" y="2005"/>
              <a:ext cx="70" cy="72"/>
            </a:xfrm>
            <a:custGeom>
              <a:avLst/>
              <a:gdLst>
                <a:gd name="T0" fmla="*/ 109 w 188"/>
                <a:gd name="T1" fmla="*/ 21 h 191"/>
                <a:gd name="T2" fmla="*/ 188 w 188"/>
                <a:gd name="T3" fmla="*/ 71 h 191"/>
                <a:gd name="T4" fmla="*/ 68 w 188"/>
                <a:gd name="T5" fmla="*/ 191 h 191"/>
                <a:gd name="T6" fmla="*/ 5 w 188"/>
                <a:gd name="T7" fmla="*/ 102 h 191"/>
                <a:gd name="T8" fmla="*/ 9 w 188"/>
                <a:gd name="T9" fmla="*/ 87 h 191"/>
                <a:gd name="T10" fmla="*/ 85 w 188"/>
                <a:gd name="T11" fmla="*/ 19 h 191"/>
                <a:gd name="T12" fmla="*/ 109 w 188"/>
                <a:gd name="T13" fmla="*/ 2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91">
                  <a:moveTo>
                    <a:pt x="109" y="21"/>
                  </a:moveTo>
                  <a:cubicBezTo>
                    <a:pt x="132" y="40"/>
                    <a:pt x="155" y="60"/>
                    <a:pt x="188" y="71"/>
                  </a:cubicBezTo>
                  <a:cubicBezTo>
                    <a:pt x="131" y="95"/>
                    <a:pt x="92" y="133"/>
                    <a:pt x="68" y="191"/>
                  </a:cubicBezTo>
                  <a:cubicBezTo>
                    <a:pt x="54" y="153"/>
                    <a:pt x="32" y="126"/>
                    <a:pt x="5" y="102"/>
                  </a:cubicBezTo>
                  <a:cubicBezTo>
                    <a:pt x="0" y="95"/>
                    <a:pt x="0" y="90"/>
                    <a:pt x="9" y="87"/>
                  </a:cubicBezTo>
                  <a:cubicBezTo>
                    <a:pt x="44" y="76"/>
                    <a:pt x="69" y="53"/>
                    <a:pt x="85" y="19"/>
                  </a:cubicBezTo>
                  <a:cubicBezTo>
                    <a:pt x="94" y="0"/>
                    <a:pt x="101" y="21"/>
                    <a:pt x="109" y="21"/>
                  </a:cubicBezTo>
                  <a:close/>
                </a:path>
              </a:pathLst>
            </a:custGeom>
            <a:solidFill>
              <a:srgbClr val="FAC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2" name="Freeform 312">
              <a:extLst>
                <a:ext uri="{FF2B5EF4-FFF2-40B4-BE49-F238E27FC236}">
                  <a16:creationId xmlns:a16="http://schemas.microsoft.com/office/drawing/2014/main" id="{50F859C8-5454-ED5C-A055-017C9F6C2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1" y="1987"/>
              <a:ext cx="60" cy="56"/>
            </a:xfrm>
            <a:custGeom>
              <a:avLst/>
              <a:gdLst>
                <a:gd name="T0" fmla="*/ 159 w 159"/>
                <a:gd name="T1" fmla="*/ 68 h 149"/>
                <a:gd name="T2" fmla="*/ 131 w 159"/>
                <a:gd name="T3" fmla="*/ 84 h 149"/>
                <a:gd name="T4" fmla="*/ 62 w 159"/>
                <a:gd name="T5" fmla="*/ 138 h 149"/>
                <a:gd name="T6" fmla="*/ 55 w 159"/>
                <a:gd name="T7" fmla="*/ 149 h 149"/>
                <a:gd name="T8" fmla="*/ 0 w 159"/>
                <a:gd name="T9" fmla="*/ 119 h 149"/>
                <a:gd name="T10" fmla="*/ 72 w 159"/>
                <a:gd name="T11" fmla="*/ 72 h 149"/>
                <a:gd name="T12" fmla="*/ 118 w 159"/>
                <a:gd name="T13" fmla="*/ 0 h 149"/>
                <a:gd name="T14" fmla="*/ 159 w 159"/>
                <a:gd name="T1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149">
                  <a:moveTo>
                    <a:pt x="159" y="68"/>
                  </a:moveTo>
                  <a:cubicBezTo>
                    <a:pt x="141" y="57"/>
                    <a:pt x="137" y="72"/>
                    <a:pt x="131" y="84"/>
                  </a:cubicBezTo>
                  <a:cubicBezTo>
                    <a:pt x="116" y="112"/>
                    <a:pt x="91" y="128"/>
                    <a:pt x="62" y="138"/>
                  </a:cubicBezTo>
                  <a:cubicBezTo>
                    <a:pt x="54" y="140"/>
                    <a:pt x="54" y="143"/>
                    <a:pt x="55" y="149"/>
                  </a:cubicBezTo>
                  <a:cubicBezTo>
                    <a:pt x="39" y="138"/>
                    <a:pt x="23" y="127"/>
                    <a:pt x="0" y="119"/>
                  </a:cubicBezTo>
                  <a:cubicBezTo>
                    <a:pt x="29" y="106"/>
                    <a:pt x="53" y="92"/>
                    <a:pt x="72" y="72"/>
                  </a:cubicBezTo>
                  <a:cubicBezTo>
                    <a:pt x="91" y="53"/>
                    <a:pt x="107" y="31"/>
                    <a:pt x="118" y="0"/>
                  </a:cubicBezTo>
                  <a:cubicBezTo>
                    <a:pt x="130" y="27"/>
                    <a:pt x="143" y="48"/>
                    <a:pt x="159" y="68"/>
                  </a:cubicBezTo>
                  <a:close/>
                </a:path>
              </a:pathLst>
            </a:custGeom>
            <a:solidFill>
              <a:srgbClr val="FAE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3" name="Freeform 313">
              <a:extLst>
                <a:ext uri="{FF2B5EF4-FFF2-40B4-BE49-F238E27FC236}">
                  <a16:creationId xmlns:a16="http://schemas.microsoft.com/office/drawing/2014/main" id="{06A31DE7-EE8F-1CAF-92D8-122D0850A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1" y="1303"/>
              <a:ext cx="54" cy="57"/>
            </a:xfrm>
            <a:custGeom>
              <a:avLst/>
              <a:gdLst>
                <a:gd name="T0" fmla="*/ 144 w 144"/>
                <a:gd name="T1" fmla="*/ 78 h 151"/>
                <a:gd name="T2" fmla="*/ 72 w 144"/>
                <a:gd name="T3" fmla="*/ 151 h 151"/>
                <a:gd name="T4" fmla="*/ 1 w 144"/>
                <a:gd name="T5" fmla="*/ 75 h 151"/>
                <a:gd name="T6" fmla="*/ 72 w 144"/>
                <a:gd name="T7" fmla="*/ 0 h 151"/>
                <a:gd name="T8" fmla="*/ 144 w 144"/>
                <a:gd name="T9" fmla="*/ 7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51">
                  <a:moveTo>
                    <a:pt x="144" y="78"/>
                  </a:moveTo>
                  <a:cubicBezTo>
                    <a:pt x="144" y="121"/>
                    <a:pt x="114" y="151"/>
                    <a:pt x="72" y="151"/>
                  </a:cubicBezTo>
                  <a:cubicBezTo>
                    <a:pt x="29" y="151"/>
                    <a:pt x="0" y="120"/>
                    <a:pt x="1" y="75"/>
                  </a:cubicBezTo>
                  <a:cubicBezTo>
                    <a:pt x="2" y="30"/>
                    <a:pt x="30" y="0"/>
                    <a:pt x="72" y="0"/>
                  </a:cubicBezTo>
                  <a:cubicBezTo>
                    <a:pt x="115" y="0"/>
                    <a:pt x="144" y="31"/>
                    <a:pt x="144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4" name="Freeform 314">
              <a:extLst>
                <a:ext uri="{FF2B5EF4-FFF2-40B4-BE49-F238E27FC236}">
                  <a16:creationId xmlns:a16="http://schemas.microsoft.com/office/drawing/2014/main" id="{9B2A7182-97A6-4C11-5E01-BEB03B3A8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" y="1295"/>
              <a:ext cx="33" cy="32"/>
            </a:xfrm>
            <a:custGeom>
              <a:avLst/>
              <a:gdLst>
                <a:gd name="T0" fmla="*/ 43 w 86"/>
                <a:gd name="T1" fmla="*/ 85 h 85"/>
                <a:gd name="T2" fmla="*/ 0 w 86"/>
                <a:gd name="T3" fmla="*/ 42 h 85"/>
                <a:gd name="T4" fmla="*/ 43 w 86"/>
                <a:gd name="T5" fmla="*/ 0 h 85"/>
                <a:gd name="T6" fmla="*/ 86 w 86"/>
                <a:gd name="T7" fmla="*/ 43 h 85"/>
                <a:gd name="T8" fmla="*/ 43 w 86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5">
                  <a:moveTo>
                    <a:pt x="43" y="85"/>
                  </a:moveTo>
                  <a:cubicBezTo>
                    <a:pt x="18" y="85"/>
                    <a:pt x="0" y="66"/>
                    <a:pt x="0" y="42"/>
                  </a:cubicBezTo>
                  <a:cubicBezTo>
                    <a:pt x="1" y="17"/>
                    <a:pt x="19" y="0"/>
                    <a:pt x="43" y="0"/>
                  </a:cubicBezTo>
                  <a:cubicBezTo>
                    <a:pt x="67" y="0"/>
                    <a:pt x="86" y="18"/>
                    <a:pt x="86" y="43"/>
                  </a:cubicBezTo>
                  <a:cubicBezTo>
                    <a:pt x="86" y="67"/>
                    <a:pt x="68" y="85"/>
                    <a:pt x="43" y="85"/>
                  </a:cubicBezTo>
                  <a:close/>
                </a:path>
              </a:pathLst>
            </a:custGeom>
            <a:solidFill>
              <a:srgbClr val="F6D2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5" name="Freeform 315">
              <a:extLst>
                <a:ext uri="{FF2B5EF4-FFF2-40B4-BE49-F238E27FC236}">
                  <a16:creationId xmlns:a16="http://schemas.microsoft.com/office/drawing/2014/main" id="{C5EF5CC0-69D9-A57B-CBB0-2C27763C2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" y="1818"/>
              <a:ext cx="33" cy="33"/>
            </a:xfrm>
            <a:custGeom>
              <a:avLst/>
              <a:gdLst>
                <a:gd name="T0" fmla="*/ 86 w 86"/>
                <a:gd name="T1" fmla="*/ 44 h 87"/>
                <a:gd name="T2" fmla="*/ 43 w 86"/>
                <a:gd name="T3" fmla="*/ 86 h 87"/>
                <a:gd name="T4" fmla="*/ 1 w 86"/>
                <a:gd name="T5" fmla="*/ 42 h 87"/>
                <a:gd name="T6" fmla="*/ 44 w 86"/>
                <a:gd name="T7" fmla="*/ 0 h 87"/>
                <a:gd name="T8" fmla="*/ 86 w 86"/>
                <a:gd name="T9" fmla="*/ 4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7">
                  <a:moveTo>
                    <a:pt x="86" y="44"/>
                  </a:moveTo>
                  <a:cubicBezTo>
                    <a:pt x="86" y="67"/>
                    <a:pt x="66" y="87"/>
                    <a:pt x="43" y="86"/>
                  </a:cubicBezTo>
                  <a:cubicBezTo>
                    <a:pt x="19" y="85"/>
                    <a:pt x="0" y="65"/>
                    <a:pt x="1" y="42"/>
                  </a:cubicBezTo>
                  <a:cubicBezTo>
                    <a:pt x="1" y="19"/>
                    <a:pt x="21" y="0"/>
                    <a:pt x="44" y="0"/>
                  </a:cubicBezTo>
                  <a:cubicBezTo>
                    <a:pt x="67" y="0"/>
                    <a:pt x="86" y="20"/>
                    <a:pt x="86" y="44"/>
                  </a:cubicBezTo>
                  <a:close/>
                </a:path>
              </a:pathLst>
            </a:custGeom>
            <a:solidFill>
              <a:srgbClr val="F8D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6" name="Freeform 316">
              <a:extLst>
                <a:ext uri="{FF2B5EF4-FFF2-40B4-BE49-F238E27FC236}">
                  <a16:creationId xmlns:a16="http://schemas.microsoft.com/office/drawing/2014/main" id="{F356E76F-EB8D-190C-017D-BB9DC74DA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0" y="1197"/>
              <a:ext cx="33" cy="32"/>
            </a:xfrm>
            <a:custGeom>
              <a:avLst/>
              <a:gdLst>
                <a:gd name="T0" fmla="*/ 43 w 87"/>
                <a:gd name="T1" fmla="*/ 85 h 85"/>
                <a:gd name="T2" fmla="*/ 0 w 87"/>
                <a:gd name="T3" fmla="*/ 42 h 85"/>
                <a:gd name="T4" fmla="*/ 44 w 87"/>
                <a:gd name="T5" fmla="*/ 0 h 85"/>
                <a:gd name="T6" fmla="*/ 87 w 87"/>
                <a:gd name="T7" fmla="*/ 43 h 85"/>
                <a:gd name="T8" fmla="*/ 43 w 87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5">
                  <a:moveTo>
                    <a:pt x="43" y="85"/>
                  </a:moveTo>
                  <a:cubicBezTo>
                    <a:pt x="20" y="85"/>
                    <a:pt x="0" y="66"/>
                    <a:pt x="0" y="42"/>
                  </a:cubicBezTo>
                  <a:cubicBezTo>
                    <a:pt x="1" y="18"/>
                    <a:pt x="20" y="0"/>
                    <a:pt x="44" y="0"/>
                  </a:cubicBezTo>
                  <a:cubicBezTo>
                    <a:pt x="67" y="0"/>
                    <a:pt x="87" y="20"/>
                    <a:pt x="87" y="43"/>
                  </a:cubicBezTo>
                  <a:cubicBezTo>
                    <a:pt x="86" y="67"/>
                    <a:pt x="68" y="85"/>
                    <a:pt x="43" y="85"/>
                  </a:cubicBezTo>
                  <a:close/>
                </a:path>
              </a:pathLst>
            </a:custGeom>
            <a:solidFill>
              <a:srgbClr val="F7D2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7" name="Freeform 317">
              <a:extLst>
                <a:ext uri="{FF2B5EF4-FFF2-40B4-BE49-F238E27FC236}">
                  <a16:creationId xmlns:a16="http://schemas.microsoft.com/office/drawing/2014/main" id="{8823ECDD-3AF1-9227-58C6-0F55020B2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1" y="2068"/>
              <a:ext cx="33" cy="33"/>
            </a:xfrm>
            <a:custGeom>
              <a:avLst/>
              <a:gdLst>
                <a:gd name="T0" fmla="*/ 87 w 87"/>
                <a:gd name="T1" fmla="*/ 45 h 88"/>
                <a:gd name="T2" fmla="*/ 43 w 87"/>
                <a:gd name="T3" fmla="*/ 87 h 88"/>
                <a:gd name="T4" fmla="*/ 0 w 87"/>
                <a:gd name="T5" fmla="*/ 44 h 88"/>
                <a:gd name="T6" fmla="*/ 44 w 87"/>
                <a:gd name="T7" fmla="*/ 1 h 88"/>
                <a:gd name="T8" fmla="*/ 87 w 87"/>
                <a:gd name="T9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8">
                  <a:moveTo>
                    <a:pt x="87" y="45"/>
                  </a:moveTo>
                  <a:cubicBezTo>
                    <a:pt x="87" y="68"/>
                    <a:pt x="66" y="88"/>
                    <a:pt x="43" y="87"/>
                  </a:cubicBezTo>
                  <a:cubicBezTo>
                    <a:pt x="20" y="87"/>
                    <a:pt x="0" y="66"/>
                    <a:pt x="0" y="44"/>
                  </a:cubicBezTo>
                  <a:cubicBezTo>
                    <a:pt x="0" y="20"/>
                    <a:pt x="21" y="0"/>
                    <a:pt x="44" y="1"/>
                  </a:cubicBezTo>
                  <a:cubicBezTo>
                    <a:pt x="67" y="1"/>
                    <a:pt x="87" y="21"/>
                    <a:pt x="87" y="45"/>
                  </a:cubicBezTo>
                  <a:close/>
                </a:path>
              </a:pathLst>
            </a:custGeom>
            <a:solidFill>
              <a:srgbClr val="F7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8" name="Freeform 318">
              <a:extLst>
                <a:ext uri="{FF2B5EF4-FFF2-40B4-BE49-F238E27FC236}">
                  <a16:creationId xmlns:a16="http://schemas.microsoft.com/office/drawing/2014/main" id="{017676C7-B329-66FF-12AA-3F2CCE3CA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1476"/>
              <a:ext cx="184" cy="178"/>
            </a:xfrm>
            <a:custGeom>
              <a:avLst/>
              <a:gdLst>
                <a:gd name="T0" fmla="*/ 152 w 489"/>
                <a:gd name="T1" fmla="*/ 24 h 474"/>
                <a:gd name="T2" fmla="*/ 325 w 489"/>
                <a:gd name="T3" fmla="*/ 200 h 474"/>
                <a:gd name="T4" fmla="*/ 443 w 489"/>
                <a:gd name="T5" fmla="*/ 361 h 474"/>
                <a:gd name="T6" fmla="*/ 478 w 489"/>
                <a:gd name="T7" fmla="*/ 411 h 474"/>
                <a:gd name="T8" fmla="*/ 474 w 489"/>
                <a:gd name="T9" fmla="*/ 459 h 474"/>
                <a:gd name="T10" fmla="*/ 426 w 489"/>
                <a:gd name="T11" fmla="*/ 459 h 474"/>
                <a:gd name="T12" fmla="*/ 157 w 489"/>
                <a:gd name="T13" fmla="*/ 409 h 474"/>
                <a:gd name="T14" fmla="*/ 152 w 489"/>
                <a:gd name="T15" fmla="*/ 411 h 474"/>
                <a:gd name="T16" fmla="*/ 106 w 489"/>
                <a:gd name="T17" fmla="*/ 412 h 474"/>
                <a:gd name="T18" fmla="*/ 50 w 489"/>
                <a:gd name="T19" fmla="*/ 350 h 474"/>
                <a:gd name="T20" fmla="*/ 23 w 489"/>
                <a:gd name="T21" fmla="*/ 191 h 474"/>
                <a:gd name="T22" fmla="*/ 4 w 489"/>
                <a:gd name="T23" fmla="*/ 91 h 474"/>
                <a:gd name="T24" fmla="*/ 108 w 489"/>
                <a:gd name="T25" fmla="*/ 12 h 474"/>
                <a:gd name="T26" fmla="*/ 152 w 489"/>
                <a:gd name="T27" fmla="*/ 2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9" h="474">
                  <a:moveTo>
                    <a:pt x="152" y="24"/>
                  </a:moveTo>
                  <a:cubicBezTo>
                    <a:pt x="233" y="60"/>
                    <a:pt x="281" y="128"/>
                    <a:pt x="325" y="200"/>
                  </a:cubicBezTo>
                  <a:cubicBezTo>
                    <a:pt x="360" y="257"/>
                    <a:pt x="399" y="311"/>
                    <a:pt x="443" y="361"/>
                  </a:cubicBezTo>
                  <a:cubicBezTo>
                    <a:pt x="457" y="376"/>
                    <a:pt x="470" y="392"/>
                    <a:pt x="478" y="411"/>
                  </a:cubicBezTo>
                  <a:cubicBezTo>
                    <a:pt x="485" y="428"/>
                    <a:pt x="489" y="445"/>
                    <a:pt x="474" y="459"/>
                  </a:cubicBezTo>
                  <a:cubicBezTo>
                    <a:pt x="459" y="474"/>
                    <a:pt x="441" y="469"/>
                    <a:pt x="426" y="459"/>
                  </a:cubicBezTo>
                  <a:cubicBezTo>
                    <a:pt x="344" y="405"/>
                    <a:pt x="251" y="402"/>
                    <a:pt x="157" y="409"/>
                  </a:cubicBezTo>
                  <a:cubicBezTo>
                    <a:pt x="155" y="409"/>
                    <a:pt x="153" y="410"/>
                    <a:pt x="152" y="411"/>
                  </a:cubicBezTo>
                  <a:cubicBezTo>
                    <a:pt x="136" y="412"/>
                    <a:pt x="121" y="413"/>
                    <a:pt x="106" y="412"/>
                  </a:cubicBezTo>
                  <a:cubicBezTo>
                    <a:pt x="69" y="411"/>
                    <a:pt x="44" y="386"/>
                    <a:pt x="50" y="350"/>
                  </a:cubicBezTo>
                  <a:cubicBezTo>
                    <a:pt x="58" y="294"/>
                    <a:pt x="46" y="242"/>
                    <a:pt x="23" y="191"/>
                  </a:cubicBezTo>
                  <a:cubicBezTo>
                    <a:pt x="10" y="160"/>
                    <a:pt x="0" y="127"/>
                    <a:pt x="4" y="91"/>
                  </a:cubicBezTo>
                  <a:cubicBezTo>
                    <a:pt x="9" y="32"/>
                    <a:pt x="51" y="0"/>
                    <a:pt x="108" y="12"/>
                  </a:cubicBezTo>
                  <a:cubicBezTo>
                    <a:pt x="123" y="15"/>
                    <a:pt x="137" y="20"/>
                    <a:pt x="152" y="24"/>
                  </a:cubicBezTo>
                  <a:close/>
                </a:path>
              </a:pathLst>
            </a:custGeom>
            <a:solidFill>
              <a:srgbClr val="324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9" name="Freeform 319">
              <a:extLst>
                <a:ext uri="{FF2B5EF4-FFF2-40B4-BE49-F238E27FC236}">
                  <a16:creationId xmlns:a16="http://schemas.microsoft.com/office/drawing/2014/main" id="{2C7D555B-6B5E-D7F4-E859-B67ABDD75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" y="1360"/>
              <a:ext cx="49" cy="58"/>
            </a:xfrm>
            <a:custGeom>
              <a:avLst/>
              <a:gdLst>
                <a:gd name="T0" fmla="*/ 1 w 132"/>
                <a:gd name="T1" fmla="*/ 0 h 154"/>
                <a:gd name="T2" fmla="*/ 96 w 132"/>
                <a:gd name="T3" fmla="*/ 63 h 154"/>
                <a:gd name="T4" fmla="*/ 128 w 132"/>
                <a:gd name="T5" fmla="*/ 131 h 154"/>
                <a:gd name="T6" fmla="*/ 126 w 132"/>
                <a:gd name="T7" fmla="*/ 149 h 154"/>
                <a:gd name="T8" fmla="*/ 110 w 132"/>
                <a:gd name="T9" fmla="*/ 142 h 154"/>
                <a:gd name="T10" fmla="*/ 37 w 132"/>
                <a:gd name="T11" fmla="*/ 84 h 154"/>
                <a:gd name="T12" fmla="*/ 44 w 132"/>
                <a:gd name="T13" fmla="*/ 60 h 154"/>
                <a:gd name="T14" fmla="*/ 11 w 132"/>
                <a:gd name="T15" fmla="*/ 20 h 154"/>
                <a:gd name="T16" fmla="*/ 1 w 132"/>
                <a:gd name="T1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154">
                  <a:moveTo>
                    <a:pt x="1" y="0"/>
                  </a:moveTo>
                  <a:cubicBezTo>
                    <a:pt x="42" y="8"/>
                    <a:pt x="77" y="22"/>
                    <a:pt x="96" y="63"/>
                  </a:cubicBezTo>
                  <a:cubicBezTo>
                    <a:pt x="107" y="86"/>
                    <a:pt x="122" y="106"/>
                    <a:pt x="128" y="131"/>
                  </a:cubicBezTo>
                  <a:cubicBezTo>
                    <a:pt x="130" y="137"/>
                    <a:pt x="132" y="145"/>
                    <a:pt x="126" y="149"/>
                  </a:cubicBezTo>
                  <a:cubicBezTo>
                    <a:pt x="119" y="154"/>
                    <a:pt x="114" y="146"/>
                    <a:pt x="110" y="142"/>
                  </a:cubicBezTo>
                  <a:cubicBezTo>
                    <a:pt x="88" y="119"/>
                    <a:pt x="63" y="101"/>
                    <a:pt x="37" y="84"/>
                  </a:cubicBezTo>
                  <a:cubicBezTo>
                    <a:pt x="52" y="79"/>
                    <a:pt x="53" y="72"/>
                    <a:pt x="44" y="60"/>
                  </a:cubicBezTo>
                  <a:cubicBezTo>
                    <a:pt x="34" y="45"/>
                    <a:pt x="24" y="32"/>
                    <a:pt x="11" y="20"/>
                  </a:cubicBezTo>
                  <a:cubicBezTo>
                    <a:pt x="6" y="15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6A9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0" name="Freeform 320">
              <a:extLst>
                <a:ext uri="{FF2B5EF4-FFF2-40B4-BE49-F238E27FC236}">
                  <a16:creationId xmlns:a16="http://schemas.microsoft.com/office/drawing/2014/main" id="{724237B6-9F04-1516-C9B2-2E87BD9D4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1383"/>
              <a:ext cx="15" cy="5"/>
            </a:xfrm>
            <a:custGeom>
              <a:avLst/>
              <a:gdLst>
                <a:gd name="T0" fmla="*/ 40 w 40"/>
                <a:gd name="T1" fmla="*/ 15 h 15"/>
                <a:gd name="T2" fmla="*/ 0 w 40"/>
                <a:gd name="T3" fmla="*/ 4 h 15"/>
                <a:gd name="T4" fmla="*/ 40 w 40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5">
                  <a:moveTo>
                    <a:pt x="40" y="15"/>
                  </a:moveTo>
                  <a:cubicBezTo>
                    <a:pt x="27" y="12"/>
                    <a:pt x="13" y="8"/>
                    <a:pt x="0" y="4"/>
                  </a:cubicBezTo>
                  <a:cubicBezTo>
                    <a:pt x="15" y="3"/>
                    <a:pt x="30" y="0"/>
                    <a:pt x="40" y="15"/>
                  </a:cubicBezTo>
                  <a:close/>
                </a:path>
              </a:pathLst>
            </a:custGeom>
            <a:solidFill>
              <a:srgbClr val="6A9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1" name="Freeform 321">
              <a:extLst>
                <a:ext uri="{FF2B5EF4-FFF2-40B4-BE49-F238E27FC236}">
                  <a16:creationId xmlns:a16="http://schemas.microsoft.com/office/drawing/2014/main" id="{13855CEB-0E24-F90D-7943-7EF158D95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" y="1497"/>
              <a:ext cx="117" cy="147"/>
            </a:xfrm>
            <a:custGeom>
              <a:avLst/>
              <a:gdLst>
                <a:gd name="T0" fmla="*/ 0 w 309"/>
                <a:gd name="T1" fmla="*/ 0 h 389"/>
                <a:gd name="T2" fmla="*/ 101 w 309"/>
                <a:gd name="T3" fmla="*/ 85 h 389"/>
                <a:gd name="T4" fmla="*/ 200 w 309"/>
                <a:gd name="T5" fmla="*/ 232 h 389"/>
                <a:gd name="T6" fmla="*/ 293 w 309"/>
                <a:gd name="T7" fmla="*/ 351 h 389"/>
                <a:gd name="T8" fmla="*/ 298 w 309"/>
                <a:gd name="T9" fmla="*/ 357 h 389"/>
                <a:gd name="T10" fmla="*/ 302 w 309"/>
                <a:gd name="T11" fmla="*/ 381 h 389"/>
                <a:gd name="T12" fmla="*/ 280 w 309"/>
                <a:gd name="T13" fmla="*/ 375 h 389"/>
                <a:gd name="T14" fmla="*/ 108 w 309"/>
                <a:gd name="T15" fmla="*/ 324 h 389"/>
                <a:gd name="T16" fmla="*/ 16 w 309"/>
                <a:gd name="T17" fmla="*/ 324 h 389"/>
                <a:gd name="T18" fmla="*/ 14 w 309"/>
                <a:gd name="T19" fmla="*/ 315 h 389"/>
                <a:gd name="T20" fmla="*/ 24 w 309"/>
                <a:gd name="T21" fmla="*/ 196 h 389"/>
                <a:gd name="T22" fmla="*/ 18 w 309"/>
                <a:gd name="T23" fmla="*/ 67 h 389"/>
                <a:gd name="T24" fmla="*/ 0 w 309"/>
                <a:gd name="T25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9" h="389">
                  <a:moveTo>
                    <a:pt x="0" y="0"/>
                  </a:moveTo>
                  <a:cubicBezTo>
                    <a:pt x="42" y="18"/>
                    <a:pt x="74" y="49"/>
                    <a:pt x="101" y="85"/>
                  </a:cubicBezTo>
                  <a:cubicBezTo>
                    <a:pt x="137" y="132"/>
                    <a:pt x="163" y="185"/>
                    <a:pt x="200" y="232"/>
                  </a:cubicBezTo>
                  <a:cubicBezTo>
                    <a:pt x="231" y="272"/>
                    <a:pt x="262" y="311"/>
                    <a:pt x="293" y="351"/>
                  </a:cubicBezTo>
                  <a:cubicBezTo>
                    <a:pt x="295" y="353"/>
                    <a:pt x="297" y="355"/>
                    <a:pt x="298" y="357"/>
                  </a:cubicBezTo>
                  <a:cubicBezTo>
                    <a:pt x="301" y="365"/>
                    <a:pt x="309" y="374"/>
                    <a:pt x="302" y="381"/>
                  </a:cubicBezTo>
                  <a:cubicBezTo>
                    <a:pt x="294" y="389"/>
                    <a:pt x="287" y="379"/>
                    <a:pt x="280" y="375"/>
                  </a:cubicBezTo>
                  <a:cubicBezTo>
                    <a:pt x="227" y="343"/>
                    <a:pt x="169" y="327"/>
                    <a:pt x="108" y="324"/>
                  </a:cubicBezTo>
                  <a:cubicBezTo>
                    <a:pt x="78" y="323"/>
                    <a:pt x="47" y="324"/>
                    <a:pt x="16" y="324"/>
                  </a:cubicBezTo>
                  <a:cubicBezTo>
                    <a:pt x="14" y="321"/>
                    <a:pt x="13" y="318"/>
                    <a:pt x="14" y="315"/>
                  </a:cubicBezTo>
                  <a:cubicBezTo>
                    <a:pt x="23" y="275"/>
                    <a:pt x="23" y="235"/>
                    <a:pt x="24" y="196"/>
                  </a:cubicBezTo>
                  <a:cubicBezTo>
                    <a:pt x="26" y="153"/>
                    <a:pt x="25" y="109"/>
                    <a:pt x="18" y="67"/>
                  </a:cubicBezTo>
                  <a:cubicBezTo>
                    <a:pt x="14" y="44"/>
                    <a:pt x="5" y="22"/>
                    <a:pt x="0" y="0"/>
                  </a:cubicBezTo>
                  <a:close/>
                </a:path>
              </a:pathLst>
            </a:custGeom>
            <a:solidFill>
              <a:srgbClr val="679A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2" name="Freeform 322">
              <a:extLst>
                <a:ext uri="{FF2B5EF4-FFF2-40B4-BE49-F238E27FC236}">
                  <a16:creationId xmlns:a16="http://schemas.microsoft.com/office/drawing/2014/main" id="{1E2191BA-BCEF-C6B3-CBAE-6DF7EDDA6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1487"/>
              <a:ext cx="61" cy="135"/>
            </a:xfrm>
            <a:custGeom>
              <a:avLst/>
              <a:gdLst>
                <a:gd name="T0" fmla="*/ 129 w 162"/>
                <a:gd name="T1" fmla="*/ 26 h 357"/>
                <a:gd name="T2" fmla="*/ 157 w 162"/>
                <a:gd name="T3" fmla="*/ 138 h 357"/>
                <a:gd name="T4" fmla="*/ 158 w 162"/>
                <a:gd name="T5" fmla="*/ 256 h 357"/>
                <a:gd name="T6" fmla="*/ 145 w 162"/>
                <a:gd name="T7" fmla="*/ 350 h 357"/>
                <a:gd name="T8" fmla="*/ 80 w 162"/>
                <a:gd name="T9" fmla="*/ 356 h 357"/>
                <a:gd name="T10" fmla="*/ 53 w 162"/>
                <a:gd name="T11" fmla="*/ 321 h 357"/>
                <a:gd name="T12" fmla="*/ 24 w 162"/>
                <a:gd name="T13" fmla="*/ 149 h 357"/>
                <a:gd name="T14" fmla="*/ 9 w 162"/>
                <a:gd name="T15" fmla="*/ 52 h 357"/>
                <a:gd name="T16" fmla="*/ 83 w 162"/>
                <a:gd name="T17" fmla="*/ 8 h 357"/>
                <a:gd name="T18" fmla="*/ 129 w 162"/>
                <a:gd name="T19" fmla="*/ 2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2" h="357">
                  <a:moveTo>
                    <a:pt x="129" y="26"/>
                  </a:moveTo>
                  <a:cubicBezTo>
                    <a:pt x="152" y="60"/>
                    <a:pt x="156" y="99"/>
                    <a:pt x="157" y="138"/>
                  </a:cubicBezTo>
                  <a:cubicBezTo>
                    <a:pt x="158" y="177"/>
                    <a:pt x="162" y="216"/>
                    <a:pt x="158" y="256"/>
                  </a:cubicBezTo>
                  <a:cubicBezTo>
                    <a:pt x="155" y="288"/>
                    <a:pt x="154" y="319"/>
                    <a:pt x="145" y="350"/>
                  </a:cubicBezTo>
                  <a:cubicBezTo>
                    <a:pt x="124" y="356"/>
                    <a:pt x="102" y="357"/>
                    <a:pt x="80" y="356"/>
                  </a:cubicBezTo>
                  <a:cubicBezTo>
                    <a:pt x="60" y="354"/>
                    <a:pt x="50" y="341"/>
                    <a:pt x="53" y="321"/>
                  </a:cubicBezTo>
                  <a:cubicBezTo>
                    <a:pt x="64" y="260"/>
                    <a:pt x="47" y="204"/>
                    <a:pt x="24" y="149"/>
                  </a:cubicBezTo>
                  <a:cubicBezTo>
                    <a:pt x="11" y="118"/>
                    <a:pt x="0" y="86"/>
                    <a:pt x="9" y="52"/>
                  </a:cubicBezTo>
                  <a:cubicBezTo>
                    <a:pt x="19" y="14"/>
                    <a:pt x="43" y="0"/>
                    <a:pt x="83" y="8"/>
                  </a:cubicBezTo>
                  <a:cubicBezTo>
                    <a:pt x="99" y="12"/>
                    <a:pt x="115" y="17"/>
                    <a:pt x="129" y="26"/>
                  </a:cubicBezTo>
                  <a:close/>
                </a:path>
              </a:pathLst>
            </a:custGeom>
            <a:solidFill>
              <a:srgbClr val="6FA9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6">
            <a:extLst>
              <a:ext uri="{FF2B5EF4-FFF2-40B4-BE49-F238E27FC236}">
                <a16:creationId xmlns:a16="http://schemas.microsoft.com/office/drawing/2014/main" id="{93443630-4D80-4D85-B81E-207FF8C756BB}"/>
              </a:ext>
            </a:extLst>
          </p:cNvPr>
          <p:cNvGrpSpPr/>
          <p:nvPr/>
        </p:nvGrpSpPr>
        <p:grpSpPr>
          <a:xfrm>
            <a:off x="558954" y="3289416"/>
            <a:ext cx="1554626" cy="726774"/>
            <a:chOff x="558954" y="3289416"/>
            <a:chExt cx="1554626" cy="726774"/>
          </a:xfrm>
        </p:grpSpPr>
        <p:sp>
          <p:nvSpPr>
            <p:cNvPr id="3" name="TextBox 33">
              <a:extLst>
                <a:ext uri="{FF2B5EF4-FFF2-40B4-BE49-F238E27FC236}">
                  <a16:creationId xmlns:a16="http://schemas.microsoft.com/office/drawing/2014/main" id="{F57672C5-3400-4AE1-8EEF-62E93041C50F}"/>
                </a:ext>
              </a:extLst>
            </p:cNvPr>
            <p:cNvSpPr txBox="1"/>
            <p:nvPr/>
          </p:nvSpPr>
          <p:spPr>
            <a:xfrm>
              <a:off x="558954" y="3508360"/>
              <a:ext cx="1554626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designed.</a:t>
              </a:r>
            </a:p>
          </p:txBody>
        </p:sp>
        <p:sp>
          <p:nvSpPr>
            <p:cNvPr id="4" name="TextBox 34">
              <a:extLst>
                <a:ext uri="{FF2B5EF4-FFF2-40B4-BE49-F238E27FC236}">
                  <a16:creationId xmlns:a16="http://schemas.microsoft.com/office/drawing/2014/main" id="{77B819CF-0B33-472F-8C12-01E7100A89C7}"/>
                </a:ext>
              </a:extLst>
            </p:cNvPr>
            <p:cNvSpPr txBox="1"/>
            <p:nvPr/>
          </p:nvSpPr>
          <p:spPr>
            <a:xfrm>
              <a:off x="558954" y="3289416"/>
              <a:ext cx="1554626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80997" tIns="45720" rIns="80997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42BCFE"/>
                  </a:solidFill>
                  <a:uFillTx/>
                  <a:latin typeface="Arial"/>
                  <a:ea typeface="Arial"/>
                  <a:cs typeface="Arial" pitchFamily="34"/>
                </a:rPr>
                <a:t>Contents Title</a:t>
              </a:r>
            </a:p>
          </p:txBody>
        </p:sp>
      </p:grpSp>
      <p:grpSp>
        <p:nvGrpSpPr>
          <p:cNvPr id="5" name="그룹 26">
            <a:extLst>
              <a:ext uri="{FF2B5EF4-FFF2-40B4-BE49-F238E27FC236}">
                <a16:creationId xmlns:a16="http://schemas.microsoft.com/office/drawing/2014/main" id="{E5A5BD99-5F70-4D6E-9673-F5C86B319B97}"/>
              </a:ext>
            </a:extLst>
          </p:cNvPr>
          <p:cNvGrpSpPr/>
          <p:nvPr/>
        </p:nvGrpSpPr>
        <p:grpSpPr>
          <a:xfrm>
            <a:off x="3347216" y="4116107"/>
            <a:ext cx="2222449" cy="588279"/>
            <a:chOff x="3347216" y="4116107"/>
            <a:chExt cx="2222449" cy="588279"/>
          </a:xfrm>
        </p:grpSpPr>
        <p:sp>
          <p:nvSpPr>
            <p:cNvPr id="6" name="TextBox 36">
              <a:extLst>
                <a:ext uri="{FF2B5EF4-FFF2-40B4-BE49-F238E27FC236}">
                  <a16:creationId xmlns:a16="http://schemas.microsoft.com/office/drawing/2014/main" id="{68793E2F-FFF6-4394-93E0-B3854116531E}"/>
                </a:ext>
              </a:extLst>
            </p:cNvPr>
            <p:cNvSpPr txBox="1"/>
            <p:nvPr/>
          </p:nvSpPr>
          <p:spPr>
            <a:xfrm>
              <a:off x="3347216" y="4335051"/>
              <a:ext cx="2222449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designed. </a:t>
              </a:r>
            </a:p>
          </p:txBody>
        </p:sp>
        <p:sp>
          <p:nvSpPr>
            <p:cNvPr id="7" name="TextBox 37">
              <a:extLst>
                <a:ext uri="{FF2B5EF4-FFF2-40B4-BE49-F238E27FC236}">
                  <a16:creationId xmlns:a16="http://schemas.microsoft.com/office/drawing/2014/main" id="{7676BBDA-7219-46BC-A6E8-EB01009737F3}"/>
                </a:ext>
              </a:extLst>
            </p:cNvPr>
            <p:cNvSpPr txBox="1"/>
            <p:nvPr/>
          </p:nvSpPr>
          <p:spPr>
            <a:xfrm>
              <a:off x="3347216" y="4116107"/>
              <a:ext cx="2222449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80997" tIns="45720" rIns="80997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42BCFE"/>
                  </a:solidFill>
                  <a:uFillTx/>
                  <a:latin typeface="Arial"/>
                  <a:ea typeface="Arial"/>
                  <a:cs typeface="Arial" pitchFamily="34"/>
                </a:rPr>
                <a:t>Contents Title</a:t>
              </a:r>
            </a:p>
          </p:txBody>
        </p:sp>
      </p:grpSp>
      <p:grpSp>
        <p:nvGrpSpPr>
          <p:cNvPr id="8" name="그룹 26">
            <a:extLst>
              <a:ext uri="{FF2B5EF4-FFF2-40B4-BE49-F238E27FC236}">
                <a16:creationId xmlns:a16="http://schemas.microsoft.com/office/drawing/2014/main" id="{6026B0DD-0327-4E71-8702-DF0867B3768A}"/>
              </a:ext>
            </a:extLst>
          </p:cNvPr>
          <p:cNvGrpSpPr/>
          <p:nvPr/>
        </p:nvGrpSpPr>
        <p:grpSpPr>
          <a:xfrm>
            <a:off x="6912726" y="3355674"/>
            <a:ext cx="1554626" cy="726774"/>
            <a:chOff x="6912726" y="3355674"/>
            <a:chExt cx="1554626" cy="726774"/>
          </a:xfrm>
        </p:grpSpPr>
        <p:sp>
          <p:nvSpPr>
            <p:cNvPr id="9" name="TextBox 39">
              <a:extLst>
                <a:ext uri="{FF2B5EF4-FFF2-40B4-BE49-F238E27FC236}">
                  <a16:creationId xmlns:a16="http://schemas.microsoft.com/office/drawing/2014/main" id="{579A38D0-31B6-409B-8D4C-3776E4F3138A}"/>
                </a:ext>
              </a:extLst>
            </p:cNvPr>
            <p:cNvSpPr txBox="1"/>
            <p:nvPr/>
          </p:nvSpPr>
          <p:spPr>
            <a:xfrm>
              <a:off x="6912726" y="3574618"/>
              <a:ext cx="1554626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itchFamily="34"/>
                </a:rPr>
                <a:t>Get a modern PowerPoint  Presentation that is beautifully designed.</a:t>
              </a:r>
            </a:p>
          </p:txBody>
        </p:sp>
        <p:sp>
          <p:nvSpPr>
            <p:cNvPr id="10" name="TextBox 40">
              <a:extLst>
                <a:ext uri="{FF2B5EF4-FFF2-40B4-BE49-F238E27FC236}">
                  <a16:creationId xmlns:a16="http://schemas.microsoft.com/office/drawing/2014/main" id="{FA1DA3F1-35FA-4FBE-BBFF-A89181B266E1}"/>
                </a:ext>
              </a:extLst>
            </p:cNvPr>
            <p:cNvSpPr txBox="1"/>
            <p:nvPr/>
          </p:nvSpPr>
          <p:spPr>
            <a:xfrm>
              <a:off x="6912726" y="3355674"/>
              <a:ext cx="1554626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80997" tIns="45720" rIns="80997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solidFill>
                    <a:srgbClr val="42BCFE"/>
                  </a:solidFill>
                  <a:uFillTx/>
                  <a:latin typeface="Arial"/>
                  <a:ea typeface="Arial"/>
                  <a:cs typeface="Arial" pitchFamily="34"/>
                </a:rPr>
                <a:t>Contents Title</a:t>
              </a:r>
            </a:p>
          </p:txBody>
        </p:sp>
      </p:grpSp>
      <p:sp>
        <p:nvSpPr>
          <p:cNvPr id="11" name="TextBox 41">
            <a:extLst>
              <a:ext uri="{FF2B5EF4-FFF2-40B4-BE49-F238E27FC236}">
                <a16:creationId xmlns:a16="http://schemas.microsoft.com/office/drawing/2014/main" id="{A9844476-307E-43D8-9BF6-C8E08B5454ED}"/>
              </a:ext>
            </a:extLst>
          </p:cNvPr>
          <p:cNvSpPr txBox="1"/>
          <p:nvPr/>
        </p:nvSpPr>
        <p:spPr>
          <a:xfrm>
            <a:off x="0" y="629756"/>
            <a:ext cx="7937686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5999" tIns="0" rIns="18004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WE CREATE PROFESSIONAL PRESENTATION DESIGNED</a:t>
            </a:r>
          </a:p>
        </p:txBody>
      </p:sp>
      <p:grpSp>
        <p:nvGrpSpPr>
          <p:cNvPr id="12" name="Grupo 75">
            <a:extLst>
              <a:ext uri="{FF2B5EF4-FFF2-40B4-BE49-F238E27FC236}">
                <a16:creationId xmlns:a16="http://schemas.microsoft.com/office/drawing/2014/main" id="{38CE4C15-6BDB-4F52-A41C-EE3EB548A3AF}"/>
              </a:ext>
            </a:extLst>
          </p:cNvPr>
          <p:cNvGrpSpPr/>
          <p:nvPr/>
        </p:nvGrpSpPr>
        <p:grpSpPr>
          <a:xfrm>
            <a:off x="3216301" y="1722949"/>
            <a:ext cx="2330558" cy="2195529"/>
            <a:chOff x="3216301" y="1722949"/>
            <a:chExt cx="2330558" cy="2195529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3332C1D4-955F-445C-A0C5-E5F666CCF1DB}"/>
                </a:ext>
              </a:extLst>
            </p:cNvPr>
            <p:cNvSpPr/>
            <p:nvPr/>
          </p:nvSpPr>
          <p:spPr>
            <a:xfrm>
              <a:off x="3894338" y="2618183"/>
              <a:ext cx="1640781" cy="13002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7"/>
                <a:gd name="f7" fmla="val 434"/>
                <a:gd name="f8" fmla="val 184"/>
                <a:gd name="f9" fmla="val 123"/>
                <a:gd name="f10" fmla="val 67"/>
                <a:gd name="f11" fmla="val 420"/>
                <a:gd name="f12" fmla="val 14"/>
                <a:gd name="f13" fmla="val 393"/>
                <a:gd name="f14" fmla="val 13"/>
                <a:gd name="f15" fmla="val 11"/>
                <a:gd name="f16" fmla="val 392"/>
                <a:gd name="f17" fmla="val 9"/>
                <a:gd name="f18" fmla="val 390"/>
                <a:gd name="f19" fmla="val 3"/>
                <a:gd name="f20" fmla="val 387"/>
                <a:gd name="f21" fmla="val 380"/>
                <a:gd name="f22" fmla="val 4"/>
                <a:gd name="f23" fmla="val 374"/>
                <a:gd name="f24" fmla="val 7"/>
                <a:gd name="f25" fmla="val 368"/>
                <a:gd name="f26" fmla="val 365"/>
                <a:gd name="f27" fmla="val 21"/>
                <a:gd name="f28" fmla="val 369"/>
                <a:gd name="f29" fmla="val 34"/>
                <a:gd name="f30" fmla="val 375"/>
                <a:gd name="f31" fmla="val 47"/>
                <a:gd name="f32" fmla="val 382"/>
                <a:gd name="f33" fmla="val 61"/>
                <a:gd name="f34" fmla="val 192"/>
                <a:gd name="f35" fmla="val 432"/>
                <a:gd name="f36" fmla="val 310"/>
                <a:gd name="f37" fmla="val 410"/>
                <a:gd name="f38" fmla="val 413"/>
                <a:gd name="f39" fmla="val 317"/>
                <a:gd name="f40" fmla="val 471"/>
                <a:gd name="f41" fmla="val 266"/>
                <a:gd name="f42" fmla="val 504"/>
                <a:gd name="f43" fmla="val 200"/>
                <a:gd name="f44" fmla="val 517"/>
                <a:gd name="f45" fmla="val 124"/>
                <a:gd name="f46" fmla="val 523"/>
                <a:gd name="f47" fmla="val 90"/>
                <a:gd name="f48" fmla="val 56"/>
                <a:gd name="f49" fmla="val 518"/>
                <a:gd name="f50" fmla="val 22"/>
                <a:gd name="f51" fmla="val 19"/>
                <a:gd name="f52" fmla="val 17"/>
                <a:gd name="f53" fmla="val 521"/>
                <a:gd name="f54" fmla="val 2"/>
                <a:gd name="f55" fmla="val 528"/>
                <a:gd name="f56" fmla="val 1"/>
                <a:gd name="f57" fmla="val 534"/>
                <a:gd name="f58" fmla="val 540"/>
                <a:gd name="f59" fmla="val 541"/>
                <a:gd name="f60" fmla="val 543"/>
                <a:gd name="f61" fmla="val 27"/>
                <a:gd name="f62" fmla="val 546"/>
                <a:gd name="f63" fmla="val 42"/>
                <a:gd name="f64" fmla="val 58"/>
                <a:gd name="f65" fmla="val 195"/>
                <a:gd name="f66" fmla="val 490"/>
                <a:gd name="f67" fmla="val 301"/>
                <a:gd name="f68" fmla="val 377"/>
                <a:gd name="f69" fmla="val 318"/>
                <a:gd name="f70" fmla="val 416"/>
                <a:gd name="f71" fmla="val 252"/>
                <a:gd name="f72" fmla="+- 0 0 -90"/>
                <a:gd name="f73" fmla="*/ f3 1 547"/>
                <a:gd name="f74" fmla="*/ f4 1 434"/>
                <a:gd name="f75" fmla="val f5"/>
                <a:gd name="f76" fmla="val f6"/>
                <a:gd name="f77" fmla="val f7"/>
                <a:gd name="f78" fmla="*/ f72 f0 1"/>
                <a:gd name="f79" fmla="+- f77 0 f75"/>
                <a:gd name="f80" fmla="+- f76 0 f75"/>
                <a:gd name="f81" fmla="*/ f78 1 f2"/>
                <a:gd name="f82" fmla="*/ f80 1 547"/>
                <a:gd name="f83" fmla="*/ f79 1 434"/>
                <a:gd name="f84" fmla="*/ 184 f80 1"/>
                <a:gd name="f85" fmla="*/ 434 f79 1"/>
                <a:gd name="f86" fmla="*/ 14 f80 1"/>
                <a:gd name="f87" fmla="*/ 393 f79 1"/>
                <a:gd name="f88" fmla="*/ 9 f80 1"/>
                <a:gd name="f89" fmla="*/ 390 f79 1"/>
                <a:gd name="f90" fmla="*/ 4 f80 1"/>
                <a:gd name="f91" fmla="*/ 374 f79 1"/>
                <a:gd name="f92" fmla="*/ 21 f80 1"/>
                <a:gd name="f93" fmla="*/ 369 f79 1"/>
                <a:gd name="f94" fmla="*/ 61 f80 1"/>
                <a:gd name="f95" fmla="*/ 387 f79 1"/>
                <a:gd name="f96" fmla="*/ 413 f80 1"/>
                <a:gd name="f97" fmla="*/ 317 f79 1"/>
                <a:gd name="f98" fmla="*/ 517 f80 1"/>
                <a:gd name="f99" fmla="*/ 124 f79 1"/>
                <a:gd name="f100" fmla="*/ 518 f80 1"/>
                <a:gd name="f101" fmla="*/ 22 f79 1"/>
                <a:gd name="f102" fmla="*/ 14 f79 1"/>
                <a:gd name="f103" fmla="*/ 528 f80 1"/>
                <a:gd name="f104" fmla="*/ 1 f79 1"/>
                <a:gd name="f105" fmla="*/ 541 f80 1"/>
                <a:gd name="f106" fmla="*/ 11 f79 1"/>
                <a:gd name="f107" fmla="*/ 546 f80 1"/>
                <a:gd name="f108" fmla="*/ 58 f79 1"/>
                <a:gd name="f109" fmla="*/ 377 f80 1"/>
                <a:gd name="f110" fmla="*/ 377 f79 1"/>
                <a:gd name="f111" fmla="+- f81 0 f1"/>
                <a:gd name="f112" fmla="*/ f84 1 547"/>
                <a:gd name="f113" fmla="*/ f85 1 434"/>
                <a:gd name="f114" fmla="*/ f86 1 547"/>
                <a:gd name="f115" fmla="*/ f87 1 434"/>
                <a:gd name="f116" fmla="*/ f88 1 547"/>
                <a:gd name="f117" fmla="*/ f89 1 434"/>
                <a:gd name="f118" fmla="*/ f90 1 547"/>
                <a:gd name="f119" fmla="*/ f91 1 434"/>
                <a:gd name="f120" fmla="*/ f92 1 547"/>
                <a:gd name="f121" fmla="*/ f93 1 434"/>
                <a:gd name="f122" fmla="*/ f94 1 547"/>
                <a:gd name="f123" fmla="*/ f95 1 434"/>
                <a:gd name="f124" fmla="*/ f96 1 547"/>
                <a:gd name="f125" fmla="*/ f97 1 434"/>
                <a:gd name="f126" fmla="*/ f98 1 547"/>
                <a:gd name="f127" fmla="*/ f99 1 434"/>
                <a:gd name="f128" fmla="*/ f100 1 547"/>
                <a:gd name="f129" fmla="*/ f101 1 434"/>
                <a:gd name="f130" fmla="*/ f102 1 434"/>
                <a:gd name="f131" fmla="*/ f103 1 547"/>
                <a:gd name="f132" fmla="*/ f104 1 434"/>
                <a:gd name="f133" fmla="*/ f105 1 547"/>
                <a:gd name="f134" fmla="*/ f106 1 434"/>
                <a:gd name="f135" fmla="*/ f107 1 547"/>
                <a:gd name="f136" fmla="*/ f108 1 434"/>
                <a:gd name="f137" fmla="*/ f109 1 547"/>
                <a:gd name="f138" fmla="*/ f110 1 434"/>
                <a:gd name="f139" fmla="*/ 0 1 f82"/>
                <a:gd name="f140" fmla="*/ f76 1 f82"/>
                <a:gd name="f141" fmla="*/ 0 1 f83"/>
                <a:gd name="f142" fmla="*/ f77 1 f83"/>
                <a:gd name="f143" fmla="*/ f112 1 f82"/>
                <a:gd name="f144" fmla="*/ f113 1 f83"/>
                <a:gd name="f145" fmla="*/ f114 1 f82"/>
                <a:gd name="f146" fmla="*/ f115 1 f83"/>
                <a:gd name="f147" fmla="*/ f116 1 f82"/>
                <a:gd name="f148" fmla="*/ f117 1 f83"/>
                <a:gd name="f149" fmla="*/ f118 1 f82"/>
                <a:gd name="f150" fmla="*/ f119 1 f83"/>
                <a:gd name="f151" fmla="*/ f120 1 f82"/>
                <a:gd name="f152" fmla="*/ f121 1 f83"/>
                <a:gd name="f153" fmla="*/ f122 1 f82"/>
                <a:gd name="f154" fmla="*/ f123 1 f83"/>
                <a:gd name="f155" fmla="*/ f124 1 f82"/>
                <a:gd name="f156" fmla="*/ f125 1 f83"/>
                <a:gd name="f157" fmla="*/ f126 1 f82"/>
                <a:gd name="f158" fmla="*/ f127 1 f83"/>
                <a:gd name="f159" fmla="*/ f128 1 f82"/>
                <a:gd name="f160" fmla="*/ f129 1 f83"/>
                <a:gd name="f161" fmla="*/ f130 1 f83"/>
                <a:gd name="f162" fmla="*/ f131 1 f82"/>
                <a:gd name="f163" fmla="*/ f132 1 f83"/>
                <a:gd name="f164" fmla="*/ f133 1 f82"/>
                <a:gd name="f165" fmla="*/ f134 1 f83"/>
                <a:gd name="f166" fmla="*/ f135 1 f82"/>
                <a:gd name="f167" fmla="*/ f136 1 f83"/>
                <a:gd name="f168" fmla="*/ f137 1 f82"/>
                <a:gd name="f169" fmla="*/ f138 1 f83"/>
                <a:gd name="f170" fmla="*/ f139 f73 1"/>
                <a:gd name="f171" fmla="*/ f140 f73 1"/>
                <a:gd name="f172" fmla="*/ f142 f74 1"/>
                <a:gd name="f173" fmla="*/ f141 f74 1"/>
                <a:gd name="f174" fmla="*/ f143 f73 1"/>
                <a:gd name="f175" fmla="*/ f144 f74 1"/>
                <a:gd name="f176" fmla="*/ f145 f73 1"/>
                <a:gd name="f177" fmla="*/ f146 f74 1"/>
                <a:gd name="f178" fmla="*/ f147 f73 1"/>
                <a:gd name="f179" fmla="*/ f148 f74 1"/>
                <a:gd name="f180" fmla="*/ f149 f73 1"/>
                <a:gd name="f181" fmla="*/ f150 f74 1"/>
                <a:gd name="f182" fmla="*/ f151 f73 1"/>
                <a:gd name="f183" fmla="*/ f152 f74 1"/>
                <a:gd name="f184" fmla="*/ f153 f73 1"/>
                <a:gd name="f185" fmla="*/ f154 f74 1"/>
                <a:gd name="f186" fmla="*/ f155 f73 1"/>
                <a:gd name="f187" fmla="*/ f156 f74 1"/>
                <a:gd name="f188" fmla="*/ f157 f73 1"/>
                <a:gd name="f189" fmla="*/ f158 f74 1"/>
                <a:gd name="f190" fmla="*/ f159 f73 1"/>
                <a:gd name="f191" fmla="*/ f160 f74 1"/>
                <a:gd name="f192" fmla="*/ f161 f74 1"/>
                <a:gd name="f193" fmla="*/ f162 f73 1"/>
                <a:gd name="f194" fmla="*/ f163 f74 1"/>
                <a:gd name="f195" fmla="*/ f164 f73 1"/>
                <a:gd name="f196" fmla="*/ f165 f74 1"/>
                <a:gd name="f197" fmla="*/ f166 f73 1"/>
                <a:gd name="f198" fmla="*/ f167 f74 1"/>
                <a:gd name="f199" fmla="*/ f168 f73 1"/>
                <a:gd name="f200" fmla="*/ f169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1">
                  <a:pos x="f174" y="f175"/>
                </a:cxn>
                <a:cxn ang="f111">
                  <a:pos x="f176" y="f177"/>
                </a:cxn>
                <a:cxn ang="f111">
                  <a:pos x="f178" y="f179"/>
                </a:cxn>
                <a:cxn ang="f111">
                  <a:pos x="f180" y="f181"/>
                </a:cxn>
                <a:cxn ang="f111">
                  <a:pos x="f182" y="f183"/>
                </a:cxn>
                <a:cxn ang="f111">
                  <a:pos x="f184" y="f185"/>
                </a:cxn>
                <a:cxn ang="f111">
                  <a:pos x="f186" y="f187"/>
                </a:cxn>
                <a:cxn ang="f111">
                  <a:pos x="f188" y="f189"/>
                </a:cxn>
                <a:cxn ang="f111">
                  <a:pos x="f190" y="f191"/>
                </a:cxn>
                <a:cxn ang="f111">
                  <a:pos x="f188" y="f192"/>
                </a:cxn>
                <a:cxn ang="f111">
                  <a:pos x="f193" y="f194"/>
                </a:cxn>
                <a:cxn ang="f111">
                  <a:pos x="f195" y="f196"/>
                </a:cxn>
                <a:cxn ang="f111">
                  <a:pos x="f197" y="f198"/>
                </a:cxn>
                <a:cxn ang="f111">
                  <a:pos x="f199" y="f200"/>
                </a:cxn>
                <a:cxn ang="f111">
                  <a:pos x="f174" y="f175"/>
                </a:cxn>
              </a:cxnLst>
              <a:rect l="f170" t="f173" r="f171" b="f172"/>
              <a:pathLst>
                <a:path w="547" h="434">
                  <a:moveTo>
                    <a:pt x="f8" y="f7"/>
                  </a:moveTo>
                  <a:cubicBezTo>
                    <a:pt x="f9" y="f7"/>
                    <a:pt x="f10" y="f11"/>
                    <a:pt x="f12" y="f13"/>
                  </a:cubicBezTo>
                  <a:cubicBezTo>
                    <a:pt x="f14" y="f13"/>
                    <a:pt x="f15" y="f16"/>
                    <a:pt x="f17" y="f18"/>
                  </a:cubicBezTo>
                  <a:cubicBezTo>
                    <a:pt x="f19" y="f20"/>
                    <a:pt x="f5" y="f21"/>
                    <a:pt x="f22" y="f23"/>
                  </a:cubicBezTo>
                  <a:cubicBezTo>
                    <a:pt x="f24" y="f25"/>
                    <a:pt x="f12" y="f26"/>
                    <a:pt x="f27" y="f28"/>
                  </a:cubicBezTo>
                  <a:cubicBezTo>
                    <a:pt x="f29" y="f30"/>
                    <a:pt x="f31" y="f32"/>
                    <a:pt x="f33" y="f20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6" y="f48"/>
                    <a:pt x="f49" y="f50"/>
                  </a:cubicBezTo>
                  <a:cubicBezTo>
                    <a:pt x="f44" y="f51"/>
                    <a:pt x="f44" y="f52"/>
                    <a:pt x="f44" y="f12"/>
                  </a:cubicBezTo>
                  <a:cubicBezTo>
                    <a:pt x="f44" y="f24"/>
                    <a:pt x="f53" y="f54"/>
                    <a:pt x="f55" y="f56"/>
                  </a:cubicBezTo>
                  <a:cubicBezTo>
                    <a:pt x="f57" y="f5"/>
                    <a:pt x="f58" y="f22"/>
                    <a:pt x="f59" y="f15"/>
                  </a:cubicBezTo>
                  <a:cubicBezTo>
                    <a:pt x="f60" y="f61"/>
                    <a:pt x="f62" y="f63"/>
                    <a:pt x="f62" y="f64"/>
                  </a:cubicBezTo>
                  <a:cubicBezTo>
                    <a:pt x="f6" y="f65"/>
                    <a:pt x="f66" y="f67"/>
                    <a:pt x="f68" y="f68"/>
                  </a:cubicBezTo>
                  <a:cubicBezTo>
                    <a:pt x="f69" y="f70"/>
                    <a:pt x="f71" y="f7"/>
                    <a:pt x="f8" y="f7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7E0334AC-1CD8-4754-BC13-A93CE51416F0}"/>
                </a:ext>
              </a:extLst>
            </p:cNvPr>
            <p:cNvSpPr/>
            <p:nvPr/>
          </p:nvSpPr>
          <p:spPr>
            <a:xfrm>
              <a:off x="3216301" y="1722949"/>
              <a:ext cx="1535113" cy="14441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2"/>
                <a:gd name="f7" fmla="val 481"/>
                <a:gd name="f8" fmla="val 67"/>
                <a:gd name="f9" fmla="val 368"/>
                <a:gd name="f10" fmla="val 68"/>
                <a:gd name="f11" fmla="val 399"/>
                <a:gd name="f12" fmla="val 73"/>
                <a:gd name="f13" fmla="val 430"/>
                <a:gd name="f14" fmla="val 81"/>
                <a:gd name="f15" fmla="val 461"/>
                <a:gd name="f16" fmla="val 84"/>
                <a:gd name="f17" fmla="val 470"/>
                <a:gd name="f18" fmla="val 476"/>
                <a:gd name="f19" fmla="val 478"/>
                <a:gd name="f20" fmla="val 66"/>
                <a:gd name="f21" fmla="val 60"/>
                <a:gd name="f22" fmla="val 57"/>
                <a:gd name="f23" fmla="val 467"/>
                <a:gd name="f24" fmla="val 263"/>
                <a:gd name="f25" fmla="val 128"/>
                <a:gd name="f26" fmla="val 53"/>
                <a:gd name="f27" fmla="val 336"/>
                <a:gd name="f28" fmla="val 11"/>
                <a:gd name="f29" fmla="val 391"/>
                <a:gd name="f30" fmla="val 445"/>
                <a:gd name="f31" fmla="val 1"/>
                <a:gd name="f32" fmla="val 499"/>
                <a:gd name="f33" fmla="val 15"/>
                <a:gd name="f34" fmla="val 505"/>
                <a:gd name="f35" fmla="val 17"/>
                <a:gd name="f36" fmla="val 510"/>
                <a:gd name="f37" fmla="val 20"/>
                <a:gd name="f38" fmla="val 511"/>
                <a:gd name="f39" fmla="val 26"/>
                <a:gd name="f40" fmla="val 36"/>
                <a:gd name="f41" fmla="val 42"/>
                <a:gd name="f42" fmla="val 494"/>
                <a:gd name="f43" fmla="val 40"/>
                <a:gd name="f44" fmla="val 474"/>
                <a:gd name="f45" fmla="val 453"/>
                <a:gd name="f46" fmla="val 31"/>
                <a:gd name="f47" fmla="val 433"/>
                <a:gd name="f48" fmla="val 30"/>
                <a:gd name="f49" fmla="val 335"/>
                <a:gd name="f50" fmla="val 23"/>
                <a:gd name="f51" fmla="val 249"/>
                <a:gd name="f52" fmla="val 177"/>
                <a:gd name="f53" fmla="val 120"/>
                <a:gd name="f54" fmla="val 172"/>
                <a:gd name="f55" fmla="val 85"/>
                <a:gd name="f56" fmla="val 237"/>
                <a:gd name="f57" fmla="val 313"/>
                <a:gd name="f58" fmla="val 70"/>
                <a:gd name="f59" fmla="val 331"/>
                <a:gd name="f60" fmla="val 69"/>
                <a:gd name="f61" fmla="val 349"/>
                <a:gd name="f62" fmla="+- 0 0 -90"/>
                <a:gd name="f63" fmla="*/ f3 1 512"/>
                <a:gd name="f64" fmla="*/ f4 1 481"/>
                <a:gd name="f65" fmla="val f5"/>
                <a:gd name="f66" fmla="val f6"/>
                <a:gd name="f67" fmla="val f7"/>
                <a:gd name="f68" fmla="*/ f62 f0 1"/>
                <a:gd name="f69" fmla="+- f67 0 f65"/>
                <a:gd name="f70" fmla="+- f66 0 f65"/>
                <a:gd name="f71" fmla="*/ f68 1 f2"/>
                <a:gd name="f72" fmla="*/ f70 1 512"/>
                <a:gd name="f73" fmla="*/ f69 1 481"/>
                <a:gd name="f74" fmla="*/ 67 f70 1"/>
                <a:gd name="f75" fmla="*/ 368 f69 1"/>
                <a:gd name="f76" fmla="*/ 81 f70 1"/>
                <a:gd name="f77" fmla="*/ 461 f69 1"/>
                <a:gd name="f78" fmla="*/ 73 f70 1"/>
                <a:gd name="f79" fmla="*/ 478 f69 1"/>
                <a:gd name="f80" fmla="*/ 57 f70 1"/>
                <a:gd name="f81" fmla="*/ 467 f69 1"/>
                <a:gd name="f82" fmla="*/ 336 f70 1"/>
                <a:gd name="f83" fmla="*/ 11 f69 1"/>
                <a:gd name="f84" fmla="*/ 499 f70 1"/>
                <a:gd name="f85" fmla="*/ 15 f69 1"/>
                <a:gd name="f86" fmla="*/ 511 f70 1"/>
                <a:gd name="f87" fmla="*/ 26 f69 1"/>
                <a:gd name="f88" fmla="*/ 494 f70 1"/>
                <a:gd name="f89" fmla="*/ 40 f69 1"/>
                <a:gd name="f90" fmla="*/ 433 f70 1"/>
                <a:gd name="f91" fmla="*/ 30 f69 1"/>
                <a:gd name="f92" fmla="*/ 177 f70 1"/>
                <a:gd name="f93" fmla="*/ 120 f69 1"/>
                <a:gd name="f94" fmla="*/ 313 f69 1"/>
                <a:gd name="f95" fmla="+- f71 0 f1"/>
                <a:gd name="f96" fmla="*/ f74 1 512"/>
                <a:gd name="f97" fmla="*/ f75 1 481"/>
                <a:gd name="f98" fmla="*/ f76 1 512"/>
                <a:gd name="f99" fmla="*/ f77 1 481"/>
                <a:gd name="f100" fmla="*/ f78 1 512"/>
                <a:gd name="f101" fmla="*/ f79 1 481"/>
                <a:gd name="f102" fmla="*/ f80 1 512"/>
                <a:gd name="f103" fmla="*/ f81 1 481"/>
                <a:gd name="f104" fmla="*/ f82 1 512"/>
                <a:gd name="f105" fmla="*/ f83 1 481"/>
                <a:gd name="f106" fmla="*/ f84 1 512"/>
                <a:gd name="f107" fmla="*/ f85 1 481"/>
                <a:gd name="f108" fmla="*/ f86 1 512"/>
                <a:gd name="f109" fmla="*/ f87 1 481"/>
                <a:gd name="f110" fmla="*/ f88 1 512"/>
                <a:gd name="f111" fmla="*/ f89 1 481"/>
                <a:gd name="f112" fmla="*/ f90 1 512"/>
                <a:gd name="f113" fmla="*/ f91 1 481"/>
                <a:gd name="f114" fmla="*/ f92 1 512"/>
                <a:gd name="f115" fmla="*/ f93 1 481"/>
                <a:gd name="f116" fmla="*/ f94 1 481"/>
                <a:gd name="f117" fmla="*/ 0 1 f72"/>
                <a:gd name="f118" fmla="*/ f66 1 f72"/>
                <a:gd name="f119" fmla="*/ 0 1 f73"/>
                <a:gd name="f120" fmla="*/ f67 1 f73"/>
                <a:gd name="f121" fmla="*/ f96 1 f72"/>
                <a:gd name="f122" fmla="*/ f97 1 f73"/>
                <a:gd name="f123" fmla="*/ f98 1 f72"/>
                <a:gd name="f124" fmla="*/ f99 1 f73"/>
                <a:gd name="f125" fmla="*/ f100 1 f72"/>
                <a:gd name="f126" fmla="*/ f101 1 f73"/>
                <a:gd name="f127" fmla="*/ f102 1 f72"/>
                <a:gd name="f128" fmla="*/ f103 1 f73"/>
                <a:gd name="f129" fmla="*/ f104 1 f72"/>
                <a:gd name="f130" fmla="*/ f105 1 f73"/>
                <a:gd name="f131" fmla="*/ f106 1 f72"/>
                <a:gd name="f132" fmla="*/ f107 1 f73"/>
                <a:gd name="f133" fmla="*/ f108 1 f72"/>
                <a:gd name="f134" fmla="*/ f109 1 f73"/>
                <a:gd name="f135" fmla="*/ f110 1 f72"/>
                <a:gd name="f136" fmla="*/ f111 1 f73"/>
                <a:gd name="f137" fmla="*/ f112 1 f72"/>
                <a:gd name="f138" fmla="*/ f113 1 f73"/>
                <a:gd name="f139" fmla="*/ f114 1 f72"/>
                <a:gd name="f140" fmla="*/ f115 1 f73"/>
                <a:gd name="f141" fmla="*/ f116 1 f73"/>
                <a:gd name="f142" fmla="*/ f117 f63 1"/>
                <a:gd name="f143" fmla="*/ f118 f63 1"/>
                <a:gd name="f144" fmla="*/ f120 f64 1"/>
                <a:gd name="f145" fmla="*/ f119 f64 1"/>
                <a:gd name="f146" fmla="*/ f121 f63 1"/>
                <a:gd name="f147" fmla="*/ f122 f64 1"/>
                <a:gd name="f148" fmla="*/ f123 f63 1"/>
                <a:gd name="f149" fmla="*/ f124 f64 1"/>
                <a:gd name="f150" fmla="*/ f125 f63 1"/>
                <a:gd name="f151" fmla="*/ f126 f64 1"/>
                <a:gd name="f152" fmla="*/ f127 f63 1"/>
                <a:gd name="f153" fmla="*/ f128 f64 1"/>
                <a:gd name="f154" fmla="*/ f129 f63 1"/>
                <a:gd name="f155" fmla="*/ f130 f64 1"/>
                <a:gd name="f156" fmla="*/ f131 f63 1"/>
                <a:gd name="f157" fmla="*/ f132 f64 1"/>
                <a:gd name="f158" fmla="*/ f133 f63 1"/>
                <a:gd name="f159" fmla="*/ f134 f64 1"/>
                <a:gd name="f160" fmla="*/ f135 f63 1"/>
                <a:gd name="f161" fmla="*/ f136 f64 1"/>
                <a:gd name="f162" fmla="*/ f137 f63 1"/>
                <a:gd name="f163" fmla="*/ f138 f64 1"/>
                <a:gd name="f164" fmla="*/ f139 f63 1"/>
                <a:gd name="f165" fmla="*/ f140 f64 1"/>
                <a:gd name="f166" fmla="*/ f14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5">
                  <a:pos x="f146" y="f147"/>
                </a:cxn>
                <a:cxn ang="f95">
                  <a:pos x="f148" y="f149"/>
                </a:cxn>
                <a:cxn ang="f95">
                  <a:pos x="f150" y="f151"/>
                </a:cxn>
                <a:cxn ang="f95">
                  <a:pos x="f152" y="f153"/>
                </a:cxn>
                <a:cxn ang="f95">
                  <a:pos x="f154" y="f155"/>
                </a:cxn>
                <a:cxn ang="f95">
                  <a:pos x="f156" y="f157"/>
                </a:cxn>
                <a:cxn ang="f95">
                  <a:pos x="f158" y="f159"/>
                </a:cxn>
                <a:cxn ang="f95">
                  <a:pos x="f160" y="f161"/>
                </a:cxn>
                <a:cxn ang="f95">
                  <a:pos x="f162" y="f163"/>
                </a:cxn>
                <a:cxn ang="f95">
                  <a:pos x="f164" y="f165"/>
                </a:cxn>
                <a:cxn ang="f95">
                  <a:pos x="f150" y="f166"/>
                </a:cxn>
                <a:cxn ang="f95">
                  <a:pos x="f146" y="f147"/>
                </a:cxn>
              </a:cxnLst>
              <a:rect l="f142" t="f145" r="f143" b="f144"/>
              <a:pathLst>
                <a:path w="512" h="48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4" y="f18"/>
                    <a:pt x="f12" y="f19"/>
                  </a:cubicBezTo>
                  <a:cubicBezTo>
                    <a:pt x="f20" y="f7"/>
                    <a:pt x="f21" y="f18"/>
                    <a:pt x="f22" y="f23"/>
                  </a:cubicBezTo>
                  <a:cubicBezTo>
                    <a:pt x="f5" y="f24"/>
                    <a:pt x="f25" y="f26"/>
                    <a:pt x="f27" y="f28"/>
                  </a:cubicBezTo>
                  <a:cubicBezTo>
                    <a:pt x="f29" y="f5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6" y="f40"/>
                    <a:pt x="f34" y="f41"/>
                    <a:pt x="f42" y="f43"/>
                  </a:cubicBezTo>
                  <a:cubicBezTo>
                    <a:pt x="f44" y="f40"/>
                    <a:pt x="f45" y="f46"/>
                    <a:pt x="f47" y="f48"/>
                  </a:cubicBezTo>
                  <a:cubicBezTo>
                    <a:pt x="f49" y="f50"/>
                    <a:pt x="f51" y="f26"/>
                    <a:pt x="f52" y="f53"/>
                  </a:cubicBezTo>
                  <a:cubicBezTo>
                    <a:pt x="f53" y="f54"/>
                    <a:pt x="f55" y="f56"/>
                    <a:pt x="f12" y="f57"/>
                  </a:cubicBezTo>
                  <a:cubicBezTo>
                    <a:pt x="f58" y="f59"/>
                    <a:pt x="f60" y="f61"/>
                    <a:pt x="f8" y="f9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54FBCCB0-C3FE-439D-8900-1A06401C205D}"/>
                </a:ext>
              </a:extLst>
            </p:cNvPr>
            <p:cNvSpPr/>
            <p:nvPr/>
          </p:nvSpPr>
          <p:spPr>
            <a:xfrm>
              <a:off x="3377738" y="3296219"/>
              <a:ext cx="631073" cy="5870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0"/>
                <a:gd name="f7" fmla="val 195"/>
                <a:gd name="f8" fmla="val 102"/>
                <a:gd name="f9" fmla="val 81"/>
                <a:gd name="f10" fmla="val 113"/>
                <a:gd name="f11" fmla="val 23"/>
                <a:gd name="f12" fmla="val 160"/>
                <a:gd name="f13" fmla="val 1"/>
                <a:gd name="f14" fmla="val 202"/>
                <a:gd name="f15" fmla="val 7"/>
                <a:gd name="f16" fmla="val 61"/>
                <a:gd name="f17" fmla="val 171"/>
                <a:gd name="f18" fmla="val 109"/>
                <a:gd name="f19" fmla="val 115"/>
                <a:gd name="f20" fmla="val 107"/>
                <a:gd name="f21" fmla="val 110"/>
                <a:gd name="f22" fmla="val 112"/>
                <a:gd name="f23" fmla="val 114"/>
                <a:gd name="f24" fmla="val 136"/>
                <a:gd name="f25" fmla="val 158"/>
                <a:gd name="f26" fmla="val 179"/>
                <a:gd name="f27" fmla="val 189"/>
                <a:gd name="f28" fmla="val 194"/>
                <a:gd name="f29" fmla="val 95"/>
                <a:gd name="f30" fmla="val 90"/>
                <a:gd name="f31" fmla="val 60"/>
                <a:gd name="f32" fmla="val 35"/>
                <a:gd name="f33" fmla="val 96"/>
                <a:gd name="f34" fmla="val 17"/>
                <a:gd name="f35" fmla="val 72"/>
                <a:gd name="f36" fmla="val 3"/>
                <a:gd name="f37" fmla="val 52"/>
                <a:gd name="f38" fmla="val 30"/>
                <a:gd name="f39" fmla="val 2"/>
                <a:gd name="f40" fmla="val 50"/>
                <a:gd name="f41" fmla="val 94"/>
                <a:gd name="f42" fmla="val 28"/>
                <a:gd name="f43" fmla="+- 0 0 -90"/>
                <a:gd name="f44" fmla="*/ f3 1 210"/>
                <a:gd name="f45" fmla="*/ f4 1 195"/>
                <a:gd name="f46" fmla="val f5"/>
                <a:gd name="f47" fmla="val f6"/>
                <a:gd name="f48" fmla="val f7"/>
                <a:gd name="f49" fmla="*/ f43 f0 1"/>
                <a:gd name="f50" fmla="+- f48 0 f46"/>
                <a:gd name="f51" fmla="+- f47 0 f46"/>
                <a:gd name="f52" fmla="*/ f49 1 f2"/>
                <a:gd name="f53" fmla="*/ f51 1 210"/>
                <a:gd name="f54" fmla="*/ f50 1 195"/>
                <a:gd name="f55" fmla="*/ 102 f51 1"/>
                <a:gd name="f56" fmla="*/ 81 f50 1"/>
                <a:gd name="f57" fmla="*/ 202 f51 1"/>
                <a:gd name="f58" fmla="*/ 7 f50 1"/>
                <a:gd name="f59" fmla="*/ 115 f51 1"/>
                <a:gd name="f60" fmla="*/ 107 f50 1"/>
                <a:gd name="f61" fmla="*/ 114 f50 1"/>
                <a:gd name="f62" fmla="*/ 179 f50 1"/>
                <a:gd name="f63" fmla="*/ 194 f50 1"/>
                <a:gd name="f64" fmla="*/ 90 f51 1"/>
                <a:gd name="f65" fmla="*/ 115 f50 1"/>
                <a:gd name="f66" fmla="*/ 17 f51 1"/>
                <a:gd name="f67" fmla="*/ 72 f50 1"/>
                <a:gd name="f68" fmla="*/ 2 f51 1"/>
                <a:gd name="f69" fmla="+- f52 0 f1"/>
                <a:gd name="f70" fmla="*/ f55 1 210"/>
                <a:gd name="f71" fmla="*/ f56 1 195"/>
                <a:gd name="f72" fmla="*/ f57 1 210"/>
                <a:gd name="f73" fmla="*/ f58 1 195"/>
                <a:gd name="f74" fmla="*/ f59 1 210"/>
                <a:gd name="f75" fmla="*/ f60 1 195"/>
                <a:gd name="f76" fmla="*/ f61 1 195"/>
                <a:gd name="f77" fmla="*/ f62 1 195"/>
                <a:gd name="f78" fmla="*/ f63 1 195"/>
                <a:gd name="f79" fmla="*/ f64 1 210"/>
                <a:gd name="f80" fmla="*/ f65 1 195"/>
                <a:gd name="f81" fmla="*/ f66 1 210"/>
                <a:gd name="f82" fmla="*/ f67 1 195"/>
                <a:gd name="f83" fmla="*/ f68 1 210"/>
                <a:gd name="f84" fmla="*/ 0 1 f53"/>
                <a:gd name="f85" fmla="*/ f47 1 f53"/>
                <a:gd name="f86" fmla="*/ 0 1 f54"/>
                <a:gd name="f87" fmla="*/ f48 1 f54"/>
                <a:gd name="f88" fmla="*/ f70 1 f53"/>
                <a:gd name="f89" fmla="*/ f71 1 f54"/>
                <a:gd name="f90" fmla="*/ f72 1 f53"/>
                <a:gd name="f91" fmla="*/ f73 1 f54"/>
                <a:gd name="f92" fmla="*/ f74 1 f53"/>
                <a:gd name="f93" fmla="*/ f75 1 f54"/>
                <a:gd name="f94" fmla="*/ f76 1 f54"/>
                <a:gd name="f95" fmla="*/ f77 1 f54"/>
                <a:gd name="f96" fmla="*/ f78 1 f54"/>
                <a:gd name="f97" fmla="*/ f79 1 f53"/>
                <a:gd name="f98" fmla="*/ f80 1 f54"/>
                <a:gd name="f99" fmla="*/ f81 1 f53"/>
                <a:gd name="f100" fmla="*/ f82 1 f54"/>
                <a:gd name="f101" fmla="*/ f83 1 f53"/>
                <a:gd name="f102" fmla="*/ f84 f44 1"/>
                <a:gd name="f103" fmla="*/ f85 f44 1"/>
                <a:gd name="f104" fmla="*/ f87 f45 1"/>
                <a:gd name="f105" fmla="*/ f86 f45 1"/>
                <a:gd name="f106" fmla="*/ f88 f44 1"/>
                <a:gd name="f107" fmla="*/ f89 f45 1"/>
                <a:gd name="f108" fmla="*/ f90 f44 1"/>
                <a:gd name="f109" fmla="*/ f91 f45 1"/>
                <a:gd name="f110" fmla="*/ f92 f44 1"/>
                <a:gd name="f111" fmla="*/ f93 f45 1"/>
                <a:gd name="f112" fmla="*/ f94 f45 1"/>
                <a:gd name="f113" fmla="*/ f95 f45 1"/>
                <a:gd name="f114" fmla="*/ f96 f45 1"/>
                <a:gd name="f115" fmla="*/ f97 f44 1"/>
                <a:gd name="f116" fmla="*/ f98 f45 1"/>
                <a:gd name="f117" fmla="*/ f99 f44 1"/>
                <a:gd name="f118" fmla="*/ f100 f45 1"/>
                <a:gd name="f119" fmla="*/ f10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9">
                  <a:pos x="f106" y="f107"/>
                </a:cxn>
                <a:cxn ang="f69">
                  <a:pos x="f108" y="f109"/>
                </a:cxn>
                <a:cxn ang="f69">
                  <a:pos x="f110" y="f111"/>
                </a:cxn>
                <a:cxn ang="f69">
                  <a:pos x="f110" y="f112"/>
                </a:cxn>
                <a:cxn ang="f69">
                  <a:pos x="f110" y="f113"/>
                </a:cxn>
                <a:cxn ang="f69">
                  <a:pos x="f106" y="f114"/>
                </a:cxn>
                <a:cxn ang="f69">
                  <a:pos x="f115" y="f113"/>
                </a:cxn>
                <a:cxn ang="f69">
                  <a:pos x="f115" y="f116"/>
                </a:cxn>
                <a:cxn ang="f69">
                  <a:pos x="f115" y="f111"/>
                </a:cxn>
                <a:cxn ang="f69">
                  <a:pos x="f117" y="f118"/>
                </a:cxn>
                <a:cxn ang="f69">
                  <a:pos x="f119" y="f109"/>
                </a:cxn>
                <a:cxn ang="f69">
                  <a:pos x="f106" y="f107"/>
                </a:cxn>
              </a:cxnLst>
              <a:rect l="f102" t="f105" r="f103" b="f104"/>
              <a:pathLst>
                <a:path w="210" h="19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6" y="f16"/>
                    <a:pt x="f17" y="f18"/>
                    <a:pt x="f19" y="f20"/>
                  </a:cubicBezTo>
                  <a:cubicBezTo>
                    <a:pt x="f19" y="f21"/>
                    <a:pt x="f19" y="f22"/>
                    <a:pt x="f19" y="f23"/>
                  </a:cubicBezTo>
                  <a:cubicBezTo>
                    <a:pt x="f19" y="f24"/>
                    <a:pt x="f19" y="f25"/>
                    <a:pt x="f19" y="f26"/>
                  </a:cubicBezTo>
                  <a:cubicBezTo>
                    <a:pt x="f19" y="f27"/>
                    <a:pt x="f21" y="f7"/>
                    <a:pt x="f8" y="f28"/>
                  </a:cubicBezTo>
                  <a:cubicBezTo>
                    <a:pt x="f29" y="f28"/>
                    <a:pt x="f30" y="f27"/>
                    <a:pt x="f30" y="f26"/>
                  </a:cubicBezTo>
                  <a:cubicBezTo>
                    <a:pt x="f30" y="f25"/>
                    <a:pt x="f30" y="f24"/>
                    <a:pt x="f30" y="f19"/>
                  </a:cubicBezTo>
                  <a:cubicBezTo>
                    <a:pt x="f30" y="f22"/>
                    <a:pt x="f30" y="f21"/>
                    <a:pt x="f30" y="f20"/>
                  </a:cubicBezTo>
                  <a:cubicBezTo>
                    <a:pt x="f31" y="f20"/>
                    <a:pt x="f32" y="f33"/>
                    <a:pt x="f34" y="f35"/>
                  </a:cubicBezTo>
                  <a:cubicBezTo>
                    <a:pt x="f36" y="f37"/>
                    <a:pt x="f5" y="f38"/>
                    <a:pt x="f39" y="f15"/>
                  </a:cubicBezTo>
                  <a:cubicBezTo>
                    <a:pt x="f40" y="f5"/>
                    <a:pt x="f41" y="f42"/>
                    <a:pt x="f8" y="f9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1B435A-2642-4763-9F0B-C6FBB02CEFAF}"/>
                </a:ext>
              </a:extLst>
            </p:cNvPr>
            <p:cNvSpPr/>
            <p:nvPr/>
          </p:nvSpPr>
          <p:spPr>
            <a:xfrm>
              <a:off x="4815989" y="1731754"/>
              <a:ext cx="378643" cy="5342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6"/>
                <a:gd name="f7" fmla="val 178"/>
                <a:gd name="f8" fmla="val 125"/>
                <a:gd name="f9" fmla="val 89"/>
                <a:gd name="f10" fmla="val 100"/>
                <a:gd name="f11" fmla="val 112"/>
                <a:gd name="f12" fmla="val 124"/>
                <a:gd name="f13" fmla="val 120"/>
                <a:gd name="f14" fmla="val 156"/>
                <a:gd name="f15" fmla="val 91"/>
                <a:gd name="f16" fmla="val 59"/>
                <a:gd name="f17" fmla="val 176"/>
                <a:gd name="f18" fmla="val 27"/>
                <a:gd name="f19" fmla="val 174"/>
                <a:gd name="f20" fmla="val 1"/>
                <a:gd name="f21" fmla="val 147"/>
                <a:gd name="f22" fmla="val 115"/>
                <a:gd name="f23" fmla="val 97"/>
                <a:gd name="f24" fmla="val 80"/>
                <a:gd name="f25" fmla="val 62"/>
                <a:gd name="f26" fmla="val 28"/>
                <a:gd name="f27" fmla="val 29"/>
                <a:gd name="f28" fmla="val 63"/>
                <a:gd name="f29" fmla="val 71"/>
                <a:gd name="f30" fmla="val 101"/>
                <a:gd name="f31" fmla="val 88"/>
                <a:gd name="f32" fmla="val 41"/>
                <a:gd name="f33" fmla="val 84"/>
                <a:gd name="f34" fmla="val 25"/>
                <a:gd name="f35" fmla="val 43"/>
                <a:gd name="f36" fmla="val 26"/>
                <a:gd name="f37" fmla="val 42"/>
                <a:gd name="f38" fmla="val 114"/>
                <a:gd name="f39" fmla="val 135"/>
                <a:gd name="f40" fmla="val 151"/>
                <a:gd name="f41" fmla="val 105"/>
                <a:gd name="f42" fmla="+- 0 0 -90"/>
                <a:gd name="f43" fmla="*/ f3 1 126"/>
                <a:gd name="f44" fmla="*/ f4 1 178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126"/>
                <a:gd name="f53" fmla="*/ f49 1 178"/>
                <a:gd name="f54" fmla="*/ 125 f50 1"/>
                <a:gd name="f55" fmla="*/ 89 f49 1"/>
                <a:gd name="f56" fmla="*/ 124 f49 1"/>
                <a:gd name="f57" fmla="*/ 59 f50 1"/>
                <a:gd name="f58" fmla="*/ 176 f49 1"/>
                <a:gd name="f59" fmla="*/ 1 f50 1"/>
                <a:gd name="f60" fmla="*/ 115 f49 1"/>
                <a:gd name="f61" fmla="*/ 62 f49 1"/>
                <a:gd name="f62" fmla="*/ 63 f50 1"/>
                <a:gd name="f63" fmla="*/ 1 f49 1"/>
                <a:gd name="f64" fmla="*/ 126 f50 1"/>
                <a:gd name="f65" fmla="*/ 101 f50 1"/>
                <a:gd name="f66" fmla="*/ 88 f49 1"/>
                <a:gd name="f67" fmla="*/ 25 f49 1"/>
                <a:gd name="f68" fmla="*/ 25 f50 1"/>
                <a:gd name="f69" fmla="*/ 114 f49 1"/>
                <a:gd name="f70" fmla="*/ 151 f49 1"/>
                <a:gd name="f71" fmla="+- f51 0 f1"/>
                <a:gd name="f72" fmla="*/ f54 1 126"/>
                <a:gd name="f73" fmla="*/ f55 1 178"/>
                <a:gd name="f74" fmla="*/ f56 1 178"/>
                <a:gd name="f75" fmla="*/ f57 1 126"/>
                <a:gd name="f76" fmla="*/ f58 1 178"/>
                <a:gd name="f77" fmla="*/ f59 1 126"/>
                <a:gd name="f78" fmla="*/ f60 1 178"/>
                <a:gd name="f79" fmla="*/ f61 1 178"/>
                <a:gd name="f80" fmla="*/ f62 1 126"/>
                <a:gd name="f81" fmla="*/ f63 1 178"/>
                <a:gd name="f82" fmla="*/ f64 1 126"/>
                <a:gd name="f83" fmla="*/ f65 1 126"/>
                <a:gd name="f84" fmla="*/ f66 1 178"/>
                <a:gd name="f85" fmla="*/ f67 1 178"/>
                <a:gd name="f86" fmla="*/ f68 1 126"/>
                <a:gd name="f87" fmla="*/ f69 1 178"/>
                <a:gd name="f88" fmla="*/ f70 1 178"/>
                <a:gd name="f89" fmla="*/ 0 1 f52"/>
                <a:gd name="f90" fmla="*/ f46 1 f52"/>
                <a:gd name="f91" fmla="*/ 0 1 f53"/>
                <a:gd name="f92" fmla="*/ f47 1 f53"/>
                <a:gd name="f93" fmla="*/ f72 1 f52"/>
                <a:gd name="f94" fmla="*/ f73 1 f53"/>
                <a:gd name="f95" fmla="*/ f74 1 f53"/>
                <a:gd name="f96" fmla="*/ f75 1 f52"/>
                <a:gd name="f97" fmla="*/ f76 1 f53"/>
                <a:gd name="f98" fmla="*/ f77 1 f52"/>
                <a:gd name="f99" fmla="*/ f78 1 f53"/>
                <a:gd name="f100" fmla="*/ f79 1 f53"/>
                <a:gd name="f101" fmla="*/ f80 1 f52"/>
                <a:gd name="f102" fmla="*/ f81 1 f53"/>
                <a:gd name="f103" fmla="*/ f82 1 f52"/>
                <a:gd name="f104" fmla="*/ f83 1 f52"/>
                <a:gd name="f105" fmla="*/ f84 1 f53"/>
                <a:gd name="f106" fmla="*/ f85 1 f53"/>
                <a:gd name="f107" fmla="*/ f86 1 f52"/>
                <a:gd name="f108" fmla="*/ f87 1 f53"/>
                <a:gd name="f109" fmla="*/ f88 1 f53"/>
                <a:gd name="f110" fmla="*/ f89 f43 1"/>
                <a:gd name="f111" fmla="*/ f90 f43 1"/>
                <a:gd name="f112" fmla="*/ f92 f44 1"/>
                <a:gd name="f113" fmla="*/ f91 f44 1"/>
                <a:gd name="f114" fmla="*/ f93 f43 1"/>
                <a:gd name="f115" fmla="*/ f94 f44 1"/>
                <a:gd name="f116" fmla="*/ f95 f44 1"/>
                <a:gd name="f117" fmla="*/ f96 f43 1"/>
                <a:gd name="f118" fmla="*/ f97 f44 1"/>
                <a:gd name="f119" fmla="*/ f98 f43 1"/>
                <a:gd name="f120" fmla="*/ f99 f44 1"/>
                <a:gd name="f121" fmla="*/ f100 f44 1"/>
                <a:gd name="f122" fmla="*/ f101 f43 1"/>
                <a:gd name="f123" fmla="*/ f102 f44 1"/>
                <a:gd name="f124" fmla="*/ f103 f43 1"/>
                <a:gd name="f125" fmla="*/ f104 f43 1"/>
                <a:gd name="f126" fmla="*/ f105 f44 1"/>
                <a:gd name="f127" fmla="*/ f106 f44 1"/>
                <a:gd name="f128" fmla="*/ f107 f43 1"/>
                <a:gd name="f129" fmla="*/ f108 f44 1"/>
                <a:gd name="f130" fmla="*/ f10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1">
                  <a:pos x="f114" y="f115"/>
                </a:cxn>
                <a:cxn ang="f71">
                  <a:pos x="f114" y="f116"/>
                </a:cxn>
                <a:cxn ang="f71">
                  <a:pos x="f117" y="f118"/>
                </a:cxn>
                <a:cxn ang="f71">
                  <a:pos x="f119" y="f120"/>
                </a:cxn>
                <a:cxn ang="f71">
                  <a:pos x="f119" y="f121"/>
                </a:cxn>
                <a:cxn ang="f71">
                  <a:pos x="f122" y="f123"/>
                </a:cxn>
                <a:cxn ang="f71">
                  <a:pos x="f124" y="f121"/>
                </a:cxn>
                <a:cxn ang="f71">
                  <a:pos x="f124" y="f115"/>
                </a:cxn>
                <a:cxn ang="f71">
                  <a:pos x="f114" y="f115"/>
                </a:cxn>
                <a:cxn ang="f71">
                  <a:pos x="f125" y="f126"/>
                </a:cxn>
                <a:cxn ang="f71">
                  <a:pos x="f125" y="f121"/>
                </a:cxn>
                <a:cxn ang="f71">
                  <a:pos x="f122" y="f127"/>
                </a:cxn>
                <a:cxn ang="f71">
                  <a:pos x="f128" y="f121"/>
                </a:cxn>
                <a:cxn ang="f71">
                  <a:pos x="f128" y="f129"/>
                </a:cxn>
                <a:cxn ang="f71">
                  <a:pos x="f122" y="f130"/>
                </a:cxn>
                <a:cxn ang="f71">
                  <a:pos x="f125" y="f129"/>
                </a:cxn>
                <a:cxn ang="f71">
                  <a:pos x="f125" y="f126"/>
                </a:cxn>
              </a:cxnLst>
              <a:rect l="f110" t="f113" r="f111" b="f112"/>
              <a:pathLst>
                <a:path w="126" h="178">
                  <a:moveTo>
                    <a:pt x="f8" y="f9"/>
                  </a:moveTo>
                  <a:cubicBezTo>
                    <a:pt x="f8" y="f10"/>
                    <a:pt x="f6" y="f11"/>
                    <a:pt x="f8" y="f12"/>
                  </a:cubicBezTo>
                  <a:cubicBezTo>
                    <a:pt x="f13" y="f14"/>
                    <a:pt x="f15" y="f7"/>
                    <a:pt x="f16" y="f17"/>
                  </a:cubicBezTo>
                  <a:cubicBezTo>
                    <a:pt x="f18" y="f19"/>
                    <a:pt x="f20" y="f21"/>
                    <a:pt x="f20" y="f22"/>
                  </a:cubicBezTo>
                  <a:cubicBezTo>
                    <a:pt x="f5" y="f23"/>
                    <a:pt x="f5" y="f24"/>
                    <a:pt x="f20" y="f25"/>
                  </a:cubicBezTo>
                  <a:cubicBezTo>
                    <a:pt x="f20" y="f26"/>
                    <a:pt x="f27" y="f5"/>
                    <a:pt x="f28" y="f20"/>
                  </a:cubicBezTo>
                  <a:cubicBezTo>
                    <a:pt x="f23" y="f20"/>
                    <a:pt x="f8" y="f26"/>
                    <a:pt x="f6" y="f25"/>
                  </a:cubicBezTo>
                  <a:cubicBezTo>
                    <a:pt x="f6" y="f29"/>
                    <a:pt x="f6" y="f24"/>
                    <a:pt x="f6" y="f9"/>
                  </a:cubicBezTo>
                  <a:cubicBezTo>
                    <a:pt x="f6" y="f9"/>
                    <a:pt x="f8" y="f9"/>
                    <a:pt x="f8" y="f9"/>
                  </a:cubicBezTo>
                  <a:close/>
                  <a:moveTo>
                    <a:pt x="f30" y="f31"/>
                  </a:moveTo>
                  <a:cubicBezTo>
                    <a:pt x="f30" y="f24"/>
                    <a:pt x="f30" y="f29"/>
                    <a:pt x="f30" y="f25"/>
                  </a:cubicBezTo>
                  <a:cubicBezTo>
                    <a:pt x="f10" y="f32"/>
                    <a:pt x="f33" y="f34"/>
                    <a:pt x="f28" y="f34"/>
                  </a:cubicBezTo>
                  <a:cubicBezTo>
                    <a:pt x="f35" y="f34"/>
                    <a:pt x="f36" y="f37"/>
                    <a:pt x="f34" y="f25"/>
                  </a:cubicBezTo>
                  <a:cubicBezTo>
                    <a:pt x="f34" y="f24"/>
                    <a:pt x="f34" y="f23"/>
                    <a:pt x="f34" y="f38"/>
                  </a:cubicBezTo>
                  <a:cubicBezTo>
                    <a:pt x="f36" y="f39"/>
                    <a:pt x="f37" y="f40"/>
                    <a:pt x="f28" y="f40"/>
                  </a:cubicBezTo>
                  <a:cubicBezTo>
                    <a:pt x="f33" y="f40"/>
                    <a:pt x="f30" y="f39"/>
                    <a:pt x="f30" y="f38"/>
                  </a:cubicBezTo>
                  <a:cubicBezTo>
                    <a:pt x="f30" y="f41"/>
                    <a:pt x="f30" y="f23"/>
                    <a:pt x="f30" y="f31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6E23BD9C-1094-4E0B-BECC-406D865EE0D2}"/>
                </a:ext>
              </a:extLst>
            </p:cNvPr>
            <p:cNvSpPr/>
            <p:nvPr/>
          </p:nvSpPr>
          <p:spPr>
            <a:xfrm>
              <a:off x="4707386" y="2826584"/>
              <a:ext cx="293522" cy="3316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111"/>
                <a:gd name="f8" fmla="val 17"/>
                <a:gd name="f9" fmla="val 45"/>
                <a:gd name="f10" fmla="val 71"/>
                <a:gd name="f11" fmla="val 95"/>
                <a:gd name="f12" fmla="val 43"/>
                <a:gd name="f13" fmla="val 79"/>
                <a:gd name="f14" fmla="val 80"/>
                <a:gd name="f15" fmla="val 52"/>
                <a:gd name="f16" fmla="val 35"/>
                <a:gd name="f17" fmla="val 105"/>
                <a:gd name="f18" fmla="val 18"/>
                <a:gd name="f19" fmla="val 99"/>
                <a:gd name="f20" fmla="val 92"/>
                <a:gd name="f21" fmla="val 11"/>
                <a:gd name="f22" fmla="val 63"/>
                <a:gd name="f23" fmla="val 16"/>
                <a:gd name="f24" fmla="val 32"/>
                <a:gd name="f25" fmla="+- 0 0 -90"/>
                <a:gd name="f26" fmla="*/ f3 1 98"/>
                <a:gd name="f27" fmla="*/ f4 1 111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98"/>
                <a:gd name="f36" fmla="*/ f32 1 111"/>
                <a:gd name="f37" fmla="*/ 17 f33 1"/>
                <a:gd name="f38" fmla="*/ 0 f32 1"/>
                <a:gd name="f39" fmla="*/ 98 f33 1"/>
                <a:gd name="f40" fmla="*/ 52 f33 1"/>
                <a:gd name="f41" fmla="*/ 111 f32 1"/>
                <a:gd name="f42" fmla="*/ 0 f33 1"/>
                <a:gd name="f43" fmla="*/ 92 f32 1"/>
                <a:gd name="f44" fmla="+- f34 0 f1"/>
                <a:gd name="f45" fmla="*/ f37 1 98"/>
                <a:gd name="f46" fmla="*/ f38 1 111"/>
                <a:gd name="f47" fmla="*/ f39 1 98"/>
                <a:gd name="f48" fmla="*/ f40 1 98"/>
                <a:gd name="f49" fmla="*/ f41 1 111"/>
                <a:gd name="f50" fmla="*/ f42 1 98"/>
                <a:gd name="f51" fmla="*/ f43 1 111"/>
                <a:gd name="f52" fmla="*/ 0 1 f35"/>
                <a:gd name="f53" fmla="*/ f29 1 f35"/>
                <a:gd name="f54" fmla="*/ 0 1 f36"/>
                <a:gd name="f55" fmla="*/ f30 1 f36"/>
                <a:gd name="f56" fmla="*/ f45 1 f35"/>
                <a:gd name="f57" fmla="*/ f46 1 f36"/>
                <a:gd name="f58" fmla="*/ f47 1 f35"/>
                <a:gd name="f59" fmla="*/ f48 1 f35"/>
                <a:gd name="f60" fmla="*/ f49 1 f36"/>
                <a:gd name="f61" fmla="*/ f50 1 f35"/>
                <a:gd name="f62" fmla="*/ f51 1 f36"/>
                <a:gd name="f63" fmla="*/ f52 f26 1"/>
                <a:gd name="f64" fmla="*/ f53 f26 1"/>
                <a:gd name="f65" fmla="*/ f55 f27 1"/>
                <a:gd name="f66" fmla="*/ f54 f27 1"/>
                <a:gd name="f67" fmla="*/ f56 f26 1"/>
                <a:gd name="f68" fmla="*/ f57 f27 1"/>
                <a:gd name="f69" fmla="*/ f58 f26 1"/>
                <a:gd name="f70" fmla="*/ f59 f26 1"/>
                <a:gd name="f71" fmla="*/ f60 f27 1"/>
                <a:gd name="f72" fmla="*/ f61 f26 1"/>
                <a:gd name="f73" fmla="*/ f62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7" y="f68"/>
                </a:cxn>
                <a:cxn ang="f44">
                  <a:pos x="f69" y="f68"/>
                </a:cxn>
                <a:cxn ang="f44">
                  <a:pos x="f70" y="f71"/>
                </a:cxn>
                <a:cxn ang="f44">
                  <a:pos x="f72" y="f73"/>
                </a:cxn>
                <a:cxn ang="f44">
                  <a:pos x="f67" y="f68"/>
                </a:cxn>
              </a:cxnLst>
              <a:rect l="f63" t="f66" r="f64" b="f65"/>
              <a:pathLst>
                <a:path w="98" h="111">
                  <a:moveTo>
                    <a:pt x="f8" y="f5"/>
                  </a:moveTo>
                  <a:cubicBezTo>
                    <a:pt x="f9" y="f5"/>
                    <a:pt x="f10" y="f5"/>
                    <a:pt x="f6" y="f5"/>
                  </a:cubicBezTo>
                  <a:cubicBezTo>
                    <a:pt x="f11" y="f12"/>
                    <a:pt x="f13" y="f14"/>
                    <a:pt x="f15" y="f7"/>
                  </a:cubicBezTo>
                  <a:cubicBezTo>
                    <a:pt x="f16" y="f17"/>
                    <a:pt x="f18" y="f19"/>
                    <a:pt x="f5" y="f20"/>
                  </a:cubicBezTo>
                  <a:cubicBezTo>
                    <a:pt x="f21" y="f22"/>
                    <a:pt x="f23" y="f24"/>
                    <a:pt x="f8" y="f5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D4CD0F6-1D9E-4DED-905D-9E18CDE690BD}"/>
                </a:ext>
              </a:extLst>
            </p:cNvPr>
            <p:cNvSpPr/>
            <p:nvPr/>
          </p:nvSpPr>
          <p:spPr>
            <a:xfrm>
              <a:off x="3876726" y="2826584"/>
              <a:ext cx="293522" cy="3316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111"/>
                <a:gd name="f8" fmla="val 81"/>
                <a:gd name="f9" fmla="val 83"/>
                <a:gd name="f10" fmla="val 32"/>
                <a:gd name="f11" fmla="val 87"/>
                <a:gd name="f12" fmla="val 63"/>
                <a:gd name="f13" fmla="val 92"/>
                <a:gd name="f14" fmla="val 64"/>
                <a:gd name="f15" fmla="val 105"/>
                <a:gd name="f16" fmla="val 46"/>
                <a:gd name="f17" fmla="val 19"/>
                <a:gd name="f18" fmla="val 80"/>
                <a:gd name="f19" fmla="val 4"/>
                <a:gd name="f20" fmla="val 43"/>
                <a:gd name="f21" fmla="val 27"/>
                <a:gd name="f22" fmla="val 54"/>
                <a:gd name="f23" fmla="+- 0 0 -90"/>
                <a:gd name="f24" fmla="*/ f3 1 98"/>
                <a:gd name="f25" fmla="*/ f4 1 111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98"/>
                <a:gd name="f34" fmla="*/ f30 1 111"/>
                <a:gd name="f35" fmla="*/ 81 f31 1"/>
                <a:gd name="f36" fmla="*/ 0 f30 1"/>
                <a:gd name="f37" fmla="*/ 98 f31 1"/>
                <a:gd name="f38" fmla="*/ 92 f30 1"/>
                <a:gd name="f39" fmla="*/ 46 f31 1"/>
                <a:gd name="f40" fmla="*/ 111 f30 1"/>
                <a:gd name="f41" fmla="*/ 0 f31 1"/>
                <a:gd name="f42" fmla="+- f32 0 f1"/>
                <a:gd name="f43" fmla="*/ f35 1 98"/>
                <a:gd name="f44" fmla="*/ f36 1 111"/>
                <a:gd name="f45" fmla="*/ f37 1 98"/>
                <a:gd name="f46" fmla="*/ f38 1 111"/>
                <a:gd name="f47" fmla="*/ f39 1 98"/>
                <a:gd name="f48" fmla="*/ f40 1 111"/>
                <a:gd name="f49" fmla="*/ f41 1 98"/>
                <a:gd name="f50" fmla="*/ 0 1 f33"/>
                <a:gd name="f51" fmla="*/ f27 1 f33"/>
                <a:gd name="f52" fmla="*/ 0 1 f34"/>
                <a:gd name="f53" fmla="*/ f28 1 f34"/>
                <a:gd name="f54" fmla="*/ f43 1 f33"/>
                <a:gd name="f55" fmla="*/ f44 1 f34"/>
                <a:gd name="f56" fmla="*/ f45 1 f33"/>
                <a:gd name="f57" fmla="*/ f46 1 f34"/>
                <a:gd name="f58" fmla="*/ f47 1 f33"/>
                <a:gd name="f59" fmla="*/ f48 1 f34"/>
                <a:gd name="f60" fmla="*/ f49 1 f33"/>
                <a:gd name="f61" fmla="*/ f50 f24 1"/>
                <a:gd name="f62" fmla="*/ f51 f24 1"/>
                <a:gd name="f63" fmla="*/ f53 f25 1"/>
                <a:gd name="f64" fmla="*/ f52 f25 1"/>
                <a:gd name="f65" fmla="*/ f54 f24 1"/>
                <a:gd name="f66" fmla="*/ f55 f25 1"/>
                <a:gd name="f67" fmla="*/ f56 f24 1"/>
                <a:gd name="f68" fmla="*/ f57 f25 1"/>
                <a:gd name="f69" fmla="*/ f58 f24 1"/>
                <a:gd name="f70" fmla="*/ f59 f25 1"/>
                <a:gd name="f71" fmla="*/ f60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5" y="f66"/>
                </a:cxn>
                <a:cxn ang="f42">
                  <a:pos x="f67" y="f68"/>
                </a:cxn>
                <a:cxn ang="f42">
                  <a:pos x="f69" y="f70"/>
                </a:cxn>
                <a:cxn ang="f42">
                  <a:pos x="f71" y="f66"/>
                </a:cxn>
                <a:cxn ang="f42">
                  <a:pos x="f65" y="f66"/>
                </a:cxn>
              </a:cxnLst>
              <a:rect l="f61" t="f64" r="f62" b="f63"/>
              <a:pathLst>
                <a:path w="98" h="111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8" y="f6"/>
                    <a:pt x="f14" y="f15"/>
                    <a:pt x="f16" y="f7"/>
                  </a:cubicBezTo>
                  <a:cubicBezTo>
                    <a:pt x="f17" y="f18"/>
                    <a:pt x="f19" y="f20"/>
                    <a:pt x="f5" y="f5"/>
                  </a:cubicBezTo>
                  <a:cubicBezTo>
                    <a:pt x="f21" y="f5"/>
                    <a:pt x="f22" y="f5"/>
                    <a:pt x="f8" y="f5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DB6DA060-D7CE-4C01-AF94-796BF800E774}"/>
                </a:ext>
              </a:extLst>
            </p:cNvPr>
            <p:cNvSpPr/>
            <p:nvPr/>
          </p:nvSpPr>
          <p:spPr>
            <a:xfrm>
              <a:off x="3876726" y="2415661"/>
              <a:ext cx="293522" cy="3316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111"/>
                <a:gd name="f8" fmla="val 46"/>
                <a:gd name="f9" fmla="val 64"/>
                <a:gd name="f10" fmla="val 7"/>
                <a:gd name="f11" fmla="val 81"/>
                <a:gd name="f12" fmla="val 13"/>
                <a:gd name="f13" fmla="val 19"/>
                <a:gd name="f14" fmla="val 88"/>
                <a:gd name="f15" fmla="val 49"/>
                <a:gd name="f16" fmla="val 83"/>
                <a:gd name="f17" fmla="val 79"/>
                <a:gd name="f18" fmla="val 54"/>
                <a:gd name="f19" fmla="val 28"/>
                <a:gd name="f20" fmla="val 3"/>
                <a:gd name="f21" fmla="val 68"/>
                <a:gd name="f22" fmla="val 32"/>
                <a:gd name="f23" fmla="+- 0 0 -90"/>
                <a:gd name="f24" fmla="*/ f3 1 98"/>
                <a:gd name="f25" fmla="*/ f4 1 111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98"/>
                <a:gd name="f34" fmla="*/ f30 1 111"/>
                <a:gd name="f35" fmla="*/ 46 f31 1"/>
                <a:gd name="f36" fmla="*/ 0 f30 1"/>
                <a:gd name="f37" fmla="*/ 98 f31 1"/>
                <a:gd name="f38" fmla="*/ 19 f30 1"/>
                <a:gd name="f39" fmla="*/ 81 f31 1"/>
                <a:gd name="f40" fmla="*/ 111 f30 1"/>
                <a:gd name="f41" fmla="*/ 0 f31 1"/>
                <a:gd name="f42" fmla="+- f32 0 f1"/>
                <a:gd name="f43" fmla="*/ f35 1 98"/>
                <a:gd name="f44" fmla="*/ f36 1 111"/>
                <a:gd name="f45" fmla="*/ f37 1 98"/>
                <a:gd name="f46" fmla="*/ f38 1 111"/>
                <a:gd name="f47" fmla="*/ f39 1 98"/>
                <a:gd name="f48" fmla="*/ f40 1 111"/>
                <a:gd name="f49" fmla="*/ f41 1 98"/>
                <a:gd name="f50" fmla="*/ 0 1 f33"/>
                <a:gd name="f51" fmla="*/ f27 1 f33"/>
                <a:gd name="f52" fmla="*/ 0 1 f34"/>
                <a:gd name="f53" fmla="*/ f28 1 f34"/>
                <a:gd name="f54" fmla="*/ f43 1 f33"/>
                <a:gd name="f55" fmla="*/ f44 1 f34"/>
                <a:gd name="f56" fmla="*/ f45 1 f33"/>
                <a:gd name="f57" fmla="*/ f46 1 f34"/>
                <a:gd name="f58" fmla="*/ f47 1 f33"/>
                <a:gd name="f59" fmla="*/ f48 1 f34"/>
                <a:gd name="f60" fmla="*/ f49 1 f33"/>
                <a:gd name="f61" fmla="*/ f50 f24 1"/>
                <a:gd name="f62" fmla="*/ f51 f24 1"/>
                <a:gd name="f63" fmla="*/ f53 f25 1"/>
                <a:gd name="f64" fmla="*/ f52 f25 1"/>
                <a:gd name="f65" fmla="*/ f54 f24 1"/>
                <a:gd name="f66" fmla="*/ f55 f25 1"/>
                <a:gd name="f67" fmla="*/ f56 f24 1"/>
                <a:gd name="f68" fmla="*/ f57 f25 1"/>
                <a:gd name="f69" fmla="*/ f58 f24 1"/>
                <a:gd name="f70" fmla="*/ f59 f25 1"/>
                <a:gd name="f71" fmla="*/ f60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5" y="f66"/>
                </a:cxn>
                <a:cxn ang="f42">
                  <a:pos x="f67" y="f68"/>
                </a:cxn>
                <a:cxn ang="f42">
                  <a:pos x="f69" y="f70"/>
                </a:cxn>
                <a:cxn ang="f42">
                  <a:pos x="f71" y="f70"/>
                </a:cxn>
                <a:cxn ang="f42">
                  <a:pos x="f65" y="f66"/>
                </a:cxn>
              </a:cxnLst>
              <a:rect l="f61" t="f64" r="f62" b="f63"/>
              <a:pathLst>
                <a:path w="98" h="111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6" y="f17"/>
                    <a:pt x="f11" y="f7"/>
                  </a:cubicBezTo>
                  <a:cubicBezTo>
                    <a:pt x="f18" y="f7"/>
                    <a:pt x="f19" y="f7"/>
                    <a:pt x="f5" y="f7"/>
                  </a:cubicBezTo>
                  <a:cubicBezTo>
                    <a:pt x="f20" y="f21"/>
                    <a:pt x="f13" y="f22"/>
                    <a:pt x="f8" y="f5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2E7437A1-CF4B-480E-BB8C-BE3FA282939B}"/>
                </a:ext>
              </a:extLst>
            </p:cNvPr>
            <p:cNvSpPr/>
            <p:nvPr/>
          </p:nvSpPr>
          <p:spPr>
            <a:xfrm>
              <a:off x="4707386" y="2415661"/>
              <a:ext cx="293522" cy="3316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111"/>
                <a:gd name="f8" fmla="val 18"/>
                <a:gd name="f9" fmla="val 16"/>
                <a:gd name="f10" fmla="val 79"/>
                <a:gd name="f11" fmla="val 11"/>
                <a:gd name="f12" fmla="val 49"/>
                <a:gd name="f13" fmla="val 19"/>
                <a:gd name="f14" fmla="val 17"/>
                <a:gd name="f15" fmla="val 13"/>
                <a:gd name="f16" fmla="val 34"/>
                <a:gd name="f17" fmla="val 7"/>
                <a:gd name="f18" fmla="val 52"/>
                <a:gd name="f19" fmla="val 31"/>
                <a:gd name="f20" fmla="val 95"/>
                <a:gd name="f21" fmla="val 68"/>
                <a:gd name="f22" fmla="val 71"/>
                <a:gd name="f23" fmla="val 45"/>
                <a:gd name="f24" fmla="+- 0 0 -90"/>
                <a:gd name="f25" fmla="*/ f3 1 98"/>
                <a:gd name="f26" fmla="*/ f4 1 111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98"/>
                <a:gd name="f35" fmla="*/ f31 1 111"/>
                <a:gd name="f36" fmla="*/ 18 f32 1"/>
                <a:gd name="f37" fmla="*/ 111 f31 1"/>
                <a:gd name="f38" fmla="*/ 0 f32 1"/>
                <a:gd name="f39" fmla="*/ 19 f31 1"/>
                <a:gd name="f40" fmla="*/ 52 f32 1"/>
                <a:gd name="f41" fmla="*/ 0 f31 1"/>
                <a:gd name="f42" fmla="*/ 98 f32 1"/>
                <a:gd name="f43" fmla="+- f33 0 f1"/>
                <a:gd name="f44" fmla="*/ f36 1 98"/>
                <a:gd name="f45" fmla="*/ f37 1 111"/>
                <a:gd name="f46" fmla="*/ f38 1 98"/>
                <a:gd name="f47" fmla="*/ f39 1 111"/>
                <a:gd name="f48" fmla="*/ f40 1 98"/>
                <a:gd name="f49" fmla="*/ f41 1 111"/>
                <a:gd name="f50" fmla="*/ f42 1 98"/>
                <a:gd name="f51" fmla="*/ 0 1 f34"/>
                <a:gd name="f52" fmla="*/ f28 1 f34"/>
                <a:gd name="f53" fmla="*/ 0 1 f35"/>
                <a:gd name="f54" fmla="*/ f29 1 f35"/>
                <a:gd name="f55" fmla="*/ f44 1 f34"/>
                <a:gd name="f56" fmla="*/ f45 1 f35"/>
                <a:gd name="f57" fmla="*/ f46 1 f34"/>
                <a:gd name="f58" fmla="*/ f47 1 f35"/>
                <a:gd name="f59" fmla="*/ f48 1 f34"/>
                <a:gd name="f60" fmla="*/ f49 1 f35"/>
                <a:gd name="f61" fmla="*/ f50 1 f34"/>
                <a:gd name="f62" fmla="*/ f51 f25 1"/>
                <a:gd name="f63" fmla="*/ f52 f25 1"/>
                <a:gd name="f64" fmla="*/ f54 f26 1"/>
                <a:gd name="f65" fmla="*/ f53 f26 1"/>
                <a:gd name="f66" fmla="*/ f55 f25 1"/>
                <a:gd name="f67" fmla="*/ f56 f26 1"/>
                <a:gd name="f68" fmla="*/ f57 f25 1"/>
                <a:gd name="f69" fmla="*/ f58 f26 1"/>
                <a:gd name="f70" fmla="*/ f59 f25 1"/>
                <a:gd name="f71" fmla="*/ f60 f26 1"/>
                <a:gd name="f72" fmla="*/ f61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6" y="f67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67"/>
                </a:cxn>
                <a:cxn ang="f43">
                  <a:pos x="f66" y="f67"/>
                </a:cxn>
              </a:cxnLst>
              <a:rect l="f62" t="f65" r="f63" b="f64"/>
              <a:pathLst>
                <a:path w="98" h="111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14" y="f15"/>
                    <a:pt x="f16" y="f17"/>
                    <a:pt x="f18" y="f5"/>
                  </a:cubicBezTo>
                  <a:cubicBezTo>
                    <a:pt x="f10" y="f19"/>
                    <a:pt x="f20" y="f21"/>
                    <a:pt x="f6" y="f7"/>
                  </a:cubicBezTo>
                  <a:cubicBezTo>
                    <a:pt x="f22" y="f7"/>
                    <a:pt x="f23" y="f7"/>
                    <a:pt x="f8" y="f7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40AFC962-94ED-451E-86CE-A49EEF8D472D}"/>
                </a:ext>
              </a:extLst>
            </p:cNvPr>
            <p:cNvSpPr/>
            <p:nvPr/>
          </p:nvSpPr>
          <p:spPr>
            <a:xfrm>
              <a:off x="5229855" y="2110398"/>
              <a:ext cx="317004" cy="4226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6"/>
                <a:gd name="f7" fmla="val 141"/>
                <a:gd name="f8" fmla="val 56"/>
                <a:gd name="f9" fmla="val 25"/>
                <a:gd name="f10" fmla="val 47"/>
                <a:gd name="f11" fmla="val 37"/>
                <a:gd name="f12" fmla="val 27"/>
                <a:gd name="f13" fmla="val 19"/>
                <a:gd name="f14" fmla="val 13"/>
                <a:gd name="f15" fmla="val 20"/>
                <a:gd name="f16" fmla="val 12"/>
                <a:gd name="f17" fmla="val 14"/>
                <a:gd name="f18" fmla="val 5"/>
                <a:gd name="f19" fmla="val 66"/>
                <a:gd name="f20" fmla="val 86"/>
                <a:gd name="f21" fmla="val 92"/>
                <a:gd name="f22" fmla="val 97"/>
                <a:gd name="f23" fmla="val 2"/>
                <a:gd name="f24" fmla="val 100"/>
                <a:gd name="f25" fmla="val 8"/>
                <a:gd name="f26" fmla="val 102"/>
                <a:gd name="f27" fmla="val 96"/>
                <a:gd name="f28" fmla="val 23"/>
                <a:gd name="f29" fmla="val 89"/>
                <a:gd name="f30" fmla="val 30"/>
                <a:gd name="f31" fmla="val 82"/>
                <a:gd name="f32" fmla="val 36"/>
                <a:gd name="f33" fmla="val 75"/>
                <a:gd name="f34" fmla="val 43"/>
                <a:gd name="f35" fmla="val 77"/>
                <a:gd name="f36" fmla="val 45"/>
                <a:gd name="f37" fmla="val 78"/>
                <a:gd name="f38" fmla="val 46"/>
                <a:gd name="f39" fmla="val 80"/>
                <a:gd name="f40" fmla="val 99"/>
                <a:gd name="f41" fmla="val 61"/>
                <a:gd name="f42" fmla="val 108"/>
                <a:gd name="f43" fmla="val 88"/>
                <a:gd name="f44" fmla="val 129"/>
                <a:gd name="f45" fmla="val 65"/>
                <a:gd name="f46" fmla="val 137"/>
                <a:gd name="f47" fmla="val 133"/>
                <a:gd name="f48" fmla="val 114"/>
                <a:gd name="f49" fmla="val 1"/>
                <a:gd name="f50" fmla="val 91"/>
                <a:gd name="f51" fmla="val 76"/>
                <a:gd name="f52" fmla="val 26"/>
                <a:gd name="f53" fmla="val 104"/>
                <a:gd name="f54" fmla="val 38"/>
                <a:gd name="f55" fmla="val 52"/>
                <a:gd name="f56" fmla="val 113"/>
                <a:gd name="f57" fmla="val 64"/>
                <a:gd name="f58" fmla="val 63"/>
                <a:gd name="f59" fmla="val 62"/>
                <a:gd name="f60" fmla="val 42"/>
                <a:gd name="f61" fmla="val 39"/>
                <a:gd name="f62" fmla="val 55"/>
                <a:gd name="f63" fmla="val 49"/>
                <a:gd name="f64" fmla="val 40"/>
                <a:gd name="f65" fmla="val 44"/>
                <a:gd name="f66" fmla="val 48"/>
                <a:gd name="f67" fmla="val 35"/>
                <a:gd name="f68" fmla="val 53"/>
                <a:gd name="f69" fmla="val 31"/>
                <a:gd name="f70" fmla="val 57"/>
                <a:gd name="f71" fmla="+- 0 0 -90"/>
                <a:gd name="f72" fmla="*/ f3 1 106"/>
                <a:gd name="f73" fmla="*/ f4 1 141"/>
                <a:gd name="f74" fmla="val f5"/>
                <a:gd name="f75" fmla="val f6"/>
                <a:gd name="f76" fmla="val f7"/>
                <a:gd name="f77" fmla="*/ f71 f0 1"/>
                <a:gd name="f78" fmla="+- f76 0 f74"/>
                <a:gd name="f79" fmla="+- f75 0 f74"/>
                <a:gd name="f80" fmla="*/ f77 1 f2"/>
                <a:gd name="f81" fmla="*/ f79 1 106"/>
                <a:gd name="f82" fmla="*/ f78 1 141"/>
                <a:gd name="f83" fmla="*/ 56 f79 1"/>
                <a:gd name="f84" fmla="*/ 25 f78 1"/>
                <a:gd name="f85" fmla="*/ 27 f79 1"/>
                <a:gd name="f86" fmla="*/ 13 f79 1"/>
                <a:gd name="f87" fmla="*/ 12 f78 1"/>
                <a:gd name="f88" fmla="*/ 0 f78 1"/>
                <a:gd name="f89" fmla="*/ 86 f79 1"/>
                <a:gd name="f90" fmla="*/ 100 f79 1"/>
                <a:gd name="f91" fmla="*/ 8 f78 1"/>
                <a:gd name="f92" fmla="*/ 96 f79 1"/>
                <a:gd name="f93" fmla="*/ 23 f78 1"/>
                <a:gd name="f94" fmla="*/ 75 f79 1"/>
                <a:gd name="f95" fmla="*/ 43 f78 1"/>
                <a:gd name="f96" fmla="*/ 80 f79 1"/>
                <a:gd name="f97" fmla="*/ 47 f78 1"/>
                <a:gd name="f98" fmla="*/ 97 f79 1"/>
                <a:gd name="f99" fmla="*/ 108 f78 1"/>
                <a:gd name="f100" fmla="*/ 43 f79 1"/>
                <a:gd name="f101" fmla="*/ 137 f78 1"/>
                <a:gd name="f102" fmla="*/ 1 f79 1"/>
                <a:gd name="f103" fmla="*/ 91 f78 1"/>
                <a:gd name="f104" fmla="*/ 76 f78 1"/>
                <a:gd name="f105" fmla="*/ 26 f79 1"/>
                <a:gd name="f106" fmla="*/ 89 f78 1"/>
                <a:gd name="f107" fmla="*/ 52 f79 1"/>
                <a:gd name="f108" fmla="*/ 113 f78 1"/>
                <a:gd name="f109" fmla="*/ 76 f79 1"/>
                <a:gd name="f110" fmla="*/ 63 f78 1"/>
                <a:gd name="f111" fmla="*/ 39 f79 1"/>
                <a:gd name="f112" fmla="*/ 55 f78 1"/>
                <a:gd name="f113" fmla="*/ 44 f79 1"/>
                <a:gd name="f114" fmla="*/ 40 f78 1"/>
                <a:gd name="f115" fmla="*/ 57 f79 1"/>
                <a:gd name="f116" fmla="*/ 27 f78 1"/>
                <a:gd name="f117" fmla="+- f80 0 f1"/>
                <a:gd name="f118" fmla="*/ f83 1 106"/>
                <a:gd name="f119" fmla="*/ f84 1 141"/>
                <a:gd name="f120" fmla="*/ f85 1 106"/>
                <a:gd name="f121" fmla="*/ f86 1 106"/>
                <a:gd name="f122" fmla="*/ f87 1 141"/>
                <a:gd name="f123" fmla="*/ f88 1 141"/>
                <a:gd name="f124" fmla="*/ f89 1 106"/>
                <a:gd name="f125" fmla="*/ f90 1 106"/>
                <a:gd name="f126" fmla="*/ f91 1 141"/>
                <a:gd name="f127" fmla="*/ f92 1 106"/>
                <a:gd name="f128" fmla="*/ f93 1 141"/>
                <a:gd name="f129" fmla="*/ f94 1 106"/>
                <a:gd name="f130" fmla="*/ f95 1 141"/>
                <a:gd name="f131" fmla="*/ f96 1 106"/>
                <a:gd name="f132" fmla="*/ f97 1 141"/>
                <a:gd name="f133" fmla="*/ f98 1 106"/>
                <a:gd name="f134" fmla="*/ f99 1 141"/>
                <a:gd name="f135" fmla="*/ f100 1 106"/>
                <a:gd name="f136" fmla="*/ f101 1 141"/>
                <a:gd name="f137" fmla="*/ f102 1 106"/>
                <a:gd name="f138" fmla="*/ f103 1 141"/>
                <a:gd name="f139" fmla="*/ f104 1 141"/>
                <a:gd name="f140" fmla="*/ f105 1 106"/>
                <a:gd name="f141" fmla="*/ f106 1 141"/>
                <a:gd name="f142" fmla="*/ f107 1 106"/>
                <a:gd name="f143" fmla="*/ f108 1 141"/>
                <a:gd name="f144" fmla="*/ f109 1 106"/>
                <a:gd name="f145" fmla="*/ f110 1 141"/>
                <a:gd name="f146" fmla="*/ f111 1 106"/>
                <a:gd name="f147" fmla="*/ f112 1 141"/>
                <a:gd name="f148" fmla="*/ f113 1 106"/>
                <a:gd name="f149" fmla="*/ f114 1 141"/>
                <a:gd name="f150" fmla="*/ f115 1 106"/>
                <a:gd name="f151" fmla="*/ f116 1 141"/>
                <a:gd name="f152" fmla="*/ 0 1 f81"/>
                <a:gd name="f153" fmla="*/ f75 1 f81"/>
                <a:gd name="f154" fmla="*/ 0 1 f82"/>
                <a:gd name="f155" fmla="*/ f76 1 f82"/>
                <a:gd name="f156" fmla="*/ f118 1 f81"/>
                <a:gd name="f157" fmla="*/ f119 1 f82"/>
                <a:gd name="f158" fmla="*/ f120 1 f81"/>
                <a:gd name="f159" fmla="*/ f121 1 f81"/>
                <a:gd name="f160" fmla="*/ f122 1 f82"/>
                <a:gd name="f161" fmla="*/ f123 1 f82"/>
                <a:gd name="f162" fmla="*/ f124 1 f81"/>
                <a:gd name="f163" fmla="*/ f125 1 f81"/>
                <a:gd name="f164" fmla="*/ f126 1 f82"/>
                <a:gd name="f165" fmla="*/ f127 1 f81"/>
                <a:gd name="f166" fmla="*/ f128 1 f82"/>
                <a:gd name="f167" fmla="*/ f129 1 f81"/>
                <a:gd name="f168" fmla="*/ f130 1 f82"/>
                <a:gd name="f169" fmla="*/ f131 1 f81"/>
                <a:gd name="f170" fmla="*/ f132 1 f82"/>
                <a:gd name="f171" fmla="*/ f133 1 f81"/>
                <a:gd name="f172" fmla="*/ f134 1 f82"/>
                <a:gd name="f173" fmla="*/ f135 1 f81"/>
                <a:gd name="f174" fmla="*/ f136 1 f82"/>
                <a:gd name="f175" fmla="*/ f137 1 f81"/>
                <a:gd name="f176" fmla="*/ f138 1 f82"/>
                <a:gd name="f177" fmla="*/ f139 1 f82"/>
                <a:gd name="f178" fmla="*/ f140 1 f81"/>
                <a:gd name="f179" fmla="*/ f141 1 f82"/>
                <a:gd name="f180" fmla="*/ f142 1 f81"/>
                <a:gd name="f181" fmla="*/ f143 1 f82"/>
                <a:gd name="f182" fmla="*/ f144 1 f81"/>
                <a:gd name="f183" fmla="*/ f145 1 f82"/>
                <a:gd name="f184" fmla="*/ f146 1 f81"/>
                <a:gd name="f185" fmla="*/ f147 1 f82"/>
                <a:gd name="f186" fmla="*/ f148 1 f81"/>
                <a:gd name="f187" fmla="*/ f149 1 f82"/>
                <a:gd name="f188" fmla="*/ f150 1 f81"/>
                <a:gd name="f189" fmla="*/ f151 1 f82"/>
                <a:gd name="f190" fmla="*/ f152 f72 1"/>
                <a:gd name="f191" fmla="*/ f153 f72 1"/>
                <a:gd name="f192" fmla="*/ f155 f73 1"/>
                <a:gd name="f193" fmla="*/ f154 f73 1"/>
                <a:gd name="f194" fmla="*/ f156 f72 1"/>
                <a:gd name="f195" fmla="*/ f157 f73 1"/>
                <a:gd name="f196" fmla="*/ f158 f72 1"/>
                <a:gd name="f197" fmla="*/ f159 f72 1"/>
                <a:gd name="f198" fmla="*/ f160 f73 1"/>
                <a:gd name="f199" fmla="*/ f161 f73 1"/>
                <a:gd name="f200" fmla="*/ f162 f72 1"/>
                <a:gd name="f201" fmla="*/ f163 f72 1"/>
                <a:gd name="f202" fmla="*/ f164 f73 1"/>
                <a:gd name="f203" fmla="*/ f165 f72 1"/>
                <a:gd name="f204" fmla="*/ f166 f73 1"/>
                <a:gd name="f205" fmla="*/ f167 f72 1"/>
                <a:gd name="f206" fmla="*/ f168 f73 1"/>
                <a:gd name="f207" fmla="*/ f169 f72 1"/>
                <a:gd name="f208" fmla="*/ f170 f73 1"/>
                <a:gd name="f209" fmla="*/ f171 f72 1"/>
                <a:gd name="f210" fmla="*/ f172 f73 1"/>
                <a:gd name="f211" fmla="*/ f173 f72 1"/>
                <a:gd name="f212" fmla="*/ f174 f73 1"/>
                <a:gd name="f213" fmla="*/ f175 f72 1"/>
                <a:gd name="f214" fmla="*/ f176 f73 1"/>
                <a:gd name="f215" fmla="*/ f177 f73 1"/>
                <a:gd name="f216" fmla="*/ f178 f72 1"/>
                <a:gd name="f217" fmla="*/ f179 f73 1"/>
                <a:gd name="f218" fmla="*/ f180 f72 1"/>
                <a:gd name="f219" fmla="*/ f181 f73 1"/>
                <a:gd name="f220" fmla="*/ f182 f72 1"/>
                <a:gd name="f221" fmla="*/ f183 f73 1"/>
                <a:gd name="f222" fmla="*/ f184 f72 1"/>
                <a:gd name="f223" fmla="*/ f185 f73 1"/>
                <a:gd name="f224" fmla="*/ f186 f72 1"/>
                <a:gd name="f225" fmla="*/ f187 f73 1"/>
                <a:gd name="f226" fmla="*/ f188 f72 1"/>
                <a:gd name="f227" fmla="*/ f189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7">
                  <a:pos x="f194" y="f195"/>
                </a:cxn>
                <a:cxn ang="f117">
                  <a:pos x="f196" y="f195"/>
                </a:cxn>
                <a:cxn ang="f117">
                  <a:pos x="f197" y="f198"/>
                </a:cxn>
                <a:cxn ang="f117">
                  <a:pos x="f196" y="f199"/>
                </a:cxn>
                <a:cxn ang="f117">
                  <a:pos x="f200" y="f199"/>
                </a:cxn>
                <a:cxn ang="f117">
                  <a:pos x="f201" y="f202"/>
                </a:cxn>
                <a:cxn ang="f117">
                  <a:pos x="f203" y="f204"/>
                </a:cxn>
                <a:cxn ang="f117">
                  <a:pos x="f205" y="f206"/>
                </a:cxn>
                <a:cxn ang="f117">
                  <a:pos x="f207" y="f208"/>
                </a:cxn>
                <a:cxn ang="f117">
                  <a:pos x="f209" y="f210"/>
                </a:cxn>
                <a:cxn ang="f117">
                  <a:pos x="f211" y="f212"/>
                </a:cxn>
                <a:cxn ang="f117">
                  <a:pos x="f213" y="f214"/>
                </a:cxn>
                <a:cxn ang="f117">
                  <a:pos x="f197" y="f215"/>
                </a:cxn>
                <a:cxn ang="f117">
                  <a:pos x="f216" y="f217"/>
                </a:cxn>
                <a:cxn ang="f117">
                  <a:pos x="f218" y="f219"/>
                </a:cxn>
                <a:cxn ang="f117">
                  <a:pos x="f220" y="f217"/>
                </a:cxn>
                <a:cxn ang="f117">
                  <a:pos x="f218" y="f221"/>
                </a:cxn>
                <a:cxn ang="f117">
                  <a:pos x="f222" y="f223"/>
                </a:cxn>
                <a:cxn ang="f117">
                  <a:pos x="f224" y="f225"/>
                </a:cxn>
                <a:cxn ang="f117">
                  <a:pos x="f226" y="f227"/>
                </a:cxn>
                <a:cxn ang="f117">
                  <a:pos x="f194" y="f195"/>
                </a:cxn>
              </a:cxnLst>
              <a:rect l="f190" t="f193" r="f191" b="f192"/>
              <a:pathLst>
                <a:path w="106" h="141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3" y="f9"/>
                    <a:pt x="f14" y="f15"/>
                    <a:pt x="f14" y="f16"/>
                  </a:cubicBezTo>
                  <a:cubicBezTo>
                    <a:pt x="f17" y="f18"/>
                    <a:pt x="f13" y="f5"/>
                    <a:pt x="f12" y="f5"/>
                  </a:cubicBezTo>
                  <a:cubicBezTo>
                    <a:pt x="f10" y="f5"/>
                    <a:pt x="f19" y="f5"/>
                    <a:pt x="f20" y="f5"/>
                  </a:cubicBezTo>
                  <a:cubicBezTo>
                    <a:pt x="f21" y="f5"/>
                    <a:pt x="f22" y="f23"/>
                    <a:pt x="f24" y="f25"/>
                  </a:cubicBezTo>
                  <a:cubicBezTo>
                    <a:pt x="f26" y="f17"/>
                    <a:pt x="f24" y="f13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10"/>
                  </a:cubicBezTo>
                  <a:cubicBezTo>
                    <a:pt x="f40" y="f41"/>
                    <a:pt x="f6" y="f20"/>
                    <a:pt x="f22" y="f42"/>
                  </a:cubicBezTo>
                  <a:cubicBezTo>
                    <a:pt x="f43" y="f44"/>
                    <a:pt x="f45" y="f7"/>
                    <a:pt x="f34" y="f46"/>
                  </a:cubicBezTo>
                  <a:cubicBezTo>
                    <a:pt x="f15" y="f47"/>
                    <a:pt x="f23" y="f48"/>
                    <a:pt x="f49" y="f50"/>
                  </a:cubicBezTo>
                  <a:cubicBezTo>
                    <a:pt x="f5" y="f31"/>
                    <a:pt x="f18" y="f51"/>
                    <a:pt x="f14" y="f51"/>
                  </a:cubicBezTo>
                  <a:cubicBezTo>
                    <a:pt x="f15" y="f33"/>
                    <a:pt x="f9" y="f39"/>
                    <a:pt x="f52" y="f29"/>
                  </a:cubicBezTo>
                  <a:cubicBezTo>
                    <a:pt x="f12" y="f53"/>
                    <a:pt x="f54" y="f48"/>
                    <a:pt x="f55" y="f56"/>
                  </a:cubicBezTo>
                  <a:cubicBezTo>
                    <a:pt x="f45" y="f56"/>
                    <a:pt x="f51" y="f26"/>
                    <a:pt x="f51" y="f29"/>
                  </a:cubicBezTo>
                  <a:cubicBezTo>
                    <a:pt x="f51" y="f33"/>
                    <a:pt x="f19" y="f57"/>
                    <a:pt x="f55" y="f58"/>
                  </a:cubicBezTo>
                  <a:cubicBezTo>
                    <a:pt x="f38" y="f59"/>
                    <a:pt x="f60" y="f41"/>
                    <a:pt x="f61" y="f62"/>
                  </a:cubicBezTo>
                  <a:cubicBezTo>
                    <a:pt x="f11" y="f63"/>
                    <a:pt x="f64" y="f65"/>
                    <a:pt x="f65" y="f64"/>
                  </a:cubicBezTo>
                  <a:cubicBezTo>
                    <a:pt x="f66" y="f67"/>
                    <a:pt x="f68" y="f69"/>
                    <a:pt x="f70" y="f12"/>
                  </a:cubicBezTo>
                  <a:cubicBezTo>
                    <a:pt x="f70" y="f52"/>
                    <a:pt x="f70" y="f52"/>
                    <a:pt x="f8" y="f9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B58DAE40-E697-40D4-9CBC-C7A0B09590D6}"/>
                </a:ext>
              </a:extLst>
            </p:cNvPr>
            <p:cNvSpPr/>
            <p:nvPr/>
          </p:nvSpPr>
          <p:spPr>
            <a:xfrm>
              <a:off x="4478438" y="2826584"/>
              <a:ext cx="205465" cy="26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8"/>
                <a:gd name="f7" fmla="val 87"/>
                <a:gd name="f8" fmla="val 82"/>
                <a:gd name="f9" fmla="val 55"/>
                <a:gd name="f10" fmla="val 28"/>
                <a:gd name="f11" fmla="val 22"/>
                <a:gd name="f12" fmla="val 45"/>
                <a:gd name="f13" fmla="val 67"/>
                <a:gd name="f14" fmla="val 12"/>
                <a:gd name="f15" fmla="val 65"/>
                <a:gd name="f16" fmla="val 33"/>
                <a:gd name="f17" fmla="val 61"/>
                <a:gd name="f18" fmla="val 49"/>
                <a:gd name="f19" fmla="val 57"/>
                <a:gd name="f20" fmla="val 66"/>
                <a:gd name="f21" fmla="val 53"/>
                <a:gd name="f22" fmla="val 51"/>
                <a:gd name="f23" fmla="val 86"/>
                <a:gd name="f24" fmla="val 50"/>
                <a:gd name="f25" fmla="val 30"/>
                <a:gd name="f26" fmla="val 85"/>
                <a:gd name="f27" fmla="val 15"/>
                <a:gd name="f28" fmla="val 83"/>
                <a:gd name="f29" fmla="+- 0 0 -90"/>
                <a:gd name="f30" fmla="*/ f3 1 68"/>
                <a:gd name="f31" fmla="*/ f4 1 87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68"/>
                <a:gd name="f40" fmla="*/ f36 1 87"/>
                <a:gd name="f41" fmla="*/ 0 f37 1"/>
                <a:gd name="f42" fmla="*/ 82 f36 1"/>
                <a:gd name="f43" fmla="*/ 0 f36 1"/>
                <a:gd name="f44" fmla="*/ 68 f37 1"/>
                <a:gd name="f45" fmla="*/ 65 f37 1"/>
                <a:gd name="f46" fmla="*/ 33 f36 1"/>
                <a:gd name="f47" fmla="*/ 53 f37 1"/>
                <a:gd name="f48" fmla="*/ 45 f37 1"/>
                <a:gd name="f49" fmla="*/ 87 f36 1"/>
                <a:gd name="f50" fmla="+- f38 0 f1"/>
                <a:gd name="f51" fmla="*/ f41 1 68"/>
                <a:gd name="f52" fmla="*/ f42 1 87"/>
                <a:gd name="f53" fmla="*/ f43 1 87"/>
                <a:gd name="f54" fmla="*/ f44 1 68"/>
                <a:gd name="f55" fmla="*/ f45 1 68"/>
                <a:gd name="f56" fmla="*/ f46 1 87"/>
                <a:gd name="f57" fmla="*/ f47 1 68"/>
                <a:gd name="f58" fmla="*/ f48 1 68"/>
                <a:gd name="f59" fmla="*/ f49 1 87"/>
                <a:gd name="f60" fmla="*/ 0 1 f39"/>
                <a:gd name="f61" fmla="*/ f33 1 f39"/>
                <a:gd name="f62" fmla="*/ 0 1 f40"/>
                <a:gd name="f63" fmla="*/ f34 1 f40"/>
                <a:gd name="f64" fmla="*/ f51 1 f39"/>
                <a:gd name="f65" fmla="*/ f52 1 f40"/>
                <a:gd name="f66" fmla="*/ f53 1 f40"/>
                <a:gd name="f67" fmla="*/ f54 1 f39"/>
                <a:gd name="f68" fmla="*/ f55 1 f39"/>
                <a:gd name="f69" fmla="*/ f56 1 f40"/>
                <a:gd name="f70" fmla="*/ f57 1 f39"/>
                <a:gd name="f71" fmla="*/ f58 1 f39"/>
                <a:gd name="f72" fmla="*/ f59 1 f40"/>
                <a:gd name="f73" fmla="*/ f60 f30 1"/>
                <a:gd name="f74" fmla="*/ f61 f30 1"/>
                <a:gd name="f75" fmla="*/ f63 f31 1"/>
                <a:gd name="f76" fmla="*/ f62 f31 1"/>
                <a:gd name="f77" fmla="*/ f64 f30 1"/>
                <a:gd name="f78" fmla="*/ f65 f31 1"/>
                <a:gd name="f79" fmla="*/ f66 f31 1"/>
                <a:gd name="f80" fmla="*/ f67 f30 1"/>
                <a:gd name="f81" fmla="*/ f68 f30 1"/>
                <a:gd name="f82" fmla="*/ f69 f31 1"/>
                <a:gd name="f83" fmla="*/ f70 f30 1"/>
                <a:gd name="f84" fmla="*/ f71 f30 1"/>
                <a:gd name="f85" fmla="*/ f7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7" y="f78"/>
                </a:cxn>
                <a:cxn ang="f50">
                  <a:pos x="f77" y="f79"/>
                </a:cxn>
                <a:cxn ang="f50">
                  <a:pos x="f80" y="f79"/>
                </a:cxn>
                <a:cxn ang="f50">
                  <a:pos x="f81" y="f82"/>
                </a:cxn>
                <a:cxn ang="f50">
                  <a:pos x="f83" y="f78"/>
                </a:cxn>
                <a:cxn ang="f50">
                  <a:pos x="f84" y="f85"/>
                </a:cxn>
                <a:cxn ang="f50">
                  <a:pos x="f77" y="f78"/>
                </a:cxn>
              </a:cxnLst>
              <a:rect l="f73" t="f76" r="f74" b="f75"/>
              <a:pathLst>
                <a:path w="68" h="87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1" y="f5"/>
                    <a:pt x="f12" y="f5"/>
                    <a:pt x="f6" y="f5"/>
                  </a:cubicBezTo>
                  <a:cubicBezTo>
                    <a:pt x="f13" y="f14"/>
                    <a:pt x="f13" y="f11"/>
                    <a:pt x="f15" y="f16"/>
                  </a:cubicBezTo>
                  <a:cubicBezTo>
                    <a:pt x="f17" y="f18"/>
                    <a:pt x="f19" y="f20"/>
                    <a:pt x="f21" y="f8"/>
                  </a:cubicBezTo>
                  <a:cubicBezTo>
                    <a:pt x="f22" y="f23"/>
                    <a:pt x="f24" y="f7"/>
                    <a:pt x="f12" y="f7"/>
                  </a:cubicBezTo>
                  <a:cubicBezTo>
                    <a:pt x="f25" y="f26"/>
                    <a:pt x="f27" y="f28"/>
                    <a:pt x="f5" y="f8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CB6EE9AE-3FF7-47CE-AE9B-E898326566E8}"/>
                </a:ext>
              </a:extLst>
            </p:cNvPr>
            <p:cNvSpPr/>
            <p:nvPr/>
          </p:nvSpPr>
          <p:spPr>
            <a:xfrm>
              <a:off x="4190795" y="2489042"/>
              <a:ext cx="211336" cy="2582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0"/>
                <a:gd name="f7" fmla="val 87"/>
                <a:gd name="f8" fmla="val 3"/>
                <a:gd name="f9" fmla="val 68"/>
                <a:gd name="f10" fmla="val 6"/>
                <a:gd name="f11" fmla="val 50"/>
                <a:gd name="f12" fmla="val 9"/>
                <a:gd name="f13" fmla="val 31"/>
                <a:gd name="f14" fmla="val 11"/>
                <a:gd name="f15" fmla="val 22"/>
                <a:gd name="f16" fmla="val 15"/>
                <a:gd name="f17" fmla="val 13"/>
                <a:gd name="f18" fmla="val 18"/>
                <a:gd name="f19" fmla="val 4"/>
                <a:gd name="f20" fmla="val 2"/>
                <a:gd name="f21" fmla="val 21"/>
                <a:gd name="f22" fmla="val 1"/>
                <a:gd name="f23" fmla="val 38"/>
                <a:gd name="f24" fmla="val 53"/>
                <a:gd name="f25" fmla="val 32"/>
                <a:gd name="f26" fmla="val 60"/>
                <a:gd name="f27" fmla="val 47"/>
                <a:gd name="f28" fmla="val 25"/>
                <a:gd name="f29" fmla="+- 0 0 -90"/>
                <a:gd name="f30" fmla="*/ f3 1 70"/>
                <a:gd name="f31" fmla="*/ f4 1 87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70"/>
                <a:gd name="f40" fmla="*/ f36 1 87"/>
                <a:gd name="f41" fmla="*/ 0 f37 1"/>
                <a:gd name="f42" fmla="*/ 87 f36 1"/>
                <a:gd name="f43" fmla="*/ 9 f37 1"/>
                <a:gd name="f44" fmla="*/ 31 f36 1"/>
                <a:gd name="f45" fmla="*/ 18 f37 1"/>
                <a:gd name="f46" fmla="*/ 4 f36 1"/>
                <a:gd name="f47" fmla="*/ 22 f37 1"/>
                <a:gd name="f48" fmla="*/ 1 f36 1"/>
                <a:gd name="f49" fmla="*/ 70 f37 1"/>
                <a:gd name="f50" fmla="*/ 6 f36 1"/>
                <a:gd name="f51" fmla="+- f38 0 f1"/>
                <a:gd name="f52" fmla="*/ f41 1 70"/>
                <a:gd name="f53" fmla="*/ f42 1 87"/>
                <a:gd name="f54" fmla="*/ f43 1 70"/>
                <a:gd name="f55" fmla="*/ f44 1 87"/>
                <a:gd name="f56" fmla="*/ f45 1 70"/>
                <a:gd name="f57" fmla="*/ f46 1 87"/>
                <a:gd name="f58" fmla="*/ f47 1 70"/>
                <a:gd name="f59" fmla="*/ f48 1 87"/>
                <a:gd name="f60" fmla="*/ f49 1 70"/>
                <a:gd name="f61" fmla="*/ f50 1 87"/>
                <a:gd name="f62" fmla="*/ 0 1 f39"/>
                <a:gd name="f63" fmla="*/ f33 1 f39"/>
                <a:gd name="f64" fmla="*/ 0 1 f40"/>
                <a:gd name="f65" fmla="*/ f34 1 f40"/>
                <a:gd name="f66" fmla="*/ f52 1 f39"/>
                <a:gd name="f67" fmla="*/ f53 1 f40"/>
                <a:gd name="f68" fmla="*/ f54 1 f39"/>
                <a:gd name="f69" fmla="*/ f55 1 f40"/>
                <a:gd name="f70" fmla="*/ f56 1 f39"/>
                <a:gd name="f71" fmla="*/ f57 1 f40"/>
                <a:gd name="f72" fmla="*/ f58 1 f39"/>
                <a:gd name="f73" fmla="*/ f59 1 f40"/>
                <a:gd name="f74" fmla="*/ f60 1 f39"/>
                <a:gd name="f75" fmla="*/ f61 1 f40"/>
                <a:gd name="f76" fmla="*/ f62 f30 1"/>
                <a:gd name="f77" fmla="*/ f63 f30 1"/>
                <a:gd name="f78" fmla="*/ f65 f31 1"/>
                <a:gd name="f79" fmla="*/ f64 f31 1"/>
                <a:gd name="f80" fmla="*/ f66 f30 1"/>
                <a:gd name="f81" fmla="*/ f67 f31 1"/>
                <a:gd name="f82" fmla="*/ f68 f30 1"/>
                <a:gd name="f83" fmla="*/ f69 f31 1"/>
                <a:gd name="f84" fmla="*/ f70 f30 1"/>
                <a:gd name="f85" fmla="*/ f71 f31 1"/>
                <a:gd name="f86" fmla="*/ f72 f30 1"/>
                <a:gd name="f87" fmla="*/ f73 f31 1"/>
                <a:gd name="f88" fmla="*/ f74 f30 1"/>
                <a:gd name="f89" fmla="*/ f75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80" y="f81"/>
                </a:cxn>
                <a:cxn ang="f51">
                  <a:pos x="f82" y="f83"/>
                </a:cxn>
                <a:cxn ang="f51">
                  <a:pos x="f84" y="f85"/>
                </a:cxn>
                <a:cxn ang="f51">
                  <a:pos x="f86" y="f87"/>
                </a:cxn>
                <a:cxn ang="f51">
                  <a:pos x="f88" y="f89"/>
                </a:cxn>
                <a:cxn ang="f51">
                  <a:pos x="f88" y="f81"/>
                </a:cxn>
                <a:cxn ang="f51">
                  <a:pos x="f80" y="f81"/>
                </a:cxn>
              </a:cxnLst>
              <a:rect l="f76" t="f79" r="f77" b="f78"/>
              <a:pathLst>
                <a:path w="70" h="87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18" y="f20"/>
                    <a:pt x="f21" y="f5"/>
                    <a:pt x="f15" y="f22"/>
                  </a:cubicBezTo>
                  <a:cubicBezTo>
                    <a:pt x="f23" y="f20"/>
                    <a:pt x="f24" y="f19"/>
                    <a:pt x="f6" y="f10"/>
                  </a:cubicBezTo>
                  <a:cubicBezTo>
                    <a:pt x="f6" y="f25"/>
                    <a:pt x="f6" y="f26"/>
                    <a:pt x="f6" y="f7"/>
                  </a:cubicBezTo>
                  <a:cubicBezTo>
                    <a:pt x="f27" y="f7"/>
                    <a:pt x="f28" y="f7"/>
                    <a:pt x="f5" y="f7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08A2E7B3-E754-4DBF-88BF-BECA2A0C2247}"/>
                </a:ext>
              </a:extLst>
            </p:cNvPr>
            <p:cNvSpPr/>
            <p:nvPr/>
          </p:nvSpPr>
          <p:spPr>
            <a:xfrm>
              <a:off x="4478438" y="2489042"/>
              <a:ext cx="205465" cy="2641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8"/>
                <a:gd name="f7" fmla="val 88"/>
                <a:gd name="f8" fmla="val 87"/>
                <a:gd name="f9" fmla="val 60"/>
                <a:gd name="f10" fmla="val 33"/>
                <a:gd name="f11" fmla="val 6"/>
                <a:gd name="f12" fmla="val 16"/>
                <a:gd name="f13" fmla="val 4"/>
                <a:gd name="f14" fmla="val 32"/>
                <a:gd name="f15" fmla="val 2"/>
                <a:gd name="f16" fmla="val 48"/>
                <a:gd name="f17" fmla="val 49"/>
                <a:gd name="f18" fmla="val 51"/>
                <a:gd name="f19" fmla="val 52"/>
                <a:gd name="f20" fmla="val 59"/>
                <a:gd name="f21" fmla="val 23"/>
                <a:gd name="f22" fmla="val 64"/>
                <a:gd name="f23" fmla="val 44"/>
                <a:gd name="f24" fmla="val 66"/>
                <a:gd name="f25" fmla="val 67"/>
                <a:gd name="f26" fmla="val 70"/>
                <a:gd name="f27" fmla="val 76"/>
                <a:gd name="f28" fmla="val 82"/>
                <a:gd name="f29" fmla="val 86"/>
                <a:gd name="f30" fmla="val 63"/>
                <a:gd name="f31" fmla="val 43"/>
                <a:gd name="f32" fmla="val 22"/>
                <a:gd name="f33" fmla="val 1"/>
                <a:gd name="f34" fmla="+- 0 0 -90"/>
                <a:gd name="f35" fmla="*/ f3 1 68"/>
                <a:gd name="f36" fmla="*/ f4 1 88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68"/>
                <a:gd name="f45" fmla="*/ f41 1 88"/>
                <a:gd name="f46" fmla="*/ 0 f42 1"/>
                <a:gd name="f47" fmla="*/ 87 f41 1"/>
                <a:gd name="f48" fmla="*/ 6 f41 1"/>
                <a:gd name="f49" fmla="*/ 48 f42 1"/>
                <a:gd name="f50" fmla="*/ 0 f41 1"/>
                <a:gd name="f51" fmla="*/ 52 f42 1"/>
                <a:gd name="f52" fmla="*/ 4 f41 1"/>
                <a:gd name="f53" fmla="*/ 66 f42 1"/>
                <a:gd name="f54" fmla="*/ 64 f41 1"/>
                <a:gd name="f55" fmla="*/ 68 f42 1"/>
                <a:gd name="f56" fmla="*/ 82 f41 1"/>
                <a:gd name="f57" fmla="*/ 63 f42 1"/>
                <a:gd name="f58" fmla="*/ 2 f42 1"/>
                <a:gd name="f59" fmla="+- f43 0 f1"/>
                <a:gd name="f60" fmla="*/ f46 1 68"/>
                <a:gd name="f61" fmla="*/ f47 1 88"/>
                <a:gd name="f62" fmla="*/ f48 1 88"/>
                <a:gd name="f63" fmla="*/ f49 1 68"/>
                <a:gd name="f64" fmla="*/ f50 1 88"/>
                <a:gd name="f65" fmla="*/ f51 1 68"/>
                <a:gd name="f66" fmla="*/ f52 1 88"/>
                <a:gd name="f67" fmla="*/ f53 1 68"/>
                <a:gd name="f68" fmla="*/ f54 1 88"/>
                <a:gd name="f69" fmla="*/ f55 1 68"/>
                <a:gd name="f70" fmla="*/ f56 1 88"/>
                <a:gd name="f71" fmla="*/ f57 1 68"/>
                <a:gd name="f72" fmla="*/ f58 1 68"/>
                <a:gd name="f73" fmla="*/ 0 1 f44"/>
                <a:gd name="f74" fmla="*/ f38 1 f44"/>
                <a:gd name="f75" fmla="*/ 0 1 f45"/>
                <a:gd name="f76" fmla="*/ f39 1 f45"/>
                <a:gd name="f77" fmla="*/ f60 1 f44"/>
                <a:gd name="f78" fmla="*/ f61 1 f45"/>
                <a:gd name="f79" fmla="*/ f62 1 f45"/>
                <a:gd name="f80" fmla="*/ f63 1 f44"/>
                <a:gd name="f81" fmla="*/ f64 1 f45"/>
                <a:gd name="f82" fmla="*/ f65 1 f44"/>
                <a:gd name="f83" fmla="*/ f66 1 f45"/>
                <a:gd name="f84" fmla="*/ f67 1 f44"/>
                <a:gd name="f85" fmla="*/ f68 1 f45"/>
                <a:gd name="f86" fmla="*/ f69 1 f44"/>
                <a:gd name="f87" fmla="*/ f70 1 f45"/>
                <a:gd name="f88" fmla="*/ f71 1 f44"/>
                <a:gd name="f89" fmla="*/ f72 1 f44"/>
                <a:gd name="f90" fmla="*/ f73 f35 1"/>
                <a:gd name="f91" fmla="*/ f74 f35 1"/>
                <a:gd name="f92" fmla="*/ f76 f36 1"/>
                <a:gd name="f93" fmla="*/ f75 f36 1"/>
                <a:gd name="f94" fmla="*/ f77 f35 1"/>
                <a:gd name="f95" fmla="*/ f78 f36 1"/>
                <a:gd name="f96" fmla="*/ f79 f36 1"/>
                <a:gd name="f97" fmla="*/ f80 f35 1"/>
                <a:gd name="f98" fmla="*/ f81 f36 1"/>
                <a:gd name="f99" fmla="*/ f82 f35 1"/>
                <a:gd name="f100" fmla="*/ f83 f36 1"/>
                <a:gd name="f101" fmla="*/ f84 f35 1"/>
                <a:gd name="f102" fmla="*/ f85 f36 1"/>
                <a:gd name="f103" fmla="*/ f86 f35 1"/>
                <a:gd name="f104" fmla="*/ f87 f36 1"/>
                <a:gd name="f105" fmla="*/ f88 f35 1"/>
                <a:gd name="f106" fmla="*/ f89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94" y="f95"/>
                </a:cxn>
                <a:cxn ang="f59">
                  <a:pos x="f94" y="f96"/>
                </a:cxn>
                <a:cxn ang="f59">
                  <a:pos x="f97" y="f98"/>
                </a:cxn>
                <a:cxn ang="f59">
                  <a:pos x="f99" y="f100"/>
                </a:cxn>
                <a:cxn ang="f59">
                  <a:pos x="f101" y="f102"/>
                </a:cxn>
                <a:cxn ang="f59">
                  <a:pos x="f103" y="f104"/>
                </a:cxn>
                <a:cxn ang="f59">
                  <a:pos x="f105" y="f95"/>
                </a:cxn>
                <a:cxn ang="f59">
                  <a:pos x="f106" y="f95"/>
                </a:cxn>
                <a:cxn ang="f59">
                  <a:pos x="f94" y="f95"/>
                </a:cxn>
              </a:cxnLst>
              <a:rect l="f90" t="f93" r="f91" b="f92"/>
              <a:pathLst>
                <a:path w="68" h="88">
                  <a:moveTo>
                    <a:pt x="f5" y="f8"/>
                  </a:moveTo>
                  <a:cubicBezTo>
                    <a:pt x="f5" y="f9"/>
                    <a:pt x="f5" y="f10"/>
                    <a:pt x="f5" y="f11"/>
                  </a:cubicBezTo>
                  <a:cubicBezTo>
                    <a:pt x="f12" y="f13"/>
                    <a:pt x="f14" y="f15"/>
                    <a:pt x="f16" y="f5"/>
                  </a:cubicBezTo>
                  <a:cubicBezTo>
                    <a:pt x="f17" y="f5"/>
                    <a:pt x="f18" y="f15"/>
                    <a:pt x="f19" y="f13"/>
                  </a:cubicBezTo>
                  <a:cubicBezTo>
                    <a:pt x="f20" y="f21"/>
                    <a:pt x="f22" y="f23"/>
                    <a:pt x="f24" y="f22"/>
                  </a:cubicBezTo>
                  <a:cubicBezTo>
                    <a:pt x="f25" y="f26"/>
                    <a:pt x="f25" y="f27"/>
                    <a:pt x="f6" y="f28"/>
                  </a:cubicBezTo>
                  <a:cubicBezTo>
                    <a:pt x="f6" y="f29"/>
                    <a:pt x="f25" y="f7"/>
                    <a:pt x="f30" y="f8"/>
                  </a:cubicBezTo>
                  <a:cubicBezTo>
                    <a:pt x="f31" y="f8"/>
                    <a:pt x="f32" y="f8"/>
                    <a:pt x="f15" y="f8"/>
                  </a:cubicBezTo>
                  <a:cubicBezTo>
                    <a:pt x="f33" y="f8"/>
                    <a:pt x="f33" y="f8"/>
                    <a:pt x="f5" y="f8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1017084F-DB39-447E-942D-FBA606389593}"/>
                </a:ext>
              </a:extLst>
            </p:cNvPr>
            <p:cNvSpPr/>
            <p:nvPr/>
          </p:nvSpPr>
          <p:spPr>
            <a:xfrm>
              <a:off x="4196666" y="2829519"/>
              <a:ext cx="205465" cy="2582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8"/>
                <a:gd name="f7" fmla="val 86"/>
                <a:gd name="f8" fmla="val 27"/>
                <a:gd name="f9" fmla="val 54"/>
                <a:gd name="f10" fmla="val 81"/>
                <a:gd name="f11" fmla="val 62"/>
                <a:gd name="f12" fmla="val 82"/>
                <a:gd name="f13" fmla="val 57"/>
                <a:gd name="f14" fmla="val 52"/>
                <a:gd name="f15" fmla="val 42"/>
                <a:gd name="f16" fmla="val 84"/>
                <a:gd name="f17" fmla="val 32"/>
                <a:gd name="f18" fmla="val 22"/>
                <a:gd name="f19" fmla="val 18"/>
                <a:gd name="f20" fmla="val 17"/>
                <a:gd name="f21" fmla="val 15"/>
                <a:gd name="f22" fmla="val 6"/>
                <a:gd name="f23" fmla="val 56"/>
                <a:gd name="f24" fmla="val 1"/>
                <a:gd name="f25" fmla="val 28"/>
                <a:gd name="f26" fmla="val 23"/>
                <a:gd name="f27" fmla="val 45"/>
                <a:gd name="f28" fmla="+- 0 0 -90"/>
                <a:gd name="f29" fmla="*/ f3 1 68"/>
                <a:gd name="f30" fmla="*/ f4 1 86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68"/>
                <a:gd name="f39" fmla="*/ f35 1 86"/>
                <a:gd name="f40" fmla="*/ 68 f36 1"/>
                <a:gd name="f41" fmla="*/ 0 f35 1"/>
                <a:gd name="f42" fmla="*/ 81 f35 1"/>
                <a:gd name="f43" fmla="*/ 52 f36 1"/>
                <a:gd name="f44" fmla="*/ 82 f35 1"/>
                <a:gd name="f45" fmla="*/ 22 f36 1"/>
                <a:gd name="f46" fmla="*/ 86 f35 1"/>
                <a:gd name="f47" fmla="*/ 15 f36 1"/>
                <a:gd name="f48" fmla="*/ 0 f36 1"/>
                <a:gd name="f49" fmla="+- f37 0 f1"/>
                <a:gd name="f50" fmla="*/ f40 1 68"/>
                <a:gd name="f51" fmla="*/ f41 1 86"/>
                <a:gd name="f52" fmla="*/ f42 1 86"/>
                <a:gd name="f53" fmla="*/ f43 1 68"/>
                <a:gd name="f54" fmla="*/ f44 1 86"/>
                <a:gd name="f55" fmla="*/ f45 1 68"/>
                <a:gd name="f56" fmla="*/ f46 1 86"/>
                <a:gd name="f57" fmla="*/ f47 1 68"/>
                <a:gd name="f58" fmla="*/ f48 1 68"/>
                <a:gd name="f59" fmla="*/ 0 1 f38"/>
                <a:gd name="f60" fmla="*/ f32 1 f38"/>
                <a:gd name="f61" fmla="*/ 0 1 f39"/>
                <a:gd name="f62" fmla="*/ f33 1 f39"/>
                <a:gd name="f63" fmla="*/ f50 1 f38"/>
                <a:gd name="f64" fmla="*/ f51 1 f39"/>
                <a:gd name="f65" fmla="*/ f52 1 f39"/>
                <a:gd name="f66" fmla="*/ f53 1 f38"/>
                <a:gd name="f67" fmla="*/ f54 1 f39"/>
                <a:gd name="f68" fmla="*/ f55 1 f38"/>
                <a:gd name="f69" fmla="*/ f56 1 f39"/>
                <a:gd name="f70" fmla="*/ f57 1 f38"/>
                <a:gd name="f71" fmla="*/ f58 1 f38"/>
                <a:gd name="f72" fmla="*/ f59 f29 1"/>
                <a:gd name="f73" fmla="*/ f60 f29 1"/>
                <a:gd name="f74" fmla="*/ f62 f30 1"/>
                <a:gd name="f75" fmla="*/ f61 f30 1"/>
                <a:gd name="f76" fmla="*/ f63 f29 1"/>
                <a:gd name="f77" fmla="*/ f64 f30 1"/>
                <a:gd name="f78" fmla="*/ f65 f30 1"/>
                <a:gd name="f79" fmla="*/ f66 f29 1"/>
                <a:gd name="f80" fmla="*/ f67 f30 1"/>
                <a:gd name="f81" fmla="*/ f68 f29 1"/>
                <a:gd name="f82" fmla="*/ f69 f30 1"/>
                <a:gd name="f83" fmla="*/ f70 f29 1"/>
                <a:gd name="f84" fmla="*/ f7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6" y="f77"/>
                </a:cxn>
                <a:cxn ang="f49">
                  <a:pos x="f76" y="f78"/>
                </a:cxn>
                <a:cxn ang="f49">
                  <a:pos x="f79" y="f80"/>
                </a:cxn>
                <a:cxn ang="f49">
                  <a:pos x="f81" y="f82"/>
                </a:cxn>
                <a:cxn ang="f49">
                  <a:pos x="f83" y="f80"/>
                </a:cxn>
                <a:cxn ang="f49">
                  <a:pos x="f84" y="f77"/>
                </a:cxn>
                <a:cxn ang="f49">
                  <a:pos x="f76" y="f77"/>
                </a:cxn>
              </a:cxnLst>
              <a:rect l="f72" t="f75" r="f73" b="f74"/>
              <a:pathLst>
                <a:path w="68" h="86">
                  <a:moveTo>
                    <a:pt x="f6" y="f5"/>
                  </a:moveTo>
                  <a:cubicBezTo>
                    <a:pt x="f6" y="f8"/>
                    <a:pt x="f6" y="f9"/>
                    <a:pt x="f6" y="f10"/>
                  </a:cubicBezTo>
                  <a:cubicBezTo>
                    <a:pt x="f11" y="f12"/>
                    <a:pt x="f13" y="f12"/>
                    <a:pt x="f14" y="f12"/>
                  </a:cubicBezTo>
                  <a:cubicBezTo>
                    <a:pt x="f15" y="f16"/>
                    <a:pt x="f17" y="f16"/>
                    <a:pt x="f18" y="f7"/>
                  </a:cubicBezTo>
                  <a:cubicBezTo>
                    <a:pt x="f19" y="f7"/>
                    <a:pt x="f20" y="f7"/>
                    <a:pt x="f21" y="f12"/>
                  </a:cubicBezTo>
                  <a:cubicBezTo>
                    <a:pt x="f22" y="f23"/>
                    <a:pt x="f24" y="f25"/>
                    <a:pt x="f5" y="f5"/>
                  </a:cubicBezTo>
                  <a:cubicBezTo>
                    <a:pt x="f26" y="f5"/>
                    <a:pt x="f27" y="f5"/>
                    <a:pt x="f6" y="f5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717E2E00-48D8-4244-B50A-D52C95AE2EE9}"/>
                </a:ext>
              </a:extLst>
            </p:cNvPr>
            <p:cNvSpPr/>
            <p:nvPr/>
          </p:nvSpPr>
          <p:spPr>
            <a:xfrm>
              <a:off x="4070451" y="3178811"/>
              <a:ext cx="314068" cy="1702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4"/>
                <a:gd name="f7" fmla="val 57"/>
                <a:gd name="f8" fmla="val 66"/>
                <a:gd name="f9" fmla="val 54"/>
                <a:gd name="f10" fmla="val 32"/>
                <a:gd name="f11" fmla="val 40"/>
                <a:gd name="f12" fmla="val 13"/>
                <a:gd name="f13" fmla="val 15"/>
                <a:gd name="f14" fmla="val 9"/>
                <a:gd name="f15" fmla="val 29"/>
                <a:gd name="f16" fmla="val 4"/>
                <a:gd name="f17" fmla="val 42"/>
                <a:gd name="f18" fmla="val 43"/>
                <a:gd name="f19" fmla="val 46"/>
                <a:gd name="f20" fmla="val 2"/>
                <a:gd name="f21" fmla="val 47"/>
                <a:gd name="f22" fmla="val 55"/>
                <a:gd name="f23" fmla="val 17"/>
                <a:gd name="f24" fmla="val 63"/>
                <a:gd name="f25" fmla="val 31"/>
                <a:gd name="f26" fmla="val 76"/>
                <a:gd name="f27" fmla="val 85"/>
                <a:gd name="f28" fmla="val 95"/>
                <a:gd name="f29" fmla="val 52"/>
                <a:gd name="f30" fmla="+- 0 0 -90"/>
                <a:gd name="f31" fmla="*/ f3 1 104"/>
                <a:gd name="f32" fmla="*/ f4 1 57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104"/>
                <a:gd name="f41" fmla="*/ f37 1 57"/>
                <a:gd name="f42" fmla="*/ 104 f38 1"/>
                <a:gd name="f43" fmla="*/ 57 f37 1"/>
                <a:gd name="f44" fmla="*/ 0 f38 1"/>
                <a:gd name="f45" fmla="*/ 13 f37 1"/>
                <a:gd name="f46" fmla="*/ 42 f38 1"/>
                <a:gd name="f47" fmla="*/ 0 f37 1"/>
                <a:gd name="f48" fmla="*/ 47 f38 1"/>
                <a:gd name="f49" fmla="*/ 4 f37 1"/>
                <a:gd name="f50" fmla="*/ 76 f38 1"/>
                <a:gd name="f51" fmla="*/ 40 f37 1"/>
                <a:gd name="f52" fmla="+- f39 0 f1"/>
                <a:gd name="f53" fmla="*/ f42 1 104"/>
                <a:gd name="f54" fmla="*/ f43 1 57"/>
                <a:gd name="f55" fmla="*/ f44 1 104"/>
                <a:gd name="f56" fmla="*/ f45 1 57"/>
                <a:gd name="f57" fmla="*/ f46 1 104"/>
                <a:gd name="f58" fmla="*/ f47 1 57"/>
                <a:gd name="f59" fmla="*/ f48 1 104"/>
                <a:gd name="f60" fmla="*/ f49 1 57"/>
                <a:gd name="f61" fmla="*/ f50 1 104"/>
                <a:gd name="f62" fmla="*/ f51 1 57"/>
                <a:gd name="f63" fmla="*/ 0 1 f40"/>
                <a:gd name="f64" fmla="*/ f34 1 f40"/>
                <a:gd name="f65" fmla="*/ 0 1 f41"/>
                <a:gd name="f66" fmla="*/ f35 1 f41"/>
                <a:gd name="f67" fmla="*/ f53 1 f40"/>
                <a:gd name="f68" fmla="*/ f54 1 f41"/>
                <a:gd name="f69" fmla="*/ f55 1 f40"/>
                <a:gd name="f70" fmla="*/ f56 1 f41"/>
                <a:gd name="f71" fmla="*/ f57 1 f40"/>
                <a:gd name="f72" fmla="*/ f58 1 f41"/>
                <a:gd name="f73" fmla="*/ f59 1 f40"/>
                <a:gd name="f74" fmla="*/ f60 1 f41"/>
                <a:gd name="f75" fmla="*/ f61 1 f40"/>
                <a:gd name="f76" fmla="*/ f62 1 f41"/>
                <a:gd name="f77" fmla="*/ f63 f31 1"/>
                <a:gd name="f78" fmla="*/ f64 f31 1"/>
                <a:gd name="f79" fmla="*/ f66 f32 1"/>
                <a:gd name="f80" fmla="*/ f65 f32 1"/>
                <a:gd name="f81" fmla="*/ f67 f31 1"/>
                <a:gd name="f82" fmla="*/ f68 f32 1"/>
                <a:gd name="f83" fmla="*/ f69 f31 1"/>
                <a:gd name="f84" fmla="*/ f70 f32 1"/>
                <a:gd name="f85" fmla="*/ f71 f31 1"/>
                <a:gd name="f86" fmla="*/ f72 f32 1"/>
                <a:gd name="f87" fmla="*/ f73 f31 1"/>
                <a:gd name="f88" fmla="*/ f74 f32 1"/>
                <a:gd name="f89" fmla="*/ f75 f31 1"/>
                <a:gd name="f90" fmla="*/ f76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1" y="f82"/>
                </a:cxn>
                <a:cxn ang="f52">
                  <a:pos x="f83" y="f84"/>
                </a:cxn>
                <a:cxn ang="f52">
                  <a:pos x="f85" y="f86"/>
                </a:cxn>
                <a:cxn ang="f52">
                  <a:pos x="f87" y="f88"/>
                </a:cxn>
                <a:cxn ang="f52">
                  <a:pos x="f89" y="f90"/>
                </a:cxn>
                <a:cxn ang="f52">
                  <a:pos x="f81" y="f82"/>
                </a:cxn>
              </a:cxnLst>
              <a:rect l="f77" t="f80" r="f78" b="f79"/>
              <a:pathLst>
                <a:path w="104" h="57">
                  <a:moveTo>
                    <a:pt x="f6" y="f7"/>
                  </a:moveTo>
                  <a:cubicBezTo>
                    <a:pt x="f8" y="f9"/>
                    <a:pt x="f10" y="f11"/>
                    <a:pt x="f5" y="f12"/>
                  </a:cubicBezTo>
                  <a:cubicBezTo>
                    <a:pt x="f13" y="f14"/>
                    <a:pt x="f15" y="f16"/>
                    <a:pt x="f17" y="f5"/>
                  </a:cubicBezTo>
                  <a:cubicBezTo>
                    <a:pt x="f18" y="f5"/>
                    <a:pt x="f19" y="f20"/>
                    <a:pt x="f21" y="f16"/>
                  </a:cubicBezTo>
                  <a:cubicBezTo>
                    <a:pt x="f22" y="f23"/>
                    <a:pt x="f24" y="f25"/>
                    <a:pt x="f26" y="f11"/>
                  </a:cubicBezTo>
                  <a:cubicBezTo>
                    <a:pt x="f27" y="f21"/>
                    <a:pt x="f28" y="f29"/>
                    <a:pt x="f6" y="f7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F27D30C-EDCE-4299-9A06-9BF54461881B}"/>
                </a:ext>
              </a:extLst>
            </p:cNvPr>
            <p:cNvSpPr/>
            <p:nvPr/>
          </p:nvSpPr>
          <p:spPr>
            <a:xfrm>
              <a:off x="4490179" y="3175875"/>
              <a:ext cx="317004" cy="1731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5"/>
                <a:gd name="f7" fmla="val 58"/>
                <a:gd name="f8" fmla="val 27"/>
                <a:gd name="f9" fmla="val 49"/>
                <a:gd name="f10" fmla="val 45"/>
                <a:gd name="f11" fmla="val 29"/>
                <a:gd name="f12" fmla="val 6"/>
                <a:gd name="f13" fmla="val 60"/>
                <a:gd name="f14" fmla="val 2"/>
                <a:gd name="f15" fmla="val 62"/>
                <a:gd name="f16" fmla="val 67"/>
                <a:gd name="f17" fmla="val 79"/>
                <a:gd name="f18" fmla="val 91"/>
                <a:gd name="f19" fmla="val 10"/>
                <a:gd name="f20" fmla="val 14"/>
                <a:gd name="f21" fmla="val 73"/>
                <a:gd name="f22" fmla="val 41"/>
                <a:gd name="f23" fmla="val 39"/>
                <a:gd name="f24" fmla="val 55"/>
                <a:gd name="f25" fmla="+- 0 0 -90"/>
                <a:gd name="f26" fmla="*/ f3 1 105"/>
                <a:gd name="f27" fmla="*/ f4 1 58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105"/>
                <a:gd name="f36" fmla="*/ f32 1 58"/>
                <a:gd name="f37" fmla="*/ 0 f33 1"/>
                <a:gd name="f38" fmla="*/ 58 f32 1"/>
                <a:gd name="f39" fmla="*/ 58 f33 1"/>
                <a:gd name="f40" fmla="*/ 6 f32 1"/>
                <a:gd name="f41" fmla="*/ 67 f33 1"/>
                <a:gd name="f42" fmla="*/ 2 f32 1"/>
                <a:gd name="f43" fmla="*/ 105 f33 1"/>
                <a:gd name="f44" fmla="*/ 14 f32 1"/>
                <a:gd name="f45" fmla="+- f34 0 f1"/>
                <a:gd name="f46" fmla="*/ f37 1 105"/>
                <a:gd name="f47" fmla="*/ f38 1 58"/>
                <a:gd name="f48" fmla="*/ f39 1 105"/>
                <a:gd name="f49" fmla="*/ f40 1 58"/>
                <a:gd name="f50" fmla="*/ f41 1 105"/>
                <a:gd name="f51" fmla="*/ f42 1 58"/>
                <a:gd name="f52" fmla="*/ f43 1 105"/>
                <a:gd name="f53" fmla="*/ f44 1 58"/>
                <a:gd name="f54" fmla="*/ 0 1 f35"/>
                <a:gd name="f55" fmla="*/ f29 1 f35"/>
                <a:gd name="f56" fmla="*/ 0 1 f36"/>
                <a:gd name="f57" fmla="*/ f30 1 f36"/>
                <a:gd name="f58" fmla="*/ f46 1 f35"/>
                <a:gd name="f59" fmla="*/ f47 1 f36"/>
                <a:gd name="f60" fmla="*/ f48 1 f35"/>
                <a:gd name="f61" fmla="*/ f49 1 f36"/>
                <a:gd name="f62" fmla="*/ f50 1 f35"/>
                <a:gd name="f63" fmla="*/ f51 1 f36"/>
                <a:gd name="f64" fmla="*/ f52 1 f35"/>
                <a:gd name="f65" fmla="*/ f53 1 f36"/>
                <a:gd name="f66" fmla="*/ f54 f26 1"/>
                <a:gd name="f67" fmla="*/ f55 f26 1"/>
                <a:gd name="f68" fmla="*/ f57 f27 1"/>
                <a:gd name="f69" fmla="*/ f56 f27 1"/>
                <a:gd name="f70" fmla="*/ f58 f26 1"/>
                <a:gd name="f71" fmla="*/ f59 f27 1"/>
                <a:gd name="f72" fmla="*/ f60 f26 1"/>
                <a:gd name="f73" fmla="*/ f61 f27 1"/>
                <a:gd name="f74" fmla="*/ f62 f26 1"/>
                <a:gd name="f75" fmla="*/ f63 f27 1"/>
                <a:gd name="f76" fmla="*/ f64 f26 1"/>
                <a:gd name="f77" fmla="*/ f65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0" y="f71"/>
                </a:cxn>
                <a:cxn ang="f45">
                  <a:pos x="f72" y="f73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0" y="f71"/>
                </a:cxn>
              </a:cxnLst>
              <a:rect l="f66" t="f69" r="f67" b="f68"/>
              <a:pathLst>
                <a:path w="105" h="58">
                  <a:moveTo>
                    <a:pt x="f5" y="f7"/>
                  </a:moveTo>
                  <a:cubicBezTo>
                    <a:pt x="f8" y="f9"/>
                    <a:pt x="f10" y="f11"/>
                    <a:pt x="f7" y="f12"/>
                  </a:cubicBezTo>
                  <a:cubicBezTo>
                    <a:pt x="f13" y="f14"/>
                    <a:pt x="f15" y="f5"/>
                    <a:pt x="f16" y="f14"/>
                  </a:cubicBezTo>
                  <a:cubicBezTo>
                    <a:pt x="f17" y="f12"/>
                    <a:pt x="f18" y="f19"/>
                    <a:pt x="f6" y="f20"/>
                  </a:cubicBezTo>
                  <a:cubicBezTo>
                    <a:pt x="f21" y="f22"/>
                    <a:pt x="f23" y="f24"/>
                    <a:pt x="f5" y="f7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DFDC9C61-DC34-44D4-AD29-ED9E1BCE771A}"/>
                </a:ext>
              </a:extLst>
            </p:cNvPr>
            <p:cNvSpPr/>
            <p:nvPr/>
          </p:nvSpPr>
          <p:spPr>
            <a:xfrm>
              <a:off x="4073386" y="2227807"/>
              <a:ext cx="314068" cy="1731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4"/>
                <a:gd name="f7" fmla="val 58"/>
                <a:gd name="f8" fmla="val 77"/>
                <a:gd name="f9" fmla="val 9"/>
                <a:gd name="f10" fmla="val 60"/>
                <a:gd name="f11" fmla="val 29"/>
                <a:gd name="f12" fmla="val 46"/>
                <a:gd name="f13" fmla="val 53"/>
                <a:gd name="f14" fmla="val 44"/>
                <a:gd name="f15" fmla="val 57"/>
                <a:gd name="f16" fmla="val 42"/>
                <a:gd name="f17" fmla="val 37"/>
                <a:gd name="f18" fmla="val 56"/>
                <a:gd name="f19" fmla="val 25"/>
                <a:gd name="f20" fmla="val 52"/>
                <a:gd name="f21" fmla="val 13"/>
                <a:gd name="f22" fmla="val 48"/>
                <a:gd name="f23" fmla="val 31"/>
                <a:gd name="f24" fmla="val 18"/>
                <a:gd name="f25" fmla="val 65"/>
                <a:gd name="f26" fmla="val 4"/>
                <a:gd name="f27" fmla="+- 0 0 -90"/>
                <a:gd name="f28" fmla="*/ f3 1 104"/>
                <a:gd name="f29" fmla="*/ f4 1 58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104"/>
                <a:gd name="f38" fmla="*/ f34 1 58"/>
                <a:gd name="f39" fmla="*/ 104 f35 1"/>
                <a:gd name="f40" fmla="*/ 0 f34 1"/>
                <a:gd name="f41" fmla="*/ 46 f35 1"/>
                <a:gd name="f42" fmla="*/ 53 f34 1"/>
                <a:gd name="f43" fmla="*/ 37 f35 1"/>
                <a:gd name="f44" fmla="*/ 56 f34 1"/>
                <a:gd name="f45" fmla="*/ 0 f35 1"/>
                <a:gd name="f46" fmla="*/ 44 f34 1"/>
                <a:gd name="f47" fmla="+- f36 0 f1"/>
                <a:gd name="f48" fmla="*/ f39 1 104"/>
                <a:gd name="f49" fmla="*/ f40 1 58"/>
                <a:gd name="f50" fmla="*/ f41 1 104"/>
                <a:gd name="f51" fmla="*/ f42 1 58"/>
                <a:gd name="f52" fmla="*/ f43 1 104"/>
                <a:gd name="f53" fmla="*/ f44 1 58"/>
                <a:gd name="f54" fmla="*/ f45 1 104"/>
                <a:gd name="f55" fmla="*/ f46 1 58"/>
                <a:gd name="f56" fmla="*/ 0 1 f37"/>
                <a:gd name="f57" fmla="*/ f31 1 f37"/>
                <a:gd name="f58" fmla="*/ 0 1 f38"/>
                <a:gd name="f59" fmla="*/ f32 1 f38"/>
                <a:gd name="f60" fmla="*/ f48 1 f37"/>
                <a:gd name="f61" fmla="*/ f49 1 f38"/>
                <a:gd name="f62" fmla="*/ f50 1 f37"/>
                <a:gd name="f63" fmla="*/ f51 1 f38"/>
                <a:gd name="f64" fmla="*/ f52 1 f37"/>
                <a:gd name="f65" fmla="*/ f53 1 f38"/>
                <a:gd name="f66" fmla="*/ f54 1 f37"/>
                <a:gd name="f67" fmla="*/ f55 1 f38"/>
                <a:gd name="f68" fmla="*/ f56 f28 1"/>
                <a:gd name="f69" fmla="*/ f57 f28 1"/>
                <a:gd name="f70" fmla="*/ f59 f29 1"/>
                <a:gd name="f71" fmla="*/ f58 f29 1"/>
                <a:gd name="f72" fmla="*/ f60 f28 1"/>
                <a:gd name="f73" fmla="*/ f61 f29 1"/>
                <a:gd name="f74" fmla="*/ f62 f28 1"/>
                <a:gd name="f75" fmla="*/ f63 f29 1"/>
                <a:gd name="f76" fmla="*/ f64 f28 1"/>
                <a:gd name="f77" fmla="*/ f65 f29 1"/>
                <a:gd name="f78" fmla="*/ f66 f28 1"/>
                <a:gd name="f79" fmla="*/ f67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72" y="f73"/>
                </a:cxn>
                <a:cxn ang="f47">
                  <a:pos x="f74" y="f75"/>
                </a:cxn>
                <a:cxn ang="f47">
                  <a:pos x="f76" y="f77"/>
                </a:cxn>
                <a:cxn ang="f47">
                  <a:pos x="f78" y="f79"/>
                </a:cxn>
                <a:cxn ang="f47">
                  <a:pos x="f72" y="f73"/>
                </a:cxn>
              </a:cxnLst>
              <a:rect l="f68" t="f71" r="f69" b="f70"/>
              <a:pathLst>
                <a:path w="104" h="58">
                  <a:moveTo>
                    <a:pt x="f6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7"/>
                    <a:pt x="f17" y="f18"/>
                  </a:cubicBezTo>
                  <a:cubicBezTo>
                    <a:pt x="f19" y="f20"/>
                    <a:pt x="f21" y="f22"/>
                    <a:pt x="f5" y="f14"/>
                  </a:cubicBezTo>
                  <a:cubicBezTo>
                    <a:pt x="f23" y="f24"/>
                    <a:pt x="f25" y="f26"/>
                    <a:pt x="f6" y="f5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1719612C-A487-4F97-9889-6D04E38AE35F}"/>
                </a:ext>
              </a:extLst>
            </p:cNvPr>
            <p:cNvSpPr/>
            <p:nvPr/>
          </p:nvSpPr>
          <p:spPr>
            <a:xfrm>
              <a:off x="4501920" y="2219001"/>
              <a:ext cx="302328" cy="1790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1"/>
                <a:gd name="f7" fmla="val 60"/>
                <a:gd name="f8" fmla="val 47"/>
                <a:gd name="f9" fmla="val 87"/>
                <a:gd name="f10" fmla="val 52"/>
                <a:gd name="f11" fmla="val 74"/>
                <a:gd name="f12" fmla="val 56"/>
                <a:gd name="f13" fmla="val 61"/>
                <a:gd name="f14" fmla="val 57"/>
                <a:gd name="f15" fmla="val 58"/>
                <a:gd name="f16" fmla="val 42"/>
                <a:gd name="f17" fmla="val 38"/>
                <a:gd name="f18" fmla="val 28"/>
                <a:gd name="f19" fmla="val 24"/>
                <a:gd name="f20" fmla="val 18"/>
                <a:gd name="f21" fmla="val 16"/>
                <a:gd name="f22" fmla="val 12"/>
                <a:gd name="f23" fmla="val 7"/>
                <a:gd name="f24" fmla="val 8"/>
                <a:gd name="f25" fmla="val 4"/>
                <a:gd name="f26" fmla="val 20"/>
                <a:gd name="f27" fmla="val 80"/>
                <a:gd name="f28" fmla="val 25"/>
                <a:gd name="f29" fmla="+- 0 0 -90"/>
                <a:gd name="f30" fmla="*/ f3 1 101"/>
                <a:gd name="f31" fmla="*/ f4 1 60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101"/>
                <a:gd name="f40" fmla="*/ f36 1 60"/>
                <a:gd name="f41" fmla="*/ 101 f37 1"/>
                <a:gd name="f42" fmla="*/ 47 f36 1"/>
                <a:gd name="f43" fmla="*/ 61 f37 1"/>
                <a:gd name="f44" fmla="*/ 60 f36 1"/>
                <a:gd name="f45" fmla="*/ 56 f37 1"/>
                <a:gd name="f46" fmla="*/ 57 f36 1"/>
                <a:gd name="f47" fmla="*/ 24 f37 1"/>
                <a:gd name="f48" fmla="*/ 18 f36 1"/>
                <a:gd name="f49" fmla="*/ 0 f37 1"/>
                <a:gd name="f50" fmla="*/ 4 f36 1"/>
                <a:gd name="f51" fmla="+- f38 0 f1"/>
                <a:gd name="f52" fmla="*/ f41 1 101"/>
                <a:gd name="f53" fmla="*/ f42 1 60"/>
                <a:gd name="f54" fmla="*/ f43 1 101"/>
                <a:gd name="f55" fmla="*/ f44 1 60"/>
                <a:gd name="f56" fmla="*/ f45 1 101"/>
                <a:gd name="f57" fmla="*/ f46 1 60"/>
                <a:gd name="f58" fmla="*/ f47 1 101"/>
                <a:gd name="f59" fmla="*/ f48 1 60"/>
                <a:gd name="f60" fmla="*/ f49 1 101"/>
                <a:gd name="f61" fmla="*/ f50 1 60"/>
                <a:gd name="f62" fmla="*/ 0 1 f39"/>
                <a:gd name="f63" fmla="*/ f33 1 f39"/>
                <a:gd name="f64" fmla="*/ 0 1 f40"/>
                <a:gd name="f65" fmla="*/ f34 1 f40"/>
                <a:gd name="f66" fmla="*/ f52 1 f39"/>
                <a:gd name="f67" fmla="*/ f53 1 f40"/>
                <a:gd name="f68" fmla="*/ f54 1 f39"/>
                <a:gd name="f69" fmla="*/ f55 1 f40"/>
                <a:gd name="f70" fmla="*/ f56 1 f39"/>
                <a:gd name="f71" fmla="*/ f57 1 f40"/>
                <a:gd name="f72" fmla="*/ f58 1 f39"/>
                <a:gd name="f73" fmla="*/ f59 1 f40"/>
                <a:gd name="f74" fmla="*/ f60 1 f39"/>
                <a:gd name="f75" fmla="*/ f61 1 f40"/>
                <a:gd name="f76" fmla="*/ f62 f30 1"/>
                <a:gd name="f77" fmla="*/ f63 f30 1"/>
                <a:gd name="f78" fmla="*/ f65 f31 1"/>
                <a:gd name="f79" fmla="*/ f64 f31 1"/>
                <a:gd name="f80" fmla="*/ f66 f30 1"/>
                <a:gd name="f81" fmla="*/ f67 f31 1"/>
                <a:gd name="f82" fmla="*/ f68 f30 1"/>
                <a:gd name="f83" fmla="*/ f69 f31 1"/>
                <a:gd name="f84" fmla="*/ f70 f30 1"/>
                <a:gd name="f85" fmla="*/ f71 f31 1"/>
                <a:gd name="f86" fmla="*/ f72 f30 1"/>
                <a:gd name="f87" fmla="*/ f73 f31 1"/>
                <a:gd name="f88" fmla="*/ f74 f30 1"/>
                <a:gd name="f89" fmla="*/ f75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80" y="f81"/>
                </a:cxn>
                <a:cxn ang="f51">
                  <a:pos x="f82" y="f83"/>
                </a:cxn>
                <a:cxn ang="f51">
                  <a:pos x="f84" y="f85"/>
                </a:cxn>
                <a:cxn ang="f51">
                  <a:pos x="f86" y="f87"/>
                </a:cxn>
                <a:cxn ang="f51">
                  <a:pos x="f88" y="f89"/>
                </a:cxn>
                <a:cxn ang="f51">
                  <a:pos x="f80" y="f81"/>
                </a:cxn>
              </a:cxnLst>
              <a:rect l="f76" t="f79" r="f77" b="f78"/>
              <a:pathLst>
                <a:path w="101" h="60">
                  <a:moveTo>
                    <a:pt x="f6" y="f8"/>
                  </a:moveTo>
                  <a:cubicBezTo>
                    <a:pt x="f9" y="f10"/>
                    <a:pt x="f11" y="f12"/>
                    <a:pt x="f13" y="f7"/>
                  </a:cubicBezTo>
                  <a:cubicBezTo>
                    <a:pt x="f7" y="f7"/>
                    <a:pt x="f14" y="f15"/>
                    <a:pt x="f12" y="f14"/>
                  </a:cubicBezTo>
                  <a:cubicBezTo>
                    <a:pt x="f8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5" y="f25"/>
                  </a:cubicBezTo>
                  <a:cubicBezTo>
                    <a:pt x="f26" y="f5"/>
                    <a:pt x="f27" y="f28"/>
                    <a:pt x="f6" y="f8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77B223C4-D29E-4C2F-9CEA-6F8EDEE10B77}"/>
                </a:ext>
              </a:extLst>
            </p:cNvPr>
            <p:cNvSpPr/>
            <p:nvPr/>
          </p:nvSpPr>
          <p:spPr>
            <a:xfrm>
              <a:off x="4281778" y="3149458"/>
              <a:ext cx="120344" cy="1203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14"/>
                <a:gd name="f8" fmla="val 26"/>
                <a:gd name="f9" fmla="val 22"/>
                <a:gd name="f10" fmla="val 33"/>
                <a:gd name="f11" fmla="val 11"/>
                <a:gd name="f12" fmla="val 20"/>
                <a:gd name="f13" fmla="val 3"/>
                <a:gd name="f14" fmla="val 2"/>
                <a:gd name="f15" fmla="val 27"/>
                <a:gd name="f16" fmla="val 1"/>
                <a:gd name="f17" fmla="+- 0 0 -90"/>
                <a:gd name="f18" fmla="*/ f3 1 40"/>
                <a:gd name="f19" fmla="*/ f4 1 40"/>
                <a:gd name="f20" fmla="val f5"/>
                <a:gd name="f21" fmla="val f6"/>
                <a:gd name="f22" fmla="*/ f17 f0 1"/>
                <a:gd name="f23" fmla="+- f21 0 f20"/>
                <a:gd name="f24" fmla="*/ f22 1 f2"/>
                <a:gd name="f25" fmla="*/ f23 1 40"/>
                <a:gd name="f26" fmla="*/ 40 f23 1"/>
                <a:gd name="f27" fmla="*/ 0 f23 1"/>
                <a:gd name="f28" fmla="*/ 3 f23 1"/>
                <a:gd name="f29" fmla="+- f24 0 f1"/>
                <a:gd name="f30" fmla="*/ f26 1 40"/>
                <a:gd name="f31" fmla="*/ f27 1 40"/>
                <a:gd name="f32" fmla="*/ f28 1 40"/>
                <a:gd name="f33" fmla="*/ 0 1 f25"/>
                <a:gd name="f34" fmla="*/ f21 1 f25"/>
                <a:gd name="f35" fmla="*/ f30 1 f25"/>
                <a:gd name="f36" fmla="*/ f31 1 f25"/>
                <a:gd name="f37" fmla="*/ f32 1 f25"/>
                <a:gd name="f38" fmla="*/ f33 f18 1"/>
                <a:gd name="f39" fmla="*/ f34 f18 1"/>
                <a:gd name="f40" fmla="*/ f34 f19 1"/>
                <a:gd name="f41" fmla="*/ f33 f19 1"/>
                <a:gd name="f42" fmla="*/ f35 f18 1"/>
                <a:gd name="f43" fmla="*/ f36 f19 1"/>
                <a:gd name="f44" fmla="*/ f35 f19 1"/>
                <a:gd name="f45" fmla="*/ f36 f18 1"/>
                <a:gd name="f46" fmla="*/ f37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2" y="f43"/>
                </a:cxn>
                <a:cxn ang="f29">
                  <a:pos x="f42" y="f44"/>
                </a:cxn>
                <a:cxn ang="f29">
                  <a:pos x="f45" y="f46"/>
                </a:cxn>
                <a:cxn ang="f29">
                  <a:pos x="f42" y="f43"/>
                </a:cxn>
              </a:cxnLst>
              <a:rect l="f38" t="f41" r="f39" b="f40"/>
              <a:pathLst>
                <a:path w="40" h="40">
                  <a:moveTo>
                    <a:pt x="f6" y="f5"/>
                  </a:moveTo>
                  <a:cubicBezTo>
                    <a:pt x="f6" y="f7"/>
                    <a:pt x="f6" y="f8"/>
                    <a:pt x="f6" y="f6"/>
                  </a:cubicBezTo>
                  <a:cubicBezTo>
                    <a:pt x="f9" y="f10"/>
                    <a:pt x="f11" y="f12"/>
                    <a:pt x="f5" y="f13"/>
                  </a:cubicBezTo>
                  <a:cubicBezTo>
                    <a:pt x="f7" y="f14"/>
                    <a:pt x="f15" y="f16"/>
                    <a:pt x="f6" y="f5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879DFF33-EC38-4222-9254-86B885B6C367}"/>
                </a:ext>
              </a:extLst>
            </p:cNvPr>
            <p:cNvSpPr/>
            <p:nvPr/>
          </p:nvSpPr>
          <p:spPr>
            <a:xfrm>
              <a:off x="4478438" y="3149458"/>
              <a:ext cx="117408" cy="1203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40"/>
                <a:gd name="f8" fmla="val 3"/>
                <a:gd name="f9" fmla="val 29"/>
                <a:gd name="f10" fmla="val 20"/>
                <a:gd name="f11" fmla="val 18"/>
                <a:gd name="f12" fmla="val 33"/>
                <a:gd name="f13" fmla="val 27"/>
                <a:gd name="f14" fmla="val 14"/>
                <a:gd name="f15" fmla="val 13"/>
                <a:gd name="f16" fmla="val 1"/>
                <a:gd name="f17" fmla="val 25"/>
                <a:gd name="f18" fmla="val 2"/>
                <a:gd name="f19" fmla="+- 0 0 -90"/>
                <a:gd name="f20" fmla="*/ f3 1 39"/>
                <a:gd name="f21" fmla="*/ f4 1 40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39"/>
                <a:gd name="f30" fmla="*/ f26 1 40"/>
                <a:gd name="f31" fmla="*/ 39 f27 1"/>
                <a:gd name="f32" fmla="*/ 3 f26 1"/>
                <a:gd name="f33" fmla="*/ 0 f27 1"/>
                <a:gd name="f34" fmla="*/ 40 f26 1"/>
                <a:gd name="f35" fmla="*/ 0 f26 1"/>
                <a:gd name="f36" fmla="+- f28 0 f1"/>
                <a:gd name="f37" fmla="*/ f31 1 39"/>
                <a:gd name="f38" fmla="*/ f32 1 40"/>
                <a:gd name="f39" fmla="*/ f33 1 39"/>
                <a:gd name="f40" fmla="*/ f34 1 40"/>
                <a:gd name="f41" fmla="*/ f35 1 40"/>
                <a:gd name="f42" fmla="*/ 0 1 f29"/>
                <a:gd name="f43" fmla="*/ f23 1 f29"/>
                <a:gd name="f44" fmla="*/ 0 1 f30"/>
                <a:gd name="f45" fmla="*/ f24 1 f30"/>
                <a:gd name="f46" fmla="*/ f37 1 f29"/>
                <a:gd name="f47" fmla="*/ f38 1 f30"/>
                <a:gd name="f48" fmla="*/ f39 1 f29"/>
                <a:gd name="f49" fmla="*/ f40 1 f30"/>
                <a:gd name="f50" fmla="*/ f41 1 f30"/>
                <a:gd name="f51" fmla="*/ f42 f20 1"/>
                <a:gd name="f52" fmla="*/ f43 f20 1"/>
                <a:gd name="f53" fmla="*/ f45 f21 1"/>
                <a:gd name="f54" fmla="*/ f44 f21 1"/>
                <a:gd name="f55" fmla="*/ f46 f20 1"/>
                <a:gd name="f56" fmla="*/ f47 f21 1"/>
                <a:gd name="f57" fmla="*/ f48 f20 1"/>
                <a:gd name="f58" fmla="*/ f49 f21 1"/>
                <a:gd name="f59" fmla="*/ f50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5" y="f56"/>
                </a:cxn>
                <a:cxn ang="f36">
                  <a:pos x="f57" y="f58"/>
                </a:cxn>
                <a:cxn ang="f36">
                  <a:pos x="f57" y="f59"/>
                </a:cxn>
                <a:cxn ang="f36">
                  <a:pos x="f55" y="f56"/>
                </a:cxn>
              </a:cxnLst>
              <a:rect l="f51" t="f54" r="f52" b="f53"/>
              <a:pathLst>
                <a:path w="39" h="40">
                  <a:moveTo>
                    <a:pt x="f6" y="f8"/>
                  </a:moveTo>
                  <a:cubicBezTo>
                    <a:pt x="f9" y="f10"/>
                    <a:pt x="f11" y="f12"/>
                    <a:pt x="f5" y="f7"/>
                  </a:cubicBezTo>
                  <a:cubicBezTo>
                    <a:pt x="f5" y="f13"/>
                    <a:pt x="f5" y="f14"/>
                    <a:pt x="f5" y="f5"/>
                  </a:cubicBezTo>
                  <a:cubicBezTo>
                    <a:pt x="f15" y="f16"/>
                    <a:pt x="f17" y="f18"/>
                    <a:pt x="f6" y="f8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E9308BF9-CF24-4B38-A292-C47BA0294801}"/>
                </a:ext>
              </a:extLst>
            </p:cNvPr>
            <p:cNvSpPr/>
            <p:nvPr/>
          </p:nvSpPr>
          <p:spPr>
            <a:xfrm>
              <a:off x="4284722" y="2307058"/>
              <a:ext cx="117408" cy="1203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40"/>
                <a:gd name="f8" fmla="val 26"/>
                <a:gd name="f9" fmla="val 13"/>
                <a:gd name="f10" fmla="val 38"/>
                <a:gd name="f11" fmla="val 36"/>
                <a:gd name="f12" fmla="val 10"/>
                <a:gd name="f13" fmla="val 20"/>
                <a:gd name="f14" fmla="val 6"/>
                <a:gd name="f15" fmla="+- 0 0 -90"/>
                <a:gd name="f16" fmla="*/ f3 1 39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9"/>
                <a:gd name="f26" fmla="*/ f22 1 40"/>
                <a:gd name="f27" fmla="*/ 39 f23 1"/>
                <a:gd name="f28" fmla="*/ 40 f22 1"/>
                <a:gd name="f29" fmla="*/ 0 f23 1"/>
                <a:gd name="f30" fmla="*/ 36 f22 1"/>
                <a:gd name="f31" fmla="*/ 0 f22 1"/>
                <a:gd name="f32" fmla="+- f24 0 f1"/>
                <a:gd name="f33" fmla="*/ f27 1 39"/>
                <a:gd name="f34" fmla="*/ f28 1 40"/>
                <a:gd name="f35" fmla="*/ f29 1 39"/>
                <a:gd name="f36" fmla="*/ f30 1 40"/>
                <a:gd name="f37" fmla="*/ f31 1 40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5"/>
                <a:gd name="f45" fmla="*/ f36 1 f26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7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4"/>
                </a:cxn>
                <a:cxn ang="f32">
                  <a:pos x="f51" y="f55"/>
                </a:cxn>
                <a:cxn ang="f32">
                  <a:pos x="f51" y="f52"/>
                </a:cxn>
              </a:cxnLst>
              <a:rect l="f47" t="f50" r="f48" b="f49"/>
              <a:pathLst>
                <a:path w="39" h="40">
                  <a:moveTo>
                    <a:pt x="f6" y="f7"/>
                  </a:moveTo>
                  <a:cubicBezTo>
                    <a:pt x="f8" y="f6"/>
                    <a:pt x="f9" y="f10"/>
                    <a:pt x="f5" y="f11"/>
                  </a:cubicBezTo>
                  <a:cubicBezTo>
                    <a:pt x="f12" y="f13"/>
                    <a:pt x="f13" y="f14"/>
                    <a:pt x="f6" y="f5"/>
                  </a:cubicBezTo>
                  <a:cubicBezTo>
                    <a:pt x="f6" y="f9"/>
                    <a:pt x="f6" y="f8"/>
                    <a:pt x="f6" y="f7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584B24E2-5E72-410C-B3AC-9F832C38D730}"/>
                </a:ext>
              </a:extLst>
            </p:cNvPr>
            <p:cNvSpPr/>
            <p:nvPr/>
          </p:nvSpPr>
          <p:spPr>
            <a:xfrm>
              <a:off x="4478438" y="2307058"/>
              <a:ext cx="117408" cy="1203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40"/>
                <a:gd name="f8" fmla="val 18"/>
                <a:gd name="f9" fmla="val 6"/>
                <a:gd name="f10" fmla="val 29"/>
                <a:gd name="f11" fmla="val 20"/>
                <a:gd name="f12" fmla="val 36"/>
                <a:gd name="f13" fmla="val 25"/>
                <a:gd name="f14" fmla="val 38"/>
                <a:gd name="f15" fmla="val 13"/>
                <a:gd name="f16" fmla="val 26"/>
                <a:gd name="f17" fmla="+- 0 0 -90"/>
                <a:gd name="f18" fmla="*/ f3 1 39"/>
                <a:gd name="f19" fmla="*/ f4 1 40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39"/>
                <a:gd name="f28" fmla="*/ f24 1 40"/>
                <a:gd name="f29" fmla="*/ 0 f25 1"/>
                <a:gd name="f30" fmla="*/ 0 f24 1"/>
                <a:gd name="f31" fmla="*/ 39 f25 1"/>
                <a:gd name="f32" fmla="*/ 36 f24 1"/>
                <a:gd name="f33" fmla="*/ 40 f24 1"/>
                <a:gd name="f34" fmla="+- f26 0 f1"/>
                <a:gd name="f35" fmla="*/ f29 1 39"/>
                <a:gd name="f36" fmla="*/ f30 1 40"/>
                <a:gd name="f37" fmla="*/ f31 1 39"/>
                <a:gd name="f38" fmla="*/ f32 1 40"/>
                <a:gd name="f39" fmla="*/ f33 1 40"/>
                <a:gd name="f40" fmla="*/ 0 1 f27"/>
                <a:gd name="f41" fmla="*/ f21 1 f27"/>
                <a:gd name="f42" fmla="*/ 0 1 f28"/>
                <a:gd name="f43" fmla="*/ f22 1 f28"/>
                <a:gd name="f44" fmla="*/ f35 1 f27"/>
                <a:gd name="f45" fmla="*/ f36 1 f28"/>
                <a:gd name="f46" fmla="*/ f37 1 f27"/>
                <a:gd name="f47" fmla="*/ f38 1 f28"/>
                <a:gd name="f48" fmla="*/ f39 1 f28"/>
                <a:gd name="f49" fmla="*/ f40 f18 1"/>
                <a:gd name="f50" fmla="*/ f41 f18 1"/>
                <a:gd name="f51" fmla="*/ f43 f19 1"/>
                <a:gd name="f52" fmla="*/ f42 f19 1"/>
                <a:gd name="f53" fmla="*/ f44 f18 1"/>
                <a:gd name="f54" fmla="*/ f45 f19 1"/>
                <a:gd name="f55" fmla="*/ f46 f18 1"/>
                <a:gd name="f56" fmla="*/ f47 f19 1"/>
                <a:gd name="f57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3" y="f54"/>
                </a:cxn>
                <a:cxn ang="f34">
                  <a:pos x="f55" y="f56"/>
                </a:cxn>
                <a:cxn ang="f34">
                  <a:pos x="f53" y="f57"/>
                </a:cxn>
                <a:cxn ang="f34">
                  <a:pos x="f53" y="f54"/>
                </a:cxn>
              </a:cxnLst>
              <a:rect l="f49" t="f52" r="f50" b="f51"/>
              <a:pathLst>
                <a:path w="39" h="40">
                  <a:moveTo>
                    <a:pt x="f5" y="f5"/>
                  </a:moveTo>
                  <a:cubicBezTo>
                    <a:pt x="f8" y="f9"/>
                    <a:pt x="f10" y="f11"/>
                    <a:pt x="f6" y="f12"/>
                  </a:cubicBezTo>
                  <a:cubicBezTo>
                    <a:pt x="f13" y="f14"/>
                    <a:pt x="f15" y="f6"/>
                    <a:pt x="f5" y="f7"/>
                  </a:cubicBezTo>
                  <a:cubicBezTo>
                    <a:pt x="f5" y="f16"/>
                    <a:pt x="f5" y="f15"/>
                    <a:pt x="f5" y="f5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4" name="Grupo 76">
            <a:extLst>
              <a:ext uri="{FF2B5EF4-FFF2-40B4-BE49-F238E27FC236}">
                <a16:creationId xmlns:a16="http://schemas.microsoft.com/office/drawing/2014/main" id="{3F80DE74-918D-4645-BC29-33A41D3EFD59}"/>
              </a:ext>
            </a:extLst>
          </p:cNvPr>
          <p:cNvGrpSpPr/>
          <p:nvPr/>
        </p:nvGrpSpPr>
        <p:grpSpPr>
          <a:xfrm>
            <a:off x="7059798" y="1663183"/>
            <a:ext cx="1260473" cy="1187458"/>
            <a:chOff x="7059798" y="1663183"/>
            <a:chExt cx="1260473" cy="1187458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135A396B-E9C9-4690-93CA-BE9A8119BDC0}"/>
                </a:ext>
              </a:extLst>
            </p:cNvPr>
            <p:cNvSpPr/>
            <p:nvPr/>
          </p:nvSpPr>
          <p:spPr>
            <a:xfrm>
              <a:off x="7426509" y="2147376"/>
              <a:ext cx="887416" cy="7032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7"/>
                <a:gd name="f7" fmla="val 434"/>
                <a:gd name="f8" fmla="val 184"/>
                <a:gd name="f9" fmla="val 123"/>
                <a:gd name="f10" fmla="val 67"/>
                <a:gd name="f11" fmla="val 420"/>
                <a:gd name="f12" fmla="val 14"/>
                <a:gd name="f13" fmla="val 393"/>
                <a:gd name="f14" fmla="val 13"/>
                <a:gd name="f15" fmla="val 11"/>
                <a:gd name="f16" fmla="val 392"/>
                <a:gd name="f17" fmla="val 9"/>
                <a:gd name="f18" fmla="val 390"/>
                <a:gd name="f19" fmla="val 3"/>
                <a:gd name="f20" fmla="val 387"/>
                <a:gd name="f21" fmla="val 380"/>
                <a:gd name="f22" fmla="val 4"/>
                <a:gd name="f23" fmla="val 374"/>
                <a:gd name="f24" fmla="val 7"/>
                <a:gd name="f25" fmla="val 368"/>
                <a:gd name="f26" fmla="val 365"/>
                <a:gd name="f27" fmla="val 21"/>
                <a:gd name="f28" fmla="val 369"/>
                <a:gd name="f29" fmla="val 34"/>
                <a:gd name="f30" fmla="val 375"/>
                <a:gd name="f31" fmla="val 47"/>
                <a:gd name="f32" fmla="val 382"/>
                <a:gd name="f33" fmla="val 61"/>
                <a:gd name="f34" fmla="val 192"/>
                <a:gd name="f35" fmla="val 432"/>
                <a:gd name="f36" fmla="val 310"/>
                <a:gd name="f37" fmla="val 410"/>
                <a:gd name="f38" fmla="val 413"/>
                <a:gd name="f39" fmla="val 317"/>
                <a:gd name="f40" fmla="val 471"/>
                <a:gd name="f41" fmla="val 266"/>
                <a:gd name="f42" fmla="val 504"/>
                <a:gd name="f43" fmla="val 200"/>
                <a:gd name="f44" fmla="val 517"/>
                <a:gd name="f45" fmla="val 124"/>
                <a:gd name="f46" fmla="val 523"/>
                <a:gd name="f47" fmla="val 90"/>
                <a:gd name="f48" fmla="val 56"/>
                <a:gd name="f49" fmla="val 518"/>
                <a:gd name="f50" fmla="val 22"/>
                <a:gd name="f51" fmla="val 19"/>
                <a:gd name="f52" fmla="val 17"/>
                <a:gd name="f53" fmla="val 521"/>
                <a:gd name="f54" fmla="val 2"/>
                <a:gd name="f55" fmla="val 528"/>
                <a:gd name="f56" fmla="val 1"/>
                <a:gd name="f57" fmla="val 534"/>
                <a:gd name="f58" fmla="val 540"/>
                <a:gd name="f59" fmla="val 541"/>
                <a:gd name="f60" fmla="val 543"/>
                <a:gd name="f61" fmla="val 27"/>
                <a:gd name="f62" fmla="val 546"/>
                <a:gd name="f63" fmla="val 42"/>
                <a:gd name="f64" fmla="val 58"/>
                <a:gd name="f65" fmla="val 195"/>
                <a:gd name="f66" fmla="val 490"/>
                <a:gd name="f67" fmla="val 301"/>
                <a:gd name="f68" fmla="val 377"/>
                <a:gd name="f69" fmla="val 318"/>
                <a:gd name="f70" fmla="val 416"/>
                <a:gd name="f71" fmla="val 252"/>
                <a:gd name="f72" fmla="+- 0 0 -90"/>
                <a:gd name="f73" fmla="*/ f3 1 547"/>
                <a:gd name="f74" fmla="*/ f4 1 434"/>
                <a:gd name="f75" fmla="val f5"/>
                <a:gd name="f76" fmla="val f6"/>
                <a:gd name="f77" fmla="val f7"/>
                <a:gd name="f78" fmla="*/ f72 f0 1"/>
                <a:gd name="f79" fmla="+- f77 0 f75"/>
                <a:gd name="f80" fmla="+- f76 0 f75"/>
                <a:gd name="f81" fmla="*/ f78 1 f2"/>
                <a:gd name="f82" fmla="*/ f80 1 547"/>
                <a:gd name="f83" fmla="*/ f79 1 434"/>
                <a:gd name="f84" fmla="*/ 184 f80 1"/>
                <a:gd name="f85" fmla="*/ 434 f79 1"/>
                <a:gd name="f86" fmla="*/ 14 f80 1"/>
                <a:gd name="f87" fmla="*/ 393 f79 1"/>
                <a:gd name="f88" fmla="*/ 9 f80 1"/>
                <a:gd name="f89" fmla="*/ 390 f79 1"/>
                <a:gd name="f90" fmla="*/ 4 f80 1"/>
                <a:gd name="f91" fmla="*/ 374 f79 1"/>
                <a:gd name="f92" fmla="*/ 21 f80 1"/>
                <a:gd name="f93" fmla="*/ 369 f79 1"/>
                <a:gd name="f94" fmla="*/ 61 f80 1"/>
                <a:gd name="f95" fmla="*/ 387 f79 1"/>
                <a:gd name="f96" fmla="*/ 413 f80 1"/>
                <a:gd name="f97" fmla="*/ 317 f79 1"/>
                <a:gd name="f98" fmla="*/ 517 f80 1"/>
                <a:gd name="f99" fmla="*/ 124 f79 1"/>
                <a:gd name="f100" fmla="*/ 518 f80 1"/>
                <a:gd name="f101" fmla="*/ 22 f79 1"/>
                <a:gd name="f102" fmla="*/ 14 f79 1"/>
                <a:gd name="f103" fmla="*/ 528 f80 1"/>
                <a:gd name="f104" fmla="*/ 1 f79 1"/>
                <a:gd name="f105" fmla="*/ 541 f80 1"/>
                <a:gd name="f106" fmla="*/ 11 f79 1"/>
                <a:gd name="f107" fmla="*/ 546 f80 1"/>
                <a:gd name="f108" fmla="*/ 58 f79 1"/>
                <a:gd name="f109" fmla="*/ 377 f80 1"/>
                <a:gd name="f110" fmla="*/ 377 f79 1"/>
                <a:gd name="f111" fmla="+- f81 0 f1"/>
                <a:gd name="f112" fmla="*/ f84 1 547"/>
                <a:gd name="f113" fmla="*/ f85 1 434"/>
                <a:gd name="f114" fmla="*/ f86 1 547"/>
                <a:gd name="f115" fmla="*/ f87 1 434"/>
                <a:gd name="f116" fmla="*/ f88 1 547"/>
                <a:gd name="f117" fmla="*/ f89 1 434"/>
                <a:gd name="f118" fmla="*/ f90 1 547"/>
                <a:gd name="f119" fmla="*/ f91 1 434"/>
                <a:gd name="f120" fmla="*/ f92 1 547"/>
                <a:gd name="f121" fmla="*/ f93 1 434"/>
                <a:gd name="f122" fmla="*/ f94 1 547"/>
                <a:gd name="f123" fmla="*/ f95 1 434"/>
                <a:gd name="f124" fmla="*/ f96 1 547"/>
                <a:gd name="f125" fmla="*/ f97 1 434"/>
                <a:gd name="f126" fmla="*/ f98 1 547"/>
                <a:gd name="f127" fmla="*/ f99 1 434"/>
                <a:gd name="f128" fmla="*/ f100 1 547"/>
                <a:gd name="f129" fmla="*/ f101 1 434"/>
                <a:gd name="f130" fmla="*/ f102 1 434"/>
                <a:gd name="f131" fmla="*/ f103 1 547"/>
                <a:gd name="f132" fmla="*/ f104 1 434"/>
                <a:gd name="f133" fmla="*/ f105 1 547"/>
                <a:gd name="f134" fmla="*/ f106 1 434"/>
                <a:gd name="f135" fmla="*/ f107 1 547"/>
                <a:gd name="f136" fmla="*/ f108 1 434"/>
                <a:gd name="f137" fmla="*/ f109 1 547"/>
                <a:gd name="f138" fmla="*/ f110 1 434"/>
                <a:gd name="f139" fmla="*/ 0 1 f82"/>
                <a:gd name="f140" fmla="*/ f76 1 f82"/>
                <a:gd name="f141" fmla="*/ 0 1 f83"/>
                <a:gd name="f142" fmla="*/ f77 1 f83"/>
                <a:gd name="f143" fmla="*/ f112 1 f82"/>
                <a:gd name="f144" fmla="*/ f113 1 f83"/>
                <a:gd name="f145" fmla="*/ f114 1 f82"/>
                <a:gd name="f146" fmla="*/ f115 1 f83"/>
                <a:gd name="f147" fmla="*/ f116 1 f82"/>
                <a:gd name="f148" fmla="*/ f117 1 f83"/>
                <a:gd name="f149" fmla="*/ f118 1 f82"/>
                <a:gd name="f150" fmla="*/ f119 1 f83"/>
                <a:gd name="f151" fmla="*/ f120 1 f82"/>
                <a:gd name="f152" fmla="*/ f121 1 f83"/>
                <a:gd name="f153" fmla="*/ f122 1 f82"/>
                <a:gd name="f154" fmla="*/ f123 1 f83"/>
                <a:gd name="f155" fmla="*/ f124 1 f82"/>
                <a:gd name="f156" fmla="*/ f125 1 f83"/>
                <a:gd name="f157" fmla="*/ f126 1 f82"/>
                <a:gd name="f158" fmla="*/ f127 1 f83"/>
                <a:gd name="f159" fmla="*/ f128 1 f82"/>
                <a:gd name="f160" fmla="*/ f129 1 f83"/>
                <a:gd name="f161" fmla="*/ f130 1 f83"/>
                <a:gd name="f162" fmla="*/ f131 1 f82"/>
                <a:gd name="f163" fmla="*/ f132 1 f83"/>
                <a:gd name="f164" fmla="*/ f133 1 f82"/>
                <a:gd name="f165" fmla="*/ f134 1 f83"/>
                <a:gd name="f166" fmla="*/ f135 1 f82"/>
                <a:gd name="f167" fmla="*/ f136 1 f83"/>
                <a:gd name="f168" fmla="*/ f137 1 f82"/>
                <a:gd name="f169" fmla="*/ f138 1 f83"/>
                <a:gd name="f170" fmla="*/ f139 f73 1"/>
                <a:gd name="f171" fmla="*/ f140 f73 1"/>
                <a:gd name="f172" fmla="*/ f142 f74 1"/>
                <a:gd name="f173" fmla="*/ f141 f74 1"/>
                <a:gd name="f174" fmla="*/ f143 f73 1"/>
                <a:gd name="f175" fmla="*/ f144 f74 1"/>
                <a:gd name="f176" fmla="*/ f145 f73 1"/>
                <a:gd name="f177" fmla="*/ f146 f74 1"/>
                <a:gd name="f178" fmla="*/ f147 f73 1"/>
                <a:gd name="f179" fmla="*/ f148 f74 1"/>
                <a:gd name="f180" fmla="*/ f149 f73 1"/>
                <a:gd name="f181" fmla="*/ f150 f74 1"/>
                <a:gd name="f182" fmla="*/ f151 f73 1"/>
                <a:gd name="f183" fmla="*/ f152 f74 1"/>
                <a:gd name="f184" fmla="*/ f153 f73 1"/>
                <a:gd name="f185" fmla="*/ f154 f74 1"/>
                <a:gd name="f186" fmla="*/ f155 f73 1"/>
                <a:gd name="f187" fmla="*/ f156 f74 1"/>
                <a:gd name="f188" fmla="*/ f157 f73 1"/>
                <a:gd name="f189" fmla="*/ f158 f74 1"/>
                <a:gd name="f190" fmla="*/ f159 f73 1"/>
                <a:gd name="f191" fmla="*/ f160 f74 1"/>
                <a:gd name="f192" fmla="*/ f161 f74 1"/>
                <a:gd name="f193" fmla="*/ f162 f73 1"/>
                <a:gd name="f194" fmla="*/ f163 f74 1"/>
                <a:gd name="f195" fmla="*/ f164 f73 1"/>
                <a:gd name="f196" fmla="*/ f165 f74 1"/>
                <a:gd name="f197" fmla="*/ f166 f73 1"/>
                <a:gd name="f198" fmla="*/ f167 f74 1"/>
                <a:gd name="f199" fmla="*/ f168 f73 1"/>
                <a:gd name="f200" fmla="*/ f169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1">
                  <a:pos x="f174" y="f175"/>
                </a:cxn>
                <a:cxn ang="f111">
                  <a:pos x="f176" y="f177"/>
                </a:cxn>
                <a:cxn ang="f111">
                  <a:pos x="f178" y="f179"/>
                </a:cxn>
                <a:cxn ang="f111">
                  <a:pos x="f180" y="f181"/>
                </a:cxn>
                <a:cxn ang="f111">
                  <a:pos x="f182" y="f183"/>
                </a:cxn>
                <a:cxn ang="f111">
                  <a:pos x="f184" y="f185"/>
                </a:cxn>
                <a:cxn ang="f111">
                  <a:pos x="f186" y="f187"/>
                </a:cxn>
                <a:cxn ang="f111">
                  <a:pos x="f188" y="f189"/>
                </a:cxn>
                <a:cxn ang="f111">
                  <a:pos x="f190" y="f191"/>
                </a:cxn>
                <a:cxn ang="f111">
                  <a:pos x="f188" y="f192"/>
                </a:cxn>
                <a:cxn ang="f111">
                  <a:pos x="f193" y="f194"/>
                </a:cxn>
                <a:cxn ang="f111">
                  <a:pos x="f195" y="f196"/>
                </a:cxn>
                <a:cxn ang="f111">
                  <a:pos x="f197" y="f198"/>
                </a:cxn>
                <a:cxn ang="f111">
                  <a:pos x="f199" y="f200"/>
                </a:cxn>
                <a:cxn ang="f111">
                  <a:pos x="f174" y="f175"/>
                </a:cxn>
              </a:cxnLst>
              <a:rect l="f170" t="f173" r="f171" b="f172"/>
              <a:pathLst>
                <a:path w="547" h="434">
                  <a:moveTo>
                    <a:pt x="f8" y="f7"/>
                  </a:moveTo>
                  <a:cubicBezTo>
                    <a:pt x="f9" y="f7"/>
                    <a:pt x="f10" y="f11"/>
                    <a:pt x="f12" y="f13"/>
                  </a:cubicBezTo>
                  <a:cubicBezTo>
                    <a:pt x="f14" y="f13"/>
                    <a:pt x="f15" y="f16"/>
                    <a:pt x="f17" y="f18"/>
                  </a:cubicBezTo>
                  <a:cubicBezTo>
                    <a:pt x="f19" y="f20"/>
                    <a:pt x="f5" y="f21"/>
                    <a:pt x="f22" y="f23"/>
                  </a:cubicBezTo>
                  <a:cubicBezTo>
                    <a:pt x="f24" y="f25"/>
                    <a:pt x="f12" y="f26"/>
                    <a:pt x="f27" y="f28"/>
                  </a:cubicBezTo>
                  <a:cubicBezTo>
                    <a:pt x="f29" y="f30"/>
                    <a:pt x="f31" y="f32"/>
                    <a:pt x="f33" y="f20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6" y="f48"/>
                    <a:pt x="f49" y="f50"/>
                  </a:cubicBezTo>
                  <a:cubicBezTo>
                    <a:pt x="f44" y="f51"/>
                    <a:pt x="f44" y="f52"/>
                    <a:pt x="f44" y="f12"/>
                  </a:cubicBezTo>
                  <a:cubicBezTo>
                    <a:pt x="f44" y="f24"/>
                    <a:pt x="f53" y="f54"/>
                    <a:pt x="f55" y="f56"/>
                  </a:cubicBezTo>
                  <a:cubicBezTo>
                    <a:pt x="f57" y="f5"/>
                    <a:pt x="f58" y="f22"/>
                    <a:pt x="f59" y="f15"/>
                  </a:cubicBezTo>
                  <a:cubicBezTo>
                    <a:pt x="f60" y="f61"/>
                    <a:pt x="f62" y="f63"/>
                    <a:pt x="f62" y="f64"/>
                  </a:cubicBezTo>
                  <a:cubicBezTo>
                    <a:pt x="f6" y="f65"/>
                    <a:pt x="f66" y="f67"/>
                    <a:pt x="f68" y="f68"/>
                  </a:cubicBezTo>
                  <a:cubicBezTo>
                    <a:pt x="f69" y="f70"/>
                    <a:pt x="f71" y="f7"/>
                    <a:pt x="f8" y="f7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800DD973-D3D9-402F-A04D-ED829E02C797}"/>
                </a:ext>
              </a:extLst>
            </p:cNvPr>
            <p:cNvSpPr/>
            <p:nvPr/>
          </p:nvSpPr>
          <p:spPr>
            <a:xfrm>
              <a:off x="7059798" y="1663183"/>
              <a:ext cx="830266" cy="7810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2"/>
                <a:gd name="f7" fmla="val 481"/>
                <a:gd name="f8" fmla="val 67"/>
                <a:gd name="f9" fmla="val 368"/>
                <a:gd name="f10" fmla="val 68"/>
                <a:gd name="f11" fmla="val 399"/>
                <a:gd name="f12" fmla="val 73"/>
                <a:gd name="f13" fmla="val 430"/>
                <a:gd name="f14" fmla="val 81"/>
                <a:gd name="f15" fmla="val 461"/>
                <a:gd name="f16" fmla="val 84"/>
                <a:gd name="f17" fmla="val 470"/>
                <a:gd name="f18" fmla="val 476"/>
                <a:gd name="f19" fmla="val 478"/>
                <a:gd name="f20" fmla="val 66"/>
                <a:gd name="f21" fmla="val 60"/>
                <a:gd name="f22" fmla="val 57"/>
                <a:gd name="f23" fmla="val 467"/>
                <a:gd name="f24" fmla="val 263"/>
                <a:gd name="f25" fmla="val 128"/>
                <a:gd name="f26" fmla="val 53"/>
                <a:gd name="f27" fmla="val 336"/>
                <a:gd name="f28" fmla="val 11"/>
                <a:gd name="f29" fmla="val 391"/>
                <a:gd name="f30" fmla="val 445"/>
                <a:gd name="f31" fmla="val 1"/>
                <a:gd name="f32" fmla="val 499"/>
                <a:gd name="f33" fmla="val 15"/>
                <a:gd name="f34" fmla="val 505"/>
                <a:gd name="f35" fmla="val 17"/>
                <a:gd name="f36" fmla="val 510"/>
                <a:gd name="f37" fmla="val 20"/>
                <a:gd name="f38" fmla="val 511"/>
                <a:gd name="f39" fmla="val 26"/>
                <a:gd name="f40" fmla="val 36"/>
                <a:gd name="f41" fmla="val 42"/>
                <a:gd name="f42" fmla="val 494"/>
                <a:gd name="f43" fmla="val 40"/>
                <a:gd name="f44" fmla="val 474"/>
                <a:gd name="f45" fmla="val 453"/>
                <a:gd name="f46" fmla="val 31"/>
                <a:gd name="f47" fmla="val 433"/>
                <a:gd name="f48" fmla="val 30"/>
                <a:gd name="f49" fmla="val 335"/>
                <a:gd name="f50" fmla="val 23"/>
                <a:gd name="f51" fmla="val 249"/>
                <a:gd name="f52" fmla="val 177"/>
                <a:gd name="f53" fmla="val 120"/>
                <a:gd name="f54" fmla="val 172"/>
                <a:gd name="f55" fmla="val 85"/>
                <a:gd name="f56" fmla="val 237"/>
                <a:gd name="f57" fmla="val 313"/>
                <a:gd name="f58" fmla="val 70"/>
                <a:gd name="f59" fmla="val 331"/>
                <a:gd name="f60" fmla="val 69"/>
                <a:gd name="f61" fmla="val 349"/>
                <a:gd name="f62" fmla="+- 0 0 -90"/>
                <a:gd name="f63" fmla="*/ f3 1 512"/>
                <a:gd name="f64" fmla="*/ f4 1 481"/>
                <a:gd name="f65" fmla="val f5"/>
                <a:gd name="f66" fmla="val f6"/>
                <a:gd name="f67" fmla="val f7"/>
                <a:gd name="f68" fmla="*/ f62 f0 1"/>
                <a:gd name="f69" fmla="+- f67 0 f65"/>
                <a:gd name="f70" fmla="+- f66 0 f65"/>
                <a:gd name="f71" fmla="*/ f68 1 f2"/>
                <a:gd name="f72" fmla="*/ f70 1 512"/>
                <a:gd name="f73" fmla="*/ f69 1 481"/>
                <a:gd name="f74" fmla="*/ 67 f70 1"/>
                <a:gd name="f75" fmla="*/ 368 f69 1"/>
                <a:gd name="f76" fmla="*/ 81 f70 1"/>
                <a:gd name="f77" fmla="*/ 461 f69 1"/>
                <a:gd name="f78" fmla="*/ 73 f70 1"/>
                <a:gd name="f79" fmla="*/ 478 f69 1"/>
                <a:gd name="f80" fmla="*/ 57 f70 1"/>
                <a:gd name="f81" fmla="*/ 467 f69 1"/>
                <a:gd name="f82" fmla="*/ 336 f70 1"/>
                <a:gd name="f83" fmla="*/ 11 f69 1"/>
                <a:gd name="f84" fmla="*/ 499 f70 1"/>
                <a:gd name="f85" fmla="*/ 15 f69 1"/>
                <a:gd name="f86" fmla="*/ 511 f70 1"/>
                <a:gd name="f87" fmla="*/ 26 f69 1"/>
                <a:gd name="f88" fmla="*/ 494 f70 1"/>
                <a:gd name="f89" fmla="*/ 40 f69 1"/>
                <a:gd name="f90" fmla="*/ 433 f70 1"/>
                <a:gd name="f91" fmla="*/ 30 f69 1"/>
                <a:gd name="f92" fmla="*/ 177 f70 1"/>
                <a:gd name="f93" fmla="*/ 120 f69 1"/>
                <a:gd name="f94" fmla="*/ 313 f69 1"/>
                <a:gd name="f95" fmla="+- f71 0 f1"/>
                <a:gd name="f96" fmla="*/ f74 1 512"/>
                <a:gd name="f97" fmla="*/ f75 1 481"/>
                <a:gd name="f98" fmla="*/ f76 1 512"/>
                <a:gd name="f99" fmla="*/ f77 1 481"/>
                <a:gd name="f100" fmla="*/ f78 1 512"/>
                <a:gd name="f101" fmla="*/ f79 1 481"/>
                <a:gd name="f102" fmla="*/ f80 1 512"/>
                <a:gd name="f103" fmla="*/ f81 1 481"/>
                <a:gd name="f104" fmla="*/ f82 1 512"/>
                <a:gd name="f105" fmla="*/ f83 1 481"/>
                <a:gd name="f106" fmla="*/ f84 1 512"/>
                <a:gd name="f107" fmla="*/ f85 1 481"/>
                <a:gd name="f108" fmla="*/ f86 1 512"/>
                <a:gd name="f109" fmla="*/ f87 1 481"/>
                <a:gd name="f110" fmla="*/ f88 1 512"/>
                <a:gd name="f111" fmla="*/ f89 1 481"/>
                <a:gd name="f112" fmla="*/ f90 1 512"/>
                <a:gd name="f113" fmla="*/ f91 1 481"/>
                <a:gd name="f114" fmla="*/ f92 1 512"/>
                <a:gd name="f115" fmla="*/ f93 1 481"/>
                <a:gd name="f116" fmla="*/ f94 1 481"/>
                <a:gd name="f117" fmla="*/ 0 1 f72"/>
                <a:gd name="f118" fmla="*/ f66 1 f72"/>
                <a:gd name="f119" fmla="*/ 0 1 f73"/>
                <a:gd name="f120" fmla="*/ f67 1 f73"/>
                <a:gd name="f121" fmla="*/ f96 1 f72"/>
                <a:gd name="f122" fmla="*/ f97 1 f73"/>
                <a:gd name="f123" fmla="*/ f98 1 f72"/>
                <a:gd name="f124" fmla="*/ f99 1 f73"/>
                <a:gd name="f125" fmla="*/ f100 1 f72"/>
                <a:gd name="f126" fmla="*/ f101 1 f73"/>
                <a:gd name="f127" fmla="*/ f102 1 f72"/>
                <a:gd name="f128" fmla="*/ f103 1 f73"/>
                <a:gd name="f129" fmla="*/ f104 1 f72"/>
                <a:gd name="f130" fmla="*/ f105 1 f73"/>
                <a:gd name="f131" fmla="*/ f106 1 f72"/>
                <a:gd name="f132" fmla="*/ f107 1 f73"/>
                <a:gd name="f133" fmla="*/ f108 1 f72"/>
                <a:gd name="f134" fmla="*/ f109 1 f73"/>
                <a:gd name="f135" fmla="*/ f110 1 f72"/>
                <a:gd name="f136" fmla="*/ f111 1 f73"/>
                <a:gd name="f137" fmla="*/ f112 1 f72"/>
                <a:gd name="f138" fmla="*/ f113 1 f73"/>
                <a:gd name="f139" fmla="*/ f114 1 f72"/>
                <a:gd name="f140" fmla="*/ f115 1 f73"/>
                <a:gd name="f141" fmla="*/ f116 1 f73"/>
                <a:gd name="f142" fmla="*/ f117 f63 1"/>
                <a:gd name="f143" fmla="*/ f118 f63 1"/>
                <a:gd name="f144" fmla="*/ f120 f64 1"/>
                <a:gd name="f145" fmla="*/ f119 f64 1"/>
                <a:gd name="f146" fmla="*/ f121 f63 1"/>
                <a:gd name="f147" fmla="*/ f122 f64 1"/>
                <a:gd name="f148" fmla="*/ f123 f63 1"/>
                <a:gd name="f149" fmla="*/ f124 f64 1"/>
                <a:gd name="f150" fmla="*/ f125 f63 1"/>
                <a:gd name="f151" fmla="*/ f126 f64 1"/>
                <a:gd name="f152" fmla="*/ f127 f63 1"/>
                <a:gd name="f153" fmla="*/ f128 f64 1"/>
                <a:gd name="f154" fmla="*/ f129 f63 1"/>
                <a:gd name="f155" fmla="*/ f130 f64 1"/>
                <a:gd name="f156" fmla="*/ f131 f63 1"/>
                <a:gd name="f157" fmla="*/ f132 f64 1"/>
                <a:gd name="f158" fmla="*/ f133 f63 1"/>
                <a:gd name="f159" fmla="*/ f134 f64 1"/>
                <a:gd name="f160" fmla="*/ f135 f63 1"/>
                <a:gd name="f161" fmla="*/ f136 f64 1"/>
                <a:gd name="f162" fmla="*/ f137 f63 1"/>
                <a:gd name="f163" fmla="*/ f138 f64 1"/>
                <a:gd name="f164" fmla="*/ f139 f63 1"/>
                <a:gd name="f165" fmla="*/ f140 f64 1"/>
                <a:gd name="f166" fmla="*/ f14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5">
                  <a:pos x="f146" y="f147"/>
                </a:cxn>
                <a:cxn ang="f95">
                  <a:pos x="f148" y="f149"/>
                </a:cxn>
                <a:cxn ang="f95">
                  <a:pos x="f150" y="f151"/>
                </a:cxn>
                <a:cxn ang="f95">
                  <a:pos x="f152" y="f153"/>
                </a:cxn>
                <a:cxn ang="f95">
                  <a:pos x="f154" y="f155"/>
                </a:cxn>
                <a:cxn ang="f95">
                  <a:pos x="f156" y="f157"/>
                </a:cxn>
                <a:cxn ang="f95">
                  <a:pos x="f158" y="f159"/>
                </a:cxn>
                <a:cxn ang="f95">
                  <a:pos x="f160" y="f161"/>
                </a:cxn>
                <a:cxn ang="f95">
                  <a:pos x="f162" y="f163"/>
                </a:cxn>
                <a:cxn ang="f95">
                  <a:pos x="f164" y="f165"/>
                </a:cxn>
                <a:cxn ang="f95">
                  <a:pos x="f150" y="f166"/>
                </a:cxn>
                <a:cxn ang="f95">
                  <a:pos x="f146" y="f147"/>
                </a:cxn>
              </a:cxnLst>
              <a:rect l="f142" t="f145" r="f143" b="f144"/>
              <a:pathLst>
                <a:path w="512" h="48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4" y="f18"/>
                    <a:pt x="f12" y="f19"/>
                  </a:cubicBezTo>
                  <a:cubicBezTo>
                    <a:pt x="f20" y="f7"/>
                    <a:pt x="f21" y="f18"/>
                    <a:pt x="f22" y="f23"/>
                  </a:cubicBezTo>
                  <a:cubicBezTo>
                    <a:pt x="f5" y="f24"/>
                    <a:pt x="f25" y="f26"/>
                    <a:pt x="f27" y="f28"/>
                  </a:cubicBezTo>
                  <a:cubicBezTo>
                    <a:pt x="f29" y="f5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6" y="f40"/>
                    <a:pt x="f34" y="f41"/>
                    <a:pt x="f42" y="f43"/>
                  </a:cubicBezTo>
                  <a:cubicBezTo>
                    <a:pt x="f44" y="f40"/>
                    <a:pt x="f45" y="f46"/>
                    <a:pt x="f47" y="f48"/>
                  </a:cubicBezTo>
                  <a:cubicBezTo>
                    <a:pt x="f49" y="f50"/>
                    <a:pt x="f51" y="f26"/>
                    <a:pt x="f52" y="f53"/>
                  </a:cubicBezTo>
                  <a:cubicBezTo>
                    <a:pt x="f53" y="f54"/>
                    <a:pt x="f55" y="f56"/>
                    <a:pt x="f12" y="f57"/>
                  </a:cubicBezTo>
                  <a:cubicBezTo>
                    <a:pt x="f58" y="f59"/>
                    <a:pt x="f60" y="f61"/>
                    <a:pt x="f8" y="f9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2EDD9D00-4F5C-4F0C-8FA4-A6614F25EC87}"/>
                </a:ext>
              </a:extLst>
            </p:cNvPr>
            <p:cNvSpPr/>
            <p:nvPr/>
          </p:nvSpPr>
          <p:spPr>
            <a:xfrm>
              <a:off x="7147105" y="2514087"/>
              <a:ext cx="341308" cy="3174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0"/>
                <a:gd name="f7" fmla="val 195"/>
                <a:gd name="f8" fmla="val 102"/>
                <a:gd name="f9" fmla="val 81"/>
                <a:gd name="f10" fmla="val 113"/>
                <a:gd name="f11" fmla="val 23"/>
                <a:gd name="f12" fmla="val 160"/>
                <a:gd name="f13" fmla="val 1"/>
                <a:gd name="f14" fmla="val 202"/>
                <a:gd name="f15" fmla="val 7"/>
                <a:gd name="f16" fmla="val 61"/>
                <a:gd name="f17" fmla="val 171"/>
                <a:gd name="f18" fmla="val 109"/>
                <a:gd name="f19" fmla="val 115"/>
                <a:gd name="f20" fmla="val 107"/>
                <a:gd name="f21" fmla="val 110"/>
                <a:gd name="f22" fmla="val 112"/>
                <a:gd name="f23" fmla="val 114"/>
                <a:gd name="f24" fmla="val 136"/>
                <a:gd name="f25" fmla="val 158"/>
                <a:gd name="f26" fmla="val 179"/>
                <a:gd name="f27" fmla="val 189"/>
                <a:gd name="f28" fmla="val 194"/>
                <a:gd name="f29" fmla="val 95"/>
                <a:gd name="f30" fmla="val 90"/>
                <a:gd name="f31" fmla="val 60"/>
                <a:gd name="f32" fmla="val 35"/>
                <a:gd name="f33" fmla="val 96"/>
                <a:gd name="f34" fmla="val 17"/>
                <a:gd name="f35" fmla="val 72"/>
                <a:gd name="f36" fmla="val 3"/>
                <a:gd name="f37" fmla="val 52"/>
                <a:gd name="f38" fmla="val 30"/>
                <a:gd name="f39" fmla="val 2"/>
                <a:gd name="f40" fmla="val 50"/>
                <a:gd name="f41" fmla="val 94"/>
                <a:gd name="f42" fmla="val 28"/>
                <a:gd name="f43" fmla="+- 0 0 -90"/>
                <a:gd name="f44" fmla="*/ f3 1 210"/>
                <a:gd name="f45" fmla="*/ f4 1 195"/>
                <a:gd name="f46" fmla="val f5"/>
                <a:gd name="f47" fmla="val f6"/>
                <a:gd name="f48" fmla="val f7"/>
                <a:gd name="f49" fmla="*/ f43 f0 1"/>
                <a:gd name="f50" fmla="+- f48 0 f46"/>
                <a:gd name="f51" fmla="+- f47 0 f46"/>
                <a:gd name="f52" fmla="*/ f49 1 f2"/>
                <a:gd name="f53" fmla="*/ f51 1 210"/>
                <a:gd name="f54" fmla="*/ f50 1 195"/>
                <a:gd name="f55" fmla="*/ 102 f51 1"/>
                <a:gd name="f56" fmla="*/ 81 f50 1"/>
                <a:gd name="f57" fmla="*/ 202 f51 1"/>
                <a:gd name="f58" fmla="*/ 7 f50 1"/>
                <a:gd name="f59" fmla="*/ 115 f51 1"/>
                <a:gd name="f60" fmla="*/ 107 f50 1"/>
                <a:gd name="f61" fmla="*/ 114 f50 1"/>
                <a:gd name="f62" fmla="*/ 179 f50 1"/>
                <a:gd name="f63" fmla="*/ 194 f50 1"/>
                <a:gd name="f64" fmla="*/ 90 f51 1"/>
                <a:gd name="f65" fmla="*/ 115 f50 1"/>
                <a:gd name="f66" fmla="*/ 17 f51 1"/>
                <a:gd name="f67" fmla="*/ 72 f50 1"/>
                <a:gd name="f68" fmla="*/ 2 f51 1"/>
                <a:gd name="f69" fmla="+- f52 0 f1"/>
                <a:gd name="f70" fmla="*/ f55 1 210"/>
                <a:gd name="f71" fmla="*/ f56 1 195"/>
                <a:gd name="f72" fmla="*/ f57 1 210"/>
                <a:gd name="f73" fmla="*/ f58 1 195"/>
                <a:gd name="f74" fmla="*/ f59 1 210"/>
                <a:gd name="f75" fmla="*/ f60 1 195"/>
                <a:gd name="f76" fmla="*/ f61 1 195"/>
                <a:gd name="f77" fmla="*/ f62 1 195"/>
                <a:gd name="f78" fmla="*/ f63 1 195"/>
                <a:gd name="f79" fmla="*/ f64 1 210"/>
                <a:gd name="f80" fmla="*/ f65 1 195"/>
                <a:gd name="f81" fmla="*/ f66 1 210"/>
                <a:gd name="f82" fmla="*/ f67 1 195"/>
                <a:gd name="f83" fmla="*/ f68 1 210"/>
                <a:gd name="f84" fmla="*/ 0 1 f53"/>
                <a:gd name="f85" fmla="*/ f47 1 f53"/>
                <a:gd name="f86" fmla="*/ 0 1 f54"/>
                <a:gd name="f87" fmla="*/ f48 1 f54"/>
                <a:gd name="f88" fmla="*/ f70 1 f53"/>
                <a:gd name="f89" fmla="*/ f71 1 f54"/>
                <a:gd name="f90" fmla="*/ f72 1 f53"/>
                <a:gd name="f91" fmla="*/ f73 1 f54"/>
                <a:gd name="f92" fmla="*/ f74 1 f53"/>
                <a:gd name="f93" fmla="*/ f75 1 f54"/>
                <a:gd name="f94" fmla="*/ f76 1 f54"/>
                <a:gd name="f95" fmla="*/ f77 1 f54"/>
                <a:gd name="f96" fmla="*/ f78 1 f54"/>
                <a:gd name="f97" fmla="*/ f79 1 f53"/>
                <a:gd name="f98" fmla="*/ f80 1 f54"/>
                <a:gd name="f99" fmla="*/ f81 1 f53"/>
                <a:gd name="f100" fmla="*/ f82 1 f54"/>
                <a:gd name="f101" fmla="*/ f83 1 f53"/>
                <a:gd name="f102" fmla="*/ f84 f44 1"/>
                <a:gd name="f103" fmla="*/ f85 f44 1"/>
                <a:gd name="f104" fmla="*/ f87 f45 1"/>
                <a:gd name="f105" fmla="*/ f86 f45 1"/>
                <a:gd name="f106" fmla="*/ f88 f44 1"/>
                <a:gd name="f107" fmla="*/ f89 f45 1"/>
                <a:gd name="f108" fmla="*/ f90 f44 1"/>
                <a:gd name="f109" fmla="*/ f91 f45 1"/>
                <a:gd name="f110" fmla="*/ f92 f44 1"/>
                <a:gd name="f111" fmla="*/ f93 f45 1"/>
                <a:gd name="f112" fmla="*/ f94 f45 1"/>
                <a:gd name="f113" fmla="*/ f95 f45 1"/>
                <a:gd name="f114" fmla="*/ f96 f45 1"/>
                <a:gd name="f115" fmla="*/ f97 f44 1"/>
                <a:gd name="f116" fmla="*/ f98 f45 1"/>
                <a:gd name="f117" fmla="*/ f99 f44 1"/>
                <a:gd name="f118" fmla="*/ f100 f45 1"/>
                <a:gd name="f119" fmla="*/ f10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9">
                  <a:pos x="f106" y="f107"/>
                </a:cxn>
                <a:cxn ang="f69">
                  <a:pos x="f108" y="f109"/>
                </a:cxn>
                <a:cxn ang="f69">
                  <a:pos x="f110" y="f111"/>
                </a:cxn>
                <a:cxn ang="f69">
                  <a:pos x="f110" y="f112"/>
                </a:cxn>
                <a:cxn ang="f69">
                  <a:pos x="f110" y="f113"/>
                </a:cxn>
                <a:cxn ang="f69">
                  <a:pos x="f106" y="f114"/>
                </a:cxn>
                <a:cxn ang="f69">
                  <a:pos x="f115" y="f113"/>
                </a:cxn>
                <a:cxn ang="f69">
                  <a:pos x="f115" y="f116"/>
                </a:cxn>
                <a:cxn ang="f69">
                  <a:pos x="f115" y="f111"/>
                </a:cxn>
                <a:cxn ang="f69">
                  <a:pos x="f117" y="f118"/>
                </a:cxn>
                <a:cxn ang="f69">
                  <a:pos x="f119" y="f109"/>
                </a:cxn>
                <a:cxn ang="f69">
                  <a:pos x="f106" y="f107"/>
                </a:cxn>
              </a:cxnLst>
              <a:rect l="f102" t="f105" r="f103" b="f104"/>
              <a:pathLst>
                <a:path w="210" h="19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6" y="f16"/>
                    <a:pt x="f17" y="f18"/>
                    <a:pt x="f19" y="f20"/>
                  </a:cubicBezTo>
                  <a:cubicBezTo>
                    <a:pt x="f19" y="f21"/>
                    <a:pt x="f19" y="f22"/>
                    <a:pt x="f19" y="f23"/>
                  </a:cubicBezTo>
                  <a:cubicBezTo>
                    <a:pt x="f19" y="f24"/>
                    <a:pt x="f19" y="f25"/>
                    <a:pt x="f19" y="f26"/>
                  </a:cubicBezTo>
                  <a:cubicBezTo>
                    <a:pt x="f19" y="f27"/>
                    <a:pt x="f21" y="f7"/>
                    <a:pt x="f8" y="f28"/>
                  </a:cubicBezTo>
                  <a:cubicBezTo>
                    <a:pt x="f29" y="f28"/>
                    <a:pt x="f30" y="f27"/>
                    <a:pt x="f30" y="f26"/>
                  </a:cubicBezTo>
                  <a:cubicBezTo>
                    <a:pt x="f30" y="f25"/>
                    <a:pt x="f30" y="f24"/>
                    <a:pt x="f30" y="f19"/>
                  </a:cubicBezTo>
                  <a:cubicBezTo>
                    <a:pt x="f30" y="f22"/>
                    <a:pt x="f30" y="f21"/>
                    <a:pt x="f30" y="f20"/>
                  </a:cubicBezTo>
                  <a:cubicBezTo>
                    <a:pt x="f31" y="f20"/>
                    <a:pt x="f32" y="f33"/>
                    <a:pt x="f34" y="f35"/>
                  </a:cubicBezTo>
                  <a:cubicBezTo>
                    <a:pt x="f36" y="f37"/>
                    <a:pt x="f5" y="f38"/>
                    <a:pt x="f39" y="f15"/>
                  </a:cubicBezTo>
                  <a:cubicBezTo>
                    <a:pt x="f40" y="f5"/>
                    <a:pt x="f41" y="f42"/>
                    <a:pt x="f8" y="f9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2D6BCC3B-5394-4FD2-885A-05A87711DF1A}"/>
                </a:ext>
              </a:extLst>
            </p:cNvPr>
            <p:cNvSpPr/>
            <p:nvPr/>
          </p:nvSpPr>
          <p:spPr>
            <a:xfrm>
              <a:off x="7924985" y="1667947"/>
              <a:ext cx="204789" cy="2889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6"/>
                <a:gd name="f7" fmla="val 178"/>
                <a:gd name="f8" fmla="val 125"/>
                <a:gd name="f9" fmla="val 89"/>
                <a:gd name="f10" fmla="val 100"/>
                <a:gd name="f11" fmla="val 112"/>
                <a:gd name="f12" fmla="val 124"/>
                <a:gd name="f13" fmla="val 120"/>
                <a:gd name="f14" fmla="val 156"/>
                <a:gd name="f15" fmla="val 91"/>
                <a:gd name="f16" fmla="val 59"/>
                <a:gd name="f17" fmla="val 176"/>
                <a:gd name="f18" fmla="val 27"/>
                <a:gd name="f19" fmla="val 174"/>
                <a:gd name="f20" fmla="val 1"/>
                <a:gd name="f21" fmla="val 147"/>
                <a:gd name="f22" fmla="val 115"/>
                <a:gd name="f23" fmla="val 97"/>
                <a:gd name="f24" fmla="val 80"/>
                <a:gd name="f25" fmla="val 62"/>
                <a:gd name="f26" fmla="val 28"/>
                <a:gd name="f27" fmla="val 29"/>
                <a:gd name="f28" fmla="val 63"/>
                <a:gd name="f29" fmla="val 71"/>
                <a:gd name="f30" fmla="val 101"/>
                <a:gd name="f31" fmla="val 88"/>
                <a:gd name="f32" fmla="val 41"/>
                <a:gd name="f33" fmla="val 84"/>
                <a:gd name="f34" fmla="val 25"/>
                <a:gd name="f35" fmla="val 43"/>
                <a:gd name="f36" fmla="val 26"/>
                <a:gd name="f37" fmla="val 42"/>
                <a:gd name="f38" fmla="val 114"/>
                <a:gd name="f39" fmla="val 135"/>
                <a:gd name="f40" fmla="val 151"/>
                <a:gd name="f41" fmla="val 105"/>
                <a:gd name="f42" fmla="+- 0 0 -90"/>
                <a:gd name="f43" fmla="*/ f3 1 126"/>
                <a:gd name="f44" fmla="*/ f4 1 178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126"/>
                <a:gd name="f53" fmla="*/ f49 1 178"/>
                <a:gd name="f54" fmla="*/ 125 f50 1"/>
                <a:gd name="f55" fmla="*/ 89 f49 1"/>
                <a:gd name="f56" fmla="*/ 124 f49 1"/>
                <a:gd name="f57" fmla="*/ 59 f50 1"/>
                <a:gd name="f58" fmla="*/ 176 f49 1"/>
                <a:gd name="f59" fmla="*/ 1 f50 1"/>
                <a:gd name="f60" fmla="*/ 115 f49 1"/>
                <a:gd name="f61" fmla="*/ 62 f49 1"/>
                <a:gd name="f62" fmla="*/ 63 f50 1"/>
                <a:gd name="f63" fmla="*/ 1 f49 1"/>
                <a:gd name="f64" fmla="*/ 126 f50 1"/>
                <a:gd name="f65" fmla="*/ 101 f50 1"/>
                <a:gd name="f66" fmla="*/ 88 f49 1"/>
                <a:gd name="f67" fmla="*/ 25 f49 1"/>
                <a:gd name="f68" fmla="*/ 25 f50 1"/>
                <a:gd name="f69" fmla="*/ 114 f49 1"/>
                <a:gd name="f70" fmla="*/ 151 f49 1"/>
                <a:gd name="f71" fmla="+- f51 0 f1"/>
                <a:gd name="f72" fmla="*/ f54 1 126"/>
                <a:gd name="f73" fmla="*/ f55 1 178"/>
                <a:gd name="f74" fmla="*/ f56 1 178"/>
                <a:gd name="f75" fmla="*/ f57 1 126"/>
                <a:gd name="f76" fmla="*/ f58 1 178"/>
                <a:gd name="f77" fmla="*/ f59 1 126"/>
                <a:gd name="f78" fmla="*/ f60 1 178"/>
                <a:gd name="f79" fmla="*/ f61 1 178"/>
                <a:gd name="f80" fmla="*/ f62 1 126"/>
                <a:gd name="f81" fmla="*/ f63 1 178"/>
                <a:gd name="f82" fmla="*/ f64 1 126"/>
                <a:gd name="f83" fmla="*/ f65 1 126"/>
                <a:gd name="f84" fmla="*/ f66 1 178"/>
                <a:gd name="f85" fmla="*/ f67 1 178"/>
                <a:gd name="f86" fmla="*/ f68 1 126"/>
                <a:gd name="f87" fmla="*/ f69 1 178"/>
                <a:gd name="f88" fmla="*/ f70 1 178"/>
                <a:gd name="f89" fmla="*/ 0 1 f52"/>
                <a:gd name="f90" fmla="*/ f46 1 f52"/>
                <a:gd name="f91" fmla="*/ 0 1 f53"/>
                <a:gd name="f92" fmla="*/ f47 1 f53"/>
                <a:gd name="f93" fmla="*/ f72 1 f52"/>
                <a:gd name="f94" fmla="*/ f73 1 f53"/>
                <a:gd name="f95" fmla="*/ f74 1 f53"/>
                <a:gd name="f96" fmla="*/ f75 1 f52"/>
                <a:gd name="f97" fmla="*/ f76 1 f53"/>
                <a:gd name="f98" fmla="*/ f77 1 f52"/>
                <a:gd name="f99" fmla="*/ f78 1 f53"/>
                <a:gd name="f100" fmla="*/ f79 1 f53"/>
                <a:gd name="f101" fmla="*/ f80 1 f52"/>
                <a:gd name="f102" fmla="*/ f81 1 f53"/>
                <a:gd name="f103" fmla="*/ f82 1 f52"/>
                <a:gd name="f104" fmla="*/ f83 1 f52"/>
                <a:gd name="f105" fmla="*/ f84 1 f53"/>
                <a:gd name="f106" fmla="*/ f85 1 f53"/>
                <a:gd name="f107" fmla="*/ f86 1 f52"/>
                <a:gd name="f108" fmla="*/ f87 1 f53"/>
                <a:gd name="f109" fmla="*/ f88 1 f53"/>
                <a:gd name="f110" fmla="*/ f89 f43 1"/>
                <a:gd name="f111" fmla="*/ f90 f43 1"/>
                <a:gd name="f112" fmla="*/ f92 f44 1"/>
                <a:gd name="f113" fmla="*/ f91 f44 1"/>
                <a:gd name="f114" fmla="*/ f93 f43 1"/>
                <a:gd name="f115" fmla="*/ f94 f44 1"/>
                <a:gd name="f116" fmla="*/ f95 f44 1"/>
                <a:gd name="f117" fmla="*/ f96 f43 1"/>
                <a:gd name="f118" fmla="*/ f97 f44 1"/>
                <a:gd name="f119" fmla="*/ f98 f43 1"/>
                <a:gd name="f120" fmla="*/ f99 f44 1"/>
                <a:gd name="f121" fmla="*/ f100 f44 1"/>
                <a:gd name="f122" fmla="*/ f101 f43 1"/>
                <a:gd name="f123" fmla="*/ f102 f44 1"/>
                <a:gd name="f124" fmla="*/ f103 f43 1"/>
                <a:gd name="f125" fmla="*/ f104 f43 1"/>
                <a:gd name="f126" fmla="*/ f105 f44 1"/>
                <a:gd name="f127" fmla="*/ f106 f44 1"/>
                <a:gd name="f128" fmla="*/ f107 f43 1"/>
                <a:gd name="f129" fmla="*/ f108 f44 1"/>
                <a:gd name="f130" fmla="*/ f10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1">
                  <a:pos x="f114" y="f115"/>
                </a:cxn>
                <a:cxn ang="f71">
                  <a:pos x="f114" y="f116"/>
                </a:cxn>
                <a:cxn ang="f71">
                  <a:pos x="f117" y="f118"/>
                </a:cxn>
                <a:cxn ang="f71">
                  <a:pos x="f119" y="f120"/>
                </a:cxn>
                <a:cxn ang="f71">
                  <a:pos x="f119" y="f121"/>
                </a:cxn>
                <a:cxn ang="f71">
                  <a:pos x="f122" y="f123"/>
                </a:cxn>
                <a:cxn ang="f71">
                  <a:pos x="f124" y="f121"/>
                </a:cxn>
                <a:cxn ang="f71">
                  <a:pos x="f124" y="f115"/>
                </a:cxn>
                <a:cxn ang="f71">
                  <a:pos x="f114" y="f115"/>
                </a:cxn>
                <a:cxn ang="f71">
                  <a:pos x="f125" y="f126"/>
                </a:cxn>
                <a:cxn ang="f71">
                  <a:pos x="f125" y="f121"/>
                </a:cxn>
                <a:cxn ang="f71">
                  <a:pos x="f122" y="f127"/>
                </a:cxn>
                <a:cxn ang="f71">
                  <a:pos x="f128" y="f121"/>
                </a:cxn>
                <a:cxn ang="f71">
                  <a:pos x="f128" y="f129"/>
                </a:cxn>
                <a:cxn ang="f71">
                  <a:pos x="f122" y="f130"/>
                </a:cxn>
                <a:cxn ang="f71">
                  <a:pos x="f125" y="f129"/>
                </a:cxn>
                <a:cxn ang="f71">
                  <a:pos x="f125" y="f126"/>
                </a:cxn>
              </a:cxnLst>
              <a:rect l="f110" t="f113" r="f111" b="f112"/>
              <a:pathLst>
                <a:path w="126" h="178">
                  <a:moveTo>
                    <a:pt x="f8" y="f9"/>
                  </a:moveTo>
                  <a:cubicBezTo>
                    <a:pt x="f8" y="f10"/>
                    <a:pt x="f6" y="f11"/>
                    <a:pt x="f8" y="f12"/>
                  </a:cubicBezTo>
                  <a:cubicBezTo>
                    <a:pt x="f13" y="f14"/>
                    <a:pt x="f15" y="f7"/>
                    <a:pt x="f16" y="f17"/>
                  </a:cubicBezTo>
                  <a:cubicBezTo>
                    <a:pt x="f18" y="f19"/>
                    <a:pt x="f20" y="f21"/>
                    <a:pt x="f20" y="f22"/>
                  </a:cubicBezTo>
                  <a:cubicBezTo>
                    <a:pt x="f5" y="f23"/>
                    <a:pt x="f5" y="f24"/>
                    <a:pt x="f20" y="f25"/>
                  </a:cubicBezTo>
                  <a:cubicBezTo>
                    <a:pt x="f20" y="f26"/>
                    <a:pt x="f27" y="f5"/>
                    <a:pt x="f28" y="f20"/>
                  </a:cubicBezTo>
                  <a:cubicBezTo>
                    <a:pt x="f23" y="f20"/>
                    <a:pt x="f8" y="f26"/>
                    <a:pt x="f6" y="f25"/>
                  </a:cubicBezTo>
                  <a:cubicBezTo>
                    <a:pt x="f6" y="f29"/>
                    <a:pt x="f6" y="f24"/>
                    <a:pt x="f6" y="f9"/>
                  </a:cubicBezTo>
                  <a:cubicBezTo>
                    <a:pt x="f6" y="f9"/>
                    <a:pt x="f8" y="f9"/>
                    <a:pt x="f8" y="f9"/>
                  </a:cubicBezTo>
                  <a:close/>
                  <a:moveTo>
                    <a:pt x="f30" y="f31"/>
                  </a:moveTo>
                  <a:cubicBezTo>
                    <a:pt x="f30" y="f24"/>
                    <a:pt x="f30" y="f29"/>
                    <a:pt x="f30" y="f25"/>
                  </a:cubicBezTo>
                  <a:cubicBezTo>
                    <a:pt x="f10" y="f32"/>
                    <a:pt x="f33" y="f34"/>
                    <a:pt x="f28" y="f34"/>
                  </a:cubicBezTo>
                  <a:cubicBezTo>
                    <a:pt x="f35" y="f34"/>
                    <a:pt x="f36" y="f37"/>
                    <a:pt x="f34" y="f25"/>
                  </a:cubicBezTo>
                  <a:cubicBezTo>
                    <a:pt x="f34" y="f24"/>
                    <a:pt x="f34" y="f23"/>
                    <a:pt x="f34" y="f38"/>
                  </a:cubicBezTo>
                  <a:cubicBezTo>
                    <a:pt x="f36" y="f39"/>
                    <a:pt x="f37" y="f40"/>
                    <a:pt x="f28" y="f40"/>
                  </a:cubicBezTo>
                  <a:cubicBezTo>
                    <a:pt x="f33" y="f40"/>
                    <a:pt x="f30" y="f39"/>
                    <a:pt x="f30" y="f38"/>
                  </a:cubicBezTo>
                  <a:cubicBezTo>
                    <a:pt x="f30" y="f41"/>
                    <a:pt x="f30" y="f23"/>
                    <a:pt x="f30" y="f31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76368C4C-393B-4246-9C43-770A6BD513BF}"/>
                </a:ext>
              </a:extLst>
            </p:cNvPr>
            <p:cNvSpPr/>
            <p:nvPr/>
          </p:nvSpPr>
          <p:spPr>
            <a:xfrm>
              <a:off x="7866244" y="2260085"/>
              <a:ext cx="158748" cy="1793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111"/>
                <a:gd name="f8" fmla="val 17"/>
                <a:gd name="f9" fmla="val 45"/>
                <a:gd name="f10" fmla="val 71"/>
                <a:gd name="f11" fmla="val 95"/>
                <a:gd name="f12" fmla="val 43"/>
                <a:gd name="f13" fmla="val 79"/>
                <a:gd name="f14" fmla="val 80"/>
                <a:gd name="f15" fmla="val 52"/>
                <a:gd name="f16" fmla="val 35"/>
                <a:gd name="f17" fmla="val 105"/>
                <a:gd name="f18" fmla="val 18"/>
                <a:gd name="f19" fmla="val 99"/>
                <a:gd name="f20" fmla="val 92"/>
                <a:gd name="f21" fmla="val 11"/>
                <a:gd name="f22" fmla="val 63"/>
                <a:gd name="f23" fmla="val 16"/>
                <a:gd name="f24" fmla="val 32"/>
                <a:gd name="f25" fmla="+- 0 0 -90"/>
                <a:gd name="f26" fmla="*/ f3 1 98"/>
                <a:gd name="f27" fmla="*/ f4 1 111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98"/>
                <a:gd name="f36" fmla="*/ f32 1 111"/>
                <a:gd name="f37" fmla="*/ 17 f33 1"/>
                <a:gd name="f38" fmla="*/ 0 f32 1"/>
                <a:gd name="f39" fmla="*/ 98 f33 1"/>
                <a:gd name="f40" fmla="*/ 52 f33 1"/>
                <a:gd name="f41" fmla="*/ 111 f32 1"/>
                <a:gd name="f42" fmla="*/ 0 f33 1"/>
                <a:gd name="f43" fmla="*/ 92 f32 1"/>
                <a:gd name="f44" fmla="+- f34 0 f1"/>
                <a:gd name="f45" fmla="*/ f37 1 98"/>
                <a:gd name="f46" fmla="*/ f38 1 111"/>
                <a:gd name="f47" fmla="*/ f39 1 98"/>
                <a:gd name="f48" fmla="*/ f40 1 98"/>
                <a:gd name="f49" fmla="*/ f41 1 111"/>
                <a:gd name="f50" fmla="*/ f42 1 98"/>
                <a:gd name="f51" fmla="*/ f43 1 111"/>
                <a:gd name="f52" fmla="*/ 0 1 f35"/>
                <a:gd name="f53" fmla="*/ f29 1 f35"/>
                <a:gd name="f54" fmla="*/ 0 1 f36"/>
                <a:gd name="f55" fmla="*/ f30 1 f36"/>
                <a:gd name="f56" fmla="*/ f45 1 f35"/>
                <a:gd name="f57" fmla="*/ f46 1 f36"/>
                <a:gd name="f58" fmla="*/ f47 1 f35"/>
                <a:gd name="f59" fmla="*/ f48 1 f35"/>
                <a:gd name="f60" fmla="*/ f49 1 f36"/>
                <a:gd name="f61" fmla="*/ f50 1 f35"/>
                <a:gd name="f62" fmla="*/ f51 1 f36"/>
                <a:gd name="f63" fmla="*/ f52 f26 1"/>
                <a:gd name="f64" fmla="*/ f53 f26 1"/>
                <a:gd name="f65" fmla="*/ f55 f27 1"/>
                <a:gd name="f66" fmla="*/ f54 f27 1"/>
                <a:gd name="f67" fmla="*/ f56 f26 1"/>
                <a:gd name="f68" fmla="*/ f57 f27 1"/>
                <a:gd name="f69" fmla="*/ f58 f26 1"/>
                <a:gd name="f70" fmla="*/ f59 f26 1"/>
                <a:gd name="f71" fmla="*/ f60 f27 1"/>
                <a:gd name="f72" fmla="*/ f61 f26 1"/>
                <a:gd name="f73" fmla="*/ f62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7" y="f68"/>
                </a:cxn>
                <a:cxn ang="f44">
                  <a:pos x="f69" y="f68"/>
                </a:cxn>
                <a:cxn ang="f44">
                  <a:pos x="f70" y="f71"/>
                </a:cxn>
                <a:cxn ang="f44">
                  <a:pos x="f72" y="f73"/>
                </a:cxn>
                <a:cxn ang="f44">
                  <a:pos x="f67" y="f68"/>
                </a:cxn>
              </a:cxnLst>
              <a:rect l="f63" t="f66" r="f64" b="f65"/>
              <a:pathLst>
                <a:path w="98" h="111">
                  <a:moveTo>
                    <a:pt x="f8" y="f5"/>
                  </a:moveTo>
                  <a:cubicBezTo>
                    <a:pt x="f9" y="f5"/>
                    <a:pt x="f10" y="f5"/>
                    <a:pt x="f6" y="f5"/>
                  </a:cubicBezTo>
                  <a:cubicBezTo>
                    <a:pt x="f11" y="f12"/>
                    <a:pt x="f13" y="f14"/>
                    <a:pt x="f15" y="f7"/>
                  </a:cubicBezTo>
                  <a:cubicBezTo>
                    <a:pt x="f16" y="f17"/>
                    <a:pt x="f18" y="f19"/>
                    <a:pt x="f5" y="f20"/>
                  </a:cubicBezTo>
                  <a:cubicBezTo>
                    <a:pt x="f21" y="f22"/>
                    <a:pt x="f23" y="f24"/>
                    <a:pt x="f8" y="f5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D7B4A61F-E732-4F44-A571-5E75BE790DBA}"/>
                </a:ext>
              </a:extLst>
            </p:cNvPr>
            <p:cNvSpPr/>
            <p:nvPr/>
          </p:nvSpPr>
          <p:spPr>
            <a:xfrm>
              <a:off x="7416981" y="2260085"/>
              <a:ext cx="158748" cy="1793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111"/>
                <a:gd name="f8" fmla="val 81"/>
                <a:gd name="f9" fmla="val 83"/>
                <a:gd name="f10" fmla="val 32"/>
                <a:gd name="f11" fmla="val 87"/>
                <a:gd name="f12" fmla="val 63"/>
                <a:gd name="f13" fmla="val 92"/>
                <a:gd name="f14" fmla="val 64"/>
                <a:gd name="f15" fmla="val 105"/>
                <a:gd name="f16" fmla="val 46"/>
                <a:gd name="f17" fmla="val 19"/>
                <a:gd name="f18" fmla="val 80"/>
                <a:gd name="f19" fmla="val 4"/>
                <a:gd name="f20" fmla="val 43"/>
                <a:gd name="f21" fmla="val 27"/>
                <a:gd name="f22" fmla="val 54"/>
                <a:gd name="f23" fmla="+- 0 0 -90"/>
                <a:gd name="f24" fmla="*/ f3 1 98"/>
                <a:gd name="f25" fmla="*/ f4 1 111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98"/>
                <a:gd name="f34" fmla="*/ f30 1 111"/>
                <a:gd name="f35" fmla="*/ 81 f31 1"/>
                <a:gd name="f36" fmla="*/ 0 f30 1"/>
                <a:gd name="f37" fmla="*/ 98 f31 1"/>
                <a:gd name="f38" fmla="*/ 92 f30 1"/>
                <a:gd name="f39" fmla="*/ 46 f31 1"/>
                <a:gd name="f40" fmla="*/ 111 f30 1"/>
                <a:gd name="f41" fmla="*/ 0 f31 1"/>
                <a:gd name="f42" fmla="+- f32 0 f1"/>
                <a:gd name="f43" fmla="*/ f35 1 98"/>
                <a:gd name="f44" fmla="*/ f36 1 111"/>
                <a:gd name="f45" fmla="*/ f37 1 98"/>
                <a:gd name="f46" fmla="*/ f38 1 111"/>
                <a:gd name="f47" fmla="*/ f39 1 98"/>
                <a:gd name="f48" fmla="*/ f40 1 111"/>
                <a:gd name="f49" fmla="*/ f41 1 98"/>
                <a:gd name="f50" fmla="*/ 0 1 f33"/>
                <a:gd name="f51" fmla="*/ f27 1 f33"/>
                <a:gd name="f52" fmla="*/ 0 1 f34"/>
                <a:gd name="f53" fmla="*/ f28 1 f34"/>
                <a:gd name="f54" fmla="*/ f43 1 f33"/>
                <a:gd name="f55" fmla="*/ f44 1 f34"/>
                <a:gd name="f56" fmla="*/ f45 1 f33"/>
                <a:gd name="f57" fmla="*/ f46 1 f34"/>
                <a:gd name="f58" fmla="*/ f47 1 f33"/>
                <a:gd name="f59" fmla="*/ f48 1 f34"/>
                <a:gd name="f60" fmla="*/ f49 1 f33"/>
                <a:gd name="f61" fmla="*/ f50 f24 1"/>
                <a:gd name="f62" fmla="*/ f51 f24 1"/>
                <a:gd name="f63" fmla="*/ f53 f25 1"/>
                <a:gd name="f64" fmla="*/ f52 f25 1"/>
                <a:gd name="f65" fmla="*/ f54 f24 1"/>
                <a:gd name="f66" fmla="*/ f55 f25 1"/>
                <a:gd name="f67" fmla="*/ f56 f24 1"/>
                <a:gd name="f68" fmla="*/ f57 f25 1"/>
                <a:gd name="f69" fmla="*/ f58 f24 1"/>
                <a:gd name="f70" fmla="*/ f59 f25 1"/>
                <a:gd name="f71" fmla="*/ f60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5" y="f66"/>
                </a:cxn>
                <a:cxn ang="f42">
                  <a:pos x="f67" y="f68"/>
                </a:cxn>
                <a:cxn ang="f42">
                  <a:pos x="f69" y="f70"/>
                </a:cxn>
                <a:cxn ang="f42">
                  <a:pos x="f71" y="f66"/>
                </a:cxn>
                <a:cxn ang="f42">
                  <a:pos x="f65" y="f66"/>
                </a:cxn>
              </a:cxnLst>
              <a:rect l="f61" t="f64" r="f62" b="f63"/>
              <a:pathLst>
                <a:path w="98" h="111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8" y="f6"/>
                    <a:pt x="f14" y="f15"/>
                    <a:pt x="f16" y="f7"/>
                  </a:cubicBezTo>
                  <a:cubicBezTo>
                    <a:pt x="f17" y="f18"/>
                    <a:pt x="f19" y="f20"/>
                    <a:pt x="f5" y="f5"/>
                  </a:cubicBezTo>
                  <a:cubicBezTo>
                    <a:pt x="f21" y="f5"/>
                    <a:pt x="f22" y="f5"/>
                    <a:pt x="f8" y="f5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F44400F5-777E-4DDB-9514-9ACA39471DF3}"/>
                </a:ext>
              </a:extLst>
            </p:cNvPr>
            <p:cNvSpPr/>
            <p:nvPr/>
          </p:nvSpPr>
          <p:spPr>
            <a:xfrm>
              <a:off x="7416981" y="2037831"/>
              <a:ext cx="158748" cy="1793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111"/>
                <a:gd name="f8" fmla="val 46"/>
                <a:gd name="f9" fmla="val 64"/>
                <a:gd name="f10" fmla="val 7"/>
                <a:gd name="f11" fmla="val 81"/>
                <a:gd name="f12" fmla="val 13"/>
                <a:gd name="f13" fmla="val 19"/>
                <a:gd name="f14" fmla="val 88"/>
                <a:gd name="f15" fmla="val 49"/>
                <a:gd name="f16" fmla="val 83"/>
                <a:gd name="f17" fmla="val 79"/>
                <a:gd name="f18" fmla="val 54"/>
                <a:gd name="f19" fmla="val 28"/>
                <a:gd name="f20" fmla="val 3"/>
                <a:gd name="f21" fmla="val 68"/>
                <a:gd name="f22" fmla="val 32"/>
                <a:gd name="f23" fmla="+- 0 0 -90"/>
                <a:gd name="f24" fmla="*/ f3 1 98"/>
                <a:gd name="f25" fmla="*/ f4 1 111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98"/>
                <a:gd name="f34" fmla="*/ f30 1 111"/>
                <a:gd name="f35" fmla="*/ 46 f31 1"/>
                <a:gd name="f36" fmla="*/ 0 f30 1"/>
                <a:gd name="f37" fmla="*/ 98 f31 1"/>
                <a:gd name="f38" fmla="*/ 19 f30 1"/>
                <a:gd name="f39" fmla="*/ 81 f31 1"/>
                <a:gd name="f40" fmla="*/ 111 f30 1"/>
                <a:gd name="f41" fmla="*/ 0 f31 1"/>
                <a:gd name="f42" fmla="+- f32 0 f1"/>
                <a:gd name="f43" fmla="*/ f35 1 98"/>
                <a:gd name="f44" fmla="*/ f36 1 111"/>
                <a:gd name="f45" fmla="*/ f37 1 98"/>
                <a:gd name="f46" fmla="*/ f38 1 111"/>
                <a:gd name="f47" fmla="*/ f39 1 98"/>
                <a:gd name="f48" fmla="*/ f40 1 111"/>
                <a:gd name="f49" fmla="*/ f41 1 98"/>
                <a:gd name="f50" fmla="*/ 0 1 f33"/>
                <a:gd name="f51" fmla="*/ f27 1 f33"/>
                <a:gd name="f52" fmla="*/ 0 1 f34"/>
                <a:gd name="f53" fmla="*/ f28 1 f34"/>
                <a:gd name="f54" fmla="*/ f43 1 f33"/>
                <a:gd name="f55" fmla="*/ f44 1 f34"/>
                <a:gd name="f56" fmla="*/ f45 1 f33"/>
                <a:gd name="f57" fmla="*/ f46 1 f34"/>
                <a:gd name="f58" fmla="*/ f47 1 f33"/>
                <a:gd name="f59" fmla="*/ f48 1 f34"/>
                <a:gd name="f60" fmla="*/ f49 1 f33"/>
                <a:gd name="f61" fmla="*/ f50 f24 1"/>
                <a:gd name="f62" fmla="*/ f51 f24 1"/>
                <a:gd name="f63" fmla="*/ f53 f25 1"/>
                <a:gd name="f64" fmla="*/ f52 f25 1"/>
                <a:gd name="f65" fmla="*/ f54 f24 1"/>
                <a:gd name="f66" fmla="*/ f55 f25 1"/>
                <a:gd name="f67" fmla="*/ f56 f24 1"/>
                <a:gd name="f68" fmla="*/ f57 f25 1"/>
                <a:gd name="f69" fmla="*/ f58 f24 1"/>
                <a:gd name="f70" fmla="*/ f59 f25 1"/>
                <a:gd name="f71" fmla="*/ f60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5" y="f66"/>
                </a:cxn>
                <a:cxn ang="f42">
                  <a:pos x="f67" y="f68"/>
                </a:cxn>
                <a:cxn ang="f42">
                  <a:pos x="f69" y="f70"/>
                </a:cxn>
                <a:cxn ang="f42">
                  <a:pos x="f71" y="f70"/>
                </a:cxn>
                <a:cxn ang="f42">
                  <a:pos x="f65" y="f66"/>
                </a:cxn>
              </a:cxnLst>
              <a:rect l="f61" t="f64" r="f62" b="f63"/>
              <a:pathLst>
                <a:path w="98" h="111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6" y="f17"/>
                    <a:pt x="f11" y="f7"/>
                  </a:cubicBezTo>
                  <a:cubicBezTo>
                    <a:pt x="f18" y="f7"/>
                    <a:pt x="f19" y="f7"/>
                    <a:pt x="f5" y="f7"/>
                  </a:cubicBezTo>
                  <a:cubicBezTo>
                    <a:pt x="f20" y="f21"/>
                    <a:pt x="f13" y="f22"/>
                    <a:pt x="f8" y="f5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DD9D612B-B2D4-464E-BFD5-BC31862258E8}"/>
                </a:ext>
              </a:extLst>
            </p:cNvPr>
            <p:cNvSpPr/>
            <p:nvPr/>
          </p:nvSpPr>
          <p:spPr>
            <a:xfrm>
              <a:off x="7866244" y="2037831"/>
              <a:ext cx="158748" cy="1793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111"/>
                <a:gd name="f8" fmla="val 18"/>
                <a:gd name="f9" fmla="val 16"/>
                <a:gd name="f10" fmla="val 79"/>
                <a:gd name="f11" fmla="val 11"/>
                <a:gd name="f12" fmla="val 49"/>
                <a:gd name="f13" fmla="val 19"/>
                <a:gd name="f14" fmla="val 17"/>
                <a:gd name="f15" fmla="val 13"/>
                <a:gd name="f16" fmla="val 34"/>
                <a:gd name="f17" fmla="val 7"/>
                <a:gd name="f18" fmla="val 52"/>
                <a:gd name="f19" fmla="val 31"/>
                <a:gd name="f20" fmla="val 95"/>
                <a:gd name="f21" fmla="val 68"/>
                <a:gd name="f22" fmla="val 71"/>
                <a:gd name="f23" fmla="val 45"/>
                <a:gd name="f24" fmla="+- 0 0 -90"/>
                <a:gd name="f25" fmla="*/ f3 1 98"/>
                <a:gd name="f26" fmla="*/ f4 1 111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98"/>
                <a:gd name="f35" fmla="*/ f31 1 111"/>
                <a:gd name="f36" fmla="*/ 18 f32 1"/>
                <a:gd name="f37" fmla="*/ 111 f31 1"/>
                <a:gd name="f38" fmla="*/ 0 f32 1"/>
                <a:gd name="f39" fmla="*/ 19 f31 1"/>
                <a:gd name="f40" fmla="*/ 52 f32 1"/>
                <a:gd name="f41" fmla="*/ 0 f31 1"/>
                <a:gd name="f42" fmla="*/ 98 f32 1"/>
                <a:gd name="f43" fmla="+- f33 0 f1"/>
                <a:gd name="f44" fmla="*/ f36 1 98"/>
                <a:gd name="f45" fmla="*/ f37 1 111"/>
                <a:gd name="f46" fmla="*/ f38 1 98"/>
                <a:gd name="f47" fmla="*/ f39 1 111"/>
                <a:gd name="f48" fmla="*/ f40 1 98"/>
                <a:gd name="f49" fmla="*/ f41 1 111"/>
                <a:gd name="f50" fmla="*/ f42 1 98"/>
                <a:gd name="f51" fmla="*/ 0 1 f34"/>
                <a:gd name="f52" fmla="*/ f28 1 f34"/>
                <a:gd name="f53" fmla="*/ 0 1 f35"/>
                <a:gd name="f54" fmla="*/ f29 1 f35"/>
                <a:gd name="f55" fmla="*/ f44 1 f34"/>
                <a:gd name="f56" fmla="*/ f45 1 f35"/>
                <a:gd name="f57" fmla="*/ f46 1 f34"/>
                <a:gd name="f58" fmla="*/ f47 1 f35"/>
                <a:gd name="f59" fmla="*/ f48 1 f34"/>
                <a:gd name="f60" fmla="*/ f49 1 f35"/>
                <a:gd name="f61" fmla="*/ f50 1 f34"/>
                <a:gd name="f62" fmla="*/ f51 f25 1"/>
                <a:gd name="f63" fmla="*/ f52 f25 1"/>
                <a:gd name="f64" fmla="*/ f54 f26 1"/>
                <a:gd name="f65" fmla="*/ f53 f26 1"/>
                <a:gd name="f66" fmla="*/ f55 f25 1"/>
                <a:gd name="f67" fmla="*/ f56 f26 1"/>
                <a:gd name="f68" fmla="*/ f57 f25 1"/>
                <a:gd name="f69" fmla="*/ f58 f26 1"/>
                <a:gd name="f70" fmla="*/ f59 f25 1"/>
                <a:gd name="f71" fmla="*/ f60 f26 1"/>
                <a:gd name="f72" fmla="*/ f61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6" y="f67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67"/>
                </a:cxn>
                <a:cxn ang="f43">
                  <a:pos x="f66" y="f67"/>
                </a:cxn>
              </a:cxnLst>
              <a:rect l="f62" t="f65" r="f63" b="f64"/>
              <a:pathLst>
                <a:path w="98" h="111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14" y="f15"/>
                    <a:pt x="f16" y="f17"/>
                    <a:pt x="f18" y="f5"/>
                  </a:cubicBezTo>
                  <a:cubicBezTo>
                    <a:pt x="f10" y="f19"/>
                    <a:pt x="f20" y="f21"/>
                    <a:pt x="f6" y="f7"/>
                  </a:cubicBezTo>
                  <a:cubicBezTo>
                    <a:pt x="f22" y="f7"/>
                    <a:pt x="f23" y="f7"/>
                    <a:pt x="f8" y="f7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3202E364-1F80-4DCD-816F-0A89CF7B6EF7}"/>
                </a:ext>
              </a:extLst>
            </p:cNvPr>
            <p:cNvSpPr/>
            <p:nvPr/>
          </p:nvSpPr>
          <p:spPr>
            <a:xfrm>
              <a:off x="8148821" y="1872736"/>
              <a:ext cx="171450" cy="2286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6"/>
                <a:gd name="f7" fmla="val 141"/>
                <a:gd name="f8" fmla="val 56"/>
                <a:gd name="f9" fmla="val 25"/>
                <a:gd name="f10" fmla="val 47"/>
                <a:gd name="f11" fmla="val 37"/>
                <a:gd name="f12" fmla="val 27"/>
                <a:gd name="f13" fmla="val 19"/>
                <a:gd name="f14" fmla="val 13"/>
                <a:gd name="f15" fmla="val 20"/>
                <a:gd name="f16" fmla="val 12"/>
                <a:gd name="f17" fmla="val 14"/>
                <a:gd name="f18" fmla="val 5"/>
                <a:gd name="f19" fmla="val 66"/>
                <a:gd name="f20" fmla="val 86"/>
                <a:gd name="f21" fmla="val 92"/>
                <a:gd name="f22" fmla="val 97"/>
                <a:gd name="f23" fmla="val 2"/>
                <a:gd name="f24" fmla="val 100"/>
                <a:gd name="f25" fmla="val 8"/>
                <a:gd name="f26" fmla="val 102"/>
                <a:gd name="f27" fmla="val 96"/>
                <a:gd name="f28" fmla="val 23"/>
                <a:gd name="f29" fmla="val 89"/>
                <a:gd name="f30" fmla="val 30"/>
                <a:gd name="f31" fmla="val 82"/>
                <a:gd name="f32" fmla="val 36"/>
                <a:gd name="f33" fmla="val 75"/>
                <a:gd name="f34" fmla="val 43"/>
                <a:gd name="f35" fmla="val 77"/>
                <a:gd name="f36" fmla="val 45"/>
                <a:gd name="f37" fmla="val 78"/>
                <a:gd name="f38" fmla="val 46"/>
                <a:gd name="f39" fmla="val 80"/>
                <a:gd name="f40" fmla="val 99"/>
                <a:gd name="f41" fmla="val 61"/>
                <a:gd name="f42" fmla="val 108"/>
                <a:gd name="f43" fmla="val 88"/>
                <a:gd name="f44" fmla="val 129"/>
                <a:gd name="f45" fmla="val 65"/>
                <a:gd name="f46" fmla="val 137"/>
                <a:gd name="f47" fmla="val 133"/>
                <a:gd name="f48" fmla="val 114"/>
                <a:gd name="f49" fmla="val 1"/>
                <a:gd name="f50" fmla="val 91"/>
                <a:gd name="f51" fmla="val 76"/>
                <a:gd name="f52" fmla="val 26"/>
                <a:gd name="f53" fmla="val 104"/>
                <a:gd name="f54" fmla="val 38"/>
                <a:gd name="f55" fmla="val 52"/>
                <a:gd name="f56" fmla="val 113"/>
                <a:gd name="f57" fmla="val 64"/>
                <a:gd name="f58" fmla="val 63"/>
                <a:gd name="f59" fmla="val 62"/>
                <a:gd name="f60" fmla="val 42"/>
                <a:gd name="f61" fmla="val 39"/>
                <a:gd name="f62" fmla="val 55"/>
                <a:gd name="f63" fmla="val 49"/>
                <a:gd name="f64" fmla="val 40"/>
                <a:gd name="f65" fmla="val 44"/>
                <a:gd name="f66" fmla="val 48"/>
                <a:gd name="f67" fmla="val 35"/>
                <a:gd name="f68" fmla="val 53"/>
                <a:gd name="f69" fmla="val 31"/>
                <a:gd name="f70" fmla="val 57"/>
                <a:gd name="f71" fmla="+- 0 0 -90"/>
                <a:gd name="f72" fmla="*/ f3 1 106"/>
                <a:gd name="f73" fmla="*/ f4 1 141"/>
                <a:gd name="f74" fmla="val f5"/>
                <a:gd name="f75" fmla="val f6"/>
                <a:gd name="f76" fmla="val f7"/>
                <a:gd name="f77" fmla="*/ f71 f0 1"/>
                <a:gd name="f78" fmla="+- f76 0 f74"/>
                <a:gd name="f79" fmla="+- f75 0 f74"/>
                <a:gd name="f80" fmla="*/ f77 1 f2"/>
                <a:gd name="f81" fmla="*/ f79 1 106"/>
                <a:gd name="f82" fmla="*/ f78 1 141"/>
                <a:gd name="f83" fmla="*/ 56 f79 1"/>
                <a:gd name="f84" fmla="*/ 25 f78 1"/>
                <a:gd name="f85" fmla="*/ 27 f79 1"/>
                <a:gd name="f86" fmla="*/ 13 f79 1"/>
                <a:gd name="f87" fmla="*/ 12 f78 1"/>
                <a:gd name="f88" fmla="*/ 0 f78 1"/>
                <a:gd name="f89" fmla="*/ 86 f79 1"/>
                <a:gd name="f90" fmla="*/ 100 f79 1"/>
                <a:gd name="f91" fmla="*/ 8 f78 1"/>
                <a:gd name="f92" fmla="*/ 96 f79 1"/>
                <a:gd name="f93" fmla="*/ 23 f78 1"/>
                <a:gd name="f94" fmla="*/ 75 f79 1"/>
                <a:gd name="f95" fmla="*/ 43 f78 1"/>
                <a:gd name="f96" fmla="*/ 80 f79 1"/>
                <a:gd name="f97" fmla="*/ 47 f78 1"/>
                <a:gd name="f98" fmla="*/ 97 f79 1"/>
                <a:gd name="f99" fmla="*/ 108 f78 1"/>
                <a:gd name="f100" fmla="*/ 43 f79 1"/>
                <a:gd name="f101" fmla="*/ 137 f78 1"/>
                <a:gd name="f102" fmla="*/ 1 f79 1"/>
                <a:gd name="f103" fmla="*/ 91 f78 1"/>
                <a:gd name="f104" fmla="*/ 76 f78 1"/>
                <a:gd name="f105" fmla="*/ 26 f79 1"/>
                <a:gd name="f106" fmla="*/ 89 f78 1"/>
                <a:gd name="f107" fmla="*/ 52 f79 1"/>
                <a:gd name="f108" fmla="*/ 113 f78 1"/>
                <a:gd name="f109" fmla="*/ 76 f79 1"/>
                <a:gd name="f110" fmla="*/ 63 f78 1"/>
                <a:gd name="f111" fmla="*/ 39 f79 1"/>
                <a:gd name="f112" fmla="*/ 55 f78 1"/>
                <a:gd name="f113" fmla="*/ 44 f79 1"/>
                <a:gd name="f114" fmla="*/ 40 f78 1"/>
                <a:gd name="f115" fmla="*/ 57 f79 1"/>
                <a:gd name="f116" fmla="*/ 27 f78 1"/>
                <a:gd name="f117" fmla="+- f80 0 f1"/>
                <a:gd name="f118" fmla="*/ f83 1 106"/>
                <a:gd name="f119" fmla="*/ f84 1 141"/>
                <a:gd name="f120" fmla="*/ f85 1 106"/>
                <a:gd name="f121" fmla="*/ f86 1 106"/>
                <a:gd name="f122" fmla="*/ f87 1 141"/>
                <a:gd name="f123" fmla="*/ f88 1 141"/>
                <a:gd name="f124" fmla="*/ f89 1 106"/>
                <a:gd name="f125" fmla="*/ f90 1 106"/>
                <a:gd name="f126" fmla="*/ f91 1 141"/>
                <a:gd name="f127" fmla="*/ f92 1 106"/>
                <a:gd name="f128" fmla="*/ f93 1 141"/>
                <a:gd name="f129" fmla="*/ f94 1 106"/>
                <a:gd name="f130" fmla="*/ f95 1 141"/>
                <a:gd name="f131" fmla="*/ f96 1 106"/>
                <a:gd name="f132" fmla="*/ f97 1 141"/>
                <a:gd name="f133" fmla="*/ f98 1 106"/>
                <a:gd name="f134" fmla="*/ f99 1 141"/>
                <a:gd name="f135" fmla="*/ f100 1 106"/>
                <a:gd name="f136" fmla="*/ f101 1 141"/>
                <a:gd name="f137" fmla="*/ f102 1 106"/>
                <a:gd name="f138" fmla="*/ f103 1 141"/>
                <a:gd name="f139" fmla="*/ f104 1 141"/>
                <a:gd name="f140" fmla="*/ f105 1 106"/>
                <a:gd name="f141" fmla="*/ f106 1 141"/>
                <a:gd name="f142" fmla="*/ f107 1 106"/>
                <a:gd name="f143" fmla="*/ f108 1 141"/>
                <a:gd name="f144" fmla="*/ f109 1 106"/>
                <a:gd name="f145" fmla="*/ f110 1 141"/>
                <a:gd name="f146" fmla="*/ f111 1 106"/>
                <a:gd name="f147" fmla="*/ f112 1 141"/>
                <a:gd name="f148" fmla="*/ f113 1 106"/>
                <a:gd name="f149" fmla="*/ f114 1 141"/>
                <a:gd name="f150" fmla="*/ f115 1 106"/>
                <a:gd name="f151" fmla="*/ f116 1 141"/>
                <a:gd name="f152" fmla="*/ 0 1 f81"/>
                <a:gd name="f153" fmla="*/ f75 1 f81"/>
                <a:gd name="f154" fmla="*/ 0 1 f82"/>
                <a:gd name="f155" fmla="*/ f76 1 f82"/>
                <a:gd name="f156" fmla="*/ f118 1 f81"/>
                <a:gd name="f157" fmla="*/ f119 1 f82"/>
                <a:gd name="f158" fmla="*/ f120 1 f81"/>
                <a:gd name="f159" fmla="*/ f121 1 f81"/>
                <a:gd name="f160" fmla="*/ f122 1 f82"/>
                <a:gd name="f161" fmla="*/ f123 1 f82"/>
                <a:gd name="f162" fmla="*/ f124 1 f81"/>
                <a:gd name="f163" fmla="*/ f125 1 f81"/>
                <a:gd name="f164" fmla="*/ f126 1 f82"/>
                <a:gd name="f165" fmla="*/ f127 1 f81"/>
                <a:gd name="f166" fmla="*/ f128 1 f82"/>
                <a:gd name="f167" fmla="*/ f129 1 f81"/>
                <a:gd name="f168" fmla="*/ f130 1 f82"/>
                <a:gd name="f169" fmla="*/ f131 1 f81"/>
                <a:gd name="f170" fmla="*/ f132 1 f82"/>
                <a:gd name="f171" fmla="*/ f133 1 f81"/>
                <a:gd name="f172" fmla="*/ f134 1 f82"/>
                <a:gd name="f173" fmla="*/ f135 1 f81"/>
                <a:gd name="f174" fmla="*/ f136 1 f82"/>
                <a:gd name="f175" fmla="*/ f137 1 f81"/>
                <a:gd name="f176" fmla="*/ f138 1 f82"/>
                <a:gd name="f177" fmla="*/ f139 1 f82"/>
                <a:gd name="f178" fmla="*/ f140 1 f81"/>
                <a:gd name="f179" fmla="*/ f141 1 f82"/>
                <a:gd name="f180" fmla="*/ f142 1 f81"/>
                <a:gd name="f181" fmla="*/ f143 1 f82"/>
                <a:gd name="f182" fmla="*/ f144 1 f81"/>
                <a:gd name="f183" fmla="*/ f145 1 f82"/>
                <a:gd name="f184" fmla="*/ f146 1 f81"/>
                <a:gd name="f185" fmla="*/ f147 1 f82"/>
                <a:gd name="f186" fmla="*/ f148 1 f81"/>
                <a:gd name="f187" fmla="*/ f149 1 f82"/>
                <a:gd name="f188" fmla="*/ f150 1 f81"/>
                <a:gd name="f189" fmla="*/ f151 1 f82"/>
                <a:gd name="f190" fmla="*/ f152 f72 1"/>
                <a:gd name="f191" fmla="*/ f153 f72 1"/>
                <a:gd name="f192" fmla="*/ f155 f73 1"/>
                <a:gd name="f193" fmla="*/ f154 f73 1"/>
                <a:gd name="f194" fmla="*/ f156 f72 1"/>
                <a:gd name="f195" fmla="*/ f157 f73 1"/>
                <a:gd name="f196" fmla="*/ f158 f72 1"/>
                <a:gd name="f197" fmla="*/ f159 f72 1"/>
                <a:gd name="f198" fmla="*/ f160 f73 1"/>
                <a:gd name="f199" fmla="*/ f161 f73 1"/>
                <a:gd name="f200" fmla="*/ f162 f72 1"/>
                <a:gd name="f201" fmla="*/ f163 f72 1"/>
                <a:gd name="f202" fmla="*/ f164 f73 1"/>
                <a:gd name="f203" fmla="*/ f165 f72 1"/>
                <a:gd name="f204" fmla="*/ f166 f73 1"/>
                <a:gd name="f205" fmla="*/ f167 f72 1"/>
                <a:gd name="f206" fmla="*/ f168 f73 1"/>
                <a:gd name="f207" fmla="*/ f169 f72 1"/>
                <a:gd name="f208" fmla="*/ f170 f73 1"/>
                <a:gd name="f209" fmla="*/ f171 f72 1"/>
                <a:gd name="f210" fmla="*/ f172 f73 1"/>
                <a:gd name="f211" fmla="*/ f173 f72 1"/>
                <a:gd name="f212" fmla="*/ f174 f73 1"/>
                <a:gd name="f213" fmla="*/ f175 f72 1"/>
                <a:gd name="f214" fmla="*/ f176 f73 1"/>
                <a:gd name="f215" fmla="*/ f177 f73 1"/>
                <a:gd name="f216" fmla="*/ f178 f72 1"/>
                <a:gd name="f217" fmla="*/ f179 f73 1"/>
                <a:gd name="f218" fmla="*/ f180 f72 1"/>
                <a:gd name="f219" fmla="*/ f181 f73 1"/>
                <a:gd name="f220" fmla="*/ f182 f72 1"/>
                <a:gd name="f221" fmla="*/ f183 f73 1"/>
                <a:gd name="f222" fmla="*/ f184 f72 1"/>
                <a:gd name="f223" fmla="*/ f185 f73 1"/>
                <a:gd name="f224" fmla="*/ f186 f72 1"/>
                <a:gd name="f225" fmla="*/ f187 f73 1"/>
                <a:gd name="f226" fmla="*/ f188 f72 1"/>
                <a:gd name="f227" fmla="*/ f189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7">
                  <a:pos x="f194" y="f195"/>
                </a:cxn>
                <a:cxn ang="f117">
                  <a:pos x="f196" y="f195"/>
                </a:cxn>
                <a:cxn ang="f117">
                  <a:pos x="f197" y="f198"/>
                </a:cxn>
                <a:cxn ang="f117">
                  <a:pos x="f196" y="f199"/>
                </a:cxn>
                <a:cxn ang="f117">
                  <a:pos x="f200" y="f199"/>
                </a:cxn>
                <a:cxn ang="f117">
                  <a:pos x="f201" y="f202"/>
                </a:cxn>
                <a:cxn ang="f117">
                  <a:pos x="f203" y="f204"/>
                </a:cxn>
                <a:cxn ang="f117">
                  <a:pos x="f205" y="f206"/>
                </a:cxn>
                <a:cxn ang="f117">
                  <a:pos x="f207" y="f208"/>
                </a:cxn>
                <a:cxn ang="f117">
                  <a:pos x="f209" y="f210"/>
                </a:cxn>
                <a:cxn ang="f117">
                  <a:pos x="f211" y="f212"/>
                </a:cxn>
                <a:cxn ang="f117">
                  <a:pos x="f213" y="f214"/>
                </a:cxn>
                <a:cxn ang="f117">
                  <a:pos x="f197" y="f215"/>
                </a:cxn>
                <a:cxn ang="f117">
                  <a:pos x="f216" y="f217"/>
                </a:cxn>
                <a:cxn ang="f117">
                  <a:pos x="f218" y="f219"/>
                </a:cxn>
                <a:cxn ang="f117">
                  <a:pos x="f220" y="f217"/>
                </a:cxn>
                <a:cxn ang="f117">
                  <a:pos x="f218" y="f221"/>
                </a:cxn>
                <a:cxn ang="f117">
                  <a:pos x="f222" y="f223"/>
                </a:cxn>
                <a:cxn ang="f117">
                  <a:pos x="f224" y="f225"/>
                </a:cxn>
                <a:cxn ang="f117">
                  <a:pos x="f226" y="f227"/>
                </a:cxn>
                <a:cxn ang="f117">
                  <a:pos x="f194" y="f195"/>
                </a:cxn>
              </a:cxnLst>
              <a:rect l="f190" t="f193" r="f191" b="f192"/>
              <a:pathLst>
                <a:path w="106" h="141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3" y="f9"/>
                    <a:pt x="f14" y="f15"/>
                    <a:pt x="f14" y="f16"/>
                  </a:cubicBezTo>
                  <a:cubicBezTo>
                    <a:pt x="f17" y="f18"/>
                    <a:pt x="f13" y="f5"/>
                    <a:pt x="f12" y="f5"/>
                  </a:cubicBezTo>
                  <a:cubicBezTo>
                    <a:pt x="f10" y="f5"/>
                    <a:pt x="f19" y="f5"/>
                    <a:pt x="f20" y="f5"/>
                  </a:cubicBezTo>
                  <a:cubicBezTo>
                    <a:pt x="f21" y="f5"/>
                    <a:pt x="f22" y="f23"/>
                    <a:pt x="f24" y="f25"/>
                  </a:cubicBezTo>
                  <a:cubicBezTo>
                    <a:pt x="f26" y="f17"/>
                    <a:pt x="f24" y="f13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10"/>
                  </a:cubicBezTo>
                  <a:cubicBezTo>
                    <a:pt x="f40" y="f41"/>
                    <a:pt x="f6" y="f20"/>
                    <a:pt x="f22" y="f42"/>
                  </a:cubicBezTo>
                  <a:cubicBezTo>
                    <a:pt x="f43" y="f44"/>
                    <a:pt x="f45" y="f7"/>
                    <a:pt x="f34" y="f46"/>
                  </a:cubicBezTo>
                  <a:cubicBezTo>
                    <a:pt x="f15" y="f47"/>
                    <a:pt x="f23" y="f48"/>
                    <a:pt x="f49" y="f50"/>
                  </a:cubicBezTo>
                  <a:cubicBezTo>
                    <a:pt x="f5" y="f31"/>
                    <a:pt x="f18" y="f51"/>
                    <a:pt x="f14" y="f51"/>
                  </a:cubicBezTo>
                  <a:cubicBezTo>
                    <a:pt x="f15" y="f33"/>
                    <a:pt x="f9" y="f39"/>
                    <a:pt x="f52" y="f29"/>
                  </a:cubicBezTo>
                  <a:cubicBezTo>
                    <a:pt x="f12" y="f53"/>
                    <a:pt x="f54" y="f48"/>
                    <a:pt x="f55" y="f56"/>
                  </a:cubicBezTo>
                  <a:cubicBezTo>
                    <a:pt x="f45" y="f56"/>
                    <a:pt x="f51" y="f26"/>
                    <a:pt x="f51" y="f29"/>
                  </a:cubicBezTo>
                  <a:cubicBezTo>
                    <a:pt x="f51" y="f33"/>
                    <a:pt x="f19" y="f57"/>
                    <a:pt x="f55" y="f58"/>
                  </a:cubicBezTo>
                  <a:cubicBezTo>
                    <a:pt x="f38" y="f59"/>
                    <a:pt x="f60" y="f41"/>
                    <a:pt x="f61" y="f62"/>
                  </a:cubicBezTo>
                  <a:cubicBezTo>
                    <a:pt x="f11" y="f63"/>
                    <a:pt x="f64" y="f65"/>
                    <a:pt x="f65" y="f64"/>
                  </a:cubicBezTo>
                  <a:cubicBezTo>
                    <a:pt x="f66" y="f67"/>
                    <a:pt x="f68" y="f69"/>
                    <a:pt x="f70" y="f12"/>
                  </a:cubicBezTo>
                  <a:cubicBezTo>
                    <a:pt x="f70" y="f52"/>
                    <a:pt x="f70" y="f52"/>
                    <a:pt x="f8" y="f9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7F499386-503A-4514-9E7B-E44301F5E888}"/>
                </a:ext>
              </a:extLst>
            </p:cNvPr>
            <p:cNvSpPr/>
            <p:nvPr/>
          </p:nvSpPr>
          <p:spPr>
            <a:xfrm>
              <a:off x="7742425" y="2260085"/>
              <a:ext cx="111127" cy="1412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8"/>
                <a:gd name="f7" fmla="val 87"/>
                <a:gd name="f8" fmla="val 82"/>
                <a:gd name="f9" fmla="val 55"/>
                <a:gd name="f10" fmla="val 28"/>
                <a:gd name="f11" fmla="val 22"/>
                <a:gd name="f12" fmla="val 45"/>
                <a:gd name="f13" fmla="val 67"/>
                <a:gd name="f14" fmla="val 12"/>
                <a:gd name="f15" fmla="val 65"/>
                <a:gd name="f16" fmla="val 33"/>
                <a:gd name="f17" fmla="val 61"/>
                <a:gd name="f18" fmla="val 49"/>
                <a:gd name="f19" fmla="val 57"/>
                <a:gd name="f20" fmla="val 66"/>
                <a:gd name="f21" fmla="val 53"/>
                <a:gd name="f22" fmla="val 51"/>
                <a:gd name="f23" fmla="val 86"/>
                <a:gd name="f24" fmla="val 50"/>
                <a:gd name="f25" fmla="val 30"/>
                <a:gd name="f26" fmla="val 85"/>
                <a:gd name="f27" fmla="val 15"/>
                <a:gd name="f28" fmla="val 83"/>
                <a:gd name="f29" fmla="+- 0 0 -90"/>
                <a:gd name="f30" fmla="*/ f3 1 68"/>
                <a:gd name="f31" fmla="*/ f4 1 87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68"/>
                <a:gd name="f40" fmla="*/ f36 1 87"/>
                <a:gd name="f41" fmla="*/ 0 f37 1"/>
                <a:gd name="f42" fmla="*/ 82 f36 1"/>
                <a:gd name="f43" fmla="*/ 0 f36 1"/>
                <a:gd name="f44" fmla="*/ 68 f37 1"/>
                <a:gd name="f45" fmla="*/ 65 f37 1"/>
                <a:gd name="f46" fmla="*/ 33 f36 1"/>
                <a:gd name="f47" fmla="*/ 53 f37 1"/>
                <a:gd name="f48" fmla="*/ 45 f37 1"/>
                <a:gd name="f49" fmla="*/ 87 f36 1"/>
                <a:gd name="f50" fmla="+- f38 0 f1"/>
                <a:gd name="f51" fmla="*/ f41 1 68"/>
                <a:gd name="f52" fmla="*/ f42 1 87"/>
                <a:gd name="f53" fmla="*/ f43 1 87"/>
                <a:gd name="f54" fmla="*/ f44 1 68"/>
                <a:gd name="f55" fmla="*/ f45 1 68"/>
                <a:gd name="f56" fmla="*/ f46 1 87"/>
                <a:gd name="f57" fmla="*/ f47 1 68"/>
                <a:gd name="f58" fmla="*/ f48 1 68"/>
                <a:gd name="f59" fmla="*/ f49 1 87"/>
                <a:gd name="f60" fmla="*/ 0 1 f39"/>
                <a:gd name="f61" fmla="*/ f33 1 f39"/>
                <a:gd name="f62" fmla="*/ 0 1 f40"/>
                <a:gd name="f63" fmla="*/ f34 1 f40"/>
                <a:gd name="f64" fmla="*/ f51 1 f39"/>
                <a:gd name="f65" fmla="*/ f52 1 f40"/>
                <a:gd name="f66" fmla="*/ f53 1 f40"/>
                <a:gd name="f67" fmla="*/ f54 1 f39"/>
                <a:gd name="f68" fmla="*/ f55 1 f39"/>
                <a:gd name="f69" fmla="*/ f56 1 f40"/>
                <a:gd name="f70" fmla="*/ f57 1 f39"/>
                <a:gd name="f71" fmla="*/ f58 1 f39"/>
                <a:gd name="f72" fmla="*/ f59 1 f40"/>
                <a:gd name="f73" fmla="*/ f60 f30 1"/>
                <a:gd name="f74" fmla="*/ f61 f30 1"/>
                <a:gd name="f75" fmla="*/ f63 f31 1"/>
                <a:gd name="f76" fmla="*/ f62 f31 1"/>
                <a:gd name="f77" fmla="*/ f64 f30 1"/>
                <a:gd name="f78" fmla="*/ f65 f31 1"/>
                <a:gd name="f79" fmla="*/ f66 f31 1"/>
                <a:gd name="f80" fmla="*/ f67 f30 1"/>
                <a:gd name="f81" fmla="*/ f68 f30 1"/>
                <a:gd name="f82" fmla="*/ f69 f31 1"/>
                <a:gd name="f83" fmla="*/ f70 f30 1"/>
                <a:gd name="f84" fmla="*/ f71 f30 1"/>
                <a:gd name="f85" fmla="*/ f7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7" y="f78"/>
                </a:cxn>
                <a:cxn ang="f50">
                  <a:pos x="f77" y="f79"/>
                </a:cxn>
                <a:cxn ang="f50">
                  <a:pos x="f80" y="f79"/>
                </a:cxn>
                <a:cxn ang="f50">
                  <a:pos x="f81" y="f82"/>
                </a:cxn>
                <a:cxn ang="f50">
                  <a:pos x="f83" y="f78"/>
                </a:cxn>
                <a:cxn ang="f50">
                  <a:pos x="f84" y="f85"/>
                </a:cxn>
                <a:cxn ang="f50">
                  <a:pos x="f77" y="f78"/>
                </a:cxn>
              </a:cxnLst>
              <a:rect l="f73" t="f76" r="f74" b="f75"/>
              <a:pathLst>
                <a:path w="68" h="87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1" y="f5"/>
                    <a:pt x="f12" y="f5"/>
                    <a:pt x="f6" y="f5"/>
                  </a:cubicBezTo>
                  <a:cubicBezTo>
                    <a:pt x="f13" y="f14"/>
                    <a:pt x="f13" y="f11"/>
                    <a:pt x="f15" y="f16"/>
                  </a:cubicBezTo>
                  <a:cubicBezTo>
                    <a:pt x="f17" y="f18"/>
                    <a:pt x="f19" y="f20"/>
                    <a:pt x="f21" y="f8"/>
                  </a:cubicBezTo>
                  <a:cubicBezTo>
                    <a:pt x="f22" y="f23"/>
                    <a:pt x="f24" y="f7"/>
                    <a:pt x="f12" y="f7"/>
                  </a:cubicBezTo>
                  <a:cubicBezTo>
                    <a:pt x="f25" y="f26"/>
                    <a:pt x="f27" y="f28"/>
                    <a:pt x="f5" y="f8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253F7EB2-F7BB-4995-A30F-FD04856B67C7}"/>
                </a:ext>
              </a:extLst>
            </p:cNvPr>
            <p:cNvSpPr/>
            <p:nvPr/>
          </p:nvSpPr>
          <p:spPr>
            <a:xfrm>
              <a:off x="7586849" y="2077525"/>
              <a:ext cx="114300" cy="1397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0"/>
                <a:gd name="f7" fmla="val 87"/>
                <a:gd name="f8" fmla="val 3"/>
                <a:gd name="f9" fmla="val 68"/>
                <a:gd name="f10" fmla="val 6"/>
                <a:gd name="f11" fmla="val 50"/>
                <a:gd name="f12" fmla="val 9"/>
                <a:gd name="f13" fmla="val 31"/>
                <a:gd name="f14" fmla="val 11"/>
                <a:gd name="f15" fmla="val 22"/>
                <a:gd name="f16" fmla="val 15"/>
                <a:gd name="f17" fmla="val 13"/>
                <a:gd name="f18" fmla="val 18"/>
                <a:gd name="f19" fmla="val 4"/>
                <a:gd name="f20" fmla="val 2"/>
                <a:gd name="f21" fmla="val 21"/>
                <a:gd name="f22" fmla="val 1"/>
                <a:gd name="f23" fmla="val 38"/>
                <a:gd name="f24" fmla="val 53"/>
                <a:gd name="f25" fmla="val 32"/>
                <a:gd name="f26" fmla="val 60"/>
                <a:gd name="f27" fmla="val 47"/>
                <a:gd name="f28" fmla="val 25"/>
                <a:gd name="f29" fmla="+- 0 0 -90"/>
                <a:gd name="f30" fmla="*/ f3 1 70"/>
                <a:gd name="f31" fmla="*/ f4 1 87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70"/>
                <a:gd name="f40" fmla="*/ f36 1 87"/>
                <a:gd name="f41" fmla="*/ 0 f37 1"/>
                <a:gd name="f42" fmla="*/ 87 f36 1"/>
                <a:gd name="f43" fmla="*/ 9 f37 1"/>
                <a:gd name="f44" fmla="*/ 31 f36 1"/>
                <a:gd name="f45" fmla="*/ 18 f37 1"/>
                <a:gd name="f46" fmla="*/ 4 f36 1"/>
                <a:gd name="f47" fmla="*/ 22 f37 1"/>
                <a:gd name="f48" fmla="*/ 1 f36 1"/>
                <a:gd name="f49" fmla="*/ 70 f37 1"/>
                <a:gd name="f50" fmla="*/ 6 f36 1"/>
                <a:gd name="f51" fmla="+- f38 0 f1"/>
                <a:gd name="f52" fmla="*/ f41 1 70"/>
                <a:gd name="f53" fmla="*/ f42 1 87"/>
                <a:gd name="f54" fmla="*/ f43 1 70"/>
                <a:gd name="f55" fmla="*/ f44 1 87"/>
                <a:gd name="f56" fmla="*/ f45 1 70"/>
                <a:gd name="f57" fmla="*/ f46 1 87"/>
                <a:gd name="f58" fmla="*/ f47 1 70"/>
                <a:gd name="f59" fmla="*/ f48 1 87"/>
                <a:gd name="f60" fmla="*/ f49 1 70"/>
                <a:gd name="f61" fmla="*/ f50 1 87"/>
                <a:gd name="f62" fmla="*/ 0 1 f39"/>
                <a:gd name="f63" fmla="*/ f33 1 f39"/>
                <a:gd name="f64" fmla="*/ 0 1 f40"/>
                <a:gd name="f65" fmla="*/ f34 1 f40"/>
                <a:gd name="f66" fmla="*/ f52 1 f39"/>
                <a:gd name="f67" fmla="*/ f53 1 f40"/>
                <a:gd name="f68" fmla="*/ f54 1 f39"/>
                <a:gd name="f69" fmla="*/ f55 1 f40"/>
                <a:gd name="f70" fmla="*/ f56 1 f39"/>
                <a:gd name="f71" fmla="*/ f57 1 f40"/>
                <a:gd name="f72" fmla="*/ f58 1 f39"/>
                <a:gd name="f73" fmla="*/ f59 1 f40"/>
                <a:gd name="f74" fmla="*/ f60 1 f39"/>
                <a:gd name="f75" fmla="*/ f61 1 f40"/>
                <a:gd name="f76" fmla="*/ f62 f30 1"/>
                <a:gd name="f77" fmla="*/ f63 f30 1"/>
                <a:gd name="f78" fmla="*/ f65 f31 1"/>
                <a:gd name="f79" fmla="*/ f64 f31 1"/>
                <a:gd name="f80" fmla="*/ f66 f30 1"/>
                <a:gd name="f81" fmla="*/ f67 f31 1"/>
                <a:gd name="f82" fmla="*/ f68 f30 1"/>
                <a:gd name="f83" fmla="*/ f69 f31 1"/>
                <a:gd name="f84" fmla="*/ f70 f30 1"/>
                <a:gd name="f85" fmla="*/ f71 f31 1"/>
                <a:gd name="f86" fmla="*/ f72 f30 1"/>
                <a:gd name="f87" fmla="*/ f73 f31 1"/>
                <a:gd name="f88" fmla="*/ f74 f30 1"/>
                <a:gd name="f89" fmla="*/ f75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80" y="f81"/>
                </a:cxn>
                <a:cxn ang="f51">
                  <a:pos x="f82" y="f83"/>
                </a:cxn>
                <a:cxn ang="f51">
                  <a:pos x="f84" y="f85"/>
                </a:cxn>
                <a:cxn ang="f51">
                  <a:pos x="f86" y="f87"/>
                </a:cxn>
                <a:cxn ang="f51">
                  <a:pos x="f88" y="f89"/>
                </a:cxn>
                <a:cxn ang="f51">
                  <a:pos x="f88" y="f81"/>
                </a:cxn>
                <a:cxn ang="f51">
                  <a:pos x="f80" y="f81"/>
                </a:cxn>
              </a:cxnLst>
              <a:rect l="f76" t="f79" r="f77" b="f78"/>
              <a:pathLst>
                <a:path w="70" h="87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18" y="f20"/>
                    <a:pt x="f21" y="f5"/>
                    <a:pt x="f15" y="f22"/>
                  </a:cubicBezTo>
                  <a:cubicBezTo>
                    <a:pt x="f23" y="f20"/>
                    <a:pt x="f24" y="f19"/>
                    <a:pt x="f6" y="f10"/>
                  </a:cubicBezTo>
                  <a:cubicBezTo>
                    <a:pt x="f6" y="f25"/>
                    <a:pt x="f6" y="f26"/>
                    <a:pt x="f6" y="f7"/>
                  </a:cubicBezTo>
                  <a:cubicBezTo>
                    <a:pt x="f27" y="f7"/>
                    <a:pt x="f28" y="f7"/>
                    <a:pt x="f5" y="f7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E3EDB985-9ED2-4738-90A9-2193AE4BBAEB}"/>
                </a:ext>
              </a:extLst>
            </p:cNvPr>
            <p:cNvSpPr/>
            <p:nvPr/>
          </p:nvSpPr>
          <p:spPr>
            <a:xfrm>
              <a:off x="7742425" y="2077525"/>
              <a:ext cx="111127" cy="142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8"/>
                <a:gd name="f7" fmla="val 88"/>
                <a:gd name="f8" fmla="val 87"/>
                <a:gd name="f9" fmla="val 60"/>
                <a:gd name="f10" fmla="val 33"/>
                <a:gd name="f11" fmla="val 6"/>
                <a:gd name="f12" fmla="val 16"/>
                <a:gd name="f13" fmla="val 4"/>
                <a:gd name="f14" fmla="val 32"/>
                <a:gd name="f15" fmla="val 2"/>
                <a:gd name="f16" fmla="val 48"/>
                <a:gd name="f17" fmla="val 49"/>
                <a:gd name="f18" fmla="val 51"/>
                <a:gd name="f19" fmla="val 52"/>
                <a:gd name="f20" fmla="val 59"/>
                <a:gd name="f21" fmla="val 23"/>
                <a:gd name="f22" fmla="val 64"/>
                <a:gd name="f23" fmla="val 44"/>
                <a:gd name="f24" fmla="val 66"/>
                <a:gd name="f25" fmla="val 67"/>
                <a:gd name="f26" fmla="val 70"/>
                <a:gd name="f27" fmla="val 76"/>
                <a:gd name="f28" fmla="val 82"/>
                <a:gd name="f29" fmla="val 86"/>
                <a:gd name="f30" fmla="val 63"/>
                <a:gd name="f31" fmla="val 43"/>
                <a:gd name="f32" fmla="val 22"/>
                <a:gd name="f33" fmla="val 1"/>
                <a:gd name="f34" fmla="+- 0 0 -90"/>
                <a:gd name="f35" fmla="*/ f3 1 68"/>
                <a:gd name="f36" fmla="*/ f4 1 88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68"/>
                <a:gd name="f45" fmla="*/ f41 1 88"/>
                <a:gd name="f46" fmla="*/ 0 f42 1"/>
                <a:gd name="f47" fmla="*/ 87 f41 1"/>
                <a:gd name="f48" fmla="*/ 6 f41 1"/>
                <a:gd name="f49" fmla="*/ 48 f42 1"/>
                <a:gd name="f50" fmla="*/ 0 f41 1"/>
                <a:gd name="f51" fmla="*/ 52 f42 1"/>
                <a:gd name="f52" fmla="*/ 4 f41 1"/>
                <a:gd name="f53" fmla="*/ 66 f42 1"/>
                <a:gd name="f54" fmla="*/ 64 f41 1"/>
                <a:gd name="f55" fmla="*/ 68 f42 1"/>
                <a:gd name="f56" fmla="*/ 82 f41 1"/>
                <a:gd name="f57" fmla="*/ 63 f42 1"/>
                <a:gd name="f58" fmla="*/ 2 f42 1"/>
                <a:gd name="f59" fmla="+- f43 0 f1"/>
                <a:gd name="f60" fmla="*/ f46 1 68"/>
                <a:gd name="f61" fmla="*/ f47 1 88"/>
                <a:gd name="f62" fmla="*/ f48 1 88"/>
                <a:gd name="f63" fmla="*/ f49 1 68"/>
                <a:gd name="f64" fmla="*/ f50 1 88"/>
                <a:gd name="f65" fmla="*/ f51 1 68"/>
                <a:gd name="f66" fmla="*/ f52 1 88"/>
                <a:gd name="f67" fmla="*/ f53 1 68"/>
                <a:gd name="f68" fmla="*/ f54 1 88"/>
                <a:gd name="f69" fmla="*/ f55 1 68"/>
                <a:gd name="f70" fmla="*/ f56 1 88"/>
                <a:gd name="f71" fmla="*/ f57 1 68"/>
                <a:gd name="f72" fmla="*/ f58 1 68"/>
                <a:gd name="f73" fmla="*/ 0 1 f44"/>
                <a:gd name="f74" fmla="*/ f38 1 f44"/>
                <a:gd name="f75" fmla="*/ 0 1 f45"/>
                <a:gd name="f76" fmla="*/ f39 1 f45"/>
                <a:gd name="f77" fmla="*/ f60 1 f44"/>
                <a:gd name="f78" fmla="*/ f61 1 f45"/>
                <a:gd name="f79" fmla="*/ f62 1 f45"/>
                <a:gd name="f80" fmla="*/ f63 1 f44"/>
                <a:gd name="f81" fmla="*/ f64 1 f45"/>
                <a:gd name="f82" fmla="*/ f65 1 f44"/>
                <a:gd name="f83" fmla="*/ f66 1 f45"/>
                <a:gd name="f84" fmla="*/ f67 1 f44"/>
                <a:gd name="f85" fmla="*/ f68 1 f45"/>
                <a:gd name="f86" fmla="*/ f69 1 f44"/>
                <a:gd name="f87" fmla="*/ f70 1 f45"/>
                <a:gd name="f88" fmla="*/ f71 1 f44"/>
                <a:gd name="f89" fmla="*/ f72 1 f44"/>
                <a:gd name="f90" fmla="*/ f73 f35 1"/>
                <a:gd name="f91" fmla="*/ f74 f35 1"/>
                <a:gd name="f92" fmla="*/ f76 f36 1"/>
                <a:gd name="f93" fmla="*/ f75 f36 1"/>
                <a:gd name="f94" fmla="*/ f77 f35 1"/>
                <a:gd name="f95" fmla="*/ f78 f36 1"/>
                <a:gd name="f96" fmla="*/ f79 f36 1"/>
                <a:gd name="f97" fmla="*/ f80 f35 1"/>
                <a:gd name="f98" fmla="*/ f81 f36 1"/>
                <a:gd name="f99" fmla="*/ f82 f35 1"/>
                <a:gd name="f100" fmla="*/ f83 f36 1"/>
                <a:gd name="f101" fmla="*/ f84 f35 1"/>
                <a:gd name="f102" fmla="*/ f85 f36 1"/>
                <a:gd name="f103" fmla="*/ f86 f35 1"/>
                <a:gd name="f104" fmla="*/ f87 f36 1"/>
                <a:gd name="f105" fmla="*/ f88 f35 1"/>
                <a:gd name="f106" fmla="*/ f89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94" y="f95"/>
                </a:cxn>
                <a:cxn ang="f59">
                  <a:pos x="f94" y="f96"/>
                </a:cxn>
                <a:cxn ang="f59">
                  <a:pos x="f97" y="f98"/>
                </a:cxn>
                <a:cxn ang="f59">
                  <a:pos x="f99" y="f100"/>
                </a:cxn>
                <a:cxn ang="f59">
                  <a:pos x="f101" y="f102"/>
                </a:cxn>
                <a:cxn ang="f59">
                  <a:pos x="f103" y="f104"/>
                </a:cxn>
                <a:cxn ang="f59">
                  <a:pos x="f105" y="f95"/>
                </a:cxn>
                <a:cxn ang="f59">
                  <a:pos x="f106" y="f95"/>
                </a:cxn>
                <a:cxn ang="f59">
                  <a:pos x="f94" y="f95"/>
                </a:cxn>
              </a:cxnLst>
              <a:rect l="f90" t="f93" r="f91" b="f92"/>
              <a:pathLst>
                <a:path w="68" h="88">
                  <a:moveTo>
                    <a:pt x="f5" y="f8"/>
                  </a:moveTo>
                  <a:cubicBezTo>
                    <a:pt x="f5" y="f9"/>
                    <a:pt x="f5" y="f10"/>
                    <a:pt x="f5" y="f11"/>
                  </a:cubicBezTo>
                  <a:cubicBezTo>
                    <a:pt x="f12" y="f13"/>
                    <a:pt x="f14" y="f15"/>
                    <a:pt x="f16" y="f5"/>
                  </a:cubicBezTo>
                  <a:cubicBezTo>
                    <a:pt x="f17" y="f5"/>
                    <a:pt x="f18" y="f15"/>
                    <a:pt x="f19" y="f13"/>
                  </a:cubicBezTo>
                  <a:cubicBezTo>
                    <a:pt x="f20" y="f21"/>
                    <a:pt x="f22" y="f23"/>
                    <a:pt x="f24" y="f22"/>
                  </a:cubicBezTo>
                  <a:cubicBezTo>
                    <a:pt x="f25" y="f26"/>
                    <a:pt x="f25" y="f27"/>
                    <a:pt x="f6" y="f28"/>
                  </a:cubicBezTo>
                  <a:cubicBezTo>
                    <a:pt x="f6" y="f29"/>
                    <a:pt x="f25" y="f7"/>
                    <a:pt x="f30" y="f8"/>
                  </a:cubicBezTo>
                  <a:cubicBezTo>
                    <a:pt x="f31" y="f8"/>
                    <a:pt x="f32" y="f8"/>
                    <a:pt x="f15" y="f8"/>
                  </a:cubicBezTo>
                  <a:cubicBezTo>
                    <a:pt x="f33" y="f8"/>
                    <a:pt x="f33" y="f8"/>
                    <a:pt x="f5" y="f8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id="{B3B83E50-3EED-460F-833B-491B0BC98AD1}"/>
                </a:ext>
              </a:extLst>
            </p:cNvPr>
            <p:cNvSpPr/>
            <p:nvPr/>
          </p:nvSpPr>
          <p:spPr>
            <a:xfrm>
              <a:off x="7590022" y="2261676"/>
              <a:ext cx="111127" cy="1397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8"/>
                <a:gd name="f7" fmla="val 86"/>
                <a:gd name="f8" fmla="val 27"/>
                <a:gd name="f9" fmla="val 54"/>
                <a:gd name="f10" fmla="val 81"/>
                <a:gd name="f11" fmla="val 62"/>
                <a:gd name="f12" fmla="val 82"/>
                <a:gd name="f13" fmla="val 57"/>
                <a:gd name="f14" fmla="val 52"/>
                <a:gd name="f15" fmla="val 42"/>
                <a:gd name="f16" fmla="val 84"/>
                <a:gd name="f17" fmla="val 32"/>
                <a:gd name="f18" fmla="val 22"/>
                <a:gd name="f19" fmla="val 18"/>
                <a:gd name="f20" fmla="val 17"/>
                <a:gd name="f21" fmla="val 15"/>
                <a:gd name="f22" fmla="val 6"/>
                <a:gd name="f23" fmla="val 56"/>
                <a:gd name="f24" fmla="val 1"/>
                <a:gd name="f25" fmla="val 28"/>
                <a:gd name="f26" fmla="val 23"/>
                <a:gd name="f27" fmla="val 45"/>
                <a:gd name="f28" fmla="+- 0 0 -90"/>
                <a:gd name="f29" fmla="*/ f3 1 68"/>
                <a:gd name="f30" fmla="*/ f4 1 86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68"/>
                <a:gd name="f39" fmla="*/ f35 1 86"/>
                <a:gd name="f40" fmla="*/ 68 f36 1"/>
                <a:gd name="f41" fmla="*/ 0 f35 1"/>
                <a:gd name="f42" fmla="*/ 81 f35 1"/>
                <a:gd name="f43" fmla="*/ 52 f36 1"/>
                <a:gd name="f44" fmla="*/ 82 f35 1"/>
                <a:gd name="f45" fmla="*/ 22 f36 1"/>
                <a:gd name="f46" fmla="*/ 86 f35 1"/>
                <a:gd name="f47" fmla="*/ 15 f36 1"/>
                <a:gd name="f48" fmla="*/ 0 f36 1"/>
                <a:gd name="f49" fmla="+- f37 0 f1"/>
                <a:gd name="f50" fmla="*/ f40 1 68"/>
                <a:gd name="f51" fmla="*/ f41 1 86"/>
                <a:gd name="f52" fmla="*/ f42 1 86"/>
                <a:gd name="f53" fmla="*/ f43 1 68"/>
                <a:gd name="f54" fmla="*/ f44 1 86"/>
                <a:gd name="f55" fmla="*/ f45 1 68"/>
                <a:gd name="f56" fmla="*/ f46 1 86"/>
                <a:gd name="f57" fmla="*/ f47 1 68"/>
                <a:gd name="f58" fmla="*/ f48 1 68"/>
                <a:gd name="f59" fmla="*/ 0 1 f38"/>
                <a:gd name="f60" fmla="*/ f32 1 f38"/>
                <a:gd name="f61" fmla="*/ 0 1 f39"/>
                <a:gd name="f62" fmla="*/ f33 1 f39"/>
                <a:gd name="f63" fmla="*/ f50 1 f38"/>
                <a:gd name="f64" fmla="*/ f51 1 f39"/>
                <a:gd name="f65" fmla="*/ f52 1 f39"/>
                <a:gd name="f66" fmla="*/ f53 1 f38"/>
                <a:gd name="f67" fmla="*/ f54 1 f39"/>
                <a:gd name="f68" fmla="*/ f55 1 f38"/>
                <a:gd name="f69" fmla="*/ f56 1 f39"/>
                <a:gd name="f70" fmla="*/ f57 1 f38"/>
                <a:gd name="f71" fmla="*/ f58 1 f38"/>
                <a:gd name="f72" fmla="*/ f59 f29 1"/>
                <a:gd name="f73" fmla="*/ f60 f29 1"/>
                <a:gd name="f74" fmla="*/ f62 f30 1"/>
                <a:gd name="f75" fmla="*/ f61 f30 1"/>
                <a:gd name="f76" fmla="*/ f63 f29 1"/>
                <a:gd name="f77" fmla="*/ f64 f30 1"/>
                <a:gd name="f78" fmla="*/ f65 f30 1"/>
                <a:gd name="f79" fmla="*/ f66 f29 1"/>
                <a:gd name="f80" fmla="*/ f67 f30 1"/>
                <a:gd name="f81" fmla="*/ f68 f29 1"/>
                <a:gd name="f82" fmla="*/ f69 f30 1"/>
                <a:gd name="f83" fmla="*/ f70 f29 1"/>
                <a:gd name="f84" fmla="*/ f7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6" y="f77"/>
                </a:cxn>
                <a:cxn ang="f49">
                  <a:pos x="f76" y="f78"/>
                </a:cxn>
                <a:cxn ang="f49">
                  <a:pos x="f79" y="f80"/>
                </a:cxn>
                <a:cxn ang="f49">
                  <a:pos x="f81" y="f82"/>
                </a:cxn>
                <a:cxn ang="f49">
                  <a:pos x="f83" y="f80"/>
                </a:cxn>
                <a:cxn ang="f49">
                  <a:pos x="f84" y="f77"/>
                </a:cxn>
                <a:cxn ang="f49">
                  <a:pos x="f76" y="f77"/>
                </a:cxn>
              </a:cxnLst>
              <a:rect l="f72" t="f75" r="f73" b="f74"/>
              <a:pathLst>
                <a:path w="68" h="86">
                  <a:moveTo>
                    <a:pt x="f6" y="f5"/>
                  </a:moveTo>
                  <a:cubicBezTo>
                    <a:pt x="f6" y="f8"/>
                    <a:pt x="f6" y="f9"/>
                    <a:pt x="f6" y="f10"/>
                  </a:cubicBezTo>
                  <a:cubicBezTo>
                    <a:pt x="f11" y="f12"/>
                    <a:pt x="f13" y="f12"/>
                    <a:pt x="f14" y="f12"/>
                  </a:cubicBezTo>
                  <a:cubicBezTo>
                    <a:pt x="f15" y="f16"/>
                    <a:pt x="f17" y="f16"/>
                    <a:pt x="f18" y="f7"/>
                  </a:cubicBezTo>
                  <a:cubicBezTo>
                    <a:pt x="f19" y="f7"/>
                    <a:pt x="f20" y="f7"/>
                    <a:pt x="f21" y="f12"/>
                  </a:cubicBezTo>
                  <a:cubicBezTo>
                    <a:pt x="f22" y="f23"/>
                    <a:pt x="f24" y="f25"/>
                    <a:pt x="f5" y="f5"/>
                  </a:cubicBezTo>
                  <a:cubicBezTo>
                    <a:pt x="f26" y="f5"/>
                    <a:pt x="f27" y="f5"/>
                    <a:pt x="f6" y="f5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8E842411-612D-4BD3-BB21-9D19B534D6C5}"/>
                </a:ext>
              </a:extLst>
            </p:cNvPr>
            <p:cNvSpPr/>
            <p:nvPr/>
          </p:nvSpPr>
          <p:spPr>
            <a:xfrm>
              <a:off x="7521762" y="2450582"/>
              <a:ext cx="169858" cy="920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4"/>
                <a:gd name="f7" fmla="val 57"/>
                <a:gd name="f8" fmla="val 66"/>
                <a:gd name="f9" fmla="val 54"/>
                <a:gd name="f10" fmla="val 32"/>
                <a:gd name="f11" fmla="val 40"/>
                <a:gd name="f12" fmla="val 13"/>
                <a:gd name="f13" fmla="val 15"/>
                <a:gd name="f14" fmla="val 9"/>
                <a:gd name="f15" fmla="val 29"/>
                <a:gd name="f16" fmla="val 4"/>
                <a:gd name="f17" fmla="val 42"/>
                <a:gd name="f18" fmla="val 43"/>
                <a:gd name="f19" fmla="val 46"/>
                <a:gd name="f20" fmla="val 2"/>
                <a:gd name="f21" fmla="val 47"/>
                <a:gd name="f22" fmla="val 55"/>
                <a:gd name="f23" fmla="val 17"/>
                <a:gd name="f24" fmla="val 63"/>
                <a:gd name="f25" fmla="val 31"/>
                <a:gd name="f26" fmla="val 76"/>
                <a:gd name="f27" fmla="val 85"/>
                <a:gd name="f28" fmla="val 95"/>
                <a:gd name="f29" fmla="val 52"/>
                <a:gd name="f30" fmla="+- 0 0 -90"/>
                <a:gd name="f31" fmla="*/ f3 1 104"/>
                <a:gd name="f32" fmla="*/ f4 1 57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104"/>
                <a:gd name="f41" fmla="*/ f37 1 57"/>
                <a:gd name="f42" fmla="*/ 104 f38 1"/>
                <a:gd name="f43" fmla="*/ 57 f37 1"/>
                <a:gd name="f44" fmla="*/ 0 f38 1"/>
                <a:gd name="f45" fmla="*/ 13 f37 1"/>
                <a:gd name="f46" fmla="*/ 42 f38 1"/>
                <a:gd name="f47" fmla="*/ 0 f37 1"/>
                <a:gd name="f48" fmla="*/ 47 f38 1"/>
                <a:gd name="f49" fmla="*/ 4 f37 1"/>
                <a:gd name="f50" fmla="*/ 76 f38 1"/>
                <a:gd name="f51" fmla="*/ 40 f37 1"/>
                <a:gd name="f52" fmla="+- f39 0 f1"/>
                <a:gd name="f53" fmla="*/ f42 1 104"/>
                <a:gd name="f54" fmla="*/ f43 1 57"/>
                <a:gd name="f55" fmla="*/ f44 1 104"/>
                <a:gd name="f56" fmla="*/ f45 1 57"/>
                <a:gd name="f57" fmla="*/ f46 1 104"/>
                <a:gd name="f58" fmla="*/ f47 1 57"/>
                <a:gd name="f59" fmla="*/ f48 1 104"/>
                <a:gd name="f60" fmla="*/ f49 1 57"/>
                <a:gd name="f61" fmla="*/ f50 1 104"/>
                <a:gd name="f62" fmla="*/ f51 1 57"/>
                <a:gd name="f63" fmla="*/ 0 1 f40"/>
                <a:gd name="f64" fmla="*/ f34 1 f40"/>
                <a:gd name="f65" fmla="*/ 0 1 f41"/>
                <a:gd name="f66" fmla="*/ f35 1 f41"/>
                <a:gd name="f67" fmla="*/ f53 1 f40"/>
                <a:gd name="f68" fmla="*/ f54 1 f41"/>
                <a:gd name="f69" fmla="*/ f55 1 f40"/>
                <a:gd name="f70" fmla="*/ f56 1 f41"/>
                <a:gd name="f71" fmla="*/ f57 1 f40"/>
                <a:gd name="f72" fmla="*/ f58 1 f41"/>
                <a:gd name="f73" fmla="*/ f59 1 f40"/>
                <a:gd name="f74" fmla="*/ f60 1 f41"/>
                <a:gd name="f75" fmla="*/ f61 1 f40"/>
                <a:gd name="f76" fmla="*/ f62 1 f41"/>
                <a:gd name="f77" fmla="*/ f63 f31 1"/>
                <a:gd name="f78" fmla="*/ f64 f31 1"/>
                <a:gd name="f79" fmla="*/ f66 f32 1"/>
                <a:gd name="f80" fmla="*/ f65 f32 1"/>
                <a:gd name="f81" fmla="*/ f67 f31 1"/>
                <a:gd name="f82" fmla="*/ f68 f32 1"/>
                <a:gd name="f83" fmla="*/ f69 f31 1"/>
                <a:gd name="f84" fmla="*/ f70 f32 1"/>
                <a:gd name="f85" fmla="*/ f71 f31 1"/>
                <a:gd name="f86" fmla="*/ f72 f32 1"/>
                <a:gd name="f87" fmla="*/ f73 f31 1"/>
                <a:gd name="f88" fmla="*/ f74 f32 1"/>
                <a:gd name="f89" fmla="*/ f75 f31 1"/>
                <a:gd name="f90" fmla="*/ f76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1" y="f82"/>
                </a:cxn>
                <a:cxn ang="f52">
                  <a:pos x="f83" y="f84"/>
                </a:cxn>
                <a:cxn ang="f52">
                  <a:pos x="f85" y="f86"/>
                </a:cxn>
                <a:cxn ang="f52">
                  <a:pos x="f87" y="f88"/>
                </a:cxn>
                <a:cxn ang="f52">
                  <a:pos x="f89" y="f90"/>
                </a:cxn>
                <a:cxn ang="f52">
                  <a:pos x="f81" y="f82"/>
                </a:cxn>
              </a:cxnLst>
              <a:rect l="f77" t="f80" r="f78" b="f79"/>
              <a:pathLst>
                <a:path w="104" h="57">
                  <a:moveTo>
                    <a:pt x="f6" y="f7"/>
                  </a:moveTo>
                  <a:cubicBezTo>
                    <a:pt x="f8" y="f9"/>
                    <a:pt x="f10" y="f11"/>
                    <a:pt x="f5" y="f12"/>
                  </a:cubicBezTo>
                  <a:cubicBezTo>
                    <a:pt x="f13" y="f14"/>
                    <a:pt x="f15" y="f16"/>
                    <a:pt x="f17" y="f5"/>
                  </a:cubicBezTo>
                  <a:cubicBezTo>
                    <a:pt x="f18" y="f5"/>
                    <a:pt x="f19" y="f20"/>
                    <a:pt x="f21" y="f16"/>
                  </a:cubicBezTo>
                  <a:cubicBezTo>
                    <a:pt x="f22" y="f23"/>
                    <a:pt x="f24" y="f25"/>
                    <a:pt x="f26" y="f11"/>
                  </a:cubicBezTo>
                  <a:cubicBezTo>
                    <a:pt x="f27" y="f21"/>
                    <a:pt x="f28" y="f29"/>
                    <a:pt x="f6" y="f7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Freeform 19">
              <a:extLst>
                <a:ext uri="{FF2B5EF4-FFF2-40B4-BE49-F238E27FC236}">
                  <a16:creationId xmlns:a16="http://schemas.microsoft.com/office/drawing/2014/main" id="{F15B6A4C-8ED8-40F2-983F-4BCDE215BEF5}"/>
                </a:ext>
              </a:extLst>
            </p:cNvPr>
            <p:cNvSpPr/>
            <p:nvPr/>
          </p:nvSpPr>
          <p:spPr>
            <a:xfrm>
              <a:off x="7748771" y="2449000"/>
              <a:ext cx="171450" cy="936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5"/>
                <a:gd name="f7" fmla="val 58"/>
                <a:gd name="f8" fmla="val 27"/>
                <a:gd name="f9" fmla="val 49"/>
                <a:gd name="f10" fmla="val 45"/>
                <a:gd name="f11" fmla="val 29"/>
                <a:gd name="f12" fmla="val 6"/>
                <a:gd name="f13" fmla="val 60"/>
                <a:gd name="f14" fmla="val 2"/>
                <a:gd name="f15" fmla="val 62"/>
                <a:gd name="f16" fmla="val 67"/>
                <a:gd name="f17" fmla="val 79"/>
                <a:gd name="f18" fmla="val 91"/>
                <a:gd name="f19" fmla="val 10"/>
                <a:gd name="f20" fmla="val 14"/>
                <a:gd name="f21" fmla="val 73"/>
                <a:gd name="f22" fmla="val 41"/>
                <a:gd name="f23" fmla="val 39"/>
                <a:gd name="f24" fmla="val 55"/>
                <a:gd name="f25" fmla="+- 0 0 -90"/>
                <a:gd name="f26" fmla="*/ f3 1 105"/>
                <a:gd name="f27" fmla="*/ f4 1 58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105"/>
                <a:gd name="f36" fmla="*/ f32 1 58"/>
                <a:gd name="f37" fmla="*/ 0 f33 1"/>
                <a:gd name="f38" fmla="*/ 58 f32 1"/>
                <a:gd name="f39" fmla="*/ 58 f33 1"/>
                <a:gd name="f40" fmla="*/ 6 f32 1"/>
                <a:gd name="f41" fmla="*/ 67 f33 1"/>
                <a:gd name="f42" fmla="*/ 2 f32 1"/>
                <a:gd name="f43" fmla="*/ 105 f33 1"/>
                <a:gd name="f44" fmla="*/ 14 f32 1"/>
                <a:gd name="f45" fmla="+- f34 0 f1"/>
                <a:gd name="f46" fmla="*/ f37 1 105"/>
                <a:gd name="f47" fmla="*/ f38 1 58"/>
                <a:gd name="f48" fmla="*/ f39 1 105"/>
                <a:gd name="f49" fmla="*/ f40 1 58"/>
                <a:gd name="f50" fmla="*/ f41 1 105"/>
                <a:gd name="f51" fmla="*/ f42 1 58"/>
                <a:gd name="f52" fmla="*/ f43 1 105"/>
                <a:gd name="f53" fmla="*/ f44 1 58"/>
                <a:gd name="f54" fmla="*/ 0 1 f35"/>
                <a:gd name="f55" fmla="*/ f29 1 f35"/>
                <a:gd name="f56" fmla="*/ 0 1 f36"/>
                <a:gd name="f57" fmla="*/ f30 1 f36"/>
                <a:gd name="f58" fmla="*/ f46 1 f35"/>
                <a:gd name="f59" fmla="*/ f47 1 f36"/>
                <a:gd name="f60" fmla="*/ f48 1 f35"/>
                <a:gd name="f61" fmla="*/ f49 1 f36"/>
                <a:gd name="f62" fmla="*/ f50 1 f35"/>
                <a:gd name="f63" fmla="*/ f51 1 f36"/>
                <a:gd name="f64" fmla="*/ f52 1 f35"/>
                <a:gd name="f65" fmla="*/ f53 1 f36"/>
                <a:gd name="f66" fmla="*/ f54 f26 1"/>
                <a:gd name="f67" fmla="*/ f55 f26 1"/>
                <a:gd name="f68" fmla="*/ f57 f27 1"/>
                <a:gd name="f69" fmla="*/ f56 f27 1"/>
                <a:gd name="f70" fmla="*/ f58 f26 1"/>
                <a:gd name="f71" fmla="*/ f59 f27 1"/>
                <a:gd name="f72" fmla="*/ f60 f26 1"/>
                <a:gd name="f73" fmla="*/ f61 f27 1"/>
                <a:gd name="f74" fmla="*/ f62 f26 1"/>
                <a:gd name="f75" fmla="*/ f63 f27 1"/>
                <a:gd name="f76" fmla="*/ f64 f26 1"/>
                <a:gd name="f77" fmla="*/ f65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0" y="f71"/>
                </a:cxn>
                <a:cxn ang="f45">
                  <a:pos x="f72" y="f73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0" y="f71"/>
                </a:cxn>
              </a:cxnLst>
              <a:rect l="f66" t="f69" r="f67" b="f68"/>
              <a:pathLst>
                <a:path w="105" h="58">
                  <a:moveTo>
                    <a:pt x="f5" y="f7"/>
                  </a:moveTo>
                  <a:cubicBezTo>
                    <a:pt x="f8" y="f9"/>
                    <a:pt x="f10" y="f11"/>
                    <a:pt x="f7" y="f12"/>
                  </a:cubicBezTo>
                  <a:cubicBezTo>
                    <a:pt x="f13" y="f14"/>
                    <a:pt x="f15" y="f5"/>
                    <a:pt x="f16" y="f14"/>
                  </a:cubicBezTo>
                  <a:cubicBezTo>
                    <a:pt x="f17" y="f12"/>
                    <a:pt x="f18" y="f19"/>
                    <a:pt x="f6" y="f20"/>
                  </a:cubicBezTo>
                  <a:cubicBezTo>
                    <a:pt x="f21" y="f22"/>
                    <a:pt x="f23" y="f24"/>
                    <a:pt x="f5" y="f7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F893DBEE-0CEA-456F-B018-A4DB48F3DAE0}"/>
                </a:ext>
              </a:extLst>
            </p:cNvPr>
            <p:cNvSpPr/>
            <p:nvPr/>
          </p:nvSpPr>
          <p:spPr>
            <a:xfrm>
              <a:off x="7523344" y="1936232"/>
              <a:ext cx="169858" cy="936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4"/>
                <a:gd name="f7" fmla="val 58"/>
                <a:gd name="f8" fmla="val 77"/>
                <a:gd name="f9" fmla="val 9"/>
                <a:gd name="f10" fmla="val 60"/>
                <a:gd name="f11" fmla="val 29"/>
                <a:gd name="f12" fmla="val 46"/>
                <a:gd name="f13" fmla="val 53"/>
                <a:gd name="f14" fmla="val 44"/>
                <a:gd name="f15" fmla="val 57"/>
                <a:gd name="f16" fmla="val 42"/>
                <a:gd name="f17" fmla="val 37"/>
                <a:gd name="f18" fmla="val 56"/>
                <a:gd name="f19" fmla="val 25"/>
                <a:gd name="f20" fmla="val 52"/>
                <a:gd name="f21" fmla="val 13"/>
                <a:gd name="f22" fmla="val 48"/>
                <a:gd name="f23" fmla="val 31"/>
                <a:gd name="f24" fmla="val 18"/>
                <a:gd name="f25" fmla="val 65"/>
                <a:gd name="f26" fmla="val 4"/>
                <a:gd name="f27" fmla="+- 0 0 -90"/>
                <a:gd name="f28" fmla="*/ f3 1 104"/>
                <a:gd name="f29" fmla="*/ f4 1 58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104"/>
                <a:gd name="f38" fmla="*/ f34 1 58"/>
                <a:gd name="f39" fmla="*/ 104 f35 1"/>
                <a:gd name="f40" fmla="*/ 0 f34 1"/>
                <a:gd name="f41" fmla="*/ 46 f35 1"/>
                <a:gd name="f42" fmla="*/ 53 f34 1"/>
                <a:gd name="f43" fmla="*/ 37 f35 1"/>
                <a:gd name="f44" fmla="*/ 56 f34 1"/>
                <a:gd name="f45" fmla="*/ 0 f35 1"/>
                <a:gd name="f46" fmla="*/ 44 f34 1"/>
                <a:gd name="f47" fmla="+- f36 0 f1"/>
                <a:gd name="f48" fmla="*/ f39 1 104"/>
                <a:gd name="f49" fmla="*/ f40 1 58"/>
                <a:gd name="f50" fmla="*/ f41 1 104"/>
                <a:gd name="f51" fmla="*/ f42 1 58"/>
                <a:gd name="f52" fmla="*/ f43 1 104"/>
                <a:gd name="f53" fmla="*/ f44 1 58"/>
                <a:gd name="f54" fmla="*/ f45 1 104"/>
                <a:gd name="f55" fmla="*/ f46 1 58"/>
                <a:gd name="f56" fmla="*/ 0 1 f37"/>
                <a:gd name="f57" fmla="*/ f31 1 f37"/>
                <a:gd name="f58" fmla="*/ 0 1 f38"/>
                <a:gd name="f59" fmla="*/ f32 1 f38"/>
                <a:gd name="f60" fmla="*/ f48 1 f37"/>
                <a:gd name="f61" fmla="*/ f49 1 f38"/>
                <a:gd name="f62" fmla="*/ f50 1 f37"/>
                <a:gd name="f63" fmla="*/ f51 1 f38"/>
                <a:gd name="f64" fmla="*/ f52 1 f37"/>
                <a:gd name="f65" fmla="*/ f53 1 f38"/>
                <a:gd name="f66" fmla="*/ f54 1 f37"/>
                <a:gd name="f67" fmla="*/ f55 1 f38"/>
                <a:gd name="f68" fmla="*/ f56 f28 1"/>
                <a:gd name="f69" fmla="*/ f57 f28 1"/>
                <a:gd name="f70" fmla="*/ f59 f29 1"/>
                <a:gd name="f71" fmla="*/ f58 f29 1"/>
                <a:gd name="f72" fmla="*/ f60 f28 1"/>
                <a:gd name="f73" fmla="*/ f61 f29 1"/>
                <a:gd name="f74" fmla="*/ f62 f28 1"/>
                <a:gd name="f75" fmla="*/ f63 f29 1"/>
                <a:gd name="f76" fmla="*/ f64 f28 1"/>
                <a:gd name="f77" fmla="*/ f65 f29 1"/>
                <a:gd name="f78" fmla="*/ f66 f28 1"/>
                <a:gd name="f79" fmla="*/ f67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72" y="f73"/>
                </a:cxn>
                <a:cxn ang="f47">
                  <a:pos x="f74" y="f75"/>
                </a:cxn>
                <a:cxn ang="f47">
                  <a:pos x="f76" y="f77"/>
                </a:cxn>
                <a:cxn ang="f47">
                  <a:pos x="f78" y="f79"/>
                </a:cxn>
                <a:cxn ang="f47">
                  <a:pos x="f72" y="f73"/>
                </a:cxn>
              </a:cxnLst>
              <a:rect l="f68" t="f71" r="f69" b="f70"/>
              <a:pathLst>
                <a:path w="104" h="58">
                  <a:moveTo>
                    <a:pt x="f6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7"/>
                    <a:pt x="f17" y="f18"/>
                  </a:cubicBezTo>
                  <a:cubicBezTo>
                    <a:pt x="f19" y="f20"/>
                    <a:pt x="f21" y="f22"/>
                    <a:pt x="f5" y="f14"/>
                  </a:cubicBezTo>
                  <a:cubicBezTo>
                    <a:pt x="f23" y="f24"/>
                    <a:pt x="f25" y="f26"/>
                    <a:pt x="f6" y="f5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Freeform 21">
              <a:extLst>
                <a:ext uri="{FF2B5EF4-FFF2-40B4-BE49-F238E27FC236}">
                  <a16:creationId xmlns:a16="http://schemas.microsoft.com/office/drawing/2014/main" id="{FDF78DCB-255C-412B-8AAD-E4B2183E3073}"/>
                </a:ext>
              </a:extLst>
            </p:cNvPr>
            <p:cNvSpPr/>
            <p:nvPr/>
          </p:nvSpPr>
          <p:spPr>
            <a:xfrm>
              <a:off x="7755126" y="1931468"/>
              <a:ext cx="163513" cy="968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1"/>
                <a:gd name="f7" fmla="val 60"/>
                <a:gd name="f8" fmla="val 47"/>
                <a:gd name="f9" fmla="val 87"/>
                <a:gd name="f10" fmla="val 52"/>
                <a:gd name="f11" fmla="val 74"/>
                <a:gd name="f12" fmla="val 56"/>
                <a:gd name="f13" fmla="val 61"/>
                <a:gd name="f14" fmla="val 57"/>
                <a:gd name="f15" fmla="val 58"/>
                <a:gd name="f16" fmla="val 42"/>
                <a:gd name="f17" fmla="val 38"/>
                <a:gd name="f18" fmla="val 28"/>
                <a:gd name="f19" fmla="val 24"/>
                <a:gd name="f20" fmla="val 18"/>
                <a:gd name="f21" fmla="val 16"/>
                <a:gd name="f22" fmla="val 12"/>
                <a:gd name="f23" fmla="val 7"/>
                <a:gd name="f24" fmla="val 8"/>
                <a:gd name="f25" fmla="val 4"/>
                <a:gd name="f26" fmla="val 20"/>
                <a:gd name="f27" fmla="val 80"/>
                <a:gd name="f28" fmla="val 25"/>
                <a:gd name="f29" fmla="+- 0 0 -90"/>
                <a:gd name="f30" fmla="*/ f3 1 101"/>
                <a:gd name="f31" fmla="*/ f4 1 60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101"/>
                <a:gd name="f40" fmla="*/ f36 1 60"/>
                <a:gd name="f41" fmla="*/ 101 f37 1"/>
                <a:gd name="f42" fmla="*/ 47 f36 1"/>
                <a:gd name="f43" fmla="*/ 61 f37 1"/>
                <a:gd name="f44" fmla="*/ 60 f36 1"/>
                <a:gd name="f45" fmla="*/ 56 f37 1"/>
                <a:gd name="f46" fmla="*/ 57 f36 1"/>
                <a:gd name="f47" fmla="*/ 24 f37 1"/>
                <a:gd name="f48" fmla="*/ 18 f36 1"/>
                <a:gd name="f49" fmla="*/ 0 f37 1"/>
                <a:gd name="f50" fmla="*/ 4 f36 1"/>
                <a:gd name="f51" fmla="+- f38 0 f1"/>
                <a:gd name="f52" fmla="*/ f41 1 101"/>
                <a:gd name="f53" fmla="*/ f42 1 60"/>
                <a:gd name="f54" fmla="*/ f43 1 101"/>
                <a:gd name="f55" fmla="*/ f44 1 60"/>
                <a:gd name="f56" fmla="*/ f45 1 101"/>
                <a:gd name="f57" fmla="*/ f46 1 60"/>
                <a:gd name="f58" fmla="*/ f47 1 101"/>
                <a:gd name="f59" fmla="*/ f48 1 60"/>
                <a:gd name="f60" fmla="*/ f49 1 101"/>
                <a:gd name="f61" fmla="*/ f50 1 60"/>
                <a:gd name="f62" fmla="*/ 0 1 f39"/>
                <a:gd name="f63" fmla="*/ f33 1 f39"/>
                <a:gd name="f64" fmla="*/ 0 1 f40"/>
                <a:gd name="f65" fmla="*/ f34 1 f40"/>
                <a:gd name="f66" fmla="*/ f52 1 f39"/>
                <a:gd name="f67" fmla="*/ f53 1 f40"/>
                <a:gd name="f68" fmla="*/ f54 1 f39"/>
                <a:gd name="f69" fmla="*/ f55 1 f40"/>
                <a:gd name="f70" fmla="*/ f56 1 f39"/>
                <a:gd name="f71" fmla="*/ f57 1 f40"/>
                <a:gd name="f72" fmla="*/ f58 1 f39"/>
                <a:gd name="f73" fmla="*/ f59 1 f40"/>
                <a:gd name="f74" fmla="*/ f60 1 f39"/>
                <a:gd name="f75" fmla="*/ f61 1 f40"/>
                <a:gd name="f76" fmla="*/ f62 f30 1"/>
                <a:gd name="f77" fmla="*/ f63 f30 1"/>
                <a:gd name="f78" fmla="*/ f65 f31 1"/>
                <a:gd name="f79" fmla="*/ f64 f31 1"/>
                <a:gd name="f80" fmla="*/ f66 f30 1"/>
                <a:gd name="f81" fmla="*/ f67 f31 1"/>
                <a:gd name="f82" fmla="*/ f68 f30 1"/>
                <a:gd name="f83" fmla="*/ f69 f31 1"/>
                <a:gd name="f84" fmla="*/ f70 f30 1"/>
                <a:gd name="f85" fmla="*/ f71 f31 1"/>
                <a:gd name="f86" fmla="*/ f72 f30 1"/>
                <a:gd name="f87" fmla="*/ f73 f31 1"/>
                <a:gd name="f88" fmla="*/ f74 f30 1"/>
                <a:gd name="f89" fmla="*/ f75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80" y="f81"/>
                </a:cxn>
                <a:cxn ang="f51">
                  <a:pos x="f82" y="f83"/>
                </a:cxn>
                <a:cxn ang="f51">
                  <a:pos x="f84" y="f85"/>
                </a:cxn>
                <a:cxn ang="f51">
                  <a:pos x="f86" y="f87"/>
                </a:cxn>
                <a:cxn ang="f51">
                  <a:pos x="f88" y="f89"/>
                </a:cxn>
                <a:cxn ang="f51">
                  <a:pos x="f80" y="f81"/>
                </a:cxn>
              </a:cxnLst>
              <a:rect l="f76" t="f79" r="f77" b="f78"/>
              <a:pathLst>
                <a:path w="101" h="60">
                  <a:moveTo>
                    <a:pt x="f6" y="f8"/>
                  </a:moveTo>
                  <a:cubicBezTo>
                    <a:pt x="f9" y="f10"/>
                    <a:pt x="f11" y="f12"/>
                    <a:pt x="f13" y="f7"/>
                  </a:cubicBezTo>
                  <a:cubicBezTo>
                    <a:pt x="f7" y="f7"/>
                    <a:pt x="f14" y="f15"/>
                    <a:pt x="f12" y="f14"/>
                  </a:cubicBezTo>
                  <a:cubicBezTo>
                    <a:pt x="f8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5" y="f25"/>
                  </a:cubicBezTo>
                  <a:cubicBezTo>
                    <a:pt x="f26" y="f5"/>
                    <a:pt x="f27" y="f28"/>
                    <a:pt x="f6" y="f8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Freeform 22">
              <a:extLst>
                <a:ext uri="{FF2B5EF4-FFF2-40B4-BE49-F238E27FC236}">
                  <a16:creationId xmlns:a16="http://schemas.microsoft.com/office/drawing/2014/main" id="{1D249D5F-AB4D-4E35-990D-1AEE3BB224D0}"/>
                </a:ext>
              </a:extLst>
            </p:cNvPr>
            <p:cNvSpPr/>
            <p:nvPr/>
          </p:nvSpPr>
          <p:spPr>
            <a:xfrm>
              <a:off x="7636062" y="2434708"/>
              <a:ext cx="65086" cy="65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14"/>
                <a:gd name="f8" fmla="val 26"/>
                <a:gd name="f9" fmla="val 22"/>
                <a:gd name="f10" fmla="val 33"/>
                <a:gd name="f11" fmla="val 11"/>
                <a:gd name="f12" fmla="val 20"/>
                <a:gd name="f13" fmla="val 3"/>
                <a:gd name="f14" fmla="val 2"/>
                <a:gd name="f15" fmla="val 27"/>
                <a:gd name="f16" fmla="val 1"/>
                <a:gd name="f17" fmla="+- 0 0 -90"/>
                <a:gd name="f18" fmla="*/ f3 1 40"/>
                <a:gd name="f19" fmla="*/ f4 1 40"/>
                <a:gd name="f20" fmla="val f5"/>
                <a:gd name="f21" fmla="val f6"/>
                <a:gd name="f22" fmla="*/ f17 f0 1"/>
                <a:gd name="f23" fmla="+- f21 0 f20"/>
                <a:gd name="f24" fmla="*/ f22 1 f2"/>
                <a:gd name="f25" fmla="*/ f23 1 40"/>
                <a:gd name="f26" fmla="*/ 40 f23 1"/>
                <a:gd name="f27" fmla="*/ 0 f23 1"/>
                <a:gd name="f28" fmla="*/ 3 f23 1"/>
                <a:gd name="f29" fmla="+- f24 0 f1"/>
                <a:gd name="f30" fmla="*/ f26 1 40"/>
                <a:gd name="f31" fmla="*/ f27 1 40"/>
                <a:gd name="f32" fmla="*/ f28 1 40"/>
                <a:gd name="f33" fmla="*/ 0 1 f25"/>
                <a:gd name="f34" fmla="*/ f21 1 f25"/>
                <a:gd name="f35" fmla="*/ f30 1 f25"/>
                <a:gd name="f36" fmla="*/ f31 1 f25"/>
                <a:gd name="f37" fmla="*/ f32 1 f25"/>
                <a:gd name="f38" fmla="*/ f33 f18 1"/>
                <a:gd name="f39" fmla="*/ f34 f18 1"/>
                <a:gd name="f40" fmla="*/ f34 f19 1"/>
                <a:gd name="f41" fmla="*/ f33 f19 1"/>
                <a:gd name="f42" fmla="*/ f35 f18 1"/>
                <a:gd name="f43" fmla="*/ f36 f19 1"/>
                <a:gd name="f44" fmla="*/ f35 f19 1"/>
                <a:gd name="f45" fmla="*/ f36 f18 1"/>
                <a:gd name="f46" fmla="*/ f37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2" y="f43"/>
                </a:cxn>
                <a:cxn ang="f29">
                  <a:pos x="f42" y="f44"/>
                </a:cxn>
                <a:cxn ang="f29">
                  <a:pos x="f45" y="f46"/>
                </a:cxn>
                <a:cxn ang="f29">
                  <a:pos x="f42" y="f43"/>
                </a:cxn>
              </a:cxnLst>
              <a:rect l="f38" t="f41" r="f39" b="f40"/>
              <a:pathLst>
                <a:path w="40" h="40">
                  <a:moveTo>
                    <a:pt x="f6" y="f5"/>
                  </a:moveTo>
                  <a:cubicBezTo>
                    <a:pt x="f6" y="f7"/>
                    <a:pt x="f6" y="f8"/>
                    <a:pt x="f6" y="f6"/>
                  </a:cubicBezTo>
                  <a:cubicBezTo>
                    <a:pt x="f9" y="f10"/>
                    <a:pt x="f11" y="f12"/>
                    <a:pt x="f5" y="f13"/>
                  </a:cubicBezTo>
                  <a:cubicBezTo>
                    <a:pt x="f7" y="f14"/>
                    <a:pt x="f15" y="f16"/>
                    <a:pt x="f6" y="f5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Freeform 23">
              <a:extLst>
                <a:ext uri="{FF2B5EF4-FFF2-40B4-BE49-F238E27FC236}">
                  <a16:creationId xmlns:a16="http://schemas.microsoft.com/office/drawing/2014/main" id="{9C2C2180-4743-426B-B966-2E4C42988B07}"/>
                </a:ext>
              </a:extLst>
            </p:cNvPr>
            <p:cNvSpPr/>
            <p:nvPr/>
          </p:nvSpPr>
          <p:spPr>
            <a:xfrm>
              <a:off x="7742425" y="2434708"/>
              <a:ext cx="63495" cy="65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40"/>
                <a:gd name="f8" fmla="val 3"/>
                <a:gd name="f9" fmla="val 29"/>
                <a:gd name="f10" fmla="val 20"/>
                <a:gd name="f11" fmla="val 18"/>
                <a:gd name="f12" fmla="val 33"/>
                <a:gd name="f13" fmla="val 27"/>
                <a:gd name="f14" fmla="val 14"/>
                <a:gd name="f15" fmla="val 13"/>
                <a:gd name="f16" fmla="val 1"/>
                <a:gd name="f17" fmla="val 25"/>
                <a:gd name="f18" fmla="val 2"/>
                <a:gd name="f19" fmla="+- 0 0 -90"/>
                <a:gd name="f20" fmla="*/ f3 1 39"/>
                <a:gd name="f21" fmla="*/ f4 1 40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39"/>
                <a:gd name="f30" fmla="*/ f26 1 40"/>
                <a:gd name="f31" fmla="*/ 39 f27 1"/>
                <a:gd name="f32" fmla="*/ 3 f26 1"/>
                <a:gd name="f33" fmla="*/ 0 f27 1"/>
                <a:gd name="f34" fmla="*/ 40 f26 1"/>
                <a:gd name="f35" fmla="*/ 0 f26 1"/>
                <a:gd name="f36" fmla="+- f28 0 f1"/>
                <a:gd name="f37" fmla="*/ f31 1 39"/>
                <a:gd name="f38" fmla="*/ f32 1 40"/>
                <a:gd name="f39" fmla="*/ f33 1 39"/>
                <a:gd name="f40" fmla="*/ f34 1 40"/>
                <a:gd name="f41" fmla="*/ f35 1 40"/>
                <a:gd name="f42" fmla="*/ 0 1 f29"/>
                <a:gd name="f43" fmla="*/ f23 1 f29"/>
                <a:gd name="f44" fmla="*/ 0 1 f30"/>
                <a:gd name="f45" fmla="*/ f24 1 f30"/>
                <a:gd name="f46" fmla="*/ f37 1 f29"/>
                <a:gd name="f47" fmla="*/ f38 1 f30"/>
                <a:gd name="f48" fmla="*/ f39 1 f29"/>
                <a:gd name="f49" fmla="*/ f40 1 f30"/>
                <a:gd name="f50" fmla="*/ f41 1 f30"/>
                <a:gd name="f51" fmla="*/ f42 f20 1"/>
                <a:gd name="f52" fmla="*/ f43 f20 1"/>
                <a:gd name="f53" fmla="*/ f45 f21 1"/>
                <a:gd name="f54" fmla="*/ f44 f21 1"/>
                <a:gd name="f55" fmla="*/ f46 f20 1"/>
                <a:gd name="f56" fmla="*/ f47 f21 1"/>
                <a:gd name="f57" fmla="*/ f48 f20 1"/>
                <a:gd name="f58" fmla="*/ f49 f21 1"/>
                <a:gd name="f59" fmla="*/ f50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5" y="f56"/>
                </a:cxn>
                <a:cxn ang="f36">
                  <a:pos x="f57" y="f58"/>
                </a:cxn>
                <a:cxn ang="f36">
                  <a:pos x="f57" y="f59"/>
                </a:cxn>
                <a:cxn ang="f36">
                  <a:pos x="f55" y="f56"/>
                </a:cxn>
              </a:cxnLst>
              <a:rect l="f51" t="f54" r="f52" b="f53"/>
              <a:pathLst>
                <a:path w="39" h="40">
                  <a:moveTo>
                    <a:pt x="f6" y="f8"/>
                  </a:moveTo>
                  <a:cubicBezTo>
                    <a:pt x="f9" y="f10"/>
                    <a:pt x="f11" y="f12"/>
                    <a:pt x="f5" y="f7"/>
                  </a:cubicBezTo>
                  <a:cubicBezTo>
                    <a:pt x="f5" y="f13"/>
                    <a:pt x="f5" y="f14"/>
                    <a:pt x="f5" y="f5"/>
                  </a:cubicBezTo>
                  <a:cubicBezTo>
                    <a:pt x="f15" y="f16"/>
                    <a:pt x="f17" y="f18"/>
                    <a:pt x="f6" y="f8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Freeform 24">
              <a:extLst>
                <a:ext uri="{FF2B5EF4-FFF2-40B4-BE49-F238E27FC236}">
                  <a16:creationId xmlns:a16="http://schemas.microsoft.com/office/drawing/2014/main" id="{55A3EFBB-3A07-4A47-9A30-B3A63EBA53DC}"/>
                </a:ext>
              </a:extLst>
            </p:cNvPr>
            <p:cNvSpPr/>
            <p:nvPr/>
          </p:nvSpPr>
          <p:spPr>
            <a:xfrm>
              <a:off x="7637644" y="1979099"/>
              <a:ext cx="63495" cy="65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40"/>
                <a:gd name="f8" fmla="val 26"/>
                <a:gd name="f9" fmla="val 13"/>
                <a:gd name="f10" fmla="val 38"/>
                <a:gd name="f11" fmla="val 36"/>
                <a:gd name="f12" fmla="val 10"/>
                <a:gd name="f13" fmla="val 20"/>
                <a:gd name="f14" fmla="val 6"/>
                <a:gd name="f15" fmla="+- 0 0 -90"/>
                <a:gd name="f16" fmla="*/ f3 1 39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9"/>
                <a:gd name="f26" fmla="*/ f22 1 40"/>
                <a:gd name="f27" fmla="*/ 39 f23 1"/>
                <a:gd name="f28" fmla="*/ 40 f22 1"/>
                <a:gd name="f29" fmla="*/ 0 f23 1"/>
                <a:gd name="f30" fmla="*/ 36 f22 1"/>
                <a:gd name="f31" fmla="*/ 0 f22 1"/>
                <a:gd name="f32" fmla="+- f24 0 f1"/>
                <a:gd name="f33" fmla="*/ f27 1 39"/>
                <a:gd name="f34" fmla="*/ f28 1 40"/>
                <a:gd name="f35" fmla="*/ f29 1 39"/>
                <a:gd name="f36" fmla="*/ f30 1 40"/>
                <a:gd name="f37" fmla="*/ f31 1 40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5"/>
                <a:gd name="f45" fmla="*/ f36 1 f26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7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4"/>
                </a:cxn>
                <a:cxn ang="f32">
                  <a:pos x="f51" y="f55"/>
                </a:cxn>
                <a:cxn ang="f32">
                  <a:pos x="f51" y="f52"/>
                </a:cxn>
              </a:cxnLst>
              <a:rect l="f47" t="f50" r="f48" b="f49"/>
              <a:pathLst>
                <a:path w="39" h="40">
                  <a:moveTo>
                    <a:pt x="f6" y="f7"/>
                  </a:moveTo>
                  <a:cubicBezTo>
                    <a:pt x="f8" y="f6"/>
                    <a:pt x="f9" y="f10"/>
                    <a:pt x="f5" y="f11"/>
                  </a:cubicBezTo>
                  <a:cubicBezTo>
                    <a:pt x="f12" y="f13"/>
                    <a:pt x="f13" y="f14"/>
                    <a:pt x="f6" y="f5"/>
                  </a:cubicBezTo>
                  <a:cubicBezTo>
                    <a:pt x="f6" y="f9"/>
                    <a:pt x="f6" y="f8"/>
                    <a:pt x="f6" y="f7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Freeform 25">
              <a:extLst>
                <a:ext uri="{FF2B5EF4-FFF2-40B4-BE49-F238E27FC236}">
                  <a16:creationId xmlns:a16="http://schemas.microsoft.com/office/drawing/2014/main" id="{725E15A2-F725-43F7-9614-64C8B0D71100}"/>
                </a:ext>
              </a:extLst>
            </p:cNvPr>
            <p:cNvSpPr/>
            <p:nvPr/>
          </p:nvSpPr>
          <p:spPr>
            <a:xfrm>
              <a:off x="7742425" y="1979099"/>
              <a:ext cx="63495" cy="65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40"/>
                <a:gd name="f8" fmla="val 18"/>
                <a:gd name="f9" fmla="val 6"/>
                <a:gd name="f10" fmla="val 29"/>
                <a:gd name="f11" fmla="val 20"/>
                <a:gd name="f12" fmla="val 36"/>
                <a:gd name="f13" fmla="val 25"/>
                <a:gd name="f14" fmla="val 38"/>
                <a:gd name="f15" fmla="val 13"/>
                <a:gd name="f16" fmla="val 26"/>
                <a:gd name="f17" fmla="+- 0 0 -90"/>
                <a:gd name="f18" fmla="*/ f3 1 39"/>
                <a:gd name="f19" fmla="*/ f4 1 40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39"/>
                <a:gd name="f28" fmla="*/ f24 1 40"/>
                <a:gd name="f29" fmla="*/ 0 f25 1"/>
                <a:gd name="f30" fmla="*/ 0 f24 1"/>
                <a:gd name="f31" fmla="*/ 39 f25 1"/>
                <a:gd name="f32" fmla="*/ 36 f24 1"/>
                <a:gd name="f33" fmla="*/ 40 f24 1"/>
                <a:gd name="f34" fmla="+- f26 0 f1"/>
                <a:gd name="f35" fmla="*/ f29 1 39"/>
                <a:gd name="f36" fmla="*/ f30 1 40"/>
                <a:gd name="f37" fmla="*/ f31 1 39"/>
                <a:gd name="f38" fmla="*/ f32 1 40"/>
                <a:gd name="f39" fmla="*/ f33 1 40"/>
                <a:gd name="f40" fmla="*/ 0 1 f27"/>
                <a:gd name="f41" fmla="*/ f21 1 f27"/>
                <a:gd name="f42" fmla="*/ 0 1 f28"/>
                <a:gd name="f43" fmla="*/ f22 1 f28"/>
                <a:gd name="f44" fmla="*/ f35 1 f27"/>
                <a:gd name="f45" fmla="*/ f36 1 f28"/>
                <a:gd name="f46" fmla="*/ f37 1 f27"/>
                <a:gd name="f47" fmla="*/ f38 1 f28"/>
                <a:gd name="f48" fmla="*/ f39 1 f28"/>
                <a:gd name="f49" fmla="*/ f40 f18 1"/>
                <a:gd name="f50" fmla="*/ f41 f18 1"/>
                <a:gd name="f51" fmla="*/ f43 f19 1"/>
                <a:gd name="f52" fmla="*/ f42 f19 1"/>
                <a:gd name="f53" fmla="*/ f44 f18 1"/>
                <a:gd name="f54" fmla="*/ f45 f19 1"/>
                <a:gd name="f55" fmla="*/ f46 f18 1"/>
                <a:gd name="f56" fmla="*/ f47 f19 1"/>
                <a:gd name="f57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3" y="f54"/>
                </a:cxn>
                <a:cxn ang="f34">
                  <a:pos x="f55" y="f56"/>
                </a:cxn>
                <a:cxn ang="f34">
                  <a:pos x="f53" y="f57"/>
                </a:cxn>
                <a:cxn ang="f34">
                  <a:pos x="f53" y="f54"/>
                </a:cxn>
              </a:cxnLst>
              <a:rect l="f49" t="f52" r="f50" b="f51"/>
              <a:pathLst>
                <a:path w="39" h="40">
                  <a:moveTo>
                    <a:pt x="f5" y="f5"/>
                  </a:moveTo>
                  <a:cubicBezTo>
                    <a:pt x="f8" y="f9"/>
                    <a:pt x="f10" y="f11"/>
                    <a:pt x="f6" y="f12"/>
                  </a:cubicBezTo>
                  <a:cubicBezTo>
                    <a:pt x="f13" y="f14"/>
                    <a:pt x="f15" y="f6"/>
                    <a:pt x="f5" y="f7"/>
                  </a:cubicBezTo>
                  <a:cubicBezTo>
                    <a:pt x="f5" y="f16"/>
                    <a:pt x="f5" y="f15"/>
                    <a:pt x="f5" y="f5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6" name="Grupo 98">
            <a:extLst>
              <a:ext uri="{FF2B5EF4-FFF2-40B4-BE49-F238E27FC236}">
                <a16:creationId xmlns:a16="http://schemas.microsoft.com/office/drawing/2014/main" id="{AC4BDF5C-F0CF-4743-8741-AAE007052006}"/>
              </a:ext>
            </a:extLst>
          </p:cNvPr>
          <p:cNvGrpSpPr/>
          <p:nvPr/>
        </p:nvGrpSpPr>
        <p:grpSpPr>
          <a:xfrm>
            <a:off x="558954" y="1722949"/>
            <a:ext cx="1260473" cy="1187449"/>
            <a:chOff x="558954" y="1722949"/>
            <a:chExt cx="1260473" cy="1187449"/>
          </a:xfrm>
        </p:grpSpPr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id="{01DFBA0A-3969-44CF-8A08-7A62D66A4B04}"/>
                </a:ext>
              </a:extLst>
            </p:cNvPr>
            <p:cNvSpPr/>
            <p:nvPr/>
          </p:nvSpPr>
          <p:spPr>
            <a:xfrm>
              <a:off x="925665" y="2207133"/>
              <a:ext cx="887416" cy="7032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7"/>
                <a:gd name="f7" fmla="val 434"/>
                <a:gd name="f8" fmla="val 184"/>
                <a:gd name="f9" fmla="val 123"/>
                <a:gd name="f10" fmla="val 67"/>
                <a:gd name="f11" fmla="val 420"/>
                <a:gd name="f12" fmla="val 14"/>
                <a:gd name="f13" fmla="val 393"/>
                <a:gd name="f14" fmla="val 13"/>
                <a:gd name="f15" fmla="val 11"/>
                <a:gd name="f16" fmla="val 392"/>
                <a:gd name="f17" fmla="val 9"/>
                <a:gd name="f18" fmla="val 390"/>
                <a:gd name="f19" fmla="val 3"/>
                <a:gd name="f20" fmla="val 387"/>
                <a:gd name="f21" fmla="val 380"/>
                <a:gd name="f22" fmla="val 4"/>
                <a:gd name="f23" fmla="val 374"/>
                <a:gd name="f24" fmla="val 7"/>
                <a:gd name="f25" fmla="val 368"/>
                <a:gd name="f26" fmla="val 365"/>
                <a:gd name="f27" fmla="val 21"/>
                <a:gd name="f28" fmla="val 369"/>
                <a:gd name="f29" fmla="val 34"/>
                <a:gd name="f30" fmla="val 375"/>
                <a:gd name="f31" fmla="val 47"/>
                <a:gd name="f32" fmla="val 382"/>
                <a:gd name="f33" fmla="val 61"/>
                <a:gd name="f34" fmla="val 192"/>
                <a:gd name="f35" fmla="val 432"/>
                <a:gd name="f36" fmla="val 310"/>
                <a:gd name="f37" fmla="val 410"/>
                <a:gd name="f38" fmla="val 413"/>
                <a:gd name="f39" fmla="val 317"/>
                <a:gd name="f40" fmla="val 471"/>
                <a:gd name="f41" fmla="val 266"/>
                <a:gd name="f42" fmla="val 504"/>
                <a:gd name="f43" fmla="val 200"/>
                <a:gd name="f44" fmla="val 517"/>
                <a:gd name="f45" fmla="val 124"/>
                <a:gd name="f46" fmla="val 523"/>
                <a:gd name="f47" fmla="val 90"/>
                <a:gd name="f48" fmla="val 56"/>
                <a:gd name="f49" fmla="val 518"/>
                <a:gd name="f50" fmla="val 22"/>
                <a:gd name="f51" fmla="val 19"/>
                <a:gd name="f52" fmla="val 17"/>
                <a:gd name="f53" fmla="val 521"/>
                <a:gd name="f54" fmla="val 2"/>
                <a:gd name="f55" fmla="val 528"/>
                <a:gd name="f56" fmla="val 1"/>
                <a:gd name="f57" fmla="val 534"/>
                <a:gd name="f58" fmla="val 540"/>
                <a:gd name="f59" fmla="val 541"/>
                <a:gd name="f60" fmla="val 543"/>
                <a:gd name="f61" fmla="val 27"/>
                <a:gd name="f62" fmla="val 546"/>
                <a:gd name="f63" fmla="val 42"/>
                <a:gd name="f64" fmla="val 58"/>
                <a:gd name="f65" fmla="val 195"/>
                <a:gd name="f66" fmla="val 490"/>
                <a:gd name="f67" fmla="val 301"/>
                <a:gd name="f68" fmla="val 377"/>
                <a:gd name="f69" fmla="val 318"/>
                <a:gd name="f70" fmla="val 416"/>
                <a:gd name="f71" fmla="val 252"/>
                <a:gd name="f72" fmla="+- 0 0 -90"/>
                <a:gd name="f73" fmla="*/ f3 1 547"/>
                <a:gd name="f74" fmla="*/ f4 1 434"/>
                <a:gd name="f75" fmla="val f5"/>
                <a:gd name="f76" fmla="val f6"/>
                <a:gd name="f77" fmla="val f7"/>
                <a:gd name="f78" fmla="*/ f72 f0 1"/>
                <a:gd name="f79" fmla="+- f77 0 f75"/>
                <a:gd name="f80" fmla="+- f76 0 f75"/>
                <a:gd name="f81" fmla="*/ f78 1 f2"/>
                <a:gd name="f82" fmla="*/ f80 1 547"/>
                <a:gd name="f83" fmla="*/ f79 1 434"/>
                <a:gd name="f84" fmla="*/ 184 f80 1"/>
                <a:gd name="f85" fmla="*/ 434 f79 1"/>
                <a:gd name="f86" fmla="*/ 14 f80 1"/>
                <a:gd name="f87" fmla="*/ 393 f79 1"/>
                <a:gd name="f88" fmla="*/ 9 f80 1"/>
                <a:gd name="f89" fmla="*/ 390 f79 1"/>
                <a:gd name="f90" fmla="*/ 4 f80 1"/>
                <a:gd name="f91" fmla="*/ 374 f79 1"/>
                <a:gd name="f92" fmla="*/ 21 f80 1"/>
                <a:gd name="f93" fmla="*/ 369 f79 1"/>
                <a:gd name="f94" fmla="*/ 61 f80 1"/>
                <a:gd name="f95" fmla="*/ 387 f79 1"/>
                <a:gd name="f96" fmla="*/ 413 f80 1"/>
                <a:gd name="f97" fmla="*/ 317 f79 1"/>
                <a:gd name="f98" fmla="*/ 517 f80 1"/>
                <a:gd name="f99" fmla="*/ 124 f79 1"/>
                <a:gd name="f100" fmla="*/ 518 f80 1"/>
                <a:gd name="f101" fmla="*/ 22 f79 1"/>
                <a:gd name="f102" fmla="*/ 14 f79 1"/>
                <a:gd name="f103" fmla="*/ 528 f80 1"/>
                <a:gd name="f104" fmla="*/ 1 f79 1"/>
                <a:gd name="f105" fmla="*/ 541 f80 1"/>
                <a:gd name="f106" fmla="*/ 11 f79 1"/>
                <a:gd name="f107" fmla="*/ 546 f80 1"/>
                <a:gd name="f108" fmla="*/ 58 f79 1"/>
                <a:gd name="f109" fmla="*/ 377 f80 1"/>
                <a:gd name="f110" fmla="*/ 377 f79 1"/>
                <a:gd name="f111" fmla="+- f81 0 f1"/>
                <a:gd name="f112" fmla="*/ f84 1 547"/>
                <a:gd name="f113" fmla="*/ f85 1 434"/>
                <a:gd name="f114" fmla="*/ f86 1 547"/>
                <a:gd name="f115" fmla="*/ f87 1 434"/>
                <a:gd name="f116" fmla="*/ f88 1 547"/>
                <a:gd name="f117" fmla="*/ f89 1 434"/>
                <a:gd name="f118" fmla="*/ f90 1 547"/>
                <a:gd name="f119" fmla="*/ f91 1 434"/>
                <a:gd name="f120" fmla="*/ f92 1 547"/>
                <a:gd name="f121" fmla="*/ f93 1 434"/>
                <a:gd name="f122" fmla="*/ f94 1 547"/>
                <a:gd name="f123" fmla="*/ f95 1 434"/>
                <a:gd name="f124" fmla="*/ f96 1 547"/>
                <a:gd name="f125" fmla="*/ f97 1 434"/>
                <a:gd name="f126" fmla="*/ f98 1 547"/>
                <a:gd name="f127" fmla="*/ f99 1 434"/>
                <a:gd name="f128" fmla="*/ f100 1 547"/>
                <a:gd name="f129" fmla="*/ f101 1 434"/>
                <a:gd name="f130" fmla="*/ f102 1 434"/>
                <a:gd name="f131" fmla="*/ f103 1 547"/>
                <a:gd name="f132" fmla="*/ f104 1 434"/>
                <a:gd name="f133" fmla="*/ f105 1 547"/>
                <a:gd name="f134" fmla="*/ f106 1 434"/>
                <a:gd name="f135" fmla="*/ f107 1 547"/>
                <a:gd name="f136" fmla="*/ f108 1 434"/>
                <a:gd name="f137" fmla="*/ f109 1 547"/>
                <a:gd name="f138" fmla="*/ f110 1 434"/>
                <a:gd name="f139" fmla="*/ 0 1 f82"/>
                <a:gd name="f140" fmla="*/ f76 1 f82"/>
                <a:gd name="f141" fmla="*/ 0 1 f83"/>
                <a:gd name="f142" fmla="*/ f77 1 f83"/>
                <a:gd name="f143" fmla="*/ f112 1 f82"/>
                <a:gd name="f144" fmla="*/ f113 1 f83"/>
                <a:gd name="f145" fmla="*/ f114 1 f82"/>
                <a:gd name="f146" fmla="*/ f115 1 f83"/>
                <a:gd name="f147" fmla="*/ f116 1 f82"/>
                <a:gd name="f148" fmla="*/ f117 1 f83"/>
                <a:gd name="f149" fmla="*/ f118 1 f82"/>
                <a:gd name="f150" fmla="*/ f119 1 f83"/>
                <a:gd name="f151" fmla="*/ f120 1 f82"/>
                <a:gd name="f152" fmla="*/ f121 1 f83"/>
                <a:gd name="f153" fmla="*/ f122 1 f82"/>
                <a:gd name="f154" fmla="*/ f123 1 f83"/>
                <a:gd name="f155" fmla="*/ f124 1 f82"/>
                <a:gd name="f156" fmla="*/ f125 1 f83"/>
                <a:gd name="f157" fmla="*/ f126 1 f82"/>
                <a:gd name="f158" fmla="*/ f127 1 f83"/>
                <a:gd name="f159" fmla="*/ f128 1 f82"/>
                <a:gd name="f160" fmla="*/ f129 1 f83"/>
                <a:gd name="f161" fmla="*/ f130 1 f83"/>
                <a:gd name="f162" fmla="*/ f131 1 f82"/>
                <a:gd name="f163" fmla="*/ f132 1 f83"/>
                <a:gd name="f164" fmla="*/ f133 1 f82"/>
                <a:gd name="f165" fmla="*/ f134 1 f83"/>
                <a:gd name="f166" fmla="*/ f135 1 f82"/>
                <a:gd name="f167" fmla="*/ f136 1 f83"/>
                <a:gd name="f168" fmla="*/ f137 1 f82"/>
                <a:gd name="f169" fmla="*/ f138 1 f83"/>
                <a:gd name="f170" fmla="*/ f139 f73 1"/>
                <a:gd name="f171" fmla="*/ f140 f73 1"/>
                <a:gd name="f172" fmla="*/ f142 f74 1"/>
                <a:gd name="f173" fmla="*/ f141 f74 1"/>
                <a:gd name="f174" fmla="*/ f143 f73 1"/>
                <a:gd name="f175" fmla="*/ f144 f74 1"/>
                <a:gd name="f176" fmla="*/ f145 f73 1"/>
                <a:gd name="f177" fmla="*/ f146 f74 1"/>
                <a:gd name="f178" fmla="*/ f147 f73 1"/>
                <a:gd name="f179" fmla="*/ f148 f74 1"/>
                <a:gd name="f180" fmla="*/ f149 f73 1"/>
                <a:gd name="f181" fmla="*/ f150 f74 1"/>
                <a:gd name="f182" fmla="*/ f151 f73 1"/>
                <a:gd name="f183" fmla="*/ f152 f74 1"/>
                <a:gd name="f184" fmla="*/ f153 f73 1"/>
                <a:gd name="f185" fmla="*/ f154 f74 1"/>
                <a:gd name="f186" fmla="*/ f155 f73 1"/>
                <a:gd name="f187" fmla="*/ f156 f74 1"/>
                <a:gd name="f188" fmla="*/ f157 f73 1"/>
                <a:gd name="f189" fmla="*/ f158 f74 1"/>
                <a:gd name="f190" fmla="*/ f159 f73 1"/>
                <a:gd name="f191" fmla="*/ f160 f74 1"/>
                <a:gd name="f192" fmla="*/ f161 f74 1"/>
                <a:gd name="f193" fmla="*/ f162 f73 1"/>
                <a:gd name="f194" fmla="*/ f163 f74 1"/>
                <a:gd name="f195" fmla="*/ f164 f73 1"/>
                <a:gd name="f196" fmla="*/ f165 f74 1"/>
                <a:gd name="f197" fmla="*/ f166 f73 1"/>
                <a:gd name="f198" fmla="*/ f167 f74 1"/>
                <a:gd name="f199" fmla="*/ f168 f73 1"/>
                <a:gd name="f200" fmla="*/ f169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1">
                  <a:pos x="f174" y="f175"/>
                </a:cxn>
                <a:cxn ang="f111">
                  <a:pos x="f176" y="f177"/>
                </a:cxn>
                <a:cxn ang="f111">
                  <a:pos x="f178" y="f179"/>
                </a:cxn>
                <a:cxn ang="f111">
                  <a:pos x="f180" y="f181"/>
                </a:cxn>
                <a:cxn ang="f111">
                  <a:pos x="f182" y="f183"/>
                </a:cxn>
                <a:cxn ang="f111">
                  <a:pos x="f184" y="f185"/>
                </a:cxn>
                <a:cxn ang="f111">
                  <a:pos x="f186" y="f187"/>
                </a:cxn>
                <a:cxn ang="f111">
                  <a:pos x="f188" y="f189"/>
                </a:cxn>
                <a:cxn ang="f111">
                  <a:pos x="f190" y="f191"/>
                </a:cxn>
                <a:cxn ang="f111">
                  <a:pos x="f188" y="f192"/>
                </a:cxn>
                <a:cxn ang="f111">
                  <a:pos x="f193" y="f194"/>
                </a:cxn>
                <a:cxn ang="f111">
                  <a:pos x="f195" y="f196"/>
                </a:cxn>
                <a:cxn ang="f111">
                  <a:pos x="f197" y="f198"/>
                </a:cxn>
                <a:cxn ang="f111">
                  <a:pos x="f199" y="f200"/>
                </a:cxn>
                <a:cxn ang="f111">
                  <a:pos x="f174" y="f175"/>
                </a:cxn>
              </a:cxnLst>
              <a:rect l="f170" t="f173" r="f171" b="f172"/>
              <a:pathLst>
                <a:path w="547" h="434">
                  <a:moveTo>
                    <a:pt x="f8" y="f7"/>
                  </a:moveTo>
                  <a:cubicBezTo>
                    <a:pt x="f9" y="f7"/>
                    <a:pt x="f10" y="f11"/>
                    <a:pt x="f12" y="f13"/>
                  </a:cubicBezTo>
                  <a:cubicBezTo>
                    <a:pt x="f14" y="f13"/>
                    <a:pt x="f15" y="f16"/>
                    <a:pt x="f17" y="f18"/>
                  </a:cubicBezTo>
                  <a:cubicBezTo>
                    <a:pt x="f19" y="f20"/>
                    <a:pt x="f5" y="f21"/>
                    <a:pt x="f22" y="f23"/>
                  </a:cubicBezTo>
                  <a:cubicBezTo>
                    <a:pt x="f24" y="f25"/>
                    <a:pt x="f12" y="f26"/>
                    <a:pt x="f27" y="f28"/>
                  </a:cubicBezTo>
                  <a:cubicBezTo>
                    <a:pt x="f29" y="f30"/>
                    <a:pt x="f31" y="f32"/>
                    <a:pt x="f33" y="f20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6" y="f48"/>
                    <a:pt x="f49" y="f50"/>
                  </a:cubicBezTo>
                  <a:cubicBezTo>
                    <a:pt x="f44" y="f51"/>
                    <a:pt x="f44" y="f52"/>
                    <a:pt x="f44" y="f12"/>
                  </a:cubicBezTo>
                  <a:cubicBezTo>
                    <a:pt x="f44" y="f24"/>
                    <a:pt x="f53" y="f54"/>
                    <a:pt x="f55" y="f56"/>
                  </a:cubicBezTo>
                  <a:cubicBezTo>
                    <a:pt x="f57" y="f5"/>
                    <a:pt x="f58" y="f22"/>
                    <a:pt x="f59" y="f15"/>
                  </a:cubicBezTo>
                  <a:cubicBezTo>
                    <a:pt x="f60" y="f61"/>
                    <a:pt x="f62" y="f63"/>
                    <a:pt x="f62" y="f64"/>
                  </a:cubicBezTo>
                  <a:cubicBezTo>
                    <a:pt x="f6" y="f65"/>
                    <a:pt x="f66" y="f67"/>
                    <a:pt x="f68" y="f68"/>
                  </a:cubicBezTo>
                  <a:cubicBezTo>
                    <a:pt x="f69" y="f70"/>
                    <a:pt x="f71" y="f7"/>
                    <a:pt x="f8" y="f7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AFA7ECF1-0EB4-4839-A218-BAFCD2878BAA}"/>
                </a:ext>
              </a:extLst>
            </p:cNvPr>
            <p:cNvSpPr/>
            <p:nvPr/>
          </p:nvSpPr>
          <p:spPr>
            <a:xfrm>
              <a:off x="558954" y="1722949"/>
              <a:ext cx="830266" cy="7810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2"/>
                <a:gd name="f7" fmla="val 481"/>
                <a:gd name="f8" fmla="val 67"/>
                <a:gd name="f9" fmla="val 368"/>
                <a:gd name="f10" fmla="val 68"/>
                <a:gd name="f11" fmla="val 399"/>
                <a:gd name="f12" fmla="val 73"/>
                <a:gd name="f13" fmla="val 430"/>
                <a:gd name="f14" fmla="val 81"/>
                <a:gd name="f15" fmla="val 461"/>
                <a:gd name="f16" fmla="val 84"/>
                <a:gd name="f17" fmla="val 470"/>
                <a:gd name="f18" fmla="val 476"/>
                <a:gd name="f19" fmla="val 478"/>
                <a:gd name="f20" fmla="val 66"/>
                <a:gd name="f21" fmla="val 60"/>
                <a:gd name="f22" fmla="val 57"/>
                <a:gd name="f23" fmla="val 467"/>
                <a:gd name="f24" fmla="val 263"/>
                <a:gd name="f25" fmla="val 128"/>
                <a:gd name="f26" fmla="val 53"/>
                <a:gd name="f27" fmla="val 336"/>
                <a:gd name="f28" fmla="val 11"/>
                <a:gd name="f29" fmla="val 391"/>
                <a:gd name="f30" fmla="val 445"/>
                <a:gd name="f31" fmla="val 1"/>
                <a:gd name="f32" fmla="val 499"/>
                <a:gd name="f33" fmla="val 15"/>
                <a:gd name="f34" fmla="val 505"/>
                <a:gd name="f35" fmla="val 17"/>
                <a:gd name="f36" fmla="val 510"/>
                <a:gd name="f37" fmla="val 20"/>
                <a:gd name="f38" fmla="val 511"/>
                <a:gd name="f39" fmla="val 26"/>
                <a:gd name="f40" fmla="val 36"/>
                <a:gd name="f41" fmla="val 42"/>
                <a:gd name="f42" fmla="val 494"/>
                <a:gd name="f43" fmla="val 40"/>
                <a:gd name="f44" fmla="val 474"/>
                <a:gd name="f45" fmla="val 453"/>
                <a:gd name="f46" fmla="val 31"/>
                <a:gd name="f47" fmla="val 433"/>
                <a:gd name="f48" fmla="val 30"/>
                <a:gd name="f49" fmla="val 335"/>
                <a:gd name="f50" fmla="val 23"/>
                <a:gd name="f51" fmla="val 249"/>
                <a:gd name="f52" fmla="val 177"/>
                <a:gd name="f53" fmla="val 120"/>
                <a:gd name="f54" fmla="val 172"/>
                <a:gd name="f55" fmla="val 85"/>
                <a:gd name="f56" fmla="val 237"/>
                <a:gd name="f57" fmla="val 313"/>
                <a:gd name="f58" fmla="val 70"/>
                <a:gd name="f59" fmla="val 331"/>
                <a:gd name="f60" fmla="val 69"/>
                <a:gd name="f61" fmla="val 349"/>
                <a:gd name="f62" fmla="+- 0 0 -90"/>
                <a:gd name="f63" fmla="*/ f3 1 512"/>
                <a:gd name="f64" fmla="*/ f4 1 481"/>
                <a:gd name="f65" fmla="val f5"/>
                <a:gd name="f66" fmla="val f6"/>
                <a:gd name="f67" fmla="val f7"/>
                <a:gd name="f68" fmla="*/ f62 f0 1"/>
                <a:gd name="f69" fmla="+- f67 0 f65"/>
                <a:gd name="f70" fmla="+- f66 0 f65"/>
                <a:gd name="f71" fmla="*/ f68 1 f2"/>
                <a:gd name="f72" fmla="*/ f70 1 512"/>
                <a:gd name="f73" fmla="*/ f69 1 481"/>
                <a:gd name="f74" fmla="*/ 67 f70 1"/>
                <a:gd name="f75" fmla="*/ 368 f69 1"/>
                <a:gd name="f76" fmla="*/ 81 f70 1"/>
                <a:gd name="f77" fmla="*/ 461 f69 1"/>
                <a:gd name="f78" fmla="*/ 73 f70 1"/>
                <a:gd name="f79" fmla="*/ 478 f69 1"/>
                <a:gd name="f80" fmla="*/ 57 f70 1"/>
                <a:gd name="f81" fmla="*/ 467 f69 1"/>
                <a:gd name="f82" fmla="*/ 336 f70 1"/>
                <a:gd name="f83" fmla="*/ 11 f69 1"/>
                <a:gd name="f84" fmla="*/ 499 f70 1"/>
                <a:gd name="f85" fmla="*/ 15 f69 1"/>
                <a:gd name="f86" fmla="*/ 511 f70 1"/>
                <a:gd name="f87" fmla="*/ 26 f69 1"/>
                <a:gd name="f88" fmla="*/ 494 f70 1"/>
                <a:gd name="f89" fmla="*/ 40 f69 1"/>
                <a:gd name="f90" fmla="*/ 433 f70 1"/>
                <a:gd name="f91" fmla="*/ 30 f69 1"/>
                <a:gd name="f92" fmla="*/ 177 f70 1"/>
                <a:gd name="f93" fmla="*/ 120 f69 1"/>
                <a:gd name="f94" fmla="*/ 313 f69 1"/>
                <a:gd name="f95" fmla="+- f71 0 f1"/>
                <a:gd name="f96" fmla="*/ f74 1 512"/>
                <a:gd name="f97" fmla="*/ f75 1 481"/>
                <a:gd name="f98" fmla="*/ f76 1 512"/>
                <a:gd name="f99" fmla="*/ f77 1 481"/>
                <a:gd name="f100" fmla="*/ f78 1 512"/>
                <a:gd name="f101" fmla="*/ f79 1 481"/>
                <a:gd name="f102" fmla="*/ f80 1 512"/>
                <a:gd name="f103" fmla="*/ f81 1 481"/>
                <a:gd name="f104" fmla="*/ f82 1 512"/>
                <a:gd name="f105" fmla="*/ f83 1 481"/>
                <a:gd name="f106" fmla="*/ f84 1 512"/>
                <a:gd name="f107" fmla="*/ f85 1 481"/>
                <a:gd name="f108" fmla="*/ f86 1 512"/>
                <a:gd name="f109" fmla="*/ f87 1 481"/>
                <a:gd name="f110" fmla="*/ f88 1 512"/>
                <a:gd name="f111" fmla="*/ f89 1 481"/>
                <a:gd name="f112" fmla="*/ f90 1 512"/>
                <a:gd name="f113" fmla="*/ f91 1 481"/>
                <a:gd name="f114" fmla="*/ f92 1 512"/>
                <a:gd name="f115" fmla="*/ f93 1 481"/>
                <a:gd name="f116" fmla="*/ f94 1 481"/>
                <a:gd name="f117" fmla="*/ 0 1 f72"/>
                <a:gd name="f118" fmla="*/ f66 1 f72"/>
                <a:gd name="f119" fmla="*/ 0 1 f73"/>
                <a:gd name="f120" fmla="*/ f67 1 f73"/>
                <a:gd name="f121" fmla="*/ f96 1 f72"/>
                <a:gd name="f122" fmla="*/ f97 1 f73"/>
                <a:gd name="f123" fmla="*/ f98 1 f72"/>
                <a:gd name="f124" fmla="*/ f99 1 f73"/>
                <a:gd name="f125" fmla="*/ f100 1 f72"/>
                <a:gd name="f126" fmla="*/ f101 1 f73"/>
                <a:gd name="f127" fmla="*/ f102 1 f72"/>
                <a:gd name="f128" fmla="*/ f103 1 f73"/>
                <a:gd name="f129" fmla="*/ f104 1 f72"/>
                <a:gd name="f130" fmla="*/ f105 1 f73"/>
                <a:gd name="f131" fmla="*/ f106 1 f72"/>
                <a:gd name="f132" fmla="*/ f107 1 f73"/>
                <a:gd name="f133" fmla="*/ f108 1 f72"/>
                <a:gd name="f134" fmla="*/ f109 1 f73"/>
                <a:gd name="f135" fmla="*/ f110 1 f72"/>
                <a:gd name="f136" fmla="*/ f111 1 f73"/>
                <a:gd name="f137" fmla="*/ f112 1 f72"/>
                <a:gd name="f138" fmla="*/ f113 1 f73"/>
                <a:gd name="f139" fmla="*/ f114 1 f72"/>
                <a:gd name="f140" fmla="*/ f115 1 f73"/>
                <a:gd name="f141" fmla="*/ f116 1 f73"/>
                <a:gd name="f142" fmla="*/ f117 f63 1"/>
                <a:gd name="f143" fmla="*/ f118 f63 1"/>
                <a:gd name="f144" fmla="*/ f120 f64 1"/>
                <a:gd name="f145" fmla="*/ f119 f64 1"/>
                <a:gd name="f146" fmla="*/ f121 f63 1"/>
                <a:gd name="f147" fmla="*/ f122 f64 1"/>
                <a:gd name="f148" fmla="*/ f123 f63 1"/>
                <a:gd name="f149" fmla="*/ f124 f64 1"/>
                <a:gd name="f150" fmla="*/ f125 f63 1"/>
                <a:gd name="f151" fmla="*/ f126 f64 1"/>
                <a:gd name="f152" fmla="*/ f127 f63 1"/>
                <a:gd name="f153" fmla="*/ f128 f64 1"/>
                <a:gd name="f154" fmla="*/ f129 f63 1"/>
                <a:gd name="f155" fmla="*/ f130 f64 1"/>
                <a:gd name="f156" fmla="*/ f131 f63 1"/>
                <a:gd name="f157" fmla="*/ f132 f64 1"/>
                <a:gd name="f158" fmla="*/ f133 f63 1"/>
                <a:gd name="f159" fmla="*/ f134 f64 1"/>
                <a:gd name="f160" fmla="*/ f135 f63 1"/>
                <a:gd name="f161" fmla="*/ f136 f64 1"/>
                <a:gd name="f162" fmla="*/ f137 f63 1"/>
                <a:gd name="f163" fmla="*/ f138 f64 1"/>
                <a:gd name="f164" fmla="*/ f139 f63 1"/>
                <a:gd name="f165" fmla="*/ f140 f64 1"/>
                <a:gd name="f166" fmla="*/ f14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5">
                  <a:pos x="f146" y="f147"/>
                </a:cxn>
                <a:cxn ang="f95">
                  <a:pos x="f148" y="f149"/>
                </a:cxn>
                <a:cxn ang="f95">
                  <a:pos x="f150" y="f151"/>
                </a:cxn>
                <a:cxn ang="f95">
                  <a:pos x="f152" y="f153"/>
                </a:cxn>
                <a:cxn ang="f95">
                  <a:pos x="f154" y="f155"/>
                </a:cxn>
                <a:cxn ang="f95">
                  <a:pos x="f156" y="f157"/>
                </a:cxn>
                <a:cxn ang="f95">
                  <a:pos x="f158" y="f159"/>
                </a:cxn>
                <a:cxn ang="f95">
                  <a:pos x="f160" y="f161"/>
                </a:cxn>
                <a:cxn ang="f95">
                  <a:pos x="f162" y="f163"/>
                </a:cxn>
                <a:cxn ang="f95">
                  <a:pos x="f164" y="f165"/>
                </a:cxn>
                <a:cxn ang="f95">
                  <a:pos x="f150" y="f166"/>
                </a:cxn>
                <a:cxn ang="f95">
                  <a:pos x="f146" y="f147"/>
                </a:cxn>
              </a:cxnLst>
              <a:rect l="f142" t="f145" r="f143" b="f144"/>
              <a:pathLst>
                <a:path w="512" h="48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4" y="f18"/>
                    <a:pt x="f12" y="f19"/>
                  </a:cubicBezTo>
                  <a:cubicBezTo>
                    <a:pt x="f20" y="f7"/>
                    <a:pt x="f21" y="f18"/>
                    <a:pt x="f22" y="f23"/>
                  </a:cubicBezTo>
                  <a:cubicBezTo>
                    <a:pt x="f5" y="f24"/>
                    <a:pt x="f25" y="f26"/>
                    <a:pt x="f27" y="f28"/>
                  </a:cubicBezTo>
                  <a:cubicBezTo>
                    <a:pt x="f29" y="f5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6" y="f40"/>
                    <a:pt x="f34" y="f41"/>
                    <a:pt x="f42" y="f43"/>
                  </a:cubicBezTo>
                  <a:cubicBezTo>
                    <a:pt x="f44" y="f40"/>
                    <a:pt x="f45" y="f46"/>
                    <a:pt x="f47" y="f48"/>
                  </a:cubicBezTo>
                  <a:cubicBezTo>
                    <a:pt x="f49" y="f50"/>
                    <a:pt x="f51" y="f26"/>
                    <a:pt x="f52" y="f53"/>
                  </a:cubicBezTo>
                  <a:cubicBezTo>
                    <a:pt x="f53" y="f54"/>
                    <a:pt x="f55" y="f56"/>
                    <a:pt x="f12" y="f57"/>
                  </a:cubicBezTo>
                  <a:cubicBezTo>
                    <a:pt x="f58" y="f59"/>
                    <a:pt x="f60" y="f61"/>
                    <a:pt x="f8" y="f9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Freeform 7">
              <a:extLst>
                <a:ext uri="{FF2B5EF4-FFF2-40B4-BE49-F238E27FC236}">
                  <a16:creationId xmlns:a16="http://schemas.microsoft.com/office/drawing/2014/main" id="{C6AC60AB-9C76-4B86-B61A-DF224195ADD6}"/>
                </a:ext>
              </a:extLst>
            </p:cNvPr>
            <p:cNvSpPr/>
            <p:nvPr/>
          </p:nvSpPr>
          <p:spPr>
            <a:xfrm>
              <a:off x="646261" y="2573853"/>
              <a:ext cx="341308" cy="3174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0"/>
                <a:gd name="f7" fmla="val 195"/>
                <a:gd name="f8" fmla="val 102"/>
                <a:gd name="f9" fmla="val 81"/>
                <a:gd name="f10" fmla="val 113"/>
                <a:gd name="f11" fmla="val 23"/>
                <a:gd name="f12" fmla="val 160"/>
                <a:gd name="f13" fmla="val 1"/>
                <a:gd name="f14" fmla="val 202"/>
                <a:gd name="f15" fmla="val 7"/>
                <a:gd name="f16" fmla="val 61"/>
                <a:gd name="f17" fmla="val 171"/>
                <a:gd name="f18" fmla="val 109"/>
                <a:gd name="f19" fmla="val 115"/>
                <a:gd name="f20" fmla="val 107"/>
                <a:gd name="f21" fmla="val 110"/>
                <a:gd name="f22" fmla="val 112"/>
                <a:gd name="f23" fmla="val 114"/>
                <a:gd name="f24" fmla="val 136"/>
                <a:gd name="f25" fmla="val 158"/>
                <a:gd name="f26" fmla="val 179"/>
                <a:gd name="f27" fmla="val 189"/>
                <a:gd name="f28" fmla="val 194"/>
                <a:gd name="f29" fmla="val 95"/>
                <a:gd name="f30" fmla="val 90"/>
                <a:gd name="f31" fmla="val 60"/>
                <a:gd name="f32" fmla="val 35"/>
                <a:gd name="f33" fmla="val 96"/>
                <a:gd name="f34" fmla="val 17"/>
                <a:gd name="f35" fmla="val 72"/>
                <a:gd name="f36" fmla="val 3"/>
                <a:gd name="f37" fmla="val 52"/>
                <a:gd name="f38" fmla="val 30"/>
                <a:gd name="f39" fmla="val 2"/>
                <a:gd name="f40" fmla="val 50"/>
                <a:gd name="f41" fmla="val 94"/>
                <a:gd name="f42" fmla="val 28"/>
                <a:gd name="f43" fmla="+- 0 0 -90"/>
                <a:gd name="f44" fmla="*/ f3 1 210"/>
                <a:gd name="f45" fmla="*/ f4 1 195"/>
                <a:gd name="f46" fmla="val f5"/>
                <a:gd name="f47" fmla="val f6"/>
                <a:gd name="f48" fmla="val f7"/>
                <a:gd name="f49" fmla="*/ f43 f0 1"/>
                <a:gd name="f50" fmla="+- f48 0 f46"/>
                <a:gd name="f51" fmla="+- f47 0 f46"/>
                <a:gd name="f52" fmla="*/ f49 1 f2"/>
                <a:gd name="f53" fmla="*/ f51 1 210"/>
                <a:gd name="f54" fmla="*/ f50 1 195"/>
                <a:gd name="f55" fmla="*/ 102 f51 1"/>
                <a:gd name="f56" fmla="*/ 81 f50 1"/>
                <a:gd name="f57" fmla="*/ 202 f51 1"/>
                <a:gd name="f58" fmla="*/ 7 f50 1"/>
                <a:gd name="f59" fmla="*/ 115 f51 1"/>
                <a:gd name="f60" fmla="*/ 107 f50 1"/>
                <a:gd name="f61" fmla="*/ 114 f50 1"/>
                <a:gd name="f62" fmla="*/ 179 f50 1"/>
                <a:gd name="f63" fmla="*/ 194 f50 1"/>
                <a:gd name="f64" fmla="*/ 90 f51 1"/>
                <a:gd name="f65" fmla="*/ 115 f50 1"/>
                <a:gd name="f66" fmla="*/ 17 f51 1"/>
                <a:gd name="f67" fmla="*/ 72 f50 1"/>
                <a:gd name="f68" fmla="*/ 2 f51 1"/>
                <a:gd name="f69" fmla="+- f52 0 f1"/>
                <a:gd name="f70" fmla="*/ f55 1 210"/>
                <a:gd name="f71" fmla="*/ f56 1 195"/>
                <a:gd name="f72" fmla="*/ f57 1 210"/>
                <a:gd name="f73" fmla="*/ f58 1 195"/>
                <a:gd name="f74" fmla="*/ f59 1 210"/>
                <a:gd name="f75" fmla="*/ f60 1 195"/>
                <a:gd name="f76" fmla="*/ f61 1 195"/>
                <a:gd name="f77" fmla="*/ f62 1 195"/>
                <a:gd name="f78" fmla="*/ f63 1 195"/>
                <a:gd name="f79" fmla="*/ f64 1 210"/>
                <a:gd name="f80" fmla="*/ f65 1 195"/>
                <a:gd name="f81" fmla="*/ f66 1 210"/>
                <a:gd name="f82" fmla="*/ f67 1 195"/>
                <a:gd name="f83" fmla="*/ f68 1 210"/>
                <a:gd name="f84" fmla="*/ 0 1 f53"/>
                <a:gd name="f85" fmla="*/ f47 1 f53"/>
                <a:gd name="f86" fmla="*/ 0 1 f54"/>
                <a:gd name="f87" fmla="*/ f48 1 f54"/>
                <a:gd name="f88" fmla="*/ f70 1 f53"/>
                <a:gd name="f89" fmla="*/ f71 1 f54"/>
                <a:gd name="f90" fmla="*/ f72 1 f53"/>
                <a:gd name="f91" fmla="*/ f73 1 f54"/>
                <a:gd name="f92" fmla="*/ f74 1 f53"/>
                <a:gd name="f93" fmla="*/ f75 1 f54"/>
                <a:gd name="f94" fmla="*/ f76 1 f54"/>
                <a:gd name="f95" fmla="*/ f77 1 f54"/>
                <a:gd name="f96" fmla="*/ f78 1 f54"/>
                <a:gd name="f97" fmla="*/ f79 1 f53"/>
                <a:gd name="f98" fmla="*/ f80 1 f54"/>
                <a:gd name="f99" fmla="*/ f81 1 f53"/>
                <a:gd name="f100" fmla="*/ f82 1 f54"/>
                <a:gd name="f101" fmla="*/ f83 1 f53"/>
                <a:gd name="f102" fmla="*/ f84 f44 1"/>
                <a:gd name="f103" fmla="*/ f85 f44 1"/>
                <a:gd name="f104" fmla="*/ f87 f45 1"/>
                <a:gd name="f105" fmla="*/ f86 f45 1"/>
                <a:gd name="f106" fmla="*/ f88 f44 1"/>
                <a:gd name="f107" fmla="*/ f89 f45 1"/>
                <a:gd name="f108" fmla="*/ f90 f44 1"/>
                <a:gd name="f109" fmla="*/ f91 f45 1"/>
                <a:gd name="f110" fmla="*/ f92 f44 1"/>
                <a:gd name="f111" fmla="*/ f93 f45 1"/>
                <a:gd name="f112" fmla="*/ f94 f45 1"/>
                <a:gd name="f113" fmla="*/ f95 f45 1"/>
                <a:gd name="f114" fmla="*/ f96 f45 1"/>
                <a:gd name="f115" fmla="*/ f97 f44 1"/>
                <a:gd name="f116" fmla="*/ f98 f45 1"/>
                <a:gd name="f117" fmla="*/ f99 f44 1"/>
                <a:gd name="f118" fmla="*/ f100 f45 1"/>
                <a:gd name="f119" fmla="*/ f10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9">
                  <a:pos x="f106" y="f107"/>
                </a:cxn>
                <a:cxn ang="f69">
                  <a:pos x="f108" y="f109"/>
                </a:cxn>
                <a:cxn ang="f69">
                  <a:pos x="f110" y="f111"/>
                </a:cxn>
                <a:cxn ang="f69">
                  <a:pos x="f110" y="f112"/>
                </a:cxn>
                <a:cxn ang="f69">
                  <a:pos x="f110" y="f113"/>
                </a:cxn>
                <a:cxn ang="f69">
                  <a:pos x="f106" y="f114"/>
                </a:cxn>
                <a:cxn ang="f69">
                  <a:pos x="f115" y="f113"/>
                </a:cxn>
                <a:cxn ang="f69">
                  <a:pos x="f115" y="f116"/>
                </a:cxn>
                <a:cxn ang="f69">
                  <a:pos x="f115" y="f111"/>
                </a:cxn>
                <a:cxn ang="f69">
                  <a:pos x="f117" y="f118"/>
                </a:cxn>
                <a:cxn ang="f69">
                  <a:pos x="f119" y="f109"/>
                </a:cxn>
                <a:cxn ang="f69">
                  <a:pos x="f106" y="f107"/>
                </a:cxn>
              </a:cxnLst>
              <a:rect l="f102" t="f105" r="f103" b="f104"/>
              <a:pathLst>
                <a:path w="210" h="19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6" y="f16"/>
                    <a:pt x="f17" y="f18"/>
                    <a:pt x="f19" y="f20"/>
                  </a:cubicBezTo>
                  <a:cubicBezTo>
                    <a:pt x="f19" y="f21"/>
                    <a:pt x="f19" y="f22"/>
                    <a:pt x="f19" y="f23"/>
                  </a:cubicBezTo>
                  <a:cubicBezTo>
                    <a:pt x="f19" y="f24"/>
                    <a:pt x="f19" y="f25"/>
                    <a:pt x="f19" y="f26"/>
                  </a:cubicBezTo>
                  <a:cubicBezTo>
                    <a:pt x="f19" y="f27"/>
                    <a:pt x="f21" y="f7"/>
                    <a:pt x="f8" y="f28"/>
                  </a:cubicBezTo>
                  <a:cubicBezTo>
                    <a:pt x="f29" y="f28"/>
                    <a:pt x="f30" y="f27"/>
                    <a:pt x="f30" y="f26"/>
                  </a:cubicBezTo>
                  <a:cubicBezTo>
                    <a:pt x="f30" y="f25"/>
                    <a:pt x="f30" y="f24"/>
                    <a:pt x="f30" y="f19"/>
                  </a:cubicBezTo>
                  <a:cubicBezTo>
                    <a:pt x="f30" y="f22"/>
                    <a:pt x="f30" y="f21"/>
                    <a:pt x="f30" y="f20"/>
                  </a:cubicBezTo>
                  <a:cubicBezTo>
                    <a:pt x="f31" y="f20"/>
                    <a:pt x="f32" y="f33"/>
                    <a:pt x="f34" y="f35"/>
                  </a:cubicBezTo>
                  <a:cubicBezTo>
                    <a:pt x="f36" y="f37"/>
                    <a:pt x="f5" y="f38"/>
                    <a:pt x="f39" y="f15"/>
                  </a:cubicBezTo>
                  <a:cubicBezTo>
                    <a:pt x="f40" y="f5"/>
                    <a:pt x="f41" y="f42"/>
                    <a:pt x="f8" y="f9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Freeform 8">
              <a:extLst>
                <a:ext uri="{FF2B5EF4-FFF2-40B4-BE49-F238E27FC236}">
                  <a16:creationId xmlns:a16="http://schemas.microsoft.com/office/drawing/2014/main" id="{D3BB78E9-2744-4518-9A90-0D6DBA252E2B}"/>
                </a:ext>
              </a:extLst>
            </p:cNvPr>
            <p:cNvSpPr/>
            <p:nvPr/>
          </p:nvSpPr>
          <p:spPr>
            <a:xfrm>
              <a:off x="1424141" y="1727713"/>
              <a:ext cx="204789" cy="2889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6"/>
                <a:gd name="f7" fmla="val 178"/>
                <a:gd name="f8" fmla="val 125"/>
                <a:gd name="f9" fmla="val 89"/>
                <a:gd name="f10" fmla="val 100"/>
                <a:gd name="f11" fmla="val 112"/>
                <a:gd name="f12" fmla="val 124"/>
                <a:gd name="f13" fmla="val 120"/>
                <a:gd name="f14" fmla="val 156"/>
                <a:gd name="f15" fmla="val 91"/>
                <a:gd name="f16" fmla="val 59"/>
                <a:gd name="f17" fmla="val 176"/>
                <a:gd name="f18" fmla="val 27"/>
                <a:gd name="f19" fmla="val 174"/>
                <a:gd name="f20" fmla="val 1"/>
                <a:gd name="f21" fmla="val 147"/>
                <a:gd name="f22" fmla="val 115"/>
                <a:gd name="f23" fmla="val 97"/>
                <a:gd name="f24" fmla="val 80"/>
                <a:gd name="f25" fmla="val 62"/>
                <a:gd name="f26" fmla="val 28"/>
                <a:gd name="f27" fmla="val 29"/>
                <a:gd name="f28" fmla="val 63"/>
                <a:gd name="f29" fmla="val 71"/>
                <a:gd name="f30" fmla="val 101"/>
                <a:gd name="f31" fmla="val 88"/>
                <a:gd name="f32" fmla="val 41"/>
                <a:gd name="f33" fmla="val 84"/>
                <a:gd name="f34" fmla="val 25"/>
                <a:gd name="f35" fmla="val 43"/>
                <a:gd name="f36" fmla="val 26"/>
                <a:gd name="f37" fmla="val 42"/>
                <a:gd name="f38" fmla="val 114"/>
                <a:gd name="f39" fmla="val 135"/>
                <a:gd name="f40" fmla="val 151"/>
                <a:gd name="f41" fmla="val 105"/>
                <a:gd name="f42" fmla="+- 0 0 -90"/>
                <a:gd name="f43" fmla="*/ f3 1 126"/>
                <a:gd name="f44" fmla="*/ f4 1 178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126"/>
                <a:gd name="f53" fmla="*/ f49 1 178"/>
                <a:gd name="f54" fmla="*/ 125 f50 1"/>
                <a:gd name="f55" fmla="*/ 89 f49 1"/>
                <a:gd name="f56" fmla="*/ 124 f49 1"/>
                <a:gd name="f57" fmla="*/ 59 f50 1"/>
                <a:gd name="f58" fmla="*/ 176 f49 1"/>
                <a:gd name="f59" fmla="*/ 1 f50 1"/>
                <a:gd name="f60" fmla="*/ 115 f49 1"/>
                <a:gd name="f61" fmla="*/ 62 f49 1"/>
                <a:gd name="f62" fmla="*/ 63 f50 1"/>
                <a:gd name="f63" fmla="*/ 1 f49 1"/>
                <a:gd name="f64" fmla="*/ 126 f50 1"/>
                <a:gd name="f65" fmla="*/ 101 f50 1"/>
                <a:gd name="f66" fmla="*/ 88 f49 1"/>
                <a:gd name="f67" fmla="*/ 25 f49 1"/>
                <a:gd name="f68" fmla="*/ 25 f50 1"/>
                <a:gd name="f69" fmla="*/ 114 f49 1"/>
                <a:gd name="f70" fmla="*/ 151 f49 1"/>
                <a:gd name="f71" fmla="+- f51 0 f1"/>
                <a:gd name="f72" fmla="*/ f54 1 126"/>
                <a:gd name="f73" fmla="*/ f55 1 178"/>
                <a:gd name="f74" fmla="*/ f56 1 178"/>
                <a:gd name="f75" fmla="*/ f57 1 126"/>
                <a:gd name="f76" fmla="*/ f58 1 178"/>
                <a:gd name="f77" fmla="*/ f59 1 126"/>
                <a:gd name="f78" fmla="*/ f60 1 178"/>
                <a:gd name="f79" fmla="*/ f61 1 178"/>
                <a:gd name="f80" fmla="*/ f62 1 126"/>
                <a:gd name="f81" fmla="*/ f63 1 178"/>
                <a:gd name="f82" fmla="*/ f64 1 126"/>
                <a:gd name="f83" fmla="*/ f65 1 126"/>
                <a:gd name="f84" fmla="*/ f66 1 178"/>
                <a:gd name="f85" fmla="*/ f67 1 178"/>
                <a:gd name="f86" fmla="*/ f68 1 126"/>
                <a:gd name="f87" fmla="*/ f69 1 178"/>
                <a:gd name="f88" fmla="*/ f70 1 178"/>
                <a:gd name="f89" fmla="*/ 0 1 f52"/>
                <a:gd name="f90" fmla="*/ f46 1 f52"/>
                <a:gd name="f91" fmla="*/ 0 1 f53"/>
                <a:gd name="f92" fmla="*/ f47 1 f53"/>
                <a:gd name="f93" fmla="*/ f72 1 f52"/>
                <a:gd name="f94" fmla="*/ f73 1 f53"/>
                <a:gd name="f95" fmla="*/ f74 1 f53"/>
                <a:gd name="f96" fmla="*/ f75 1 f52"/>
                <a:gd name="f97" fmla="*/ f76 1 f53"/>
                <a:gd name="f98" fmla="*/ f77 1 f52"/>
                <a:gd name="f99" fmla="*/ f78 1 f53"/>
                <a:gd name="f100" fmla="*/ f79 1 f53"/>
                <a:gd name="f101" fmla="*/ f80 1 f52"/>
                <a:gd name="f102" fmla="*/ f81 1 f53"/>
                <a:gd name="f103" fmla="*/ f82 1 f52"/>
                <a:gd name="f104" fmla="*/ f83 1 f52"/>
                <a:gd name="f105" fmla="*/ f84 1 f53"/>
                <a:gd name="f106" fmla="*/ f85 1 f53"/>
                <a:gd name="f107" fmla="*/ f86 1 f52"/>
                <a:gd name="f108" fmla="*/ f87 1 f53"/>
                <a:gd name="f109" fmla="*/ f88 1 f53"/>
                <a:gd name="f110" fmla="*/ f89 f43 1"/>
                <a:gd name="f111" fmla="*/ f90 f43 1"/>
                <a:gd name="f112" fmla="*/ f92 f44 1"/>
                <a:gd name="f113" fmla="*/ f91 f44 1"/>
                <a:gd name="f114" fmla="*/ f93 f43 1"/>
                <a:gd name="f115" fmla="*/ f94 f44 1"/>
                <a:gd name="f116" fmla="*/ f95 f44 1"/>
                <a:gd name="f117" fmla="*/ f96 f43 1"/>
                <a:gd name="f118" fmla="*/ f97 f44 1"/>
                <a:gd name="f119" fmla="*/ f98 f43 1"/>
                <a:gd name="f120" fmla="*/ f99 f44 1"/>
                <a:gd name="f121" fmla="*/ f100 f44 1"/>
                <a:gd name="f122" fmla="*/ f101 f43 1"/>
                <a:gd name="f123" fmla="*/ f102 f44 1"/>
                <a:gd name="f124" fmla="*/ f103 f43 1"/>
                <a:gd name="f125" fmla="*/ f104 f43 1"/>
                <a:gd name="f126" fmla="*/ f105 f44 1"/>
                <a:gd name="f127" fmla="*/ f106 f44 1"/>
                <a:gd name="f128" fmla="*/ f107 f43 1"/>
                <a:gd name="f129" fmla="*/ f108 f44 1"/>
                <a:gd name="f130" fmla="*/ f10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1">
                  <a:pos x="f114" y="f115"/>
                </a:cxn>
                <a:cxn ang="f71">
                  <a:pos x="f114" y="f116"/>
                </a:cxn>
                <a:cxn ang="f71">
                  <a:pos x="f117" y="f118"/>
                </a:cxn>
                <a:cxn ang="f71">
                  <a:pos x="f119" y="f120"/>
                </a:cxn>
                <a:cxn ang="f71">
                  <a:pos x="f119" y="f121"/>
                </a:cxn>
                <a:cxn ang="f71">
                  <a:pos x="f122" y="f123"/>
                </a:cxn>
                <a:cxn ang="f71">
                  <a:pos x="f124" y="f121"/>
                </a:cxn>
                <a:cxn ang="f71">
                  <a:pos x="f124" y="f115"/>
                </a:cxn>
                <a:cxn ang="f71">
                  <a:pos x="f114" y="f115"/>
                </a:cxn>
                <a:cxn ang="f71">
                  <a:pos x="f125" y="f126"/>
                </a:cxn>
                <a:cxn ang="f71">
                  <a:pos x="f125" y="f121"/>
                </a:cxn>
                <a:cxn ang="f71">
                  <a:pos x="f122" y="f127"/>
                </a:cxn>
                <a:cxn ang="f71">
                  <a:pos x="f128" y="f121"/>
                </a:cxn>
                <a:cxn ang="f71">
                  <a:pos x="f128" y="f129"/>
                </a:cxn>
                <a:cxn ang="f71">
                  <a:pos x="f122" y="f130"/>
                </a:cxn>
                <a:cxn ang="f71">
                  <a:pos x="f125" y="f129"/>
                </a:cxn>
                <a:cxn ang="f71">
                  <a:pos x="f125" y="f126"/>
                </a:cxn>
              </a:cxnLst>
              <a:rect l="f110" t="f113" r="f111" b="f112"/>
              <a:pathLst>
                <a:path w="126" h="178">
                  <a:moveTo>
                    <a:pt x="f8" y="f9"/>
                  </a:moveTo>
                  <a:cubicBezTo>
                    <a:pt x="f8" y="f10"/>
                    <a:pt x="f6" y="f11"/>
                    <a:pt x="f8" y="f12"/>
                  </a:cubicBezTo>
                  <a:cubicBezTo>
                    <a:pt x="f13" y="f14"/>
                    <a:pt x="f15" y="f7"/>
                    <a:pt x="f16" y="f17"/>
                  </a:cubicBezTo>
                  <a:cubicBezTo>
                    <a:pt x="f18" y="f19"/>
                    <a:pt x="f20" y="f21"/>
                    <a:pt x="f20" y="f22"/>
                  </a:cubicBezTo>
                  <a:cubicBezTo>
                    <a:pt x="f5" y="f23"/>
                    <a:pt x="f5" y="f24"/>
                    <a:pt x="f20" y="f25"/>
                  </a:cubicBezTo>
                  <a:cubicBezTo>
                    <a:pt x="f20" y="f26"/>
                    <a:pt x="f27" y="f5"/>
                    <a:pt x="f28" y="f20"/>
                  </a:cubicBezTo>
                  <a:cubicBezTo>
                    <a:pt x="f23" y="f20"/>
                    <a:pt x="f8" y="f26"/>
                    <a:pt x="f6" y="f25"/>
                  </a:cubicBezTo>
                  <a:cubicBezTo>
                    <a:pt x="f6" y="f29"/>
                    <a:pt x="f6" y="f24"/>
                    <a:pt x="f6" y="f9"/>
                  </a:cubicBezTo>
                  <a:cubicBezTo>
                    <a:pt x="f6" y="f9"/>
                    <a:pt x="f8" y="f9"/>
                    <a:pt x="f8" y="f9"/>
                  </a:cubicBezTo>
                  <a:close/>
                  <a:moveTo>
                    <a:pt x="f30" y="f31"/>
                  </a:moveTo>
                  <a:cubicBezTo>
                    <a:pt x="f30" y="f24"/>
                    <a:pt x="f30" y="f29"/>
                    <a:pt x="f30" y="f25"/>
                  </a:cubicBezTo>
                  <a:cubicBezTo>
                    <a:pt x="f10" y="f32"/>
                    <a:pt x="f33" y="f34"/>
                    <a:pt x="f28" y="f34"/>
                  </a:cubicBezTo>
                  <a:cubicBezTo>
                    <a:pt x="f35" y="f34"/>
                    <a:pt x="f36" y="f37"/>
                    <a:pt x="f34" y="f25"/>
                  </a:cubicBezTo>
                  <a:cubicBezTo>
                    <a:pt x="f34" y="f24"/>
                    <a:pt x="f34" y="f23"/>
                    <a:pt x="f34" y="f38"/>
                  </a:cubicBezTo>
                  <a:cubicBezTo>
                    <a:pt x="f36" y="f39"/>
                    <a:pt x="f37" y="f40"/>
                    <a:pt x="f28" y="f40"/>
                  </a:cubicBezTo>
                  <a:cubicBezTo>
                    <a:pt x="f33" y="f40"/>
                    <a:pt x="f30" y="f39"/>
                    <a:pt x="f30" y="f38"/>
                  </a:cubicBezTo>
                  <a:cubicBezTo>
                    <a:pt x="f30" y="f41"/>
                    <a:pt x="f30" y="f23"/>
                    <a:pt x="f30" y="f31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Freeform 9">
              <a:extLst>
                <a:ext uri="{FF2B5EF4-FFF2-40B4-BE49-F238E27FC236}">
                  <a16:creationId xmlns:a16="http://schemas.microsoft.com/office/drawing/2014/main" id="{BBFB2015-DE25-4DCA-B190-B5867F72D3AD}"/>
                </a:ext>
              </a:extLst>
            </p:cNvPr>
            <p:cNvSpPr/>
            <p:nvPr/>
          </p:nvSpPr>
          <p:spPr>
            <a:xfrm>
              <a:off x="1365400" y="2319851"/>
              <a:ext cx="158748" cy="1793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111"/>
                <a:gd name="f8" fmla="val 17"/>
                <a:gd name="f9" fmla="val 45"/>
                <a:gd name="f10" fmla="val 71"/>
                <a:gd name="f11" fmla="val 95"/>
                <a:gd name="f12" fmla="val 43"/>
                <a:gd name="f13" fmla="val 79"/>
                <a:gd name="f14" fmla="val 80"/>
                <a:gd name="f15" fmla="val 52"/>
                <a:gd name="f16" fmla="val 35"/>
                <a:gd name="f17" fmla="val 105"/>
                <a:gd name="f18" fmla="val 18"/>
                <a:gd name="f19" fmla="val 99"/>
                <a:gd name="f20" fmla="val 92"/>
                <a:gd name="f21" fmla="val 11"/>
                <a:gd name="f22" fmla="val 63"/>
                <a:gd name="f23" fmla="val 16"/>
                <a:gd name="f24" fmla="val 32"/>
                <a:gd name="f25" fmla="+- 0 0 -90"/>
                <a:gd name="f26" fmla="*/ f3 1 98"/>
                <a:gd name="f27" fmla="*/ f4 1 111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98"/>
                <a:gd name="f36" fmla="*/ f32 1 111"/>
                <a:gd name="f37" fmla="*/ 17 f33 1"/>
                <a:gd name="f38" fmla="*/ 0 f32 1"/>
                <a:gd name="f39" fmla="*/ 98 f33 1"/>
                <a:gd name="f40" fmla="*/ 52 f33 1"/>
                <a:gd name="f41" fmla="*/ 111 f32 1"/>
                <a:gd name="f42" fmla="*/ 0 f33 1"/>
                <a:gd name="f43" fmla="*/ 92 f32 1"/>
                <a:gd name="f44" fmla="+- f34 0 f1"/>
                <a:gd name="f45" fmla="*/ f37 1 98"/>
                <a:gd name="f46" fmla="*/ f38 1 111"/>
                <a:gd name="f47" fmla="*/ f39 1 98"/>
                <a:gd name="f48" fmla="*/ f40 1 98"/>
                <a:gd name="f49" fmla="*/ f41 1 111"/>
                <a:gd name="f50" fmla="*/ f42 1 98"/>
                <a:gd name="f51" fmla="*/ f43 1 111"/>
                <a:gd name="f52" fmla="*/ 0 1 f35"/>
                <a:gd name="f53" fmla="*/ f29 1 f35"/>
                <a:gd name="f54" fmla="*/ 0 1 f36"/>
                <a:gd name="f55" fmla="*/ f30 1 f36"/>
                <a:gd name="f56" fmla="*/ f45 1 f35"/>
                <a:gd name="f57" fmla="*/ f46 1 f36"/>
                <a:gd name="f58" fmla="*/ f47 1 f35"/>
                <a:gd name="f59" fmla="*/ f48 1 f35"/>
                <a:gd name="f60" fmla="*/ f49 1 f36"/>
                <a:gd name="f61" fmla="*/ f50 1 f35"/>
                <a:gd name="f62" fmla="*/ f51 1 f36"/>
                <a:gd name="f63" fmla="*/ f52 f26 1"/>
                <a:gd name="f64" fmla="*/ f53 f26 1"/>
                <a:gd name="f65" fmla="*/ f55 f27 1"/>
                <a:gd name="f66" fmla="*/ f54 f27 1"/>
                <a:gd name="f67" fmla="*/ f56 f26 1"/>
                <a:gd name="f68" fmla="*/ f57 f27 1"/>
                <a:gd name="f69" fmla="*/ f58 f26 1"/>
                <a:gd name="f70" fmla="*/ f59 f26 1"/>
                <a:gd name="f71" fmla="*/ f60 f27 1"/>
                <a:gd name="f72" fmla="*/ f61 f26 1"/>
                <a:gd name="f73" fmla="*/ f62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7" y="f68"/>
                </a:cxn>
                <a:cxn ang="f44">
                  <a:pos x="f69" y="f68"/>
                </a:cxn>
                <a:cxn ang="f44">
                  <a:pos x="f70" y="f71"/>
                </a:cxn>
                <a:cxn ang="f44">
                  <a:pos x="f72" y="f73"/>
                </a:cxn>
                <a:cxn ang="f44">
                  <a:pos x="f67" y="f68"/>
                </a:cxn>
              </a:cxnLst>
              <a:rect l="f63" t="f66" r="f64" b="f65"/>
              <a:pathLst>
                <a:path w="98" h="111">
                  <a:moveTo>
                    <a:pt x="f8" y="f5"/>
                  </a:moveTo>
                  <a:cubicBezTo>
                    <a:pt x="f9" y="f5"/>
                    <a:pt x="f10" y="f5"/>
                    <a:pt x="f6" y="f5"/>
                  </a:cubicBezTo>
                  <a:cubicBezTo>
                    <a:pt x="f11" y="f12"/>
                    <a:pt x="f13" y="f14"/>
                    <a:pt x="f15" y="f7"/>
                  </a:cubicBezTo>
                  <a:cubicBezTo>
                    <a:pt x="f16" y="f17"/>
                    <a:pt x="f18" y="f19"/>
                    <a:pt x="f5" y="f20"/>
                  </a:cubicBezTo>
                  <a:cubicBezTo>
                    <a:pt x="f21" y="f22"/>
                    <a:pt x="f23" y="f24"/>
                    <a:pt x="f8" y="f5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Freeform 10">
              <a:extLst>
                <a:ext uri="{FF2B5EF4-FFF2-40B4-BE49-F238E27FC236}">
                  <a16:creationId xmlns:a16="http://schemas.microsoft.com/office/drawing/2014/main" id="{D5F8AEDF-7261-49FD-BCCC-4A01BAD5097B}"/>
                </a:ext>
              </a:extLst>
            </p:cNvPr>
            <p:cNvSpPr/>
            <p:nvPr/>
          </p:nvSpPr>
          <p:spPr>
            <a:xfrm>
              <a:off x="916137" y="2319851"/>
              <a:ext cx="158748" cy="1793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111"/>
                <a:gd name="f8" fmla="val 81"/>
                <a:gd name="f9" fmla="val 83"/>
                <a:gd name="f10" fmla="val 32"/>
                <a:gd name="f11" fmla="val 87"/>
                <a:gd name="f12" fmla="val 63"/>
                <a:gd name="f13" fmla="val 92"/>
                <a:gd name="f14" fmla="val 64"/>
                <a:gd name="f15" fmla="val 105"/>
                <a:gd name="f16" fmla="val 46"/>
                <a:gd name="f17" fmla="val 19"/>
                <a:gd name="f18" fmla="val 80"/>
                <a:gd name="f19" fmla="val 4"/>
                <a:gd name="f20" fmla="val 43"/>
                <a:gd name="f21" fmla="val 27"/>
                <a:gd name="f22" fmla="val 54"/>
                <a:gd name="f23" fmla="+- 0 0 -90"/>
                <a:gd name="f24" fmla="*/ f3 1 98"/>
                <a:gd name="f25" fmla="*/ f4 1 111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98"/>
                <a:gd name="f34" fmla="*/ f30 1 111"/>
                <a:gd name="f35" fmla="*/ 81 f31 1"/>
                <a:gd name="f36" fmla="*/ 0 f30 1"/>
                <a:gd name="f37" fmla="*/ 98 f31 1"/>
                <a:gd name="f38" fmla="*/ 92 f30 1"/>
                <a:gd name="f39" fmla="*/ 46 f31 1"/>
                <a:gd name="f40" fmla="*/ 111 f30 1"/>
                <a:gd name="f41" fmla="*/ 0 f31 1"/>
                <a:gd name="f42" fmla="+- f32 0 f1"/>
                <a:gd name="f43" fmla="*/ f35 1 98"/>
                <a:gd name="f44" fmla="*/ f36 1 111"/>
                <a:gd name="f45" fmla="*/ f37 1 98"/>
                <a:gd name="f46" fmla="*/ f38 1 111"/>
                <a:gd name="f47" fmla="*/ f39 1 98"/>
                <a:gd name="f48" fmla="*/ f40 1 111"/>
                <a:gd name="f49" fmla="*/ f41 1 98"/>
                <a:gd name="f50" fmla="*/ 0 1 f33"/>
                <a:gd name="f51" fmla="*/ f27 1 f33"/>
                <a:gd name="f52" fmla="*/ 0 1 f34"/>
                <a:gd name="f53" fmla="*/ f28 1 f34"/>
                <a:gd name="f54" fmla="*/ f43 1 f33"/>
                <a:gd name="f55" fmla="*/ f44 1 f34"/>
                <a:gd name="f56" fmla="*/ f45 1 f33"/>
                <a:gd name="f57" fmla="*/ f46 1 f34"/>
                <a:gd name="f58" fmla="*/ f47 1 f33"/>
                <a:gd name="f59" fmla="*/ f48 1 f34"/>
                <a:gd name="f60" fmla="*/ f49 1 f33"/>
                <a:gd name="f61" fmla="*/ f50 f24 1"/>
                <a:gd name="f62" fmla="*/ f51 f24 1"/>
                <a:gd name="f63" fmla="*/ f53 f25 1"/>
                <a:gd name="f64" fmla="*/ f52 f25 1"/>
                <a:gd name="f65" fmla="*/ f54 f24 1"/>
                <a:gd name="f66" fmla="*/ f55 f25 1"/>
                <a:gd name="f67" fmla="*/ f56 f24 1"/>
                <a:gd name="f68" fmla="*/ f57 f25 1"/>
                <a:gd name="f69" fmla="*/ f58 f24 1"/>
                <a:gd name="f70" fmla="*/ f59 f25 1"/>
                <a:gd name="f71" fmla="*/ f60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5" y="f66"/>
                </a:cxn>
                <a:cxn ang="f42">
                  <a:pos x="f67" y="f68"/>
                </a:cxn>
                <a:cxn ang="f42">
                  <a:pos x="f69" y="f70"/>
                </a:cxn>
                <a:cxn ang="f42">
                  <a:pos x="f71" y="f66"/>
                </a:cxn>
                <a:cxn ang="f42">
                  <a:pos x="f65" y="f66"/>
                </a:cxn>
              </a:cxnLst>
              <a:rect l="f61" t="f64" r="f62" b="f63"/>
              <a:pathLst>
                <a:path w="98" h="111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8" y="f6"/>
                    <a:pt x="f14" y="f15"/>
                    <a:pt x="f16" y="f7"/>
                  </a:cubicBezTo>
                  <a:cubicBezTo>
                    <a:pt x="f17" y="f18"/>
                    <a:pt x="f19" y="f20"/>
                    <a:pt x="f5" y="f5"/>
                  </a:cubicBezTo>
                  <a:cubicBezTo>
                    <a:pt x="f21" y="f5"/>
                    <a:pt x="f22" y="f5"/>
                    <a:pt x="f8" y="f5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Freeform 11">
              <a:extLst>
                <a:ext uri="{FF2B5EF4-FFF2-40B4-BE49-F238E27FC236}">
                  <a16:creationId xmlns:a16="http://schemas.microsoft.com/office/drawing/2014/main" id="{501051EA-800C-4C0C-8BB3-A7AD2DA4E602}"/>
                </a:ext>
              </a:extLst>
            </p:cNvPr>
            <p:cNvSpPr/>
            <p:nvPr/>
          </p:nvSpPr>
          <p:spPr>
            <a:xfrm>
              <a:off x="916137" y="2097597"/>
              <a:ext cx="158748" cy="1793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111"/>
                <a:gd name="f8" fmla="val 46"/>
                <a:gd name="f9" fmla="val 64"/>
                <a:gd name="f10" fmla="val 7"/>
                <a:gd name="f11" fmla="val 81"/>
                <a:gd name="f12" fmla="val 13"/>
                <a:gd name="f13" fmla="val 19"/>
                <a:gd name="f14" fmla="val 88"/>
                <a:gd name="f15" fmla="val 49"/>
                <a:gd name="f16" fmla="val 83"/>
                <a:gd name="f17" fmla="val 79"/>
                <a:gd name="f18" fmla="val 54"/>
                <a:gd name="f19" fmla="val 28"/>
                <a:gd name="f20" fmla="val 3"/>
                <a:gd name="f21" fmla="val 68"/>
                <a:gd name="f22" fmla="val 32"/>
                <a:gd name="f23" fmla="+- 0 0 -90"/>
                <a:gd name="f24" fmla="*/ f3 1 98"/>
                <a:gd name="f25" fmla="*/ f4 1 111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98"/>
                <a:gd name="f34" fmla="*/ f30 1 111"/>
                <a:gd name="f35" fmla="*/ 46 f31 1"/>
                <a:gd name="f36" fmla="*/ 0 f30 1"/>
                <a:gd name="f37" fmla="*/ 98 f31 1"/>
                <a:gd name="f38" fmla="*/ 19 f30 1"/>
                <a:gd name="f39" fmla="*/ 81 f31 1"/>
                <a:gd name="f40" fmla="*/ 111 f30 1"/>
                <a:gd name="f41" fmla="*/ 0 f31 1"/>
                <a:gd name="f42" fmla="+- f32 0 f1"/>
                <a:gd name="f43" fmla="*/ f35 1 98"/>
                <a:gd name="f44" fmla="*/ f36 1 111"/>
                <a:gd name="f45" fmla="*/ f37 1 98"/>
                <a:gd name="f46" fmla="*/ f38 1 111"/>
                <a:gd name="f47" fmla="*/ f39 1 98"/>
                <a:gd name="f48" fmla="*/ f40 1 111"/>
                <a:gd name="f49" fmla="*/ f41 1 98"/>
                <a:gd name="f50" fmla="*/ 0 1 f33"/>
                <a:gd name="f51" fmla="*/ f27 1 f33"/>
                <a:gd name="f52" fmla="*/ 0 1 f34"/>
                <a:gd name="f53" fmla="*/ f28 1 f34"/>
                <a:gd name="f54" fmla="*/ f43 1 f33"/>
                <a:gd name="f55" fmla="*/ f44 1 f34"/>
                <a:gd name="f56" fmla="*/ f45 1 f33"/>
                <a:gd name="f57" fmla="*/ f46 1 f34"/>
                <a:gd name="f58" fmla="*/ f47 1 f33"/>
                <a:gd name="f59" fmla="*/ f48 1 f34"/>
                <a:gd name="f60" fmla="*/ f49 1 f33"/>
                <a:gd name="f61" fmla="*/ f50 f24 1"/>
                <a:gd name="f62" fmla="*/ f51 f24 1"/>
                <a:gd name="f63" fmla="*/ f53 f25 1"/>
                <a:gd name="f64" fmla="*/ f52 f25 1"/>
                <a:gd name="f65" fmla="*/ f54 f24 1"/>
                <a:gd name="f66" fmla="*/ f55 f25 1"/>
                <a:gd name="f67" fmla="*/ f56 f24 1"/>
                <a:gd name="f68" fmla="*/ f57 f25 1"/>
                <a:gd name="f69" fmla="*/ f58 f24 1"/>
                <a:gd name="f70" fmla="*/ f59 f25 1"/>
                <a:gd name="f71" fmla="*/ f60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5" y="f66"/>
                </a:cxn>
                <a:cxn ang="f42">
                  <a:pos x="f67" y="f68"/>
                </a:cxn>
                <a:cxn ang="f42">
                  <a:pos x="f69" y="f70"/>
                </a:cxn>
                <a:cxn ang="f42">
                  <a:pos x="f71" y="f70"/>
                </a:cxn>
                <a:cxn ang="f42">
                  <a:pos x="f65" y="f66"/>
                </a:cxn>
              </a:cxnLst>
              <a:rect l="f61" t="f64" r="f62" b="f63"/>
              <a:pathLst>
                <a:path w="98" h="111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6" y="f17"/>
                    <a:pt x="f11" y="f7"/>
                  </a:cubicBezTo>
                  <a:cubicBezTo>
                    <a:pt x="f18" y="f7"/>
                    <a:pt x="f19" y="f7"/>
                    <a:pt x="f5" y="f7"/>
                  </a:cubicBezTo>
                  <a:cubicBezTo>
                    <a:pt x="f20" y="f21"/>
                    <a:pt x="f13" y="f22"/>
                    <a:pt x="f8" y="f5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Freeform 12">
              <a:extLst>
                <a:ext uri="{FF2B5EF4-FFF2-40B4-BE49-F238E27FC236}">
                  <a16:creationId xmlns:a16="http://schemas.microsoft.com/office/drawing/2014/main" id="{0482DEBF-9B05-4D5B-9E52-42A744C76C07}"/>
                </a:ext>
              </a:extLst>
            </p:cNvPr>
            <p:cNvSpPr/>
            <p:nvPr/>
          </p:nvSpPr>
          <p:spPr>
            <a:xfrm>
              <a:off x="1365400" y="2097597"/>
              <a:ext cx="158748" cy="1793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111"/>
                <a:gd name="f8" fmla="val 18"/>
                <a:gd name="f9" fmla="val 16"/>
                <a:gd name="f10" fmla="val 79"/>
                <a:gd name="f11" fmla="val 11"/>
                <a:gd name="f12" fmla="val 49"/>
                <a:gd name="f13" fmla="val 19"/>
                <a:gd name="f14" fmla="val 17"/>
                <a:gd name="f15" fmla="val 13"/>
                <a:gd name="f16" fmla="val 34"/>
                <a:gd name="f17" fmla="val 7"/>
                <a:gd name="f18" fmla="val 52"/>
                <a:gd name="f19" fmla="val 31"/>
                <a:gd name="f20" fmla="val 95"/>
                <a:gd name="f21" fmla="val 68"/>
                <a:gd name="f22" fmla="val 71"/>
                <a:gd name="f23" fmla="val 45"/>
                <a:gd name="f24" fmla="+- 0 0 -90"/>
                <a:gd name="f25" fmla="*/ f3 1 98"/>
                <a:gd name="f26" fmla="*/ f4 1 111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98"/>
                <a:gd name="f35" fmla="*/ f31 1 111"/>
                <a:gd name="f36" fmla="*/ 18 f32 1"/>
                <a:gd name="f37" fmla="*/ 111 f31 1"/>
                <a:gd name="f38" fmla="*/ 0 f32 1"/>
                <a:gd name="f39" fmla="*/ 19 f31 1"/>
                <a:gd name="f40" fmla="*/ 52 f32 1"/>
                <a:gd name="f41" fmla="*/ 0 f31 1"/>
                <a:gd name="f42" fmla="*/ 98 f32 1"/>
                <a:gd name="f43" fmla="+- f33 0 f1"/>
                <a:gd name="f44" fmla="*/ f36 1 98"/>
                <a:gd name="f45" fmla="*/ f37 1 111"/>
                <a:gd name="f46" fmla="*/ f38 1 98"/>
                <a:gd name="f47" fmla="*/ f39 1 111"/>
                <a:gd name="f48" fmla="*/ f40 1 98"/>
                <a:gd name="f49" fmla="*/ f41 1 111"/>
                <a:gd name="f50" fmla="*/ f42 1 98"/>
                <a:gd name="f51" fmla="*/ 0 1 f34"/>
                <a:gd name="f52" fmla="*/ f28 1 f34"/>
                <a:gd name="f53" fmla="*/ 0 1 f35"/>
                <a:gd name="f54" fmla="*/ f29 1 f35"/>
                <a:gd name="f55" fmla="*/ f44 1 f34"/>
                <a:gd name="f56" fmla="*/ f45 1 f35"/>
                <a:gd name="f57" fmla="*/ f46 1 f34"/>
                <a:gd name="f58" fmla="*/ f47 1 f35"/>
                <a:gd name="f59" fmla="*/ f48 1 f34"/>
                <a:gd name="f60" fmla="*/ f49 1 f35"/>
                <a:gd name="f61" fmla="*/ f50 1 f34"/>
                <a:gd name="f62" fmla="*/ f51 f25 1"/>
                <a:gd name="f63" fmla="*/ f52 f25 1"/>
                <a:gd name="f64" fmla="*/ f54 f26 1"/>
                <a:gd name="f65" fmla="*/ f53 f26 1"/>
                <a:gd name="f66" fmla="*/ f55 f25 1"/>
                <a:gd name="f67" fmla="*/ f56 f26 1"/>
                <a:gd name="f68" fmla="*/ f57 f25 1"/>
                <a:gd name="f69" fmla="*/ f58 f26 1"/>
                <a:gd name="f70" fmla="*/ f59 f25 1"/>
                <a:gd name="f71" fmla="*/ f60 f26 1"/>
                <a:gd name="f72" fmla="*/ f61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6" y="f67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67"/>
                </a:cxn>
                <a:cxn ang="f43">
                  <a:pos x="f66" y="f67"/>
                </a:cxn>
              </a:cxnLst>
              <a:rect l="f62" t="f65" r="f63" b="f64"/>
              <a:pathLst>
                <a:path w="98" h="111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14" y="f15"/>
                    <a:pt x="f16" y="f17"/>
                    <a:pt x="f18" y="f5"/>
                  </a:cubicBezTo>
                  <a:cubicBezTo>
                    <a:pt x="f10" y="f19"/>
                    <a:pt x="f20" y="f21"/>
                    <a:pt x="f6" y="f7"/>
                  </a:cubicBezTo>
                  <a:cubicBezTo>
                    <a:pt x="f22" y="f7"/>
                    <a:pt x="f23" y="f7"/>
                    <a:pt x="f8" y="f7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Freeform 13">
              <a:extLst>
                <a:ext uri="{FF2B5EF4-FFF2-40B4-BE49-F238E27FC236}">
                  <a16:creationId xmlns:a16="http://schemas.microsoft.com/office/drawing/2014/main" id="{4F18AE7C-1A67-40B2-83DE-D0FAAFFC9F00}"/>
                </a:ext>
              </a:extLst>
            </p:cNvPr>
            <p:cNvSpPr/>
            <p:nvPr/>
          </p:nvSpPr>
          <p:spPr>
            <a:xfrm>
              <a:off x="1647977" y="1932502"/>
              <a:ext cx="171450" cy="2286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6"/>
                <a:gd name="f7" fmla="val 141"/>
                <a:gd name="f8" fmla="val 56"/>
                <a:gd name="f9" fmla="val 25"/>
                <a:gd name="f10" fmla="val 47"/>
                <a:gd name="f11" fmla="val 37"/>
                <a:gd name="f12" fmla="val 27"/>
                <a:gd name="f13" fmla="val 19"/>
                <a:gd name="f14" fmla="val 13"/>
                <a:gd name="f15" fmla="val 20"/>
                <a:gd name="f16" fmla="val 12"/>
                <a:gd name="f17" fmla="val 14"/>
                <a:gd name="f18" fmla="val 5"/>
                <a:gd name="f19" fmla="val 66"/>
                <a:gd name="f20" fmla="val 86"/>
                <a:gd name="f21" fmla="val 92"/>
                <a:gd name="f22" fmla="val 97"/>
                <a:gd name="f23" fmla="val 2"/>
                <a:gd name="f24" fmla="val 100"/>
                <a:gd name="f25" fmla="val 8"/>
                <a:gd name="f26" fmla="val 102"/>
                <a:gd name="f27" fmla="val 96"/>
                <a:gd name="f28" fmla="val 23"/>
                <a:gd name="f29" fmla="val 89"/>
                <a:gd name="f30" fmla="val 30"/>
                <a:gd name="f31" fmla="val 82"/>
                <a:gd name="f32" fmla="val 36"/>
                <a:gd name="f33" fmla="val 75"/>
                <a:gd name="f34" fmla="val 43"/>
                <a:gd name="f35" fmla="val 77"/>
                <a:gd name="f36" fmla="val 45"/>
                <a:gd name="f37" fmla="val 78"/>
                <a:gd name="f38" fmla="val 46"/>
                <a:gd name="f39" fmla="val 80"/>
                <a:gd name="f40" fmla="val 99"/>
                <a:gd name="f41" fmla="val 61"/>
                <a:gd name="f42" fmla="val 108"/>
                <a:gd name="f43" fmla="val 88"/>
                <a:gd name="f44" fmla="val 129"/>
                <a:gd name="f45" fmla="val 65"/>
                <a:gd name="f46" fmla="val 137"/>
                <a:gd name="f47" fmla="val 133"/>
                <a:gd name="f48" fmla="val 114"/>
                <a:gd name="f49" fmla="val 1"/>
                <a:gd name="f50" fmla="val 91"/>
                <a:gd name="f51" fmla="val 76"/>
                <a:gd name="f52" fmla="val 26"/>
                <a:gd name="f53" fmla="val 104"/>
                <a:gd name="f54" fmla="val 38"/>
                <a:gd name="f55" fmla="val 52"/>
                <a:gd name="f56" fmla="val 113"/>
                <a:gd name="f57" fmla="val 64"/>
                <a:gd name="f58" fmla="val 63"/>
                <a:gd name="f59" fmla="val 62"/>
                <a:gd name="f60" fmla="val 42"/>
                <a:gd name="f61" fmla="val 39"/>
                <a:gd name="f62" fmla="val 55"/>
                <a:gd name="f63" fmla="val 49"/>
                <a:gd name="f64" fmla="val 40"/>
                <a:gd name="f65" fmla="val 44"/>
                <a:gd name="f66" fmla="val 48"/>
                <a:gd name="f67" fmla="val 35"/>
                <a:gd name="f68" fmla="val 53"/>
                <a:gd name="f69" fmla="val 31"/>
                <a:gd name="f70" fmla="val 57"/>
                <a:gd name="f71" fmla="+- 0 0 -90"/>
                <a:gd name="f72" fmla="*/ f3 1 106"/>
                <a:gd name="f73" fmla="*/ f4 1 141"/>
                <a:gd name="f74" fmla="val f5"/>
                <a:gd name="f75" fmla="val f6"/>
                <a:gd name="f76" fmla="val f7"/>
                <a:gd name="f77" fmla="*/ f71 f0 1"/>
                <a:gd name="f78" fmla="+- f76 0 f74"/>
                <a:gd name="f79" fmla="+- f75 0 f74"/>
                <a:gd name="f80" fmla="*/ f77 1 f2"/>
                <a:gd name="f81" fmla="*/ f79 1 106"/>
                <a:gd name="f82" fmla="*/ f78 1 141"/>
                <a:gd name="f83" fmla="*/ 56 f79 1"/>
                <a:gd name="f84" fmla="*/ 25 f78 1"/>
                <a:gd name="f85" fmla="*/ 27 f79 1"/>
                <a:gd name="f86" fmla="*/ 13 f79 1"/>
                <a:gd name="f87" fmla="*/ 12 f78 1"/>
                <a:gd name="f88" fmla="*/ 0 f78 1"/>
                <a:gd name="f89" fmla="*/ 86 f79 1"/>
                <a:gd name="f90" fmla="*/ 100 f79 1"/>
                <a:gd name="f91" fmla="*/ 8 f78 1"/>
                <a:gd name="f92" fmla="*/ 96 f79 1"/>
                <a:gd name="f93" fmla="*/ 23 f78 1"/>
                <a:gd name="f94" fmla="*/ 75 f79 1"/>
                <a:gd name="f95" fmla="*/ 43 f78 1"/>
                <a:gd name="f96" fmla="*/ 80 f79 1"/>
                <a:gd name="f97" fmla="*/ 47 f78 1"/>
                <a:gd name="f98" fmla="*/ 97 f79 1"/>
                <a:gd name="f99" fmla="*/ 108 f78 1"/>
                <a:gd name="f100" fmla="*/ 43 f79 1"/>
                <a:gd name="f101" fmla="*/ 137 f78 1"/>
                <a:gd name="f102" fmla="*/ 1 f79 1"/>
                <a:gd name="f103" fmla="*/ 91 f78 1"/>
                <a:gd name="f104" fmla="*/ 76 f78 1"/>
                <a:gd name="f105" fmla="*/ 26 f79 1"/>
                <a:gd name="f106" fmla="*/ 89 f78 1"/>
                <a:gd name="f107" fmla="*/ 52 f79 1"/>
                <a:gd name="f108" fmla="*/ 113 f78 1"/>
                <a:gd name="f109" fmla="*/ 76 f79 1"/>
                <a:gd name="f110" fmla="*/ 63 f78 1"/>
                <a:gd name="f111" fmla="*/ 39 f79 1"/>
                <a:gd name="f112" fmla="*/ 55 f78 1"/>
                <a:gd name="f113" fmla="*/ 44 f79 1"/>
                <a:gd name="f114" fmla="*/ 40 f78 1"/>
                <a:gd name="f115" fmla="*/ 57 f79 1"/>
                <a:gd name="f116" fmla="*/ 27 f78 1"/>
                <a:gd name="f117" fmla="+- f80 0 f1"/>
                <a:gd name="f118" fmla="*/ f83 1 106"/>
                <a:gd name="f119" fmla="*/ f84 1 141"/>
                <a:gd name="f120" fmla="*/ f85 1 106"/>
                <a:gd name="f121" fmla="*/ f86 1 106"/>
                <a:gd name="f122" fmla="*/ f87 1 141"/>
                <a:gd name="f123" fmla="*/ f88 1 141"/>
                <a:gd name="f124" fmla="*/ f89 1 106"/>
                <a:gd name="f125" fmla="*/ f90 1 106"/>
                <a:gd name="f126" fmla="*/ f91 1 141"/>
                <a:gd name="f127" fmla="*/ f92 1 106"/>
                <a:gd name="f128" fmla="*/ f93 1 141"/>
                <a:gd name="f129" fmla="*/ f94 1 106"/>
                <a:gd name="f130" fmla="*/ f95 1 141"/>
                <a:gd name="f131" fmla="*/ f96 1 106"/>
                <a:gd name="f132" fmla="*/ f97 1 141"/>
                <a:gd name="f133" fmla="*/ f98 1 106"/>
                <a:gd name="f134" fmla="*/ f99 1 141"/>
                <a:gd name="f135" fmla="*/ f100 1 106"/>
                <a:gd name="f136" fmla="*/ f101 1 141"/>
                <a:gd name="f137" fmla="*/ f102 1 106"/>
                <a:gd name="f138" fmla="*/ f103 1 141"/>
                <a:gd name="f139" fmla="*/ f104 1 141"/>
                <a:gd name="f140" fmla="*/ f105 1 106"/>
                <a:gd name="f141" fmla="*/ f106 1 141"/>
                <a:gd name="f142" fmla="*/ f107 1 106"/>
                <a:gd name="f143" fmla="*/ f108 1 141"/>
                <a:gd name="f144" fmla="*/ f109 1 106"/>
                <a:gd name="f145" fmla="*/ f110 1 141"/>
                <a:gd name="f146" fmla="*/ f111 1 106"/>
                <a:gd name="f147" fmla="*/ f112 1 141"/>
                <a:gd name="f148" fmla="*/ f113 1 106"/>
                <a:gd name="f149" fmla="*/ f114 1 141"/>
                <a:gd name="f150" fmla="*/ f115 1 106"/>
                <a:gd name="f151" fmla="*/ f116 1 141"/>
                <a:gd name="f152" fmla="*/ 0 1 f81"/>
                <a:gd name="f153" fmla="*/ f75 1 f81"/>
                <a:gd name="f154" fmla="*/ 0 1 f82"/>
                <a:gd name="f155" fmla="*/ f76 1 f82"/>
                <a:gd name="f156" fmla="*/ f118 1 f81"/>
                <a:gd name="f157" fmla="*/ f119 1 f82"/>
                <a:gd name="f158" fmla="*/ f120 1 f81"/>
                <a:gd name="f159" fmla="*/ f121 1 f81"/>
                <a:gd name="f160" fmla="*/ f122 1 f82"/>
                <a:gd name="f161" fmla="*/ f123 1 f82"/>
                <a:gd name="f162" fmla="*/ f124 1 f81"/>
                <a:gd name="f163" fmla="*/ f125 1 f81"/>
                <a:gd name="f164" fmla="*/ f126 1 f82"/>
                <a:gd name="f165" fmla="*/ f127 1 f81"/>
                <a:gd name="f166" fmla="*/ f128 1 f82"/>
                <a:gd name="f167" fmla="*/ f129 1 f81"/>
                <a:gd name="f168" fmla="*/ f130 1 f82"/>
                <a:gd name="f169" fmla="*/ f131 1 f81"/>
                <a:gd name="f170" fmla="*/ f132 1 f82"/>
                <a:gd name="f171" fmla="*/ f133 1 f81"/>
                <a:gd name="f172" fmla="*/ f134 1 f82"/>
                <a:gd name="f173" fmla="*/ f135 1 f81"/>
                <a:gd name="f174" fmla="*/ f136 1 f82"/>
                <a:gd name="f175" fmla="*/ f137 1 f81"/>
                <a:gd name="f176" fmla="*/ f138 1 f82"/>
                <a:gd name="f177" fmla="*/ f139 1 f82"/>
                <a:gd name="f178" fmla="*/ f140 1 f81"/>
                <a:gd name="f179" fmla="*/ f141 1 f82"/>
                <a:gd name="f180" fmla="*/ f142 1 f81"/>
                <a:gd name="f181" fmla="*/ f143 1 f82"/>
                <a:gd name="f182" fmla="*/ f144 1 f81"/>
                <a:gd name="f183" fmla="*/ f145 1 f82"/>
                <a:gd name="f184" fmla="*/ f146 1 f81"/>
                <a:gd name="f185" fmla="*/ f147 1 f82"/>
                <a:gd name="f186" fmla="*/ f148 1 f81"/>
                <a:gd name="f187" fmla="*/ f149 1 f82"/>
                <a:gd name="f188" fmla="*/ f150 1 f81"/>
                <a:gd name="f189" fmla="*/ f151 1 f82"/>
                <a:gd name="f190" fmla="*/ f152 f72 1"/>
                <a:gd name="f191" fmla="*/ f153 f72 1"/>
                <a:gd name="f192" fmla="*/ f155 f73 1"/>
                <a:gd name="f193" fmla="*/ f154 f73 1"/>
                <a:gd name="f194" fmla="*/ f156 f72 1"/>
                <a:gd name="f195" fmla="*/ f157 f73 1"/>
                <a:gd name="f196" fmla="*/ f158 f72 1"/>
                <a:gd name="f197" fmla="*/ f159 f72 1"/>
                <a:gd name="f198" fmla="*/ f160 f73 1"/>
                <a:gd name="f199" fmla="*/ f161 f73 1"/>
                <a:gd name="f200" fmla="*/ f162 f72 1"/>
                <a:gd name="f201" fmla="*/ f163 f72 1"/>
                <a:gd name="f202" fmla="*/ f164 f73 1"/>
                <a:gd name="f203" fmla="*/ f165 f72 1"/>
                <a:gd name="f204" fmla="*/ f166 f73 1"/>
                <a:gd name="f205" fmla="*/ f167 f72 1"/>
                <a:gd name="f206" fmla="*/ f168 f73 1"/>
                <a:gd name="f207" fmla="*/ f169 f72 1"/>
                <a:gd name="f208" fmla="*/ f170 f73 1"/>
                <a:gd name="f209" fmla="*/ f171 f72 1"/>
                <a:gd name="f210" fmla="*/ f172 f73 1"/>
                <a:gd name="f211" fmla="*/ f173 f72 1"/>
                <a:gd name="f212" fmla="*/ f174 f73 1"/>
                <a:gd name="f213" fmla="*/ f175 f72 1"/>
                <a:gd name="f214" fmla="*/ f176 f73 1"/>
                <a:gd name="f215" fmla="*/ f177 f73 1"/>
                <a:gd name="f216" fmla="*/ f178 f72 1"/>
                <a:gd name="f217" fmla="*/ f179 f73 1"/>
                <a:gd name="f218" fmla="*/ f180 f72 1"/>
                <a:gd name="f219" fmla="*/ f181 f73 1"/>
                <a:gd name="f220" fmla="*/ f182 f72 1"/>
                <a:gd name="f221" fmla="*/ f183 f73 1"/>
                <a:gd name="f222" fmla="*/ f184 f72 1"/>
                <a:gd name="f223" fmla="*/ f185 f73 1"/>
                <a:gd name="f224" fmla="*/ f186 f72 1"/>
                <a:gd name="f225" fmla="*/ f187 f73 1"/>
                <a:gd name="f226" fmla="*/ f188 f72 1"/>
                <a:gd name="f227" fmla="*/ f189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7">
                  <a:pos x="f194" y="f195"/>
                </a:cxn>
                <a:cxn ang="f117">
                  <a:pos x="f196" y="f195"/>
                </a:cxn>
                <a:cxn ang="f117">
                  <a:pos x="f197" y="f198"/>
                </a:cxn>
                <a:cxn ang="f117">
                  <a:pos x="f196" y="f199"/>
                </a:cxn>
                <a:cxn ang="f117">
                  <a:pos x="f200" y="f199"/>
                </a:cxn>
                <a:cxn ang="f117">
                  <a:pos x="f201" y="f202"/>
                </a:cxn>
                <a:cxn ang="f117">
                  <a:pos x="f203" y="f204"/>
                </a:cxn>
                <a:cxn ang="f117">
                  <a:pos x="f205" y="f206"/>
                </a:cxn>
                <a:cxn ang="f117">
                  <a:pos x="f207" y="f208"/>
                </a:cxn>
                <a:cxn ang="f117">
                  <a:pos x="f209" y="f210"/>
                </a:cxn>
                <a:cxn ang="f117">
                  <a:pos x="f211" y="f212"/>
                </a:cxn>
                <a:cxn ang="f117">
                  <a:pos x="f213" y="f214"/>
                </a:cxn>
                <a:cxn ang="f117">
                  <a:pos x="f197" y="f215"/>
                </a:cxn>
                <a:cxn ang="f117">
                  <a:pos x="f216" y="f217"/>
                </a:cxn>
                <a:cxn ang="f117">
                  <a:pos x="f218" y="f219"/>
                </a:cxn>
                <a:cxn ang="f117">
                  <a:pos x="f220" y="f217"/>
                </a:cxn>
                <a:cxn ang="f117">
                  <a:pos x="f218" y="f221"/>
                </a:cxn>
                <a:cxn ang="f117">
                  <a:pos x="f222" y="f223"/>
                </a:cxn>
                <a:cxn ang="f117">
                  <a:pos x="f224" y="f225"/>
                </a:cxn>
                <a:cxn ang="f117">
                  <a:pos x="f226" y="f227"/>
                </a:cxn>
                <a:cxn ang="f117">
                  <a:pos x="f194" y="f195"/>
                </a:cxn>
              </a:cxnLst>
              <a:rect l="f190" t="f193" r="f191" b="f192"/>
              <a:pathLst>
                <a:path w="106" h="141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3" y="f9"/>
                    <a:pt x="f14" y="f15"/>
                    <a:pt x="f14" y="f16"/>
                  </a:cubicBezTo>
                  <a:cubicBezTo>
                    <a:pt x="f17" y="f18"/>
                    <a:pt x="f13" y="f5"/>
                    <a:pt x="f12" y="f5"/>
                  </a:cubicBezTo>
                  <a:cubicBezTo>
                    <a:pt x="f10" y="f5"/>
                    <a:pt x="f19" y="f5"/>
                    <a:pt x="f20" y="f5"/>
                  </a:cubicBezTo>
                  <a:cubicBezTo>
                    <a:pt x="f21" y="f5"/>
                    <a:pt x="f22" y="f23"/>
                    <a:pt x="f24" y="f25"/>
                  </a:cubicBezTo>
                  <a:cubicBezTo>
                    <a:pt x="f26" y="f17"/>
                    <a:pt x="f24" y="f13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10"/>
                  </a:cubicBezTo>
                  <a:cubicBezTo>
                    <a:pt x="f40" y="f41"/>
                    <a:pt x="f6" y="f20"/>
                    <a:pt x="f22" y="f42"/>
                  </a:cubicBezTo>
                  <a:cubicBezTo>
                    <a:pt x="f43" y="f44"/>
                    <a:pt x="f45" y="f7"/>
                    <a:pt x="f34" y="f46"/>
                  </a:cubicBezTo>
                  <a:cubicBezTo>
                    <a:pt x="f15" y="f47"/>
                    <a:pt x="f23" y="f48"/>
                    <a:pt x="f49" y="f50"/>
                  </a:cubicBezTo>
                  <a:cubicBezTo>
                    <a:pt x="f5" y="f31"/>
                    <a:pt x="f18" y="f51"/>
                    <a:pt x="f14" y="f51"/>
                  </a:cubicBezTo>
                  <a:cubicBezTo>
                    <a:pt x="f15" y="f33"/>
                    <a:pt x="f9" y="f39"/>
                    <a:pt x="f52" y="f29"/>
                  </a:cubicBezTo>
                  <a:cubicBezTo>
                    <a:pt x="f12" y="f53"/>
                    <a:pt x="f54" y="f48"/>
                    <a:pt x="f55" y="f56"/>
                  </a:cubicBezTo>
                  <a:cubicBezTo>
                    <a:pt x="f45" y="f56"/>
                    <a:pt x="f51" y="f26"/>
                    <a:pt x="f51" y="f29"/>
                  </a:cubicBezTo>
                  <a:cubicBezTo>
                    <a:pt x="f51" y="f33"/>
                    <a:pt x="f19" y="f57"/>
                    <a:pt x="f55" y="f58"/>
                  </a:cubicBezTo>
                  <a:cubicBezTo>
                    <a:pt x="f38" y="f59"/>
                    <a:pt x="f60" y="f41"/>
                    <a:pt x="f61" y="f62"/>
                  </a:cubicBezTo>
                  <a:cubicBezTo>
                    <a:pt x="f11" y="f63"/>
                    <a:pt x="f64" y="f65"/>
                    <a:pt x="f65" y="f64"/>
                  </a:cubicBezTo>
                  <a:cubicBezTo>
                    <a:pt x="f66" y="f67"/>
                    <a:pt x="f68" y="f69"/>
                    <a:pt x="f70" y="f12"/>
                  </a:cubicBezTo>
                  <a:cubicBezTo>
                    <a:pt x="f70" y="f52"/>
                    <a:pt x="f70" y="f52"/>
                    <a:pt x="f8" y="f9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Freeform 14">
              <a:extLst>
                <a:ext uri="{FF2B5EF4-FFF2-40B4-BE49-F238E27FC236}">
                  <a16:creationId xmlns:a16="http://schemas.microsoft.com/office/drawing/2014/main" id="{E212F1DD-1B4E-4A9A-9C4E-F4BDC8F9904A}"/>
                </a:ext>
              </a:extLst>
            </p:cNvPr>
            <p:cNvSpPr/>
            <p:nvPr/>
          </p:nvSpPr>
          <p:spPr>
            <a:xfrm>
              <a:off x="1241581" y="2319851"/>
              <a:ext cx="111127" cy="1412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8"/>
                <a:gd name="f7" fmla="val 87"/>
                <a:gd name="f8" fmla="val 82"/>
                <a:gd name="f9" fmla="val 55"/>
                <a:gd name="f10" fmla="val 28"/>
                <a:gd name="f11" fmla="val 22"/>
                <a:gd name="f12" fmla="val 45"/>
                <a:gd name="f13" fmla="val 67"/>
                <a:gd name="f14" fmla="val 12"/>
                <a:gd name="f15" fmla="val 65"/>
                <a:gd name="f16" fmla="val 33"/>
                <a:gd name="f17" fmla="val 61"/>
                <a:gd name="f18" fmla="val 49"/>
                <a:gd name="f19" fmla="val 57"/>
                <a:gd name="f20" fmla="val 66"/>
                <a:gd name="f21" fmla="val 53"/>
                <a:gd name="f22" fmla="val 51"/>
                <a:gd name="f23" fmla="val 86"/>
                <a:gd name="f24" fmla="val 50"/>
                <a:gd name="f25" fmla="val 30"/>
                <a:gd name="f26" fmla="val 85"/>
                <a:gd name="f27" fmla="val 15"/>
                <a:gd name="f28" fmla="val 83"/>
                <a:gd name="f29" fmla="+- 0 0 -90"/>
                <a:gd name="f30" fmla="*/ f3 1 68"/>
                <a:gd name="f31" fmla="*/ f4 1 87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68"/>
                <a:gd name="f40" fmla="*/ f36 1 87"/>
                <a:gd name="f41" fmla="*/ 0 f37 1"/>
                <a:gd name="f42" fmla="*/ 82 f36 1"/>
                <a:gd name="f43" fmla="*/ 0 f36 1"/>
                <a:gd name="f44" fmla="*/ 68 f37 1"/>
                <a:gd name="f45" fmla="*/ 65 f37 1"/>
                <a:gd name="f46" fmla="*/ 33 f36 1"/>
                <a:gd name="f47" fmla="*/ 53 f37 1"/>
                <a:gd name="f48" fmla="*/ 45 f37 1"/>
                <a:gd name="f49" fmla="*/ 87 f36 1"/>
                <a:gd name="f50" fmla="+- f38 0 f1"/>
                <a:gd name="f51" fmla="*/ f41 1 68"/>
                <a:gd name="f52" fmla="*/ f42 1 87"/>
                <a:gd name="f53" fmla="*/ f43 1 87"/>
                <a:gd name="f54" fmla="*/ f44 1 68"/>
                <a:gd name="f55" fmla="*/ f45 1 68"/>
                <a:gd name="f56" fmla="*/ f46 1 87"/>
                <a:gd name="f57" fmla="*/ f47 1 68"/>
                <a:gd name="f58" fmla="*/ f48 1 68"/>
                <a:gd name="f59" fmla="*/ f49 1 87"/>
                <a:gd name="f60" fmla="*/ 0 1 f39"/>
                <a:gd name="f61" fmla="*/ f33 1 f39"/>
                <a:gd name="f62" fmla="*/ 0 1 f40"/>
                <a:gd name="f63" fmla="*/ f34 1 f40"/>
                <a:gd name="f64" fmla="*/ f51 1 f39"/>
                <a:gd name="f65" fmla="*/ f52 1 f40"/>
                <a:gd name="f66" fmla="*/ f53 1 f40"/>
                <a:gd name="f67" fmla="*/ f54 1 f39"/>
                <a:gd name="f68" fmla="*/ f55 1 f39"/>
                <a:gd name="f69" fmla="*/ f56 1 f40"/>
                <a:gd name="f70" fmla="*/ f57 1 f39"/>
                <a:gd name="f71" fmla="*/ f58 1 f39"/>
                <a:gd name="f72" fmla="*/ f59 1 f40"/>
                <a:gd name="f73" fmla="*/ f60 f30 1"/>
                <a:gd name="f74" fmla="*/ f61 f30 1"/>
                <a:gd name="f75" fmla="*/ f63 f31 1"/>
                <a:gd name="f76" fmla="*/ f62 f31 1"/>
                <a:gd name="f77" fmla="*/ f64 f30 1"/>
                <a:gd name="f78" fmla="*/ f65 f31 1"/>
                <a:gd name="f79" fmla="*/ f66 f31 1"/>
                <a:gd name="f80" fmla="*/ f67 f30 1"/>
                <a:gd name="f81" fmla="*/ f68 f30 1"/>
                <a:gd name="f82" fmla="*/ f69 f31 1"/>
                <a:gd name="f83" fmla="*/ f70 f30 1"/>
                <a:gd name="f84" fmla="*/ f71 f30 1"/>
                <a:gd name="f85" fmla="*/ f7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7" y="f78"/>
                </a:cxn>
                <a:cxn ang="f50">
                  <a:pos x="f77" y="f79"/>
                </a:cxn>
                <a:cxn ang="f50">
                  <a:pos x="f80" y="f79"/>
                </a:cxn>
                <a:cxn ang="f50">
                  <a:pos x="f81" y="f82"/>
                </a:cxn>
                <a:cxn ang="f50">
                  <a:pos x="f83" y="f78"/>
                </a:cxn>
                <a:cxn ang="f50">
                  <a:pos x="f84" y="f85"/>
                </a:cxn>
                <a:cxn ang="f50">
                  <a:pos x="f77" y="f78"/>
                </a:cxn>
              </a:cxnLst>
              <a:rect l="f73" t="f76" r="f74" b="f75"/>
              <a:pathLst>
                <a:path w="68" h="87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1" y="f5"/>
                    <a:pt x="f12" y="f5"/>
                    <a:pt x="f6" y="f5"/>
                  </a:cubicBezTo>
                  <a:cubicBezTo>
                    <a:pt x="f13" y="f14"/>
                    <a:pt x="f13" y="f11"/>
                    <a:pt x="f15" y="f16"/>
                  </a:cubicBezTo>
                  <a:cubicBezTo>
                    <a:pt x="f17" y="f18"/>
                    <a:pt x="f19" y="f20"/>
                    <a:pt x="f21" y="f8"/>
                  </a:cubicBezTo>
                  <a:cubicBezTo>
                    <a:pt x="f22" y="f23"/>
                    <a:pt x="f24" y="f7"/>
                    <a:pt x="f12" y="f7"/>
                  </a:cubicBezTo>
                  <a:cubicBezTo>
                    <a:pt x="f25" y="f26"/>
                    <a:pt x="f27" y="f28"/>
                    <a:pt x="f5" y="f8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Freeform 15">
              <a:extLst>
                <a:ext uri="{FF2B5EF4-FFF2-40B4-BE49-F238E27FC236}">
                  <a16:creationId xmlns:a16="http://schemas.microsoft.com/office/drawing/2014/main" id="{2BF4E8B2-BF7B-4D69-AE32-70E6921A26E6}"/>
                </a:ext>
              </a:extLst>
            </p:cNvPr>
            <p:cNvSpPr/>
            <p:nvPr/>
          </p:nvSpPr>
          <p:spPr>
            <a:xfrm>
              <a:off x="1086005" y="2137291"/>
              <a:ext cx="114300" cy="1397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0"/>
                <a:gd name="f7" fmla="val 87"/>
                <a:gd name="f8" fmla="val 3"/>
                <a:gd name="f9" fmla="val 68"/>
                <a:gd name="f10" fmla="val 6"/>
                <a:gd name="f11" fmla="val 50"/>
                <a:gd name="f12" fmla="val 9"/>
                <a:gd name="f13" fmla="val 31"/>
                <a:gd name="f14" fmla="val 11"/>
                <a:gd name="f15" fmla="val 22"/>
                <a:gd name="f16" fmla="val 15"/>
                <a:gd name="f17" fmla="val 13"/>
                <a:gd name="f18" fmla="val 18"/>
                <a:gd name="f19" fmla="val 4"/>
                <a:gd name="f20" fmla="val 2"/>
                <a:gd name="f21" fmla="val 21"/>
                <a:gd name="f22" fmla="val 1"/>
                <a:gd name="f23" fmla="val 38"/>
                <a:gd name="f24" fmla="val 53"/>
                <a:gd name="f25" fmla="val 32"/>
                <a:gd name="f26" fmla="val 60"/>
                <a:gd name="f27" fmla="val 47"/>
                <a:gd name="f28" fmla="val 25"/>
                <a:gd name="f29" fmla="+- 0 0 -90"/>
                <a:gd name="f30" fmla="*/ f3 1 70"/>
                <a:gd name="f31" fmla="*/ f4 1 87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70"/>
                <a:gd name="f40" fmla="*/ f36 1 87"/>
                <a:gd name="f41" fmla="*/ 0 f37 1"/>
                <a:gd name="f42" fmla="*/ 87 f36 1"/>
                <a:gd name="f43" fmla="*/ 9 f37 1"/>
                <a:gd name="f44" fmla="*/ 31 f36 1"/>
                <a:gd name="f45" fmla="*/ 18 f37 1"/>
                <a:gd name="f46" fmla="*/ 4 f36 1"/>
                <a:gd name="f47" fmla="*/ 22 f37 1"/>
                <a:gd name="f48" fmla="*/ 1 f36 1"/>
                <a:gd name="f49" fmla="*/ 70 f37 1"/>
                <a:gd name="f50" fmla="*/ 6 f36 1"/>
                <a:gd name="f51" fmla="+- f38 0 f1"/>
                <a:gd name="f52" fmla="*/ f41 1 70"/>
                <a:gd name="f53" fmla="*/ f42 1 87"/>
                <a:gd name="f54" fmla="*/ f43 1 70"/>
                <a:gd name="f55" fmla="*/ f44 1 87"/>
                <a:gd name="f56" fmla="*/ f45 1 70"/>
                <a:gd name="f57" fmla="*/ f46 1 87"/>
                <a:gd name="f58" fmla="*/ f47 1 70"/>
                <a:gd name="f59" fmla="*/ f48 1 87"/>
                <a:gd name="f60" fmla="*/ f49 1 70"/>
                <a:gd name="f61" fmla="*/ f50 1 87"/>
                <a:gd name="f62" fmla="*/ 0 1 f39"/>
                <a:gd name="f63" fmla="*/ f33 1 f39"/>
                <a:gd name="f64" fmla="*/ 0 1 f40"/>
                <a:gd name="f65" fmla="*/ f34 1 f40"/>
                <a:gd name="f66" fmla="*/ f52 1 f39"/>
                <a:gd name="f67" fmla="*/ f53 1 f40"/>
                <a:gd name="f68" fmla="*/ f54 1 f39"/>
                <a:gd name="f69" fmla="*/ f55 1 f40"/>
                <a:gd name="f70" fmla="*/ f56 1 f39"/>
                <a:gd name="f71" fmla="*/ f57 1 f40"/>
                <a:gd name="f72" fmla="*/ f58 1 f39"/>
                <a:gd name="f73" fmla="*/ f59 1 f40"/>
                <a:gd name="f74" fmla="*/ f60 1 f39"/>
                <a:gd name="f75" fmla="*/ f61 1 f40"/>
                <a:gd name="f76" fmla="*/ f62 f30 1"/>
                <a:gd name="f77" fmla="*/ f63 f30 1"/>
                <a:gd name="f78" fmla="*/ f65 f31 1"/>
                <a:gd name="f79" fmla="*/ f64 f31 1"/>
                <a:gd name="f80" fmla="*/ f66 f30 1"/>
                <a:gd name="f81" fmla="*/ f67 f31 1"/>
                <a:gd name="f82" fmla="*/ f68 f30 1"/>
                <a:gd name="f83" fmla="*/ f69 f31 1"/>
                <a:gd name="f84" fmla="*/ f70 f30 1"/>
                <a:gd name="f85" fmla="*/ f71 f31 1"/>
                <a:gd name="f86" fmla="*/ f72 f30 1"/>
                <a:gd name="f87" fmla="*/ f73 f31 1"/>
                <a:gd name="f88" fmla="*/ f74 f30 1"/>
                <a:gd name="f89" fmla="*/ f75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80" y="f81"/>
                </a:cxn>
                <a:cxn ang="f51">
                  <a:pos x="f82" y="f83"/>
                </a:cxn>
                <a:cxn ang="f51">
                  <a:pos x="f84" y="f85"/>
                </a:cxn>
                <a:cxn ang="f51">
                  <a:pos x="f86" y="f87"/>
                </a:cxn>
                <a:cxn ang="f51">
                  <a:pos x="f88" y="f89"/>
                </a:cxn>
                <a:cxn ang="f51">
                  <a:pos x="f88" y="f81"/>
                </a:cxn>
                <a:cxn ang="f51">
                  <a:pos x="f80" y="f81"/>
                </a:cxn>
              </a:cxnLst>
              <a:rect l="f76" t="f79" r="f77" b="f78"/>
              <a:pathLst>
                <a:path w="70" h="87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18" y="f20"/>
                    <a:pt x="f21" y="f5"/>
                    <a:pt x="f15" y="f22"/>
                  </a:cubicBezTo>
                  <a:cubicBezTo>
                    <a:pt x="f23" y="f20"/>
                    <a:pt x="f24" y="f19"/>
                    <a:pt x="f6" y="f10"/>
                  </a:cubicBezTo>
                  <a:cubicBezTo>
                    <a:pt x="f6" y="f25"/>
                    <a:pt x="f6" y="f26"/>
                    <a:pt x="f6" y="f7"/>
                  </a:cubicBezTo>
                  <a:cubicBezTo>
                    <a:pt x="f27" y="f7"/>
                    <a:pt x="f28" y="f7"/>
                    <a:pt x="f5" y="f7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Freeform 16">
              <a:extLst>
                <a:ext uri="{FF2B5EF4-FFF2-40B4-BE49-F238E27FC236}">
                  <a16:creationId xmlns:a16="http://schemas.microsoft.com/office/drawing/2014/main" id="{D70D2EA1-08CB-4A70-8459-8AC886AB63C4}"/>
                </a:ext>
              </a:extLst>
            </p:cNvPr>
            <p:cNvSpPr/>
            <p:nvPr/>
          </p:nvSpPr>
          <p:spPr>
            <a:xfrm>
              <a:off x="1241581" y="2137291"/>
              <a:ext cx="111127" cy="1428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8"/>
                <a:gd name="f7" fmla="val 88"/>
                <a:gd name="f8" fmla="val 87"/>
                <a:gd name="f9" fmla="val 60"/>
                <a:gd name="f10" fmla="val 33"/>
                <a:gd name="f11" fmla="val 6"/>
                <a:gd name="f12" fmla="val 16"/>
                <a:gd name="f13" fmla="val 4"/>
                <a:gd name="f14" fmla="val 32"/>
                <a:gd name="f15" fmla="val 2"/>
                <a:gd name="f16" fmla="val 48"/>
                <a:gd name="f17" fmla="val 49"/>
                <a:gd name="f18" fmla="val 51"/>
                <a:gd name="f19" fmla="val 52"/>
                <a:gd name="f20" fmla="val 59"/>
                <a:gd name="f21" fmla="val 23"/>
                <a:gd name="f22" fmla="val 64"/>
                <a:gd name="f23" fmla="val 44"/>
                <a:gd name="f24" fmla="val 66"/>
                <a:gd name="f25" fmla="val 67"/>
                <a:gd name="f26" fmla="val 70"/>
                <a:gd name="f27" fmla="val 76"/>
                <a:gd name="f28" fmla="val 82"/>
                <a:gd name="f29" fmla="val 86"/>
                <a:gd name="f30" fmla="val 63"/>
                <a:gd name="f31" fmla="val 43"/>
                <a:gd name="f32" fmla="val 22"/>
                <a:gd name="f33" fmla="val 1"/>
                <a:gd name="f34" fmla="+- 0 0 -90"/>
                <a:gd name="f35" fmla="*/ f3 1 68"/>
                <a:gd name="f36" fmla="*/ f4 1 88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68"/>
                <a:gd name="f45" fmla="*/ f41 1 88"/>
                <a:gd name="f46" fmla="*/ 0 f42 1"/>
                <a:gd name="f47" fmla="*/ 87 f41 1"/>
                <a:gd name="f48" fmla="*/ 6 f41 1"/>
                <a:gd name="f49" fmla="*/ 48 f42 1"/>
                <a:gd name="f50" fmla="*/ 0 f41 1"/>
                <a:gd name="f51" fmla="*/ 52 f42 1"/>
                <a:gd name="f52" fmla="*/ 4 f41 1"/>
                <a:gd name="f53" fmla="*/ 66 f42 1"/>
                <a:gd name="f54" fmla="*/ 64 f41 1"/>
                <a:gd name="f55" fmla="*/ 68 f42 1"/>
                <a:gd name="f56" fmla="*/ 82 f41 1"/>
                <a:gd name="f57" fmla="*/ 63 f42 1"/>
                <a:gd name="f58" fmla="*/ 2 f42 1"/>
                <a:gd name="f59" fmla="+- f43 0 f1"/>
                <a:gd name="f60" fmla="*/ f46 1 68"/>
                <a:gd name="f61" fmla="*/ f47 1 88"/>
                <a:gd name="f62" fmla="*/ f48 1 88"/>
                <a:gd name="f63" fmla="*/ f49 1 68"/>
                <a:gd name="f64" fmla="*/ f50 1 88"/>
                <a:gd name="f65" fmla="*/ f51 1 68"/>
                <a:gd name="f66" fmla="*/ f52 1 88"/>
                <a:gd name="f67" fmla="*/ f53 1 68"/>
                <a:gd name="f68" fmla="*/ f54 1 88"/>
                <a:gd name="f69" fmla="*/ f55 1 68"/>
                <a:gd name="f70" fmla="*/ f56 1 88"/>
                <a:gd name="f71" fmla="*/ f57 1 68"/>
                <a:gd name="f72" fmla="*/ f58 1 68"/>
                <a:gd name="f73" fmla="*/ 0 1 f44"/>
                <a:gd name="f74" fmla="*/ f38 1 f44"/>
                <a:gd name="f75" fmla="*/ 0 1 f45"/>
                <a:gd name="f76" fmla="*/ f39 1 f45"/>
                <a:gd name="f77" fmla="*/ f60 1 f44"/>
                <a:gd name="f78" fmla="*/ f61 1 f45"/>
                <a:gd name="f79" fmla="*/ f62 1 f45"/>
                <a:gd name="f80" fmla="*/ f63 1 f44"/>
                <a:gd name="f81" fmla="*/ f64 1 f45"/>
                <a:gd name="f82" fmla="*/ f65 1 f44"/>
                <a:gd name="f83" fmla="*/ f66 1 f45"/>
                <a:gd name="f84" fmla="*/ f67 1 f44"/>
                <a:gd name="f85" fmla="*/ f68 1 f45"/>
                <a:gd name="f86" fmla="*/ f69 1 f44"/>
                <a:gd name="f87" fmla="*/ f70 1 f45"/>
                <a:gd name="f88" fmla="*/ f71 1 f44"/>
                <a:gd name="f89" fmla="*/ f72 1 f44"/>
                <a:gd name="f90" fmla="*/ f73 f35 1"/>
                <a:gd name="f91" fmla="*/ f74 f35 1"/>
                <a:gd name="f92" fmla="*/ f76 f36 1"/>
                <a:gd name="f93" fmla="*/ f75 f36 1"/>
                <a:gd name="f94" fmla="*/ f77 f35 1"/>
                <a:gd name="f95" fmla="*/ f78 f36 1"/>
                <a:gd name="f96" fmla="*/ f79 f36 1"/>
                <a:gd name="f97" fmla="*/ f80 f35 1"/>
                <a:gd name="f98" fmla="*/ f81 f36 1"/>
                <a:gd name="f99" fmla="*/ f82 f35 1"/>
                <a:gd name="f100" fmla="*/ f83 f36 1"/>
                <a:gd name="f101" fmla="*/ f84 f35 1"/>
                <a:gd name="f102" fmla="*/ f85 f36 1"/>
                <a:gd name="f103" fmla="*/ f86 f35 1"/>
                <a:gd name="f104" fmla="*/ f87 f36 1"/>
                <a:gd name="f105" fmla="*/ f88 f35 1"/>
                <a:gd name="f106" fmla="*/ f89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94" y="f95"/>
                </a:cxn>
                <a:cxn ang="f59">
                  <a:pos x="f94" y="f96"/>
                </a:cxn>
                <a:cxn ang="f59">
                  <a:pos x="f97" y="f98"/>
                </a:cxn>
                <a:cxn ang="f59">
                  <a:pos x="f99" y="f100"/>
                </a:cxn>
                <a:cxn ang="f59">
                  <a:pos x="f101" y="f102"/>
                </a:cxn>
                <a:cxn ang="f59">
                  <a:pos x="f103" y="f104"/>
                </a:cxn>
                <a:cxn ang="f59">
                  <a:pos x="f105" y="f95"/>
                </a:cxn>
                <a:cxn ang="f59">
                  <a:pos x="f106" y="f95"/>
                </a:cxn>
                <a:cxn ang="f59">
                  <a:pos x="f94" y="f95"/>
                </a:cxn>
              </a:cxnLst>
              <a:rect l="f90" t="f93" r="f91" b="f92"/>
              <a:pathLst>
                <a:path w="68" h="88">
                  <a:moveTo>
                    <a:pt x="f5" y="f8"/>
                  </a:moveTo>
                  <a:cubicBezTo>
                    <a:pt x="f5" y="f9"/>
                    <a:pt x="f5" y="f10"/>
                    <a:pt x="f5" y="f11"/>
                  </a:cubicBezTo>
                  <a:cubicBezTo>
                    <a:pt x="f12" y="f13"/>
                    <a:pt x="f14" y="f15"/>
                    <a:pt x="f16" y="f5"/>
                  </a:cubicBezTo>
                  <a:cubicBezTo>
                    <a:pt x="f17" y="f5"/>
                    <a:pt x="f18" y="f15"/>
                    <a:pt x="f19" y="f13"/>
                  </a:cubicBezTo>
                  <a:cubicBezTo>
                    <a:pt x="f20" y="f21"/>
                    <a:pt x="f22" y="f23"/>
                    <a:pt x="f24" y="f22"/>
                  </a:cubicBezTo>
                  <a:cubicBezTo>
                    <a:pt x="f25" y="f26"/>
                    <a:pt x="f25" y="f27"/>
                    <a:pt x="f6" y="f28"/>
                  </a:cubicBezTo>
                  <a:cubicBezTo>
                    <a:pt x="f6" y="f29"/>
                    <a:pt x="f25" y="f7"/>
                    <a:pt x="f30" y="f8"/>
                  </a:cubicBezTo>
                  <a:cubicBezTo>
                    <a:pt x="f31" y="f8"/>
                    <a:pt x="f32" y="f8"/>
                    <a:pt x="f15" y="f8"/>
                  </a:cubicBezTo>
                  <a:cubicBezTo>
                    <a:pt x="f33" y="f8"/>
                    <a:pt x="f33" y="f8"/>
                    <a:pt x="f5" y="f8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Freeform 17">
              <a:extLst>
                <a:ext uri="{FF2B5EF4-FFF2-40B4-BE49-F238E27FC236}">
                  <a16:creationId xmlns:a16="http://schemas.microsoft.com/office/drawing/2014/main" id="{2CEA3957-106E-407A-B2C9-99B3014AD245}"/>
                </a:ext>
              </a:extLst>
            </p:cNvPr>
            <p:cNvSpPr/>
            <p:nvPr/>
          </p:nvSpPr>
          <p:spPr>
            <a:xfrm>
              <a:off x="1089178" y="2321433"/>
              <a:ext cx="111127" cy="1397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8"/>
                <a:gd name="f7" fmla="val 86"/>
                <a:gd name="f8" fmla="val 27"/>
                <a:gd name="f9" fmla="val 54"/>
                <a:gd name="f10" fmla="val 81"/>
                <a:gd name="f11" fmla="val 62"/>
                <a:gd name="f12" fmla="val 82"/>
                <a:gd name="f13" fmla="val 57"/>
                <a:gd name="f14" fmla="val 52"/>
                <a:gd name="f15" fmla="val 42"/>
                <a:gd name="f16" fmla="val 84"/>
                <a:gd name="f17" fmla="val 32"/>
                <a:gd name="f18" fmla="val 22"/>
                <a:gd name="f19" fmla="val 18"/>
                <a:gd name="f20" fmla="val 17"/>
                <a:gd name="f21" fmla="val 15"/>
                <a:gd name="f22" fmla="val 6"/>
                <a:gd name="f23" fmla="val 56"/>
                <a:gd name="f24" fmla="val 1"/>
                <a:gd name="f25" fmla="val 28"/>
                <a:gd name="f26" fmla="val 23"/>
                <a:gd name="f27" fmla="val 45"/>
                <a:gd name="f28" fmla="+- 0 0 -90"/>
                <a:gd name="f29" fmla="*/ f3 1 68"/>
                <a:gd name="f30" fmla="*/ f4 1 86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68"/>
                <a:gd name="f39" fmla="*/ f35 1 86"/>
                <a:gd name="f40" fmla="*/ 68 f36 1"/>
                <a:gd name="f41" fmla="*/ 0 f35 1"/>
                <a:gd name="f42" fmla="*/ 81 f35 1"/>
                <a:gd name="f43" fmla="*/ 52 f36 1"/>
                <a:gd name="f44" fmla="*/ 82 f35 1"/>
                <a:gd name="f45" fmla="*/ 22 f36 1"/>
                <a:gd name="f46" fmla="*/ 86 f35 1"/>
                <a:gd name="f47" fmla="*/ 15 f36 1"/>
                <a:gd name="f48" fmla="*/ 0 f36 1"/>
                <a:gd name="f49" fmla="+- f37 0 f1"/>
                <a:gd name="f50" fmla="*/ f40 1 68"/>
                <a:gd name="f51" fmla="*/ f41 1 86"/>
                <a:gd name="f52" fmla="*/ f42 1 86"/>
                <a:gd name="f53" fmla="*/ f43 1 68"/>
                <a:gd name="f54" fmla="*/ f44 1 86"/>
                <a:gd name="f55" fmla="*/ f45 1 68"/>
                <a:gd name="f56" fmla="*/ f46 1 86"/>
                <a:gd name="f57" fmla="*/ f47 1 68"/>
                <a:gd name="f58" fmla="*/ f48 1 68"/>
                <a:gd name="f59" fmla="*/ 0 1 f38"/>
                <a:gd name="f60" fmla="*/ f32 1 f38"/>
                <a:gd name="f61" fmla="*/ 0 1 f39"/>
                <a:gd name="f62" fmla="*/ f33 1 f39"/>
                <a:gd name="f63" fmla="*/ f50 1 f38"/>
                <a:gd name="f64" fmla="*/ f51 1 f39"/>
                <a:gd name="f65" fmla="*/ f52 1 f39"/>
                <a:gd name="f66" fmla="*/ f53 1 f38"/>
                <a:gd name="f67" fmla="*/ f54 1 f39"/>
                <a:gd name="f68" fmla="*/ f55 1 f38"/>
                <a:gd name="f69" fmla="*/ f56 1 f39"/>
                <a:gd name="f70" fmla="*/ f57 1 f38"/>
                <a:gd name="f71" fmla="*/ f58 1 f38"/>
                <a:gd name="f72" fmla="*/ f59 f29 1"/>
                <a:gd name="f73" fmla="*/ f60 f29 1"/>
                <a:gd name="f74" fmla="*/ f62 f30 1"/>
                <a:gd name="f75" fmla="*/ f61 f30 1"/>
                <a:gd name="f76" fmla="*/ f63 f29 1"/>
                <a:gd name="f77" fmla="*/ f64 f30 1"/>
                <a:gd name="f78" fmla="*/ f65 f30 1"/>
                <a:gd name="f79" fmla="*/ f66 f29 1"/>
                <a:gd name="f80" fmla="*/ f67 f30 1"/>
                <a:gd name="f81" fmla="*/ f68 f29 1"/>
                <a:gd name="f82" fmla="*/ f69 f30 1"/>
                <a:gd name="f83" fmla="*/ f70 f29 1"/>
                <a:gd name="f84" fmla="*/ f7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6" y="f77"/>
                </a:cxn>
                <a:cxn ang="f49">
                  <a:pos x="f76" y="f78"/>
                </a:cxn>
                <a:cxn ang="f49">
                  <a:pos x="f79" y="f80"/>
                </a:cxn>
                <a:cxn ang="f49">
                  <a:pos x="f81" y="f82"/>
                </a:cxn>
                <a:cxn ang="f49">
                  <a:pos x="f83" y="f80"/>
                </a:cxn>
                <a:cxn ang="f49">
                  <a:pos x="f84" y="f77"/>
                </a:cxn>
                <a:cxn ang="f49">
                  <a:pos x="f76" y="f77"/>
                </a:cxn>
              </a:cxnLst>
              <a:rect l="f72" t="f75" r="f73" b="f74"/>
              <a:pathLst>
                <a:path w="68" h="86">
                  <a:moveTo>
                    <a:pt x="f6" y="f5"/>
                  </a:moveTo>
                  <a:cubicBezTo>
                    <a:pt x="f6" y="f8"/>
                    <a:pt x="f6" y="f9"/>
                    <a:pt x="f6" y="f10"/>
                  </a:cubicBezTo>
                  <a:cubicBezTo>
                    <a:pt x="f11" y="f12"/>
                    <a:pt x="f13" y="f12"/>
                    <a:pt x="f14" y="f12"/>
                  </a:cubicBezTo>
                  <a:cubicBezTo>
                    <a:pt x="f15" y="f16"/>
                    <a:pt x="f17" y="f16"/>
                    <a:pt x="f18" y="f7"/>
                  </a:cubicBezTo>
                  <a:cubicBezTo>
                    <a:pt x="f19" y="f7"/>
                    <a:pt x="f20" y="f7"/>
                    <a:pt x="f21" y="f12"/>
                  </a:cubicBezTo>
                  <a:cubicBezTo>
                    <a:pt x="f22" y="f23"/>
                    <a:pt x="f24" y="f25"/>
                    <a:pt x="f5" y="f5"/>
                  </a:cubicBezTo>
                  <a:cubicBezTo>
                    <a:pt x="f26" y="f5"/>
                    <a:pt x="f27" y="f5"/>
                    <a:pt x="f6" y="f5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Freeform 18">
              <a:extLst>
                <a:ext uri="{FF2B5EF4-FFF2-40B4-BE49-F238E27FC236}">
                  <a16:creationId xmlns:a16="http://schemas.microsoft.com/office/drawing/2014/main" id="{1D6C059C-64A5-4D49-8673-44CBDE01E71C}"/>
                </a:ext>
              </a:extLst>
            </p:cNvPr>
            <p:cNvSpPr/>
            <p:nvPr/>
          </p:nvSpPr>
          <p:spPr>
            <a:xfrm>
              <a:off x="1020918" y="2510348"/>
              <a:ext cx="169858" cy="920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4"/>
                <a:gd name="f7" fmla="val 57"/>
                <a:gd name="f8" fmla="val 66"/>
                <a:gd name="f9" fmla="val 54"/>
                <a:gd name="f10" fmla="val 32"/>
                <a:gd name="f11" fmla="val 40"/>
                <a:gd name="f12" fmla="val 13"/>
                <a:gd name="f13" fmla="val 15"/>
                <a:gd name="f14" fmla="val 9"/>
                <a:gd name="f15" fmla="val 29"/>
                <a:gd name="f16" fmla="val 4"/>
                <a:gd name="f17" fmla="val 42"/>
                <a:gd name="f18" fmla="val 43"/>
                <a:gd name="f19" fmla="val 46"/>
                <a:gd name="f20" fmla="val 2"/>
                <a:gd name="f21" fmla="val 47"/>
                <a:gd name="f22" fmla="val 55"/>
                <a:gd name="f23" fmla="val 17"/>
                <a:gd name="f24" fmla="val 63"/>
                <a:gd name="f25" fmla="val 31"/>
                <a:gd name="f26" fmla="val 76"/>
                <a:gd name="f27" fmla="val 85"/>
                <a:gd name="f28" fmla="val 95"/>
                <a:gd name="f29" fmla="val 52"/>
                <a:gd name="f30" fmla="+- 0 0 -90"/>
                <a:gd name="f31" fmla="*/ f3 1 104"/>
                <a:gd name="f32" fmla="*/ f4 1 57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104"/>
                <a:gd name="f41" fmla="*/ f37 1 57"/>
                <a:gd name="f42" fmla="*/ 104 f38 1"/>
                <a:gd name="f43" fmla="*/ 57 f37 1"/>
                <a:gd name="f44" fmla="*/ 0 f38 1"/>
                <a:gd name="f45" fmla="*/ 13 f37 1"/>
                <a:gd name="f46" fmla="*/ 42 f38 1"/>
                <a:gd name="f47" fmla="*/ 0 f37 1"/>
                <a:gd name="f48" fmla="*/ 47 f38 1"/>
                <a:gd name="f49" fmla="*/ 4 f37 1"/>
                <a:gd name="f50" fmla="*/ 76 f38 1"/>
                <a:gd name="f51" fmla="*/ 40 f37 1"/>
                <a:gd name="f52" fmla="+- f39 0 f1"/>
                <a:gd name="f53" fmla="*/ f42 1 104"/>
                <a:gd name="f54" fmla="*/ f43 1 57"/>
                <a:gd name="f55" fmla="*/ f44 1 104"/>
                <a:gd name="f56" fmla="*/ f45 1 57"/>
                <a:gd name="f57" fmla="*/ f46 1 104"/>
                <a:gd name="f58" fmla="*/ f47 1 57"/>
                <a:gd name="f59" fmla="*/ f48 1 104"/>
                <a:gd name="f60" fmla="*/ f49 1 57"/>
                <a:gd name="f61" fmla="*/ f50 1 104"/>
                <a:gd name="f62" fmla="*/ f51 1 57"/>
                <a:gd name="f63" fmla="*/ 0 1 f40"/>
                <a:gd name="f64" fmla="*/ f34 1 f40"/>
                <a:gd name="f65" fmla="*/ 0 1 f41"/>
                <a:gd name="f66" fmla="*/ f35 1 f41"/>
                <a:gd name="f67" fmla="*/ f53 1 f40"/>
                <a:gd name="f68" fmla="*/ f54 1 f41"/>
                <a:gd name="f69" fmla="*/ f55 1 f40"/>
                <a:gd name="f70" fmla="*/ f56 1 f41"/>
                <a:gd name="f71" fmla="*/ f57 1 f40"/>
                <a:gd name="f72" fmla="*/ f58 1 f41"/>
                <a:gd name="f73" fmla="*/ f59 1 f40"/>
                <a:gd name="f74" fmla="*/ f60 1 f41"/>
                <a:gd name="f75" fmla="*/ f61 1 f40"/>
                <a:gd name="f76" fmla="*/ f62 1 f41"/>
                <a:gd name="f77" fmla="*/ f63 f31 1"/>
                <a:gd name="f78" fmla="*/ f64 f31 1"/>
                <a:gd name="f79" fmla="*/ f66 f32 1"/>
                <a:gd name="f80" fmla="*/ f65 f32 1"/>
                <a:gd name="f81" fmla="*/ f67 f31 1"/>
                <a:gd name="f82" fmla="*/ f68 f32 1"/>
                <a:gd name="f83" fmla="*/ f69 f31 1"/>
                <a:gd name="f84" fmla="*/ f70 f32 1"/>
                <a:gd name="f85" fmla="*/ f71 f31 1"/>
                <a:gd name="f86" fmla="*/ f72 f32 1"/>
                <a:gd name="f87" fmla="*/ f73 f31 1"/>
                <a:gd name="f88" fmla="*/ f74 f32 1"/>
                <a:gd name="f89" fmla="*/ f75 f31 1"/>
                <a:gd name="f90" fmla="*/ f76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1" y="f82"/>
                </a:cxn>
                <a:cxn ang="f52">
                  <a:pos x="f83" y="f84"/>
                </a:cxn>
                <a:cxn ang="f52">
                  <a:pos x="f85" y="f86"/>
                </a:cxn>
                <a:cxn ang="f52">
                  <a:pos x="f87" y="f88"/>
                </a:cxn>
                <a:cxn ang="f52">
                  <a:pos x="f89" y="f90"/>
                </a:cxn>
                <a:cxn ang="f52">
                  <a:pos x="f81" y="f82"/>
                </a:cxn>
              </a:cxnLst>
              <a:rect l="f77" t="f80" r="f78" b="f79"/>
              <a:pathLst>
                <a:path w="104" h="57">
                  <a:moveTo>
                    <a:pt x="f6" y="f7"/>
                  </a:moveTo>
                  <a:cubicBezTo>
                    <a:pt x="f8" y="f9"/>
                    <a:pt x="f10" y="f11"/>
                    <a:pt x="f5" y="f12"/>
                  </a:cubicBezTo>
                  <a:cubicBezTo>
                    <a:pt x="f13" y="f14"/>
                    <a:pt x="f15" y="f16"/>
                    <a:pt x="f17" y="f5"/>
                  </a:cubicBezTo>
                  <a:cubicBezTo>
                    <a:pt x="f18" y="f5"/>
                    <a:pt x="f19" y="f20"/>
                    <a:pt x="f21" y="f16"/>
                  </a:cubicBezTo>
                  <a:cubicBezTo>
                    <a:pt x="f22" y="f23"/>
                    <a:pt x="f24" y="f25"/>
                    <a:pt x="f26" y="f11"/>
                  </a:cubicBezTo>
                  <a:cubicBezTo>
                    <a:pt x="f27" y="f21"/>
                    <a:pt x="f28" y="f29"/>
                    <a:pt x="f6" y="f7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Freeform 19">
              <a:extLst>
                <a:ext uri="{FF2B5EF4-FFF2-40B4-BE49-F238E27FC236}">
                  <a16:creationId xmlns:a16="http://schemas.microsoft.com/office/drawing/2014/main" id="{0B7B57D8-797B-45A7-B460-A72F2F37C406}"/>
                </a:ext>
              </a:extLst>
            </p:cNvPr>
            <p:cNvSpPr/>
            <p:nvPr/>
          </p:nvSpPr>
          <p:spPr>
            <a:xfrm>
              <a:off x="1247927" y="2508766"/>
              <a:ext cx="171450" cy="936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5"/>
                <a:gd name="f7" fmla="val 58"/>
                <a:gd name="f8" fmla="val 27"/>
                <a:gd name="f9" fmla="val 49"/>
                <a:gd name="f10" fmla="val 45"/>
                <a:gd name="f11" fmla="val 29"/>
                <a:gd name="f12" fmla="val 6"/>
                <a:gd name="f13" fmla="val 60"/>
                <a:gd name="f14" fmla="val 2"/>
                <a:gd name="f15" fmla="val 62"/>
                <a:gd name="f16" fmla="val 67"/>
                <a:gd name="f17" fmla="val 79"/>
                <a:gd name="f18" fmla="val 91"/>
                <a:gd name="f19" fmla="val 10"/>
                <a:gd name="f20" fmla="val 14"/>
                <a:gd name="f21" fmla="val 73"/>
                <a:gd name="f22" fmla="val 41"/>
                <a:gd name="f23" fmla="val 39"/>
                <a:gd name="f24" fmla="val 55"/>
                <a:gd name="f25" fmla="+- 0 0 -90"/>
                <a:gd name="f26" fmla="*/ f3 1 105"/>
                <a:gd name="f27" fmla="*/ f4 1 58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105"/>
                <a:gd name="f36" fmla="*/ f32 1 58"/>
                <a:gd name="f37" fmla="*/ 0 f33 1"/>
                <a:gd name="f38" fmla="*/ 58 f32 1"/>
                <a:gd name="f39" fmla="*/ 58 f33 1"/>
                <a:gd name="f40" fmla="*/ 6 f32 1"/>
                <a:gd name="f41" fmla="*/ 67 f33 1"/>
                <a:gd name="f42" fmla="*/ 2 f32 1"/>
                <a:gd name="f43" fmla="*/ 105 f33 1"/>
                <a:gd name="f44" fmla="*/ 14 f32 1"/>
                <a:gd name="f45" fmla="+- f34 0 f1"/>
                <a:gd name="f46" fmla="*/ f37 1 105"/>
                <a:gd name="f47" fmla="*/ f38 1 58"/>
                <a:gd name="f48" fmla="*/ f39 1 105"/>
                <a:gd name="f49" fmla="*/ f40 1 58"/>
                <a:gd name="f50" fmla="*/ f41 1 105"/>
                <a:gd name="f51" fmla="*/ f42 1 58"/>
                <a:gd name="f52" fmla="*/ f43 1 105"/>
                <a:gd name="f53" fmla="*/ f44 1 58"/>
                <a:gd name="f54" fmla="*/ 0 1 f35"/>
                <a:gd name="f55" fmla="*/ f29 1 f35"/>
                <a:gd name="f56" fmla="*/ 0 1 f36"/>
                <a:gd name="f57" fmla="*/ f30 1 f36"/>
                <a:gd name="f58" fmla="*/ f46 1 f35"/>
                <a:gd name="f59" fmla="*/ f47 1 f36"/>
                <a:gd name="f60" fmla="*/ f48 1 f35"/>
                <a:gd name="f61" fmla="*/ f49 1 f36"/>
                <a:gd name="f62" fmla="*/ f50 1 f35"/>
                <a:gd name="f63" fmla="*/ f51 1 f36"/>
                <a:gd name="f64" fmla="*/ f52 1 f35"/>
                <a:gd name="f65" fmla="*/ f53 1 f36"/>
                <a:gd name="f66" fmla="*/ f54 f26 1"/>
                <a:gd name="f67" fmla="*/ f55 f26 1"/>
                <a:gd name="f68" fmla="*/ f57 f27 1"/>
                <a:gd name="f69" fmla="*/ f56 f27 1"/>
                <a:gd name="f70" fmla="*/ f58 f26 1"/>
                <a:gd name="f71" fmla="*/ f59 f27 1"/>
                <a:gd name="f72" fmla="*/ f60 f26 1"/>
                <a:gd name="f73" fmla="*/ f61 f27 1"/>
                <a:gd name="f74" fmla="*/ f62 f26 1"/>
                <a:gd name="f75" fmla="*/ f63 f27 1"/>
                <a:gd name="f76" fmla="*/ f64 f26 1"/>
                <a:gd name="f77" fmla="*/ f65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0" y="f71"/>
                </a:cxn>
                <a:cxn ang="f45">
                  <a:pos x="f72" y="f73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0" y="f71"/>
                </a:cxn>
              </a:cxnLst>
              <a:rect l="f66" t="f69" r="f67" b="f68"/>
              <a:pathLst>
                <a:path w="105" h="58">
                  <a:moveTo>
                    <a:pt x="f5" y="f7"/>
                  </a:moveTo>
                  <a:cubicBezTo>
                    <a:pt x="f8" y="f9"/>
                    <a:pt x="f10" y="f11"/>
                    <a:pt x="f7" y="f12"/>
                  </a:cubicBezTo>
                  <a:cubicBezTo>
                    <a:pt x="f13" y="f14"/>
                    <a:pt x="f15" y="f5"/>
                    <a:pt x="f16" y="f14"/>
                  </a:cubicBezTo>
                  <a:cubicBezTo>
                    <a:pt x="f17" y="f12"/>
                    <a:pt x="f18" y="f19"/>
                    <a:pt x="f6" y="f20"/>
                  </a:cubicBezTo>
                  <a:cubicBezTo>
                    <a:pt x="f21" y="f22"/>
                    <a:pt x="f23" y="f24"/>
                    <a:pt x="f5" y="f7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Freeform 20">
              <a:extLst>
                <a:ext uri="{FF2B5EF4-FFF2-40B4-BE49-F238E27FC236}">
                  <a16:creationId xmlns:a16="http://schemas.microsoft.com/office/drawing/2014/main" id="{99F61124-828B-4F9E-9661-872C274190C2}"/>
                </a:ext>
              </a:extLst>
            </p:cNvPr>
            <p:cNvSpPr/>
            <p:nvPr/>
          </p:nvSpPr>
          <p:spPr>
            <a:xfrm>
              <a:off x="1022500" y="1995998"/>
              <a:ext cx="169858" cy="936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4"/>
                <a:gd name="f7" fmla="val 58"/>
                <a:gd name="f8" fmla="val 77"/>
                <a:gd name="f9" fmla="val 9"/>
                <a:gd name="f10" fmla="val 60"/>
                <a:gd name="f11" fmla="val 29"/>
                <a:gd name="f12" fmla="val 46"/>
                <a:gd name="f13" fmla="val 53"/>
                <a:gd name="f14" fmla="val 44"/>
                <a:gd name="f15" fmla="val 57"/>
                <a:gd name="f16" fmla="val 42"/>
                <a:gd name="f17" fmla="val 37"/>
                <a:gd name="f18" fmla="val 56"/>
                <a:gd name="f19" fmla="val 25"/>
                <a:gd name="f20" fmla="val 52"/>
                <a:gd name="f21" fmla="val 13"/>
                <a:gd name="f22" fmla="val 48"/>
                <a:gd name="f23" fmla="val 31"/>
                <a:gd name="f24" fmla="val 18"/>
                <a:gd name="f25" fmla="val 65"/>
                <a:gd name="f26" fmla="val 4"/>
                <a:gd name="f27" fmla="+- 0 0 -90"/>
                <a:gd name="f28" fmla="*/ f3 1 104"/>
                <a:gd name="f29" fmla="*/ f4 1 58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104"/>
                <a:gd name="f38" fmla="*/ f34 1 58"/>
                <a:gd name="f39" fmla="*/ 104 f35 1"/>
                <a:gd name="f40" fmla="*/ 0 f34 1"/>
                <a:gd name="f41" fmla="*/ 46 f35 1"/>
                <a:gd name="f42" fmla="*/ 53 f34 1"/>
                <a:gd name="f43" fmla="*/ 37 f35 1"/>
                <a:gd name="f44" fmla="*/ 56 f34 1"/>
                <a:gd name="f45" fmla="*/ 0 f35 1"/>
                <a:gd name="f46" fmla="*/ 44 f34 1"/>
                <a:gd name="f47" fmla="+- f36 0 f1"/>
                <a:gd name="f48" fmla="*/ f39 1 104"/>
                <a:gd name="f49" fmla="*/ f40 1 58"/>
                <a:gd name="f50" fmla="*/ f41 1 104"/>
                <a:gd name="f51" fmla="*/ f42 1 58"/>
                <a:gd name="f52" fmla="*/ f43 1 104"/>
                <a:gd name="f53" fmla="*/ f44 1 58"/>
                <a:gd name="f54" fmla="*/ f45 1 104"/>
                <a:gd name="f55" fmla="*/ f46 1 58"/>
                <a:gd name="f56" fmla="*/ 0 1 f37"/>
                <a:gd name="f57" fmla="*/ f31 1 f37"/>
                <a:gd name="f58" fmla="*/ 0 1 f38"/>
                <a:gd name="f59" fmla="*/ f32 1 f38"/>
                <a:gd name="f60" fmla="*/ f48 1 f37"/>
                <a:gd name="f61" fmla="*/ f49 1 f38"/>
                <a:gd name="f62" fmla="*/ f50 1 f37"/>
                <a:gd name="f63" fmla="*/ f51 1 f38"/>
                <a:gd name="f64" fmla="*/ f52 1 f37"/>
                <a:gd name="f65" fmla="*/ f53 1 f38"/>
                <a:gd name="f66" fmla="*/ f54 1 f37"/>
                <a:gd name="f67" fmla="*/ f55 1 f38"/>
                <a:gd name="f68" fmla="*/ f56 f28 1"/>
                <a:gd name="f69" fmla="*/ f57 f28 1"/>
                <a:gd name="f70" fmla="*/ f59 f29 1"/>
                <a:gd name="f71" fmla="*/ f58 f29 1"/>
                <a:gd name="f72" fmla="*/ f60 f28 1"/>
                <a:gd name="f73" fmla="*/ f61 f29 1"/>
                <a:gd name="f74" fmla="*/ f62 f28 1"/>
                <a:gd name="f75" fmla="*/ f63 f29 1"/>
                <a:gd name="f76" fmla="*/ f64 f28 1"/>
                <a:gd name="f77" fmla="*/ f65 f29 1"/>
                <a:gd name="f78" fmla="*/ f66 f28 1"/>
                <a:gd name="f79" fmla="*/ f67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72" y="f73"/>
                </a:cxn>
                <a:cxn ang="f47">
                  <a:pos x="f74" y="f75"/>
                </a:cxn>
                <a:cxn ang="f47">
                  <a:pos x="f76" y="f77"/>
                </a:cxn>
                <a:cxn ang="f47">
                  <a:pos x="f78" y="f79"/>
                </a:cxn>
                <a:cxn ang="f47">
                  <a:pos x="f72" y="f73"/>
                </a:cxn>
              </a:cxnLst>
              <a:rect l="f68" t="f71" r="f69" b="f70"/>
              <a:pathLst>
                <a:path w="104" h="58">
                  <a:moveTo>
                    <a:pt x="f6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7"/>
                    <a:pt x="f17" y="f18"/>
                  </a:cubicBezTo>
                  <a:cubicBezTo>
                    <a:pt x="f19" y="f20"/>
                    <a:pt x="f21" y="f22"/>
                    <a:pt x="f5" y="f14"/>
                  </a:cubicBezTo>
                  <a:cubicBezTo>
                    <a:pt x="f23" y="f24"/>
                    <a:pt x="f25" y="f26"/>
                    <a:pt x="f6" y="f5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Freeform 21">
              <a:extLst>
                <a:ext uri="{FF2B5EF4-FFF2-40B4-BE49-F238E27FC236}">
                  <a16:creationId xmlns:a16="http://schemas.microsoft.com/office/drawing/2014/main" id="{98432CE6-29EC-4463-90DB-0379CFD0CED5}"/>
                </a:ext>
              </a:extLst>
            </p:cNvPr>
            <p:cNvSpPr/>
            <p:nvPr/>
          </p:nvSpPr>
          <p:spPr>
            <a:xfrm>
              <a:off x="1254273" y="1991234"/>
              <a:ext cx="163513" cy="968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1"/>
                <a:gd name="f7" fmla="val 60"/>
                <a:gd name="f8" fmla="val 47"/>
                <a:gd name="f9" fmla="val 87"/>
                <a:gd name="f10" fmla="val 52"/>
                <a:gd name="f11" fmla="val 74"/>
                <a:gd name="f12" fmla="val 56"/>
                <a:gd name="f13" fmla="val 61"/>
                <a:gd name="f14" fmla="val 57"/>
                <a:gd name="f15" fmla="val 58"/>
                <a:gd name="f16" fmla="val 42"/>
                <a:gd name="f17" fmla="val 38"/>
                <a:gd name="f18" fmla="val 28"/>
                <a:gd name="f19" fmla="val 24"/>
                <a:gd name="f20" fmla="val 18"/>
                <a:gd name="f21" fmla="val 16"/>
                <a:gd name="f22" fmla="val 12"/>
                <a:gd name="f23" fmla="val 7"/>
                <a:gd name="f24" fmla="val 8"/>
                <a:gd name="f25" fmla="val 4"/>
                <a:gd name="f26" fmla="val 20"/>
                <a:gd name="f27" fmla="val 80"/>
                <a:gd name="f28" fmla="val 25"/>
                <a:gd name="f29" fmla="+- 0 0 -90"/>
                <a:gd name="f30" fmla="*/ f3 1 101"/>
                <a:gd name="f31" fmla="*/ f4 1 60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101"/>
                <a:gd name="f40" fmla="*/ f36 1 60"/>
                <a:gd name="f41" fmla="*/ 101 f37 1"/>
                <a:gd name="f42" fmla="*/ 47 f36 1"/>
                <a:gd name="f43" fmla="*/ 61 f37 1"/>
                <a:gd name="f44" fmla="*/ 60 f36 1"/>
                <a:gd name="f45" fmla="*/ 56 f37 1"/>
                <a:gd name="f46" fmla="*/ 57 f36 1"/>
                <a:gd name="f47" fmla="*/ 24 f37 1"/>
                <a:gd name="f48" fmla="*/ 18 f36 1"/>
                <a:gd name="f49" fmla="*/ 0 f37 1"/>
                <a:gd name="f50" fmla="*/ 4 f36 1"/>
                <a:gd name="f51" fmla="+- f38 0 f1"/>
                <a:gd name="f52" fmla="*/ f41 1 101"/>
                <a:gd name="f53" fmla="*/ f42 1 60"/>
                <a:gd name="f54" fmla="*/ f43 1 101"/>
                <a:gd name="f55" fmla="*/ f44 1 60"/>
                <a:gd name="f56" fmla="*/ f45 1 101"/>
                <a:gd name="f57" fmla="*/ f46 1 60"/>
                <a:gd name="f58" fmla="*/ f47 1 101"/>
                <a:gd name="f59" fmla="*/ f48 1 60"/>
                <a:gd name="f60" fmla="*/ f49 1 101"/>
                <a:gd name="f61" fmla="*/ f50 1 60"/>
                <a:gd name="f62" fmla="*/ 0 1 f39"/>
                <a:gd name="f63" fmla="*/ f33 1 f39"/>
                <a:gd name="f64" fmla="*/ 0 1 f40"/>
                <a:gd name="f65" fmla="*/ f34 1 f40"/>
                <a:gd name="f66" fmla="*/ f52 1 f39"/>
                <a:gd name="f67" fmla="*/ f53 1 f40"/>
                <a:gd name="f68" fmla="*/ f54 1 f39"/>
                <a:gd name="f69" fmla="*/ f55 1 f40"/>
                <a:gd name="f70" fmla="*/ f56 1 f39"/>
                <a:gd name="f71" fmla="*/ f57 1 f40"/>
                <a:gd name="f72" fmla="*/ f58 1 f39"/>
                <a:gd name="f73" fmla="*/ f59 1 f40"/>
                <a:gd name="f74" fmla="*/ f60 1 f39"/>
                <a:gd name="f75" fmla="*/ f61 1 f40"/>
                <a:gd name="f76" fmla="*/ f62 f30 1"/>
                <a:gd name="f77" fmla="*/ f63 f30 1"/>
                <a:gd name="f78" fmla="*/ f65 f31 1"/>
                <a:gd name="f79" fmla="*/ f64 f31 1"/>
                <a:gd name="f80" fmla="*/ f66 f30 1"/>
                <a:gd name="f81" fmla="*/ f67 f31 1"/>
                <a:gd name="f82" fmla="*/ f68 f30 1"/>
                <a:gd name="f83" fmla="*/ f69 f31 1"/>
                <a:gd name="f84" fmla="*/ f70 f30 1"/>
                <a:gd name="f85" fmla="*/ f71 f31 1"/>
                <a:gd name="f86" fmla="*/ f72 f30 1"/>
                <a:gd name="f87" fmla="*/ f73 f31 1"/>
                <a:gd name="f88" fmla="*/ f74 f30 1"/>
                <a:gd name="f89" fmla="*/ f75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80" y="f81"/>
                </a:cxn>
                <a:cxn ang="f51">
                  <a:pos x="f82" y="f83"/>
                </a:cxn>
                <a:cxn ang="f51">
                  <a:pos x="f84" y="f85"/>
                </a:cxn>
                <a:cxn ang="f51">
                  <a:pos x="f86" y="f87"/>
                </a:cxn>
                <a:cxn ang="f51">
                  <a:pos x="f88" y="f89"/>
                </a:cxn>
                <a:cxn ang="f51">
                  <a:pos x="f80" y="f81"/>
                </a:cxn>
              </a:cxnLst>
              <a:rect l="f76" t="f79" r="f77" b="f78"/>
              <a:pathLst>
                <a:path w="101" h="60">
                  <a:moveTo>
                    <a:pt x="f6" y="f8"/>
                  </a:moveTo>
                  <a:cubicBezTo>
                    <a:pt x="f9" y="f10"/>
                    <a:pt x="f11" y="f12"/>
                    <a:pt x="f13" y="f7"/>
                  </a:cubicBezTo>
                  <a:cubicBezTo>
                    <a:pt x="f7" y="f7"/>
                    <a:pt x="f14" y="f15"/>
                    <a:pt x="f12" y="f14"/>
                  </a:cubicBezTo>
                  <a:cubicBezTo>
                    <a:pt x="f8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5" y="f25"/>
                  </a:cubicBezTo>
                  <a:cubicBezTo>
                    <a:pt x="f26" y="f5"/>
                    <a:pt x="f27" y="f28"/>
                    <a:pt x="f6" y="f8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Freeform 22">
              <a:extLst>
                <a:ext uri="{FF2B5EF4-FFF2-40B4-BE49-F238E27FC236}">
                  <a16:creationId xmlns:a16="http://schemas.microsoft.com/office/drawing/2014/main" id="{68FCBF9F-02A6-49B0-8878-43EAF63CB7B9}"/>
                </a:ext>
              </a:extLst>
            </p:cNvPr>
            <p:cNvSpPr/>
            <p:nvPr/>
          </p:nvSpPr>
          <p:spPr>
            <a:xfrm>
              <a:off x="1135218" y="2494474"/>
              <a:ext cx="65086" cy="65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14"/>
                <a:gd name="f8" fmla="val 26"/>
                <a:gd name="f9" fmla="val 22"/>
                <a:gd name="f10" fmla="val 33"/>
                <a:gd name="f11" fmla="val 11"/>
                <a:gd name="f12" fmla="val 20"/>
                <a:gd name="f13" fmla="val 3"/>
                <a:gd name="f14" fmla="val 2"/>
                <a:gd name="f15" fmla="val 27"/>
                <a:gd name="f16" fmla="val 1"/>
                <a:gd name="f17" fmla="+- 0 0 -90"/>
                <a:gd name="f18" fmla="*/ f3 1 40"/>
                <a:gd name="f19" fmla="*/ f4 1 40"/>
                <a:gd name="f20" fmla="val f5"/>
                <a:gd name="f21" fmla="val f6"/>
                <a:gd name="f22" fmla="*/ f17 f0 1"/>
                <a:gd name="f23" fmla="+- f21 0 f20"/>
                <a:gd name="f24" fmla="*/ f22 1 f2"/>
                <a:gd name="f25" fmla="*/ f23 1 40"/>
                <a:gd name="f26" fmla="*/ 40 f23 1"/>
                <a:gd name="f27" fmla="*/ 0 f23 1"/>
                <a:gd name="f28" fmla="*/ 3 f23 1"/>
                <a:gd name="f29" fmla="+- f24 0 f1"/>
                <a:gd name="f30" fmla="*/ f26 1 40"/>
                <a:gd name="f31" fmla="*/ f27 1 40"/>
                <a:gd name="f32" fmla="*/ f28 1 40"/>
                <a:gd name="f33" fmla="*/ 0 1 f25"/>
                <a:gd name="f34" fmla="*/ f21 1 f25"/>
                <a:gd name="f35" fmla="*/ f30 1 f25"/>
                <a:gd name="f36" fmla="*/ f31 1 f25"/>
                <a:gd name="f37" fmla="*/ f32 1 f25"/>
                <a:gd name="f38" fmla="*/ f33 f18 1"/>
                <a:gd name="f39" fmla="*/ f34 f18 1"/>
                <a:gd name="f40" fmla="*/ f34 f19 1"/>
                <a:gd name="f41" fmla="*/ f33 f19 1"/>
                <a:gd name="f42" fmla="*/ f35 f18 1"/>
                <a:gd name="f43" fmla="*/ f36 f19 1"/>
                <a:gd name="f44" fmla="*/ f35 f19 1"/>
                <a:gd name="f45" fmla="*/ f36 f18 1"/>
                <a:gd name="f46" fmla="*/ f37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2" y="f43"/>
                </a:cxn>
                <a:cxn ang="f29">
                  <a:pos x="f42" y="f44"/>
                </a:cxn>
                <a:cxn ang="f29">
                  <a:pos x="f45" y="f46"/>
                </a:cxn>
                <a:cxn ang="f29">
                  <a:pos x="f42" y="f43"/>
                </a:cxn>
              </a:cxnLst>
              <a:rect l="f38" t="f41" r="f39" b="f40"/>
              <a:pathLst>
                <a:path w="40" h="40">
                  <a:moveTo>
                    <a:pt x="f6" y="f5"/>
                  </a:moveTo>
                  <a:cubicBezTo>
                    <a:pt x="f6" y="f7"/>
                    <a:pt x="f6" y="f8"/>
                    <a:pt x="f6" y="f6"/>
                  </a:cubicBezTo>
                  <a:cubicBezTo>
                    <a:pt x="f9" y="f10"/>
                    <a:pt x="f11" y="f12"/>
                    <a:pt x="f5" y="f13"/>
                  </a:cubicBezTo>
                  <a:cubicBezTo>
                    <a:pt x="f7" y="f14"/>
                    <a:pt x="f15" y="f16"/>
                    <a:pt x="f6" y="f5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Freeform 23">
              <a:extLst>
                <a:ext uri="{FF2B5EF4-FFF2-40B4-BE49-F238E27FC236}">
                  <a16:creationId xmlns:a16="http://schemas.microsoft.com/office/drawing/2014/main" id="{6FF9B1D3-CA42-4DE4-82B5-0EBA375678A3}"/>
                </a:ext>
              </a:extLst>
            </p:cNvPr>
            <p:cNvSpPr/>
            <p:nvPr/>
          </p:nvSpPr>
          <p:spPr>
            <a:xfrm>
              <a:off x="1241581" y="2494474"/>
              <a:ext cx="63495" cy="65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40"/>
                <a:gd name="f8" fmla="val 3"/>
                <a:gd name="f9" fmla="val 29"/>
                <a:gd name="f10" fmla="val 20"/>
                <a:gd name="f11" fmla="val 18"/>
                <a:gd name="f12" fmla="val 33"/>
                <a:gd name="f13" fmla="val 27"/>
                <a:gd name="f14" fmla="val 14"/>
                <a:gd name="f15" fmla="val 13"/>
                <a:gd name="f16" fmla="val 1"/>
                <a:gd name="f17" fmla="val 25"/>
                <a:gd name="f18" fmla="val 2"/>
                <a:gd name="f19" fmla="+- 0 0 -90"/>
                <a:gd name="f20" fmla="*/ f3 1 39"/>
                <a:gd name="f21" fmla="*/ f4 1 40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39"/>
                <a:gd name="f30" fmla="*/ f26 1 40"/>
                <a:gd name="f31" fmla="*/ 39 f27 1"/>
                <a:gd name="f32" fmla="*/ 3 f26 1"/>
                <a:gd name="f33" fmla="*/ 0 f27 1"/>
                <a:gd name="f34" fmla="*/ 40 f26 1"/>
                <a:gd name="f35" fmla="*/ 0 f26 1"/>
                <a:gd name="f36" fmla="+- f28 0 f1"/>
                <a:gd name="f37" fmla="*/ f31 1 39"/>
                <a:gd name="f38" fmla="*/ f32 1 40"/>
                <a:gd name="f39" fmla="*/ f33 1 39"/>
                <a:gd name="f40" fmla="*/ f34 1 40"/>
                <a:gd name="f41" fmla="*/ f35 1 40"/>
                <a:gd name="f42" fmla="*/ 0 1 f29"/>
                <a:gd name="f43" fmla="*/ f23 1 f29"/>
                <a:gd name="f44" fmla="*/ 0 1 f30"/>
                <a:gd name="f45" fmla="*/ f24 1 f30"/>
                <a:gd name="f46" fmla="*/ f37 1 f29"/>
                <a:gd name="f47" fmla="*/ f38 1 f30"/>
                <a:gd name="f48" fmla="*/ f39 1 f29"/>
                <a:gd name="f49" fmla="*/ f40 1 f30"/>
                <a:gd name="f50" fmla="*/ f41 1 f30"/>
                <a:gd name="f51" fmla="*/ f42 f20 1"/>
                <a:gd name="f52" fmla="*/ f43 f20 1"/>
                <a:gd name="f53" fmla="*/ f45 f21 1"/>
                <a:gd name="f54" fmla="*/ f44 f21 1"/>
                <a:gd name="f55" fmla="*/ f46 f20 1"/>
                <a:gd name="f56" fmla="*/ f47 f21 1"/>
                <a:gd name="f57" fmla="*/ f48 f20 1"/>
                <a:gd name="f58" fmla="*/ f49 f21 1"/>
                <a:gd name="f59" fmla="*/ f50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5" y="f56"/>
                </a:cxn>
                <a:cxn ang="f36">
                  <a:pos x="f57" y="f58"/>
                </a:cxn>
                <a:cxn ang="f36">
                  <a:pos x="f57" y="f59"/>
                </a:cxn>
                <a:cxn ang="f36">
                  <a:pos x="f55" y="f56"/>
                </a:cxn>
              </a:cxnLst>
              <a:rect l="f51" t="f54" r="f52" b="f53"/>
              <a:pathLst>
                <a:path w="39" h="40">
                  <a:moveTo>
                    <a:pt x="f6" y="f8"/>
                  </a:moveTo>
                  <a:cubicBezTo>
                    <a:pt x="f9" y="f10"/>
                    <a:pt x="f11" y="f12"/>
                    <a:pt x="f5" y="f7"/>
                  </a:cubicBezTo>
                  <a:cubicBezTo>
                    <a:pt x="f5" y="f13"/>
                    <a:pt x="f5" y="f14"/>
                    <a:pt x="f5" y="f5"/>
                  </a:cubicBezTo>
                  <a:cubicBezTo>
                    <a:pt x="f15" y="f16"/>
                    <a:pt x="f17" y="f18"/>
                    <a:pt x="f6" y="f8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Freeform 24">
              <a:extLst>
                <a:ext uri="{FF2B5EF4-FFF2-40B4-BE49-F238E27FC236}">
                  <a16:creationId xmlns:a16="http://schemas.microsoft.com/office/drawing/2014/main" id="{1C6F792B-73FD-4DDF-9E6F-7E8487CA3834}"/>
                </a:ext>
              </a:extLst>
            </p:cNvPr>
            <p:cNvSpPr/>
            <p:nvPr/>
          </p:nvSpPr>
          <p:spPr>
            <a:xfrm>
              <a:off x="1136800" y="2038865"/>
              <a:ext cx="63495" cy="65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40"/>
                <a:gd name="f8" fmla="val 26"/>
                <a:gd name="f9" fmla="val 13"/>
                <a:gd name="f10" fmla="val 38"/>
                <a:gd name="f11" fmla="val 36"/>
                <a:gd name="f12" fmla="val 10"/>
                <a:gd name="f13" fmla="val 20"/>
                <a:gd name="f14" fmla="val 6"/>
                <a:gd name="f15" fmla="+- 0 0 -90"/>
                <a:gd name="f16" fmla="*/ f3 1 39"/>
                <a:gd name="f17" fmla="*/ f4 1 4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9"/>
                <a:gd name="f26" fmla="*/ f22 1 40"/>
                <a:gd name="f27" fmla="*/ 39 f23 1"/>
                <a:gd name="f28" fmla="*/ 40 f22 1"/>
                <a:gd name="f29" fmla="*/ 0 f23 1"/>
                <a:gd name="f30" fmla="*/ 36 f22 1"/>
                <a:gd name="f31" fmla="*/ 0 f22 1"/>
                <a:gd name="f32" fmla="+- f24 0 f1"/>
                <a:gd name="f33" fmla="*/ f27 1 39"/>
                <a:gd name="f34" fmla="*/ f28 1 40"/>
                <a:gd name="f35" fmla="*/ f29 1 39"/>
                <a:gd name="f36" fmla="*/ f30 1 40"/>
                <a:gd name="f37" fmla="*/ f31 1 40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5"/>
                <a:gd name="f45" fmla="*/ f36 1 f26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7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4"/>
                </a:cxn>
                <a:cxn ang="f32">
                  <a:pos x="f51" y="f55"/>
                </a:cxn>
                <a:cxn ang="f32">
                  <a:pos x="f51" y="f52"/>
                </a:cxn>
              </a:cxnLst>
              <a:rect l="f47" t="f50" r="f48" b="f49"/>
              <a:pathLst>
                <a:path w="39" h="40">
                  <a:moveTo>
                    <a:pt x="f6" y="f7"/>
                  </a:moveTo>
                  <a:cubicBezTo>
                    <a:pt x="f8" y="f6"/>
                    <a:pt x="f9" y="f10"/>
                    <a:pt x="f5" y="f11"/>
                  </a:cubicBezTo>
                  <a:cubicBezTo>
                    <a:pt x="f12" y="f13"/>
                    <a:pt x="f13" y="f14"/>
                    <a:pt x="f6" y="f5"/>
                  </a:cubicBezTo>
                  <a:cubicBezTo>
                    <a:pt x="f6" y="f9"/>
                    <a:pt x="f6" y="f8"/>
                    <a:pt x="f6" y="f7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Freeform 25">
              <a:extLst>
                <a:ext uri="{FF2B5EF4-FFF2-40B4-BE49-F238E27FC236}">
                  <a16:creationId xmlns:a16="http://schemas.microsoft.com/office/drawing/2014/main" id="{E09B4547-46DF-41EE-A748-A3F277371BC1}"/>
                </a:ext>
              </a:extLst>
            </p:cNvPr>
            <p:cNvSpPr/>
            <p:nvPr/>
          </p:nvSpPr>
          <p:spPr>
            <a:xfrm>
              <a:off x="1241581" y="2038865"/>
              <a:ext cx="63495" cy="65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40"/>
                <a:gd name="f8" fmla="val 18"/>
                <a:gd name="f9" fmla="val 6"/>
                <a:gd name="f10" fmla="val 29"/>
                <a:gd name="f11" fmla="val 20"/>
                <a:gd name="f12" fmla="val 36"/>
                <a:gd name="f13" fmla="val 25"/>
                <a:gd name="f14" fmla="val 38"/>
                <a:gd name="f15" fmla="val 13"/>
                <a:gd name="f16" fmla="val 26"/>
                <a:gd name="f17" fmla="+- 0 0 -90"/>
                <a:gd name="f18" fmla="*/ f3 1 39"/>
                <a:gd name="f19" fmla="*/ f4 1 40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39"/>
                <a:gd name="f28" fmla="*/ f24 1 40"/>
                <a:gd name="f29" fmla="*/ 0 f25 1"/>
                <a:gd name="f30" fmla="*/ 0 f24 1"/>
                <a:gd name="f31" fmla="*/ 39 f25 1"/>
                <a:gd name="f32" fmla="*/ 36 f24 1"/>
                <a:gd name="f33" fmla="*/ 40 f24 1"/>
                <a:gd name="f34" fmla="+- f26 0 f1"/>
                <a:gd name="f35" fmla="*/ f29 1 39"/>
                <a:gd name="f36" fmla="*/ f30 1 40"/>
                <a:gd name="f37" fmla="*/ f31 1 39"/>
                <a:gd name="f38" fmla="*/ f32 1 40"/>
                <a:gd name="f39" fmla="*/ f33 1 40"/>
                <a:gd name="f40" fmla="*/ 0 1 f27"/>
                <a:gd name="f41" fmla="*/ f21 1 f27"/>
                <a:gd name="f42" fmla="*/ 0 1 f28"/>
                <a:gd name="f43" fmla="*/ f22 1 f28"/>
                <a:gd name="f44" fmla="*/ f35 1 f27"/>
                <a:gd name="f45" fmla="*/ f36 1 f28"/>
                <a:gd name="f46" fmla="*/ f37 1 f27"/>
                <a:gd name="f47" fmla="*/ f38 1 f28"/>
                <a:gd name="f48" fmla="*/ f39 1 f28"/>
                <a:gd name="f49" fmla="*/ f40 f18 1"/>
                <a:gd name="f50" fmla="*/ f41 f18 1"/>
                <a:gd name="f51" fmla="*/ f43 f19 1"/>
                <a:gd name="f52" fmla="*/ f42 f19 1"/>
                <a:gd name="f53" fmla="*/ f44 f18 1"/>
                <a:gd name="f54" fmla="*/ f45 f19 1"/>
                <a:gd name="f55" fmla="*/ f46 f18 1"/>
                <a:gd name="f56" fmla="*/ f47 f19 1"/>
                <a:gd name="f57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3" y="f54"/>
                </a:cxn>
                <a:cxn ang="f34">
                  <a:pos x="f55" y="f56"/>
                </a:cxn>
                <a:cxn ang="f34">
                  <a:pos x="f53" y="f57"/>
                </a:cxn>
                <a:cxn ang="f34">
                  <a:pos x="f53" y="f54"/>
                </a:cxn>
              </a:cxnLst>
              <a:rect l="f49" t="f52" r="f50" b="f51"/>
              <a:pathLst>
                <a:path w="39" h="40">
                  <a:moveTo>
                    <a:pt x="f5" y="f5"/>
                  </a:moveTo>
                  <a:cubicBezTo>
                    <a:pt x="f8" y="f9"/>
                    <a:pt x="f10" y="f11"/>
                    <a:pt x="f6" y="f12"/>
                  </a:cubicBezTo>
                  <a:cubicBezTo>
                    <a:pt x="f13" y="f14"/>
                    <a:pt x="f15" y="f6"/>
                    <a:pt x="f5" y="f7"/>
                  </a:cubicBezTo>
                  <a:cubicBezTo>
                    <a:pt x="f5" y="f16"/>
                    <a:pt x="f5" y="f15"/>
                    <a:pt x="f5" y="f5"/>
                  </a:cubicBezTo>
                  <a:close/>
                </a:path>
              </a:pathLst>
            </a:custGeom>
            <a:solidFill>
              <a:srgbClr val="017D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6;p36">
            <a:extLst>
              <a:ext uri="{FF2B5EF4-FFF2-40B4-BE49-F238E27FC236}">
                <a16:creationId xmlns:a16="http://schemas.microsoft.com/office/drawing/2014/main" id="{9DF9CB13-0DBD-4305-8B11-3E9616A36C47}"/>
              </a:ext>
            </a:extLst>
          </p:cNvPr>
          <p:cNvSpPr/>
          <p:nvPr/>
        </p:nvSpPr>
        <p:spPr>
          <a:xfrm>
            <a:off x="6114501" y="1328403"/>
            <a:ext cx="2093701" cy="2093701"/>
          </a:xfrm>
          <a:custGeom>
            <a:avLst>
              <a:gd name="f11" fmla="val 13481"/>
            </a:avLst>
            <a:gdLst>
              <a:gd name="f1" fmla="val 21600000"/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*/ 5419351 1 1725033"/>
              <a:gd name="f10" fmla="+- 0 0 21600000"/>
              <a:gd name="f11" fmla="val 13481"/>
              <a:gd name="f12" fmla="+- 0 0 -360"/>
              <a:gd name="f13" fmla="+- 0 0 -180"/>
              <a:gd name="f14" fmla="abs f5"/>
              <a:gd name="f15" fmla="abs f6"/>
              <a:gd name="f16" fmla="abs f7"/>
              <a:gd name="f17" fmla="val f8"/>
              <a:gd name="f18" fmla="val f11"/>
              <a:gd name="f19" fmla="+- 2700000 f3 0"/>
              <a:gd name="f20" fmla="*/ f12 f2 1"/>
              <a:gd name="f21" fmla="*/ f13 f2 1"/>
              <a:gd name="f22" fmla="?: f14 f5 1"/>
              <a:gd name="f23" fmla="?: f15 f6 1"/>
              <a:gd name="f24" fmla="?: f16 f7 1"/>
              <a:gd name="f25" fmla="*/ f19 f9 1"/>
              <a:gd name="f26" fmla="*/ f20 1 f4"/>
              <a:gd name="f27" fmla="*/ f21 1 f4"/>
              <a:gd name="f28" fmla="*/ f22 1 21600"/>
              <a:gd name="f29" fmla="*/ f23 1 21600"/>
              <a:gd name="f30" fmla="*/ 21600 f22 1"/>
              <a:gd name="f31" fmla="*/ 21600 f23 1"/>
              <a:gd name="f32" fmla="*/ f25 1 f2"/>
              <a:gd name="f33" fmla="+- f26 0 f3"/>
              <a:gd name="f34" fmla="+- f27 0 f3"/>
              <a:gd name="f35" fmla="min f29 f28"/>
              <a:gd name="f36" fmla="*/ f30 1 f24"/>
              <a:gd name="f37" fmla="*/ f31 1 f24"/>
              <a:gd name="f38" fmla="+- 0 0 f32"/>
              <a:gd name="f39" fmla="val f36"/>
              <a:gd name="f40" fmla="val f37"/>
              <a:gd name="f41" fmla="+- 0 0 f38"/>
              <a:gd name="f42" fmla="*/ f17 f35 1"/>
              <a:gd name="f43" fmla="+- f40 0 f17"/>
              <a:gd name="f44" fmla="+- f39 0 f17"/>
              <a:gd name="f45" fmla="*/ f41 f2 1"/>
              <a:gd name="f46" fmla="*/ f43 1 2"/>
              <a:gd name="f47" fmla="*/ f44 1 2"/>
              <a:gd name="f48" fmla="min f44 f43"/>
              <a:gd name="f49" fmla="*/ f45 1 f9"/>
              <a:gd name="f50" fmla="+- f17 f46 0"/>
              <a:gd name="f51" fmla="+- f17 f47 0"/>
              <a:gd name="f52" fmla="*/ f48 f18 1"/>
              <a:gd name="f53" fmla="+- f49 0 f3"/>
              <a:gd name="f54" fmla="*/ f47 f35 1"/>
              <a:gd name="f55" fmla="*/ f46 f35 1"/>
              <a:gd name="f56" fmla="*/ f52 1 100000"/>
              <a:gd name="f57" fmla="cos 1 f53"/>
              <a:gd name="f58" fmla="sin 1 f53"/>
              <a:gd name="f59" fmla="*/ f50 f35 1"/>
              <a:gd name="f60" fmla="+- f47 0 f56"/>
              <a:gd name="f61" fmla="+- f46 0 f56"/>
              <a:gd name="f62" fmla="+- 0 0 f57"/>
              <a:gd name="f63" fmla="+- 0 0 f58"/>
              <a:gd name="f64" fmla="*/ f56 f35 1"/>
              <a:gd name="f65" fmla="+- 0 0 f62"/>
              <a:gd name="f66" fmla="+- 0 0 f63"/>
              <a:gd name="f67" fmla="*/ f60 f35 1"/>
              <a:gd name="f68" fmla="*/ f61 f35 1"/>
              <a:gd name="f69" fmla="*/ f65 f47 1"/>
              <a:gd name="f70" fmla="*/ f66 f46 1"/>
              <a:gd name="f71" fmla="+- f51 0 f69"/>
              <a:gd name="f72" fmla="+- f51 f69 0"/>
              <a:gd name="f73" fmla="+- f50 0 f70"/>
              <a:gd name="f74" fmla="+- f50 f70 0"/>
              <a:gd name="f75" fmla="*/ f71 f35 1"/>
              <a:gd name="f76" fmla="*/ f73 f35 1"/>
              <a:gd name="f77" fmla="*/ f72 f35 1"/>
              <a:gd name="f78" fmla="*/ f74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75" y="f76"/>
              </a:cxn>
              <a:cxn ang="f34">
                <a:pos x="f75" y="f78"/>
              </a:cxn>
              <a:cxn ang="f34">
                <a:pos x="f77" y="f78"/>
              </a:cxn>
              <a:cxn ang="f33">
                <a:pos x="f77" y="f76"/>
              </a:cxn>
            </a:cxnLst>
            <a:rect l="f75" t="f76" r="f77" b="f78"/>
            <a:pathLst>
              <a:path>
                <a:moveTo>
                  <a:pt x="f42" y="f59"/>
                </a:moveTo>
                <a:arcTo wR="f54" hR="f55" stAng="f2" swAng="f1"/>
                <a:close/>
                <a:moveTo>
                  <a:pt x="f64" y="f59"/>
                </a:moveTo>
                <a:arcTo wR="f67" hR="f68" stAng="f2" swAng="f1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  <a:effectLst>
            <a:outerShdw dist="19046" dir="5400000" algn="tl">
              <a:srgbClr val="1C4587">
                <a:alpha val="50000"/>
              </a:srgbClr>
            </a:outerShdw>
          </a:effectLst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17DC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707;p36">
            <a:extLst>
              <a:ext uri="{FF2B5EF4-FFF2-40B4-BE49-F238E27FC236}">
                <a16:creationId xmlns:a16="http://schemas.microsoft.com/office/drawing/2014/main" id="{8A6A91D9-0A82-48C7-A641-392DA4299226}"/>
              </a:ext>
            </a:extLst>
          </p:cNvPr>
          <p:cNvSpPr/>
          <p:nvPr/>
        </p:nvSpPr>
        <p:spPr>
          <a:xfrm>
            <a:off x="6214253" y="1428155"/>
            <a:ext cx="1894197" cy="1894197"/>
          </a:xfrm>
          <a:custGeom>
            <a:avLst>
              <a:gd name="f11" fmla="val 13481"/>
            </a:avLst>
            <a:gdLst>
              <a:gd name="f1" fmla="val 21600000"/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*/ 5419351 1 1725033"/>
              <a:gd name="f10" fmla="+- 0 0 21600000"/>
              <a:gd name="f11" fmla="val 13481"/>
              <a:gd name="f12" fmla="+- 0 0 -360"/>
              <a:gd name="f13" fmla="+- 0 0 -180"/>
              <a:gd name="f14" fmla="abs f5"/>
              <a:gd name="f15" fmla="abs f6"/>
              <a:gd name="f16" fmla="abs f7"/>
              <a:gd name="f17" fmla="val f8"/>
              <a:gd name="f18" fmla="val f11"/>
              <a:gd name="f19" fmla="+- 2700000 f3 0"/>
              <a:gd name="f20" fmla="*/ f12 f2 1"/>
              <a:gd name="f21" fmla="*/ f13 f2 1"/>
              <a:gd name="f22" fmla="?: f14 f5 1"/>
              <a:gd name="f23" fmla="?: f15 f6 1"/>
              <a:gd name="f24" fmla="?: f16 f7 1"/>
              <a:gd name="f25" fmla="*/ f19 f9 1"/>
              <a:gd name="f26" fmla="*/ f20 1 f4"/>
              <a:gd name="f27" fmla="*/ f21 1 f4"/>
              <a:gd name="f28" fmla="*/ f22 1 21600"/>
              <a:gd name="f29" fmla="*/ f23 1 21600"/>
              <a:gd name="f30" fmla="*/ 21600 f22 1"/>
              <a:gd name="f31" fmla="*/ 21600 f23 1"/>
              <a:gd name="f32" fmla="*/ f25 1 f2"/>
              <a:gd name="f33" fmla="+- f26 0 f3"/>
              <a:gd name="f34" fmla="+- f27 0 f3"/>
              <a:gd name="f35" fmla="min f29 f28"/>
              <a:gd name="f36" fmla="*/ f30 1 f24"/>
              <a:gd name="f37" fmla="*/ f31 1 f24"/>
              <a:gd name="f38" fmla="+- 0 0 f32"/>
              <a:gd name="f39" fmla="val f36"/>
              <a:gd name="f40" fmla="val f37"/>
              <a:gd name="f41" fmla="+- 0 0 f38"/>
              <a:gd name="f42" fmla="*/ f17 f35 1"/>
              <a:gd name="f43" fmla="+- f40 0 f17"/>
              <a:gd name="f44" fmla="+- f39 0 f17"/>
              <a:gd name="f45" fmla="*/ f41 f2 1"/>
              <a:gd name="f46" fmla="*/ f43 1 2"/>
              <a:gd name="f47" fmla="*/ f44 1 2"/>
              <a:gd name="f48" fmla="min f44 f43"/>
              <a:gd name="f49" fmla="*/ f45 1 f9"/>
              <a:gd name="f50" fmla="+- f17 f46 0"/>
              <a:gd name="f51" fmla="+- f17 f47 0"/>
              <a:gd name="f52" fmla="*/ f48 f18 1"/>
              <a:gd name="f53" fmla="+- f49 0 f3"/>
              <a:gd name="f54" fmla="*/ f47 f35 1"/>
              <a:gd name="f55" fmla="*/ f46 f35 1"/>
              <a:gd name="f56" fmla="*/ f52 1 100000"/>
              <a:gd name="f57" fmla="cos 1 f53"/>
              <a:gd name="f58" fmla="sin 1 f53"/>
              <a:gd name="f59" fmla="*/ f50 f35 1"/>
              <a:gd name="f60" fmla="+- f47 0 f56"/>
              <a:gd name="f61" fmla="+- f46 0 f56"/>
              <a:gd name="f62" fmla="+- 0 0 f57"/>
              <a:gd name="f63" fmla="+- 0 0 f58"/>
              <a:gd name="f64" fmla="*/ f56 f35 1"/>
              <a:gd name="f65" fmla="+- 0 0 f62"/>
              <a:gd name="f66" fmla="+- 0 0 f63"/>
              <a:gd name="f67" fmla="*/ f60 f35 1"/>
              <a:gd name="f68" fmla="*/ f61 f35 1"/>
              <a:gd name="f69" fmla="*/ f65 f47 1"/>
              <a:gd name="f70" fmla="*/ f66 f46 1"/>
              <a:gd name="f71" fmla="+- f51 0 f69"/>
              <a:gd name="f72" fmla="+- f51 f69 0"/>
              <a:gd name="f73" fmla="+- f50 0 f70"/>
              <a:gd name="f74" fmla="+- f50 f70 0"/>
              <a:gd name="f75" fmla="*/ f71 f35 1"/>
              <a:gd name="f76" fmla="*/ f73 f35 1"/>
              <a:gd name="f77" fmla="*/ f72 f35 1"/>
              <a:gd name="f78" fmla="*/ f74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75" y="f76"/>
              </a:cxn>
              <a:cxn ang="f34">
                <a:pos x="f75" y="f78"/>
              </a:cxn>
              <a:cxn ang="f34">
                <a:pos x="f77" y="f78"/>
              </a:cxn>
              <a:cxn ang="f33">
                <a:pos x="f77" y="f76"/>
              </a:cxn>
            </a:cxnLst>
            <a:rect l="f75" t="f76" r="f77" b="f78"/>
            <a:pathLst>
              <a:path>
                <a:moveTo>
                  <a:pt x="f42" y="f59"/>
                </a:moveTo>
                <a:arcTo wR="f54" hR="f55" stAng="f2" swAng="f1"/>
                <a:close/>
                <a:moveTo>
                  <a:pt x="f64" y="f59"/>
                </a:moveTo>
                <a:arcTo wR="f67" hR="f68" stAng="f2" swAng="f10"/>
                <a:close/>
              </a:path>
            </a:pathLst>
          </a:custGeom>
          <a:solidFill>
            <a:srgbClr val="B3E5FC"/>
          </a:solidFill>
          <a:ln cap="flat">
            <a:noFill/>
            <a:prstDash val="solid"/>
          </a:ln>
          <a:effectLst>
            <a:outerShdw dist="19046" dir="5400000" algn="tl">
              <a:srgbClr val="1C4587">
                <a:alpha val="50000"/>
              </a:srgbClr>
            </a:outerShdw>
          </a:effectLst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17DC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708;p36">
            <a:extLst>
              <a:ext uri="{FF2B5EF4-FFF2-40B4-BE49-F238E27FC236}">
                <a16:creationId xmlns:a16="http://schemas.microsoft.com/office/drawing/2014/main" id="{41683EF5-12B2-419C-AABC-497CBDBF510C}"/>
              </a:ext>
            </a:extLst>
          </p:cNvPr>
          <p:cNvSpPr/>
          <p:nvPr/>
        </p:nvSpPr>
        <p:spPr>
          <a:xfrm rot="4177653">
            <a:off x="6214225" y="1428147"/>
            <a:ext cx="1894179" cy="1894179"/>
          </a:xfrm>
          <a:custGeom>
            <a:avLst>
              <a:gd name="f13" fmla="val 110"/>
              <a:gd name="f14" fmla="val 297"/>
              <a:gd name="f15" fmla="val 13701"/>
            </a:avLst>
            <a:gdLst>
              <a:gd name="f3" fmla="val 10800000"/>
              <a:gd name="f4" fmla="val 5400000"/>
              <a:gd name="f5" fmla="val 16200000"/>
              <a:gd name="f6" fmla="val 180"/>
              <a:gd name="f7" fmla="val w"/>
              <a:gd name="f8" fmla="val h"/>
              <a:gd name="f9" fmla="val ss"/>
              <a:gd name="f10" fmla="val 0"/>
              <a:gd name="f11" fmla="*/ 5419351 1 1725033"/>
              <a:gd name="f12" fmla="+- 0 0 1"/>
              <a:gd name="f13" fmla="val 110"/>
              <a:gd name="f14" fmla="val 297"/>
              <a:gd name="f15" fmla="val 13701"/>
              <a:gd name="f16" fmla="+- 0 0 -200"/>
              <a:gd name="f17" fmla="+- 0 0 -207"/>
              <a:gd name="f18" fmla="+- 0 0 -204"/>
              <a:gd name="f19" fmla="abs f7"/>
              <a:gd name="f20" fmla="abs f8"/>
              <a:gd name="f21" fmla="abs f9"/>
              <a:gd name="f22" fmla="val f10"/>
              <a:gd name="f23" fmla="val f15"/>
              <a:gd name="f24" fmla="+- 0 0 f13"/>
              <a:gd name="f25" fmla="+- 0 0 f14"/>
              <a:gd name="f26" fmla="*/ f16 f3 1"/>
              <a:gd name="f27" fmla="*/ f17 f3 1"/>
              <a:gd name="f28" fmla="*/ f18 f3 1"/>
              <a:gd name="f29" fmla="?: f19 f7 1"/>
              <a:gd name="f30" fmla="?: f20 f8 1"/>
              <a:gd name="f31" fmla="?: f21 f9 1"/>
              <a:gd name="f32" fmla="*/ f24 f3 1"/>
              <a:gd name="f33" fmla="*/ f25 f3 1"/>
              <a:gd name="f34" fmla="*/ f26 1 f6"/>
              <a:gd name="f35" fmla="*/ f27 1 f6"/>
              <a:gd name="f36" fmla="*/ f28 1 f6"/>
              <a:gd name="f37" fmla="*/ f29 1 21600"/>
              <a:gd name="f38" fmla="*/ f30 1 21600"/>
              <a:gd name="f39" fmla="*/ 21600 f29 1"/>
              <a:gd name="f40" fmla="*/ 21600 f30 1"/>
              <a:gd name="f41" fmla="*/ f32 1 f6"/>
              <a:gd name="f42" fmla="*/ f33 1 f6"/>
              <a:gd name="f43" fmla="+- f34 0 f4"/>
              <a:gd name="f44" fmla="+- f35 0 f4"/>
              <a:gd name="f45" fmla="+- f36 0 f4"/>
              <a:gd name="f46" fmla="min f38 f37"/>
              <a:gd name="f47" fmla="*/ f39 1 f31"/>
              <a:gd name="f48" fmla="*/ f40 1 f31"/>
              <a:gd name="f49" fmla="+- f41 0 f4"/>
              <a:gd name="f50" fmla="+- f42 0 f4"/>
              <a:gd name="f51" fmla="val f47"/>
              <a:gd name="f52" fmla="val f48"/>
              <a:gd name="f53" fmla="+- 0 0 f49"/>
              <a:gd name="f54" fmla="+- 0 0 f50"/>
              <a:gd name="f55" fmla="+- f52 0 f22"/>
              <a:gd name="f56" fmla="+- f51 0 f22"/>
              <a:gd name="f57" fmla="val f53"/>
              <a:gd name="f58" fmla="val f54"/>
              <a:gd name="f59" fmla="*/ f55 1 2"/>
              <a:gd name="f60" fmla="*/ f56 1 2"/>
              <a:gd name="f61" fmla="min f56 f55"/>
              <a:gd name="f62" fmla="+- f58 0 f57"/>
              <a:gd name="f63" fmla="+- f57 f4 0"/>
              <a:gd name="f64" fmla="+- f58 f4 0"/>
              <a:gd name="f65" fmla="+- 21600000 0 f57"/>
              <a:gd name="f66" fmla="+- f4 0 f57"/>
              <a:gd name="f67" fmla="+- 27000000 0 f57"/>
              <a:gd name="f68" fmla="+- f3 0 f57"/>
              <a:gd name="f69" fmla="+- 32400000 0 f57"/>
              <a:gd name="f70" fmla="+- f5 0 f57"/>
              <a:gd name="f71" fmla="+- 37800000 0 f57"/>
              <a:gd name="f72" fmla="+- f22 f59 0"/>
              <a:gd name="f73" fmla="+- f22 f60 0"/>
              <a:gd name="f74" fmla="+- f62 21600000 0"/>
              <a:gd name="f75" fmla="*/ f63 f11 1"/>
              <a:gd name="f76" fmla="*/ f64 f11 1"/>
              <a:gd name="f77" fmla="*/ f61 f23 1"/>
              <a:gd name="f78" fmla="?: f66 f66 f67"/>
              <a:gd name="f79" fmla="?: f68 f68 f69"/>
              <a:gd name="f80" fmla="?: f70 f70 f71"/>
              <a:gd name="f81" fmla="*/ f60 f46 1"/>
              <a:gd name="f82" fmla="*/ f59 f46 1"/>
              <a:gd name="f83" fmla="?: f62 f62 f74"/>
              <a:gd name="f84" fmla="*/ f75 1 f3"/>
              <a:gd name="f85" fmla="*/ f76 1 f3"/>
              <a:gd name="f86" fmla="*/ f77 1 100000"/>
              <a:gd name="f87" fmla="*/ f73 f46 1"/>
              <a:gd name="f88" fmla="*/ f72 f46 1"/>
              <a:gd name="f89" fmla="+- 0 0 f83"/>
              <a:gd name="f90" fmla="+- 0 0 f84"/>
              <a:gd name="f91" fmla="+- 0 0 f85"/>
              <a:gd name="f92" fmla="+- f60 0 f86"/>
              <a:gd name="f93" fmla="+- f59 0 f86"/>
              <a:gd name="f94" fmla="+- f83 0 f65"/>
              <a:gd name="f95" fmla="+- f83 0 f78"/>
              <a:gd name="f96" fmla="+- f83 0 f79"/>
              <a:gd name="f97" fmla="+- f83 0 f80"/>
              <a:gd name="f98" fmla="+- 0 0 f90"/>
              <a:gd name="f99" fmla="+- 0 0 f91"/>
              <a:gd name="f100" fmla="*/ f92 f46 1"/>
              <a:gd name="f101" fmla="*/ f93 f46 1"/>
              <a:gd name="f102" fmla="*/ f98 f3 1"/>
              <a:gd name="f103" fmla="*/ f99 f3 1"/>
              <a:gd name="f104" fmla="*/ f102 1 f11"/>
              <a:gd name="f105" fmla="*/ f103 1 f11"/>
              <a:gd name="f106" fmla="+- f104 0 f4"/>
              <a:gd name="f107" fmla="+- f105 0 f4"/>
              <a:gd name="f108" fmla="sin 1 f106"/>
              <a:gd name="f109" fmla="cos 1 f106"/>
              <a:gd name="f110" fmla="sin 1 f107"/>
              <a:gd name="f111" fmla="cos 1 f107"/>
              <a:gd name="f112" fmla="+- 0 0 f108"/>
              <a:gd name="f113" fmla="+- 0 0 f109"/>
              <a:gd name="f114" fmla="+- 0 0 f110"/>
              <a:gd name="f115" fmla="+- 0 0 f111"/>
              <a:gd name="f116" fmla="+- 0 0 f112"/>
              <a:gd name="f117" fmla="+- 0 0 f113"/>
              <a:gd name="f118" fmla="+- 0 0 f114"/>
              <a:gd name="f119" fmla="+- 0 0 f115"/>
              <a:gd name="f120" fmla="*/ f116 f60 1"/>
              <a:gd name="f121" fmla="*/ f117 f59 1"/>
              <a:gd name="f122" fmla="*/ f118 f60 1"/>
              <a:gd name="f123" fmla="*/ f119 f59 1"/>
              <a:gd name="f124" fmla="*/ f118 f92 1"/>
              <a:gd name="f125" fmla="*/ f119 f93 1"/>
              <a:gd name="f126" fmla="*/ f116 f92 1"/>
              <a:gd name="f127" fmla="*/ f117 f93 1"/>
              <a:gd name="f128" fmla="+- 0 0 f121"/>
              <a:gd name="f129" fmla="+- 0 0 f120"/>
              <a:gd name="f130" fmla="+- 0 0 f123"/>
              <a:gd name="f131" fmla="+- 0 0 f122"/>
              <a:gd name="f132" fmla="+- 0 0 f125"/>
              <a:gd name="f133" fmla="+- 0 0 f124"/>
              <a:gd name="f134" fmla="+- 0 0 f127"/>
              <a:gd name="f135" fmla="+- 0 0 f126"/>
              <a:gd name="f136" fmla="+- 0 0 f128"/>
              <a:gd name="f137" fmla="+- 0 0 f129"/>
              <a:gd name="f138" fmla="+- 0 0 f130"/>
              <a:gd name="f139" fmla="+- 0 0 f131"/>
              <a:gd name="f140" fmla="+- 0 0 f132"/>
              <a:gd name="f141" fmla="+- 0 0 f133"/>
              <a:gd name="f142" fmla="+- 0 0 f134"/>
              <a:gd name="f143" fmla="+- 0 0 f135"/>
              <a:gd name="f144" fmla="at2 f136 f137"/>
              <a:gd name="f145" fmla="at2 f138 f139"/>
              <a:gd name="f146" fmla="at2 f140 f141"/>
              <a:gd name="f147" fmla="at2 f142 f143"/>
              <a:gd name="f148" fmla="+- f144 f4 0"/>
              <a:gd name="f149" fmla="+- f145 f4 0"/>
              <a:gd name="f150" fmla="+- f146 f4 0"/>
              <a:gd name="f151" fmla="+- f147 f4 0"/>
              <a:gd name="f152" fmla="*/ f148 f11 1"/>
              <a:gd name="f153" fmla="*/ f149 f11 1"/>
              <a:gd name="f154" fmla="*/ f150 f11 1"/>
              <a:gd name="f155" fmla="*/ f151 f11 1"/>
              <a:gd name="f156" fmla="*/ f152 1 f3"/>
              <a:gd name="f157" fmla="*/ f153 1 f3"/>
              <a:gd name="f158" fmla="*/ f154 1 f3"/>
              <a:gd name="f159" fmla="*/ f155 1 f3"/>
              <a:gd name="f160" fmla="+- 0 0 f156"/>
              <a:gd name="f161" fmla="+- 0 0 f157"/>
              <a:gd name="f162" fmla="+- 0 0 f158"/>
              <a:gd name="f163" fmla="+- 0 0 f159"/>
              <a:gd name="f164" fmla="val f160"/>
              <a:gd name="f165" fmla="val f161"/>
              <a:gd name="f166" fmla="val f162"/>
              <a:gd name="f167" fmla="val f163"/>
              <a:gd name="f168" fmla="+- 0 0 f164"/>
              <a:gd name="f169" fmla="+- 0 0 f165"/>
              <a:gd name="f170" fmla="+- 0 0 f166"/>
              <a:gd name="f171" fmla="+- 0 0 f167"/>
              <a:gd name="f172" fmla="*/ f168 f3 1"/>
              <a:gd name="f173" fmla="*/ f169 f3 1"/>
              <a:gd name="f174" fmla="*/ f170 f3 1"/>
              <a:gd name="f175" fmla="*/ f171 f3 1"/>
              <a:gd name="f176" fmla="*/ f172 1 f11"/>
              <a:gd name="f177" fmla="*/ f173 1 f11"/>
              <a:gd name="f178" fmla="*/ f174 1 f11"/>
              <a:gd name="f179" fmla="*/ f175 1 f11"/>
              <a:gd name="f180" fmla="+- f176 0 f4"/>
              <a:gd name="f181" fmla="+- f177 0 f4"/>
              <a:gd name="f182" fmla="+- f178 0 f4"/>
              <a:gd name="f183" fmla="+- f179 0 f4"/>
              <a:gd name="f184" fmla="cos 1 f180"/>
              <a:gd name="f185" fmla="sin 1 f180"/>
              <a:gd name="f186" fmla="cos 1 f181"/>
              <a:gd name="f187" fmla="sin 1 f181"/>
              <a:gd name="f188" fmla="cos 1 f182"/>
              <a:gd name="f189" fmla="sin 1 f182"/>
              <a:gd name="f190" fmla="cos 1 f183"/>
              <a:gd name="f191" fmla="sin 1 f183"/>
              <a:gd name="f192" fmla="+- 0 0 f184"/>
              <a:gd name="f193" fmla="+- 0 0 f185"/>
              <a:gd name="f194" fmla="+- 0 0 f186"/>
              <a:gd name="f195" fmla="+- 0 0 f187"/>
              <a:gd name="f196" fmla="+- 0 0 f188"/>
              <a:gd name="f197" fmla="+- 0 0 f189"/>
              <a:gd name="f198" fmla="+- 0 0 f190"/>
              <a:gd name="f199" fmla="+- 0 0 f191"/>
              <a:gd name="f200" fmla="*/ f12 f192 1"/>
              <a:gd name="f201" fmla="*/ f12 f193 1"/>
              <a:gd name="f202" fmla="*/ f12 f194 1"/>
              <a:gd name="f203" fmla="*/ f12 f195 1"/>
              <a:gd name="f204" fmla="*/ f12 f196 1"/>
              <a:gd name="f205" fmla="*/ f12 f197 1"/>
              <a:gd name="f206" fmla="*/ f12 f198 1"/>
              <a:gd name="f207" fmla="*/ f12 f199 1"/>
              <a:gd name="f208" fmla="*/ f200 f60 1"/>
              <a:gd name="f209" fmla="*/ f201 f59 1"/>
              <a:gd name="f210" fmla="*/ f202 f60 1"/>
              <a:gd name="f211" fmla="*/ f203 f59 1"/>
              <a:gd name="f212" fmla="*/ f204 f92 1"/>
              <a:gd name="f213" fmla="*/ f205 f93 1"/>
              <a:gd name="f214" fmla="*/ f206 f92 1"/>
              <a:gd name="f215" fmla="*/ f207 f93 1"/>
              <a:gd name="f216" fmla="+- f73 f208 0"/>
              <a:gd name="f217" fmla="+- f72 f209 0"/>
              <a:gd name="f218" fmla="+- f73 f210 0"/>
              <a:gd name="f219" fmla="+- f72 f211 0"/>
              <a:gd name="f220" fmla="+- f73 f212 0"/>
              <a:gd name="f221" fmla="+- f72 f213 0"/>
              <a:gd name="f222" fmla="+- f73 f214 0"/>
              <a:gd name="f223" fmla="+- f72 f215 0"/>
              <a:gd name="f224" fmla="max f216 f220"/>
              <a:gd name="f225" fmla="max f218 f222"/>
              <a:gd name="f226" fmla="max f217 f221"/>
              <a:gd name="f227" fmla="max f219 f223"/>
              <a:gd name="f228" fmla="min f216 f220"/>
              <a:gd name="f229" fmla="min f218 f222"/>
              <a:gd name="f230" fmla="min f217 f221"/>
              <a:gd name="f231" fmla="min f219 f223"/>
              <a:gd name="f232" fmla="+- f216 f222 0"/>
              <a:gd name="f233" fmla="+- f217 f223 0"/>
              <a:gd name="f234" fmla="+- f218 f220 0"/>
              <a:gd name="f235" fmla="+- f219 f221 0"/>
              <a:gd name="f236" fmla="*/ f216 f46 1"/>
              <a:gd name="f237" fmla="*/ f217 f46 1"/>
              <a:gd name="f238" fmla="*/ f220 f46 1"/>
              <a:gd name="f239" fmla="*/ f221 f46 1"/>
              <a:gd name="f240" fmla="max f224 f225"/>
              <a:gd name="f241" fmla="max f226 f227"/>
              <a:gd name="f242" fmla="min f228 f229"/>
              <a:gd name="f243" fmla="min f230 f231"/>
              <a:gd name="f244" fmla="*/ f232 1 2"/>
              <a:gd name="f245" fmla="*/ f233 1 2"/>
              <a:gd name="f246" fmla="*/ f234 1 2"/>
              <a:gd name="f247" fmla="*/ f235 1 2"/>
              <a:gd name="f248" fmla="?: f94 f51 f240"/>
              <a:gd name="f249" fmla="?: f95 f52 f241"/>
              <a:gd name="f250" fmla="?: f96 f22 f242"/>
              <a:gd name="f251" fmla="?: f97 f22 f243"/>
              <a:gd name="f252" fmla="*/ f244 f46 1"/>
              <a:gd name="f253" fmla="*/ f245 f46 1"/>
              <a:gd name="f254" fmla="*/ f246 f46 1"/>
              <a:gd name="f255" fmla="*/ f247 f46 1"/>
              <a:gd name="f256" fmla="*/ f250 f46 1"/>
              <a:gd name="f257" fmla="*/ f251 f46 1"/>
              <a:gd name="f258" fmla="*/ f248 f46 1"/>
              <a:gd name="f259" fmla="*/ f249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252" y="f253"/>
              </a:cxn>
              <a:cxn ang="f44">
                <a:pos x="f254" y="f255"/>
              </a:cxn>
              <a:cxn ang="f45">
                <a:pos x="f87" y="f88"/>
              </a:cxn>
            </a:cxnLst>
            <a:rect l="f256" t="f257" r="f258" b="f259"/>
            <a:pathLst>
              <a:path>
                <a:moveTo>
                  <a:pt x="f236" y="f237"/>
                </a:moveTo>
                <a:arcTo wR="f81" hR="f82" stAng="f57" swAng="f83"/>
                <a:lnTo>
                  <a:pt x="f238" y="f239"/>
                </a:lnTo>
                <a:arcTo wR="f100" hR="f101" stAng="f58" swAng="f89"/>
                <a:close/>
              </a:path>
            </a:pathLst>
          </a:custGeom>
          <a:solidFill>
            <a:srgbClr val="01579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17DC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709;p36">
            <a:extLst>
              <a:ext uri="{FF2B5EF4-FFF2-40B4-BE49-F238E27FC236}">
                <a16:creationId xmlns:a16="http://schemas.microsoft.com/office/drawing/2014/main" id="{ECF65047-7140-4D37-8A66-1727571443B3}"/>
              </a:ext>
            </a:extLst>
          </p:cNvPr>
          <p:cNvSpPr/>
          <p:nvPr/>
        </p:nvSpPr>
        <p:spPr>
          <a:xfrm>
            <a:off x="3522003" y="1328403"/>
            <a:ext cx="2093701" cy="2093701"/>
          </a:xfrm>
          <a:custGeom>
            <a:avLst>
              <a:gd name="f11" fmla="val 13481"/>
            </a:avLst>
            <a:gdLst>
              <a:gd name="f1" fmla="val 21600000"/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*/ 5419351 1 1725033"/>
              <a:gd name="f10" fmla="+- 0 0 21600000"/>
              <a:gd name="f11" fmla="val 13481"/>
              <a:gd name="f12" fmla="+- 0 0 -360"/>
              <a:gd name="f13" fmla="+- 0 0 -180"/>
              <a:gd name="f14" fmla="abs f5"/>
              <a:gd name="f15" fmla="abs f6"/>
              <a:gd name="f16" fmla="abs f7"/>
              <a:gd name="f17" fmla="val f8"/>
              <a:gd name="f18" fmla="val f11"/>
              <a:gd name="f19" fmla="+- 2700000 f3 0"/>
              <a:gd name="f20" fmla="*/ f12 f2 1"/>
              <a:gd name="f21" fmla="*/ f13 f2 1"/>
              <a:gd name="f22" fmla="?: f14 f5 1"/>
              <a:gd name="f23" fmla="?: f15 f6 1"/>
              <a:gd name="f24" fmla="?: f16 f7 1"/>
              <a:gd name="f25" fmla="*/ f19 f9 1"/>
              <a:gd name="f26" fmla="*/ f20 1 f4"/>
              <a:gd name="f27" fmla="*/ f21 1 f4"/>
              <a:gd name="f28" fmla="*/ f22 1 21600"/>
              <a:gd name="f29" fmla="*/ f23 1 21600"/>
              <a:gd name="f30" fmla="*/ 21600 f22 1"/>
              <a:gd name="f31" fmla="*/ 21600 f23 1"/>
              <a:gd name="f32" fmla="*/ f25 1 f2"/>
              <a:gd name="f33" fmla="+- f26 0 f3"/>
              <a:gd name="f34" fmla="+- f27 0 f3"/>
              <a:gd name="f35" fmla="min f29 f28"/>
              <a:gd name="f36" fmla="*/ f30 1 f24"/>
              <a:gd name="f37" fmla="*/ f31 1 f24"/>
              <a:gd name="f38" fmla="+- 0 0 f32"/>
              <a:gd name="f39" fmla="val f36"/>
              <a:gd name="f40" fmla="val f37"/>
              <a:gd name="f41" fmla="+- 0 0 f38"/>
              <a:gd name="f42" fmla="*/ f17 f35 1"/>
              <a:gd name="f43" fmla="+- f40 0 f17"/>
              <a:gd name="f44" fmla="+- f39 0 f17"/>
              <a:gd name="f45" fmla="*/ f41 f2 1"/>
              <a:gd name="f46" fmla="*/ f43 1 2"/>
              <a:gd name="f47" fmla="*/ f44 1 2"/>
              <a:gd name="f48" fmla="min f44 f43"/>
              <a:gd name="f49" fmla="*/ f45 1 f9"/>
              <a:gd name="f50" fmla="+- f17 f46 0"/>
              <a:gd name="f51" fmla="+- f17 f47 0"/>
              <a:gd name="f52" fmla="*/ f48 f18 1"/>
              <a:gd name="f53" fmla="+- f49 0 f3"/>
              <a:gd name="f54" fmla="*/ f47 f35 1"/>
              <a:gd name="f55" fmla="*/ f46 f35 1"/>
              <a:gd name="f56" fmla="*/ f52 1 100000"/>
              <a:gd name="f57" fmla="cos 1 f53"/>
              <a:gd name="f58" fmla="sin 1 f53"/>
              <a:gd name="f59" fmla="*/ f50 f35 1"/>
              <a:gd name="f60" fmla="+- f47 0 f56"/>
              <a:gd name="f61" fmla="+- f46 0 f56"/>
              <a:gd name="f62" fmla="+- 0 0 f57"/>
              <a:gd name="f63" fmla="+- 0 0 f58"/>
              <a:gd name="f64" fmla="*/ f56 f35 1"/>
              <a:gd name="f65" fmla="+- 0 0 f62"/>
              <a:gd name="f66" fmla="+- 0 0 f63"/>
              <a:gd name="f67" fmla="*/ f60 f35 1"/>
              <a:gd name="f68" fmla="*/ f61 f35 1"/>
              <a:gd name="f69" fmla="*/ f65 f47 1"/>
              <a:gd name="f70" fmla="*/ f66 f46 1"/>
              <a:gd name="f71" fmla="+- f51 0 f69"/>
              <a:gd name="f72" fmla="+- f51 f69 0"/>
              <a:gd name="f73" fmla="+- f50 0 f70"/>
              <a:gd name="f74" fmla="+- f50 f70 0"/>
              <a:gd name="f75" fmla="*/ f71 f35 1"/>
              <a:gd name="f76" fmla="*/ f73 f35 1"/>
              <a:gd name="f77" fmla="*/ f72 f35 1"/>
              <a:gd name="f78" fmla="*/ f74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75" y="f76"/>
              </a:cxn>
              <a:cxn ang="f34">
                <a:pos x="f75" y="f78"/>
              </a:cxn>
              <a:cxn ang="f34">
                <a:pos x="f77" y="f78"/>
              </a:cxn>
              <a:cxn ang="f33">
                <a:pos x="f77" y="f76"/>
              </a:cxn>
            </a:cxnLst>
            <a:rect l="f75" t="f76" r="f77" b="f78"/>
            <a:pathLst>
              <a:path>
                <a:moveTo>
                  <a:pt x="f42" y="f59"/>
                </a:moveTo>
                <a:arcTo wR="f54" hR="f55" stAng="f2" swAng="f1"/>
                <a:close/>
                <a:moveTo>
                  <a:pt x="f64" y="f59"/>
                </a:moveTo>
                <a:arcTo wR="f67" hR="f68" stAng="f2" swAng="f1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  <a:effectLst>
            <a:outerShdw dist="19046" dir="5400000" algn="tl">
              <a:srgbClr val="1C4587">
                <a:alpha val="50000"/>
              </a:srgbClr>
            </a:outerShdw>
          </a:effectLst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17DC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710;p36">
            <a:extLst>
              <a:ext uri="{FF2B5EF4-FFF2-40B4-BE49-F238E27FC236}">
                <a16:creationId xmlns:a16="http://schemas.microsoft.com/office/drawing/2014/main" id="{98297ECD-7C77-42B1-99B3-7FE21CE56FF5}"/>
              </a:ext>
            </a:extLst>
          </p:cNvPr>
          <p:cNvSpPr/>
          <p:nvPr/>
        </p:nvSpPr>
        <p:spPr>
          <a:xfrm>
            <a:off x="3621453" y="1428155"/>
            <a:ext cx="1894197" cy="1894197"/>
          </a:xfrm>
          <a:custGeom>
            <a:avLst>
              <a:gd name="f11" fmla="val 13481"/>
            </a:avLst>
            <a:gdLst>
              <a:gd name="f1" fmla="val 21600000"/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*/ 5419351 1 1725033"/>
              <a:gd name="f10" fmla="+- 0 0 21600000"/>
              <a:gd name="f11" fmla="val 13481"/>
              <a:gd name="f12" fmla="+- 0 0 -360"/>
              <a:gd name="f13" fmla="+- 0 0 -180"/>
              <a:gd name="f14" fmla="abs f5"/>
              <a:gd name="f15" fmla="abs f6"/>
              <a:gd name="f16" fmla="abs f7"/>
              <a:gd name="f17" fmla="val f8"/>
              <a:gd name="f18" fmla="val f11"/>
              <a:gd name="f19" fmla="+- 2700000 f3 0"/>
              <a:gd name="f20" fmla="*/ f12 f2 1"/>
              <a:gd name="f21" fmla="*/ f13 f2 1"/>
              <a:gd name="f22" fmla="?: f14 f5 1"/>
              <a:gd name="f23" fmla="?: f15 f6 1"/>
              <a:gd name="f24" fmla="?: f16 f7 1"/>
              <a:gd name="f25" fmla="*/ f19 f9 1"/>
              <a:gd name="f26" fmla="*/ f20 1 f4"/>
              <a:gd name="f27" fmla="*/ f21 1 f4"/>
              <a:gd name="f28" fmla="*/ f22 1 21600"/>
              <a:gd name="f29" fmla="*/ f23 1 21600"/>
              <a:gd name="f30" fmla="*/ 21600 f22 1"/>
              <a:gd name="f31" fmla="*/ 21600 f23 1"/>
              <a:gd name="f32" fmla="*/ f25 1 f2"/>
              <a:gd name="f33" fmla="+- f26 0 f3"/>
              <a:gd name="f34" fmla="+- f27 0 f3"/>
              <a:gd name="f35" fmla="min f29 f28"/>
              <a:gd name="f36" fmla="*/ f30 1 f24"/>
              <a:gd name="f37" fmla="*/ f31 1 f24"/>
              <a:gd name="f38" fmla="+- 0 0 f32"/>
              <a:gd name="f39" fmla="val f36"/>
              <a:gd name="f40" fmla="val f37"/>
              <a:gd name="f41" fmla="+- 0 0 f38"/>
              <a:gd name="f42" fmla="*/ f17 f35 1"/>
              <a:gd name="f43" fmla="+- f40 0 f17"/>
              <a:gd name="f44" fmla="+- f39 0 f17"/>
              <a:gd name="f45" fmla="*/ f41 f2 1"/>
              <a:gd name="f46" fmla="*/ f43 1 2"/>
              <a:gd name="f47" fmla="*/ f44 1 2"/>
              <a:gd name="f48" fmla="min f44 f43"/>
              <a:gd name="f49" fmla="*/ f45 1 f9"/>
              <a:gd name="f50" fmla="+- f17 f46 0"/>
              <a:gd name="f51" fmla="+- f17 f47 0"/>
              <a:gd name="f52" fmla="*/ f48 f18 1"/>
              <a:gd name="f53" fmla="+- f49 0 f3"/>
              <a:gd name="f54" fmla="*/ f47 f35 1"/>
              <a:gd name="f55" fmla="*/ f46 f35 1"/>
              <a:gd name="f56" fmla="*/ f52 1 100000"/>
              <a:gd name="f57" fmla="cos 1 f53"/>
              <a:gd name="f58" fmla="sin 1 f53"/>
              <a:gd name="f59" fmla="*/ f50 f35 1"/>
              <a:gd name="f60" fmla="+- f47 0 f56"/>
              <a:gd name="f61" fmla="+- f46 0 f56"/>
              <a:gd name="f62" fmla="+- 0 0 f57"/>
              <a:gd name="f63" fmla="+- 0 0 f58"/>
              <a:gd name="f64" fmla="*/ f56 f35 1"/>
              <a:gd name="f65" fmla="+- 0 0 f62"/>
              <a:gd name="f66" fmla="+- 0 0 f63"/>
              <a:gd name="f67" fmla="*/ f60 f35 1"/>
              <a:gd name="f68" fmla="*/ f61 f35 1"/>
              <a:gd name="f69" fmla="*/ f65 f47 1"/>
              <a:gd name="f70" fmla="*/ f66 f46 1"/>
              <a:gd name="f71" fmla="+- f51 0 f69"/>
              <a:gd name="f72" fmla="+- f51 f69 0"/>
              <a:gd name="f73" fmla="+- f50 0 f70"/>
              <a:gd name="f74" fmla="+- f50 f70 0"/>
              <a:gd name="f75" fmla="*/ f71 f35 1"/>
              <a:gd name="f76" fmla="*/ f73 f35 1"/>
              <a:gd name="f77" fmla="*/ f72 f35 1"/>
              <a:gd name="f78" fmla="*/ f74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75" y="f76"/>
              </a:cxn>
              <a:cxn ang="f34">
                <a:pos x="f75" y="f78"/>
              </a:cxn>
              <a:cxn ang="f34">
                <a:pos x="f77" y="f78"/>
              </a:cxn>
              <a:cxn ang="f33">
                <a:pos x="f77" y="f76"/>
              </a:cxn>
            </a:cxnLst>
            <a:rect l="f75" t="f76" r="f77" b="f78"/>
            <a:pathLst>
              <a:path>
                <a:moveTo>
                  <a:pt x="f42" y="f59"/>
                </a:moveTo>
                <a:arcTo wR="f54" hR="f55" stAng="f2" swAng="f1"/>
                <a:close/>
                <a:moveTo>
                  <a:pt x="f64" y="f59"/>
                </a:moveTo>
                <a:arcTo wR="f67" hR="f68" stAng="f2" swAng="f10"/>
                <a:close/>
              </a:path>
            </a:pathLst>
          </a:custGeom>
          <a:solidFill>
            <a:srgbClr val="B3E5FC"/>
          </a:solidFill>
          <a:ln cap="flat">
            <a:noFill/>
            <a:prstDash val="solid"/>
          </a:ln>
          <a:effectLst>
            <a:outerShdw dist="19046" dir="5400000" algn="tl">
              <a:srgbClr val="1C4587">
                <a:alpha val="50000"/>
              </a:srgbClr>
            </a:outerShdw>
          </a:effectLst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17DC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711;p36">
            <a:extLst>
              <a:ext uri="{FF2B5EF4-FFF2-40B4-BE49-F238E27FC236}">
                <a16:creationId xmlns:a16="http://schemas.microsoft.com/office/drawing/2014/main" id="{0FDB551A-1F1B-4D99-9483-E50C5A233D90}"/>
              </a:ext>
            </a:extLst>
          </p:cNvPr>
          <p:cNvSpPr/>
          <p:nvPr/>
        </p:nvSpPr>
        <p:spPr>
          <a:xfrm rot="8856839">
            <a:off x="3621673" y="1428119"/>
            <a:ext cx="1894234" cy="1894234"/>
          </a:xfrm>
          <a:custGeom>
            <a:avLst>
              <a:gd name="f13" fmla="val 327"/>
              <a:gd name="f14" fmla="val 33"/>
              <a:gd name="f15" fmla="val 13480"/>
            </a:avLst>
            <a:gdLst>
              <a:gd name="f3" fmla="val 10800000"/>
              <a:gd name="f4" fmla="val 5400000"/>
              <a:gd name="f5" fmla="val 16200000"/>
              <a:gd name="f6" fmla="val 180"/>
              <a:gd name="f7" fmla="val w"/>
              <a:gd name="f8" fmla="val h"/>
              <a:gd name="f9" fmla="val ss"/>
              <a:gd name="f10" fmla="val 0"/>
              <a:gd name="f11" fmla="*/ 5419351 1 1725033"/>
              <a:gd name="f12" fmla="+- 0 0 1"/>
              <a:gd name="f13" fmla="val 327"/>
              <a:gd name="f14" fmla="val 33"/>
              <a:gd name="f15" fmla="val 13480"/>
              <a:gd name="f16" fmla="+- 0 0 -57"/>
              <a:gd name="f17" fmla="+- 0 0 -303"/>
              <a:gd name="f18" fmla="+- 0 0 -180"/>
              <a:gd name="f19" fmla="abs f7"/>
              <a:gd name="f20" fmla="abs f8"/>
              <a:gd name="f21" fmla="abs f9"/>
              <a:gd name="f22" fmla="val f10"/>
              <a:gd name="f23" fmla="val f15"/>
              <a:gd name="f24" fmla="+- 0 0 f13"/>
              <a:gd name="f25" fmla="+- 0 0 f14"/>
              <a:gd name="f26" fmla="*/ f16 f3 1"/>
              <a:gd name="f27" fmla="*/ f17 f3 1"/>
              <a:gd name="f28" fmla="*/ f18 f3 1"/>
              <a:gd name="f29" fmla="?: f19 f7 1"/>
              <a:gd name="f30" fmla="?: f20 f8 1"/>
              <a:gd name="f31" fmla="?: f21 f9 1"/>
              <a:gd name="f32" fmla="*/ f24 f3 1"/>
              <a:gd name="f33" fmla="*/ f25 f3 1"/>
              <a:gd name="f34" fmla="*/ f26 1 f6"/>
              <a:gd name="f35" fmla="*/ f27 1 f6"/>
              <a:gd name="f36" fmla="*/ f28 1 f6"/>
              <a:gd name="f37" fmla="*/ f29 1 21600"/>
              <a:gd name="f38" fmla="*/ f30 1 21600"/>
              <a:gd name="f39" fmla="*/ 21600 f29 1"/>
              <a:gd name="f40" fmla="*/ 21600 f30 1"/>
              <a:gd name="f41" fmla="*/ f32 1 f6"/>
              <a:gd name="f42" fmla="*/ f33 1 f6"/>
              <a:gd name="f43" fmla="+- f34 0 f4"/>
              <a:gd name="f44" fmla="+- f35 0 f4"/>
              <a:gd name="f45" fmla="+- f36 0 f4"/>
              <a:gd name="f46" fmla="min f38 f37"/>
              <a:gd name="f47" fmla="*/ f39 1 f31"/>
              <a:gd name="f48" fmla="*/ f40 1 f31"/>
              <a:gd name="f49" fmla="+- f41 0 f4"/>
              <a:gd name="f50" fmla="+- f42 0 f4"/>
              <a:gd name="f51" fmla="val f47"/>
              <a:gd name="f52" fmla="val f48"/>
              <a:gd name="f53" fmla="+- 0 0 f49"/>
              <a:gd name="f54" fmla="+- 0 0 f50"/>
              <a:gd name="f55" fmla="+- f52 0 f22"/>
              <a:gd name="f56" fmla="+- f51 0 f22"/>
              <a:gd name="f57" fmla="val f53"/>
              <a:gd name="f58" fmla="val f54"/>
              <a:gd name="f59" fmla="*/ f55 1 2"/>
              <a:gd name="f60" fmla="*/ f56 1 2"/>
              <a:gd name="f61" fmla="min f56 f55"/>
              <a:gd name="f62" fmla="+- f58 0 f57"/>
              <a:gd name="f63" fmla="+- f57 f4 0"/>
              <a:gd name="f64" fmla="+- f58 f4 0"/>
              <a:gd name="f65" fmla="+- 21600000 0 f57"/>
              <a:gd name="f66" fmla="+- f4 0 f57"/>
              <a:gd name="f67" fmla="+- 27000000 0 f57"/>
              <a:gd name="f68" fmla="+- f3 0 f57"/>
              <a:gd name="f69" fmla="+- 32400000 0 f57"/>
              <a:gd name="f70" fmla="+- f5 0 f57"/>
              <a:gd name="f71" fmla="+- 37800000 0 f57"/>
              <a:gd name="f72" fmla="+- f22 f59 0"/>
              <a:gd name="f73" fmla="+- f22 f60 0"/>
              <a:gd name="f74" fmla="+- f62 21600000 0"/>
              <a:gd name="f75" fmla="*/ f63 f11 1"/>
              <a:gd name="f76" fmla="*/ f64 f11 1"/>
              <a:gd name="f77" fmla="*/ f61 f23 1"/>
              <a:gd name="f78" fmla="?: f66 f66 f67"/>
              <a:gd name="f79" fmla="?: f68 f68 f69"/>
              <a:gd name="f80" fmla="?: f70 f70 f71"/>
              <a:gd name="f81" fmla="*/ f60 f46 1"/>
              <a:gd name="f82" fmla="*/ f59 f46 1"/>
              <a:gd name="f83" fmla="?: f62 f62 f74"/>
              <a:gd name="f84" fmla="*/ f75 1 f3"/>
              <a:gd name="f85" fmla="*/ f76 1 f3"/>
              <a:gd name="f86" fmla="*/ f77 1 100000"/>
              <a:gd name="f87" fmla="*/ f73 f46 1"/>
              <a:gd name="f88" fmla="*/ f72 f46 1"/>
              <a:gd name="f89" fmla="+- 0 0 f83"/>
              <a:gd name="f90" fmla="+- 0 0 f84"/>
              <a:gd name="f91" fmla="+- 0 0 f85"/>
              <a:gd name="f92" fmla="+- f60 0 f86"/>
              <a:gd name="f93" fmla="+- f59 0 f86"/>
              <a:gd name="f94" fmla="+- f83 0 f65"/>
              <a:gd name="f95" fmla="+- f83 0 f78"/>
              <a:gd name="f96" fmla="+- f83 0 f79"/>
              <a:gd name="f97" fmla="+- f83 0 f80"/>
              <a:gd name="f98" fmla="+- 0 0 f90"/>
              <a:gd name="f99" fmla="+- 0 0 f91"/>
              <a:gd name="f100" fmla="*/ f92 f46 1"/>
              <a:gd name="f101" fmla="*/ f93 f46 1"/>
              <a:gd name="f102" fmla="*/ f98 f3 1"/>
              <a:gd name="f103" fmla="*/ f99 f3 1"/>
              <a:gd name="f104" fmla="*/ f102 1 f11"/>
              <a:gd name="f105" fmla="*/ f103 1 f11"/>
              <a:gd name="f106" fmla="+- f104 0 f4"/>
              <a:gd name="f107" fmla="+- f105 0 f4"/>
              <a:gd name="f108" fmla="sin 1 f106"/>
              <a:gd name="f109" fmla="cos 1 f106"/>
              <a:gd name="f110" fmla="sin 1 f107"/>
              <a:gd name="f111" fmla="cos 1 f107"/>
              <a:gd name="f112" fmla="+- 0 0 f108"/>
              <a:gd name="f113" fmla="+- 0 0 f109"/>
              <a:gd name="f114" fmla="+- 0 0 f110"/>
              <a:gd name="f115" fmla="+- 0 0 f111"/>
              <a:gd name="f116" fmla="+- 0 0 f112"/>
              <a:gd name="f117" fmla="+- 0 0 f113"/>
              <a:gd name="f118" fmla="+- 0 0 f114"/>
              <a:gd name="f119" fmla="+- 0 0 f115"/>
              <a:gd name="f120" fmla="*/ f116 f60 1"/>
              <a:gd name="f121" fmla="*/ f117 f59 1"/>
              <a:gd name="f122" fmla="*/ f118 f60 1"/>
              <a:gd name="f123" fmla="*/ f119 f59 1"/>
              <a:gd name="f124" fmla="*/ f118 f92 1"/>
              <a:gd name="f125" fmla="*/ f119 f93 1"/>
              <a:gd name="f126" fmla="*/ f116 f92 1"/>
              <a:gd name="f127" fmla="*/ f117 f93 1"/>
              <a:gd name="f128" fmla="+- 0 0 f121"/>
              <a:gd name="f129" fmla="+- 0 0 f120"/>
              <a:gd name="f130" fmla="+- 0 0 f123"/>
              <a:gd name="f131" fmla="+- 0 0 f122"/>
              <a:gd name="f132" fmla="+- 0 0 f125"/>
              <a:gd name="f133" fmla="+- 0 0 f124"/>
              <a:gd name="f134" fmla="+- 0 0 f127"/>
              <a:gd name="f135" fmla="+- 0 0 f126"/>
              <a:gd name="f136" fmla="+- 0 0 f128"/>
              <a:gd name="f137" fmla="+- 0 0 f129"/>
              <a:gd name="f138" fmla="+- 0 0 f130"/>
              <a:gd name="f139" fmla="+- 0 0 f131"/>
              <a:gd name="f140" fmla="+- 0 0 f132"/>
              <a:gd name="f141" fmla="+- 0 0 f133"/>
              <a:gd name="f142" fmla="+- 0 0 f134"/>
              <a:gd name="f143" fmla="+- 0 0 f135"/>
              <a:gd name="f144" fmla="at2 f136 f137"/>
              <a:gd name="f145" fmla="at2 f138 f139"/>
              <a:gd name="f146" fmla="at2 f140 f141"/>
              <a:gd name="f147" fmla="at2 f142 f143"/>
              <a:gd name="f148" fmla="+- f144 f4 0"/>
              <a:gd name="f149" fmla="+- f145 f4 0"/>
              <a:gd name="f150" fmla="+- f146 f4 0"/>
              <a:gd name="f151" fmla="+- f147 f4 0"/>
              <a:gd name="f152" fmla="*/ f148 f11 1"/>
              <a:gd name="f153" fmla="*/ f149 f11 1"/>
              <a:gd name="f154" fmla="*/ f150 f11 1"/>
              <a:gd name="f155" fmla="*/ f151 f11 1"/>
              <a:gd name="f156" fmla="*/ f152 1 f3"/>
              <a:gd name="f157" fmla="*/ f153 1 f3"/>
              <a:gd name="f158" fmla="*/ f154 1 f3"/>
              <a:gd name="f159" fmla="*/ f155 1 f3"/>
              <a:gd name="f160" fmla="+- 0 0 f156"/>
              <a:gd name="f161" fmla="+- 0 0 f157"/>
              <a:gd name="f162" fmla="+- 0 0 f158"/>
              <a:gd name="f163" fmla="+- 0 0 f159"/>
              <a:gd name="f164" fmla="val f160"/>
              <a:gd name="f165" fmla="val f161"/>
              <a:gd name="f166" fmla="val f162"/>
              <a:gd name="f167" fmla="val f163"/>
              <a:gd name="f168" fmla="+- 0 0 f164"/>
              <a:gd name="f169" fmla="+- 0 0 f165"/>
              <a:gd name="f170" fmla="+- 0 0 f166"/>
              <a:gd name="f171" fmla="+- 0 0 f167"/>
              <a:gd name="f172" fmla="*/ f168 f3 1"/>
              <a:gd name="f173" fmla="*/ f169 f3 1"/>
              <a:gd name="f174" fmla="*/ f170 f3 1"/>
              <a:gd name="f175" fmla="*/ f171 f3 1"/>
              <a:gd name="f176" fmla="*/ f172 1 f11"/>
              <a:gd name="f177" fmla="*/ f173 1 f11"/>
              <a:gd name="f178" fmla="*/ f174 1 f11"/>
              <a:gd name="f179" fmla="*/ f175 1 f11"/>
              <a:gd name="f180" fmla="+- f176 0 f4"/>
              <a:gd name="f181" fmla="+- f177 0 f4"/>
              <a:gd name="f182" fmla="+- f178 0 f4"/>
              <a:gd name="f183" fmla="+- f179 0 f4"/>
              <a:gd name="f184" fmla="cos 1 f180"/>
              <a:gd name="f185" fmla="sin 1 f180"/>
              <a:gd name="f186" fmla="cos 1 f181"/>
              <a:gd name="f187" fmla="sin 1 f181"/>
              <a:gd name="f188" fmla="cos 1 f182"/>
              <a:gd name="f189" fmla="sin 1 f182"/>
              <a:gd name="f190" fmla="cos 1 f183"/>
              <a:gd name="f191" fmla="sin 1 f183"/>
              <a:gd name="f192" fmla="+- 0 0 f184"/>
              <a:gd name="f193" fmla="+- 0 0 f185"/>
              <a:gd name="f194" fmla="+- 0 0 f186"/>
              <a:gd name="f195" fmla="+- 0 0 f187"/>
              <a:gd name="f196" fmla="+- 0 0 f188"/>
              <a:gd name="f197" fmla="+- 0 0 f189"/>
              <a:gd name="f198" fmla="+- 0 0 f190"/>
              <a:gd name="f199" fmla="+- 0 0 f191"/>
              <a:gd name="f200" fmla="*/ f12 f192 1"/>
              <a:gd name="f201" fmla="*/ f12 f193 1"/>
              <a:gd name="f202" fmla="*/ f12 f194 1"/>
              <a:gd name="f203" fmla="*/ f12 f195 1"/>
              <a:gd name="f204" fmla="*/ f12 f196 1"/>
              <a:gd name="f205" fmla="*/ f12 f197 1"/>
              <a:gd name="f206" fmla="*/ f12 f198 1"/>
              <a:gd name="f207" fmla="*/ f12 f199 1"/>
              <a:gd name="f208" fmla="*/ f200 f60 1"/>
              <a:gd name="f209" fmla="*/ f201 f59 1"/>
              <a:gd name="f210" fmla="*/ f202 f60 1"/>
              <a:gd name="f211" fmla="*/ f203 f59 1"/>
              <a:gd name="f212" fmla="*/ f204 f92 1"/>
              <a:gd name="f213" fmla="*/ f205 f93 1"/>
              <a:gd name="f214" fmla="*/ f206 f92 1"/>
              <a:gd name="f215" fmla="*/ f207 f93 1"/>
              <a:gd name="f216" fmla="+- f73 f208 0"/>
              <a:gd name="f217" fmla="+- f72 f209 0"/>
              <a:gd name="f218" fmla="+- f73 f210 0"/>
              <a:gd name="f219" fmla="+- f72 f211 0"/>
              <a:gd name="f220" fmla="+- f73 f212 0"/>
              <a:gd name="f221" fmla="+- f72 f213 0"/>
              <a:gd name="f222" fmla="+- f73 f214 0"/>
              <a:gd name="f223" fmla="+- f72 f215 0"/>
              <a:gd name="f224" fmla="max f216 f220"/>
              <a:gd name="f225" fmla="max f218 f222"/>
              <a:gd name="f226" fmla="max f217 f221"/>
              <a:gd name="f227" fmla="max f219 f223"/>
              <a:gd name="f228" fmla="min f216 f220"/>
              <a:gd name="f229" fmla="min f218 f222"/>
              <a:gd name="f230" fmla="min f217 f221"/>
              <a:gd name="f231" fmla="min f219 f223"/>
              <a:gd name="f232" fmla="+- f216 f222 0"/>
              <a:gd name="f233" fmla="+- f217 f223 0"/>
              <a:gd name="f234" fmla="+- f218 f220 0"/>
              <a:gd name="f235" fmla="+- f219 f221 0"/>
              <a:gd name="f236" fmla="*/ f216 f46 1"/>
              <a:gd name="f237" fmla="*/ f217 f46 1"/>
              <a:gd name="f238" fmla="*/ f220 f46 1"/>
              <a:gd name="f239" fmla="*/ f221 f46 1"/>
              <a:gd name="f240" fmla="max f224 f225"/>
              <a:gd name="f241" fmla="max f226 f227"/>
              <a:gd name="f242" fmla="min f228 f229"/>
              <a:gd name="f243" fmla="min f230 f231"/>
              <a:gd name="f244" fmla="*/ f232 1 2"/>
              <a:gd name="f245" fmla="*/ f233 1 2"/>
              <a:gd name="f246" fmla="*/ f234 1 2"/>
              <a:gd name="f247" fmla="*/ f235 1 2"/>
              <a:gd name="f248" fmla="?: f94 f51 f240"/>
              <a:gd name="f249" fmla="?: f95 f52 f241"/>
              <a:gd name="f250" fmla="?: f96 f22 f242"/>
              <a:gd name="f251" fmla="?: f97 f22 f243"/>
              <a:gd name="f252" fmla="*/ f244 f46 1"/>
              <a:gd name="f253" fmla="*/ f245 f46 1"/>
              <a:gd name="f254" fmla="*/ f246 f46 1"/>
              <a:gd name="f255" fmla="*/ f247 f46 1"/>
              <a:gd name="f256" fmla="*/ f250 f46 1"/>
              <a:gd name="f257" fmla="*/ f251 f46 1"/>
              <a:gd name="f258" fmla="*/ f248 f46 1"/>
              <a:gd name="f259" fmla="*/ f249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252" y="f253"/>
              </a:cxn>
              <a:cxn ang="f44">
                <a:pos x="f254" y="f255"/>
              </a:cxn>
              <a:cxn ang="f45">
                <a:pos x="f87" y="f88"/>
              </a:cxn>
            </a:cxnLst>
            <a:rect l="f256" t="f257" r="f258" b="f259"/>
            <a:pathLst>
              <a:path>
                <a:moveTo>
                  <a:pt x="f236" y="f237"/>
                </a:moveTo>
                <a:arcTo wR="f81" hR="f82" stAng="f57" swAng="f83"/>
                <a:lnTo>
                  <a:pt x="f238" y="f239"/>
                </a:lnTo>
                <a:arcTo wR="f100" hR="f101" stAng="f58" swAng="f89"/>
                <a:close/>
              </a:path>
            </a:pathLst>
          </a:custGeom>
          <a:solidFill>
            <a:srgbClr val="01579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17DC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712;p36">
            <a:extLst>
              <a:ext uri="{FF2B5EF4-FFF2-40B4-BE49-F238E27FC236}">
                <a16:creationId xmlns:a16="http://schemas.microsoft.com/office/drawing/2014/main" id="{6A1469B7-14F5-4629-99E7-0D3311B0964D}"/>
              </a:ext>
            </a:extLst>
          </p:cNvPr>
          <p:cNvSpPr/>
          <p:nvPr/>
        </p:nvSpPr>
        <p:spPr>
          <a:xfrm>
            <a:off x="929496" y="1328403"/>
            <a:ext cx="2093701" cy="2093701"/>
          </a:xfrm>
          <a:custGeom>
            <a:avLst>
              <a:gd name="f11" fmla="val 13481"/>
            </a:avLst>
            <a:gdLst>
              <a:gd name="f1" fmla="val 21600000"/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*/ 5419351 1 1725033"/>
              <a:gd name="f10" fmla="+- 0 0 21600000"/>
              <a:gd name="f11" fmla="val 13481"/>
              <a:gd name="f12" fmla="+- 0 0 -360"/>
              <a:gd name="f13" fmla="+- 0 0 -180"/>
              <a:gd name="f14" fmla="abs f5"/>
              <a:gd name="f15" fmla="abs f6"/>
              <a:gd name="f16" fmla="abs f7"/>
              <a:gd name="f17" fmla="val f8"/>
              <a:gd name="f18" fmla="val f11"/>
              <a:gd name="f19" fmla="+- 2700000 f3 0"/>
              <a:gd name="f20" fmla="*/ f12 f2 1"/>
              <a:gd name="f21" fmla="*/ f13 f2 1"/>
              <a:gd name="f22" fmla="?: f14 f5 1"/>
              <a:gd name="f23" fmla="?: f15 f6 1"/>
              <a:gd name="f24" fmla="?: f16 f7 1"/>
              <a:gd name="f25" fmla="*/ f19 f9 1"/>
              <a:gd name="f26" fmla="*/ f20 1 f4"/>
              <a:gd name="f27" fmla="*/ f21 1 f4"/>
              <a:gd name="f28" fmla="*/ f22 1 21600"/>
              <a:gd name="f29" fmla="*/ f23 1 21600"/>
              <a:gd name="f30" fmla="*/ 21600 f22 1"/>
              <a:gd name="f31" fmla="*/ 21600 f23 1"/>
              <a:gd name="f32" fmla="*/ f25 1 f2"/>
              <a:gd name="f33" fmla="+- f26 0 f3"/>
              <a:gd name="f34" fmla="+- f27 0 f3"/>
              <a:gd name="f35" fmla="min f29 f28"/>
              <a:gd name="f36" fmla="*/ f30 1 f24"/>
              <a:gd name="f37" fmla="*/ f31 1 f24"/>
              <a:gd name="f38" fmla="+- 0 0 f32"/>
              <a:gd name="f39" fmla="val f36"/>
              <a:gd name="f40" fmla="val f37"/>
              <a:gd name="f41" fmla="+- 0 0 f38"/>
              <a:gd name="f42" fmla="*/ f17 f35 1"/>
              <a:gd name="f43" fmla="+- f40 0 f17"/>
              <a:gd name="f44" fmla="+- f39 0 f17"/>
              <a:gd name="f45" fmla="*/ f41 f2 1"/>
              <a:gd name="f46" fmla="*/ f43 1 2"/>
              <a:gd name="f47" fmla="*/ f44 1 2"/>
              <a:gd name="f48" fmla="min f44 f43"/>
              <a:gd name="f49" fmla="*/ f45 1 f9"/>
              <a:gd name="f50" fmla="+- f17 f46 0"/>
              <a:gd name="f51" fmla="+- f17 f47 0"/>
              <a:gd name="f52" fmla="*/ f48 f18 1"/>
              <a:gd name="f53" fmla="+- f49 0 f3"/>
              <a:gd name="f54" fmla="*/ f47 f35 1"/>
              <a:gd name="f55" fmla="*/ f46 f35 1"/>
              <a:gd name="f56" fmla="*/ f52 1 100000"/>
              <a:gd name="f57" fmla="cos 1 f53"/>
              <a:gd name="f58" fmla="sin 1 f53"/>
              <a:gd name="f59" fmla="*/ f50 f35 1"/>
              <a:gd name="f60" fmla="+- f47 0 f56"/>
              <a:gd name="f61" fmla="+- f46 0 f56"/>
              <a:gd name="f62" fmla="+- 0 0 f57"/>
              <a:gd name="f63" fmla="+- 0 0 f58"/>
              <a:gd name="f64" fmla="*/ f56 f35 1"/>
              <a:gd name="f65" fmla="+- 0 0 f62"/>
              <a:gd name="f66" fmla="+- 0 0 f63"/>
              <a:gd name="f67" fmla="*/ f60 f35 1"/>
              <a:gd name="f68" fmla="*/ f61 f35 1"/>
              <a:gd name="f69" fmla="*/ f65 f47 1"/>
              <a:gd name="f70" fmla="*/ f66 f46 1"/>
              <a:gd name="f71" fmla="+- f51 0 f69"/>
              <a:gd name="f72" fmla="+- f51 f69 0"/>
              <a:gd name="f73" fmla="+- f50 0 f70"/>
              <a:gd name="f74" fmla="+- f50 f70 0"/>
              <a:gd name="f75" fmla="*/ f71 f35 1"/>
              <a:gd name="f76" fmla="*/ f73 f35 1"/>
              <a:gd name="f77" fmla="*/ f72 f35 1"/>
              <a:gd name="f78" fmla="*/ f74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75" y="f76"/>
              </a:cxn>
              <a:cxn ang="f34">
                <a:pos x="f75" y="f78"/>
              </a:cxn>
              <a:cxn ang="f34">
                <a:pos x="f77" y="f78"/>
              </a:cxn>
              <a:cxn ang="f33">
                <a:pos x="f77" y="f76"/>
              </a:cxn>
            </a:cxnLst>
            <a:rect l="f75" t="f76" r="f77" b="f78"/>
            <a:pathLst>
              <a:path>
                <a:moveTo>
                  <a:pt x="f42" y="f59"/>
                </a:moveTo>
                <a:arcTo wR="f54" hR="f55" stAng="f2" swAng="f1"/>
                <a:close/>
                <a:moveTo>
                  <a:pt x="f64" y="f59"/>
                </a:moveTo>
                <a:arcTo wR="f67" hR="f68" stAng="f2" swAng="f1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  <a:effectLst>
            <a:outerShdw dist="19046" dir="5400000" algn="tl">
              <a:srgbClr val="1C4587">
                <a:alpha val="50000"/>
              </a:srgbClr>
            </a:outerShdw>
          </a:effectLst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17DC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713;p36">
            <a:extLst>
              <a:ext uri="{FF2B5EF4-FFF2-40B4-BE49-F238E27FC236}">
                <a16:creationId xmlns:a16="http://schemas.microsoft.com/office/drawing/2014/main" id="{0065281D-E75D-4835-B96F-53B4137E68E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95399" y="3861620"/>
            <a:ext cx="2361602" cy="744001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>
                <a:solidFill>
                  <a:srgbClr val="017DC0"/>
                </a:solidFill>
              </a:rPr>
              <a:t>Mercury is the smallest planet in the Solar System</a:t>
            </a:r>
          </a:p>
        </p:txBody>
      </p:sp>
      <p:sp>
        <p:nvSpPr>
          <p:cNvPr id="10" name="Google Shape;714;p36">
            <a:extLst>
              <a:ext uri="{FF2B5EF4-FFF2-40B4-BE49-F238E27FC236}">
                <a16:creationId xmlns:a16="http://schemas.microsoft.com/office/drawing/2014/main" id="{59E23E77-3028-46AA-98B6-AA781D7E0C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3444" y="3453021"/>
            <a:ext cx="2305504" cy="484796"/>
          </a:xfrm>
        </p:spPr>
        <p:txBody>
          <a:bodyPr/>
          <a:lstStyle/>
          <a:p>
            <a:pPr lvl="0"/>
            <a:r>
              <a:rPr lang="en-US" sz="2000">
                <a:solidFill>
                  <a:srgbClr val="017DC0"/>
                </a:solidFill>
              </a:rPr>
              <a:t>MERCURY</a:t>
            </a:r>
          </a:p>
        </p:txBody>
      </p:sp>
      <p:sp>
        <p:nvSpPr>
          <p:cNvPr id="11" name="Google Shape;715;p36">
            <a:extLst>
              <a:ext uri="{FF2B5EF4-FFF2-40B4-BE49-F238E27FC236}">
                <a16:creationId xmlns:a16="http://schemas.microsoft.com/office/drawing/2014/main" id="{5104CE51-8385-4565-8639-EB46C38672C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20750" y="537877"/>
            <a:ext cx="6502499" cy="428103"/>
          </a:xfrm>
        </p:spPr>
        <p:txBody>
          <a:bodyPr anchorCtr="1"/>
          <a:lstStyle/>
          <a:p>
            <a:pPr lvl="0" algn="ctr"/>
            <a:r>
              <a:rPr lang="en-US">
                <a:solidFill>
                  <a:srgbClr val="017DC0"/>
                </a:solidFill>
              </a:rPr>
              <a:t>HOW ABOUT THESE PERCENTAGES?</a:t>
            </a:r>
          </a:p>
        </p:txBody>
      </p:sp>
      <p:sp>
        <p:nvSpPr>
          <p:cNvPr id="12" name="Google Shape;716;p36">
            <a:extLst>
              <a:ext uri="{FF2B5EF4-FFF2-40B4-BE49-F238E27FC236}">
                <a16:creationId xmlns:a16="http://schemas.microsoft.com/office/drawing/2014/main" id="{3019D6C3-BEBB-46A9-9DA0-3C441DEB54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24745" y="1961104"/>
            <a:ext cx="1894499" cy="828300"/>
          </a:xfrm>
        </p:spPr>
        <p:txBody>
          <a:bodyPr anchorCtr="1"/>
          <a:lstStyle/>
          <a:p>
            <a:pPr lvl="0" algn="ctr"/>
            <a:r>
              <a:rPr lang="en-US" sz="4000">
                <a:solidFill>
                  <a:srgbClr val="017DC0"/>
                </a:solidFill>
              </a:rPr>
              <a:t>12%</a:t>
            </a:r>
          </a:p>
        </p:txBody>
      </p:sp>
      <p:sp>
        <p:nvSpPr>
          <p:cNvPr id="13" name="Google Shape;717;p36">
            <a:extLst>
              <a:ext uri="{FF2B5EF4-FFF2-40B4-BE49-F238E27FC236}">
                <a16:creationId xmlns:a16="http://schemas.microsoft.com/office/drawing/2014/main" id="{5C0B643B-857C-4150-B8EA-D9E36858F02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391198" y="3861620"/>
            <a:ext cx="2361602" cy="744001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>
                <a:solidFill>
                  <a:srgbClr val="017DC0"/>
                </a:solidFill>
              </a:rPr>
              <a:t>Neptune is the fourth-largest planet</a:t>
            </a:r>
          </a:p>
        </p:txBody>
      </p:sp>
      <p:sp>
        <p:nvSpPr>
          <p:cNvPr id="14" name="Google Shape;718;p36">
            <a:extLst>
              <a:ext uri="{FF2B5EF4-FFF2-40B4-BE49-F238E27FC236}">
                <a16:creationId xmlns:a16="http://schemas.microsoft.com/office/drawing/2014/main" id="{110A2B10-3393-4A56-8630-FD07D77B067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19252" y="3453021"/>
            <a:ext cx="2305504" cy="484796"/>
          </a:xfrm>
        </p:spPr>
        <p:txBody>
          <a:bodyPr anchorCtr="1"/>
          <a:lstStyle/>
          <a:p>
            <a:pPr lvl="0" algn="ctr"/>
            <a:r>
              <a:rPr lang="en-US" sz="2000">
                <a:solidFill>
                  <a:srgbClr val="017DC0"/>
                </a:solidFill>
              </a:rPr>
              <a:t>NEPTUNE</a:t>
            </a:r>
          </a:p>
        </p:txBody>
      </p:sp>
      <p:sp>
        <p:nvSpPr>
          <p:cNvPr id="15" name="Google Shape;719;p36">
            <a:extLst>
              <a:ext uri="{FF2B5EF4-FFF2-40B4-BE49-F238E27FC236}">
                <a16:creationId xmlns:a16="http://schemas.microsoft.com/office/drawing/2014/main" id="{8225C8DD-E9E8-40CF-ADB0-73BAC4FD759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14097" y="1961104"/>
            <a:ext cx="1894499" cy="828300"/>
          </a:xfrm>
        </p:spPr>
        <p:txBody>
          <a:bodyPr anchorCtr="1"/>
          <a:lstStyle/>
          <a:p>
            <a:pPr lvl="0" algn="ctr"/>
            <a:r>
              <a:rPr lang="en-US" sz="4000">
                <a:solidFill>
                  <a:srgbClr val="017DC0"/>
                </a:solidFill>
              </a:rPr>
              <a:t>55%</a:t>
            </a:r>
          </a:p>
        </p:txBody>
      </p:sp>
      <p:sp>
        <p:nvSpPr>
          <p:cNvPr id="16" name="Google Shape;720;p36">
            <a:extLst>
              <a:ext uri="{FF2B5EF4-FFF2-40B4-BE49-F238E27FC236}">
                <a16:creationId xmlns:a16="http://schemas.microsoft.com/office/drawing/2014/main" id="{C7A7FE02-3BBE-49FF-B7FD-ED642BFEE88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86997" y="3861620"/>
            <a:ext cx="2361602" cy="744001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>
                <a:solidFill>
                  <a:srgbClr val="017DC0"/>
                </a:solidFill>
              </a:rPr>
              <a:t>Despite being red, Mars is a very cold place</a:t>
            </a:r>
          </a:p>
        </p:txBody>
      </p:sp>
      <p:sp>
        <p:nvSpPr>
          <p:cNvPr id="17" name="Google Shape;721;p36">
            <a:extLst>
              <a:ext uri="{FF2B5EF4-FFF2-40B4-BE49-F238E27FC236}">
                <a16:creationId xmlns:a16="http://schemas.microsoft.com/office/drawing/2014/main" id="{654F4312-05D3-470D-B374-3472752F8C3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15051" y="3453021"/>
            <a:ext cx="2305504" cy="484796"/>
          </a:xfrm>
        </p:spPr>
        <p:txBody>
          <a:bodyPr anchorCtr="1"/>
          <a:lstStyle/>
          <a:p>
            <a:pPr lvl="0" algn="ctr"/>
            <a:r>
              <a:rPr lang="en-US" sz="2000">
                <a:solidFill>
                  <a:srgbClr val="017DC0"/>
                </a:solidFill>
              </a:rPr>
              <a:t>MARS</a:t>
            </a:r>
          </a:p>
        </p:txBody>
      </p:sp>
      <p:sp>
        <p:nvSpPr>
          <p:cNvPr id="18" name="Google Shape;722;p36">
            <a:extLst>
              <a:ext uri="{FF2B5EF4-FFF2-40B4-BE49-F238E27FC236}">
                <a16:creationId xmlns:a16="http://schemas.microsoft.com/office/drawing/2014/main" id="{15ECC181-F35B-40E3-866D-C453C28BD17F}"/>
              </a:ext>
            </a:extLst>
          </p:cNvPr>
          <p:cNvSpPr/>
          <p:nvPr/>
        </p:nvSpPr>
        <p:spPr>
          <a:xfrm>
            <a:off x="1028946" y="1428155"/>
            <a:ext cx="1894197" cy="1894197"/>
          </a:xfrm>
          <a:custGeom>
            <a:avLst>
              <a:gd name="f11" fmla="val 13481"/>
            </a:avLst>
            <a:gdLst>
              <a:gd name="f1" fmla="val 21600000"/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*/ 5419351 1 1725033"/>
              <a:gd name="f10" fmla="+- 0 0 21600000"/>
              <a:gd name="f11" fmla="val 13481"/>
              <a:gd name="f12" fmla="+- 0 0 -360"/>
              <a:gd name="f13" fmla="+- 0 0 -180"/>
              <a:gd name="f14" fmla="abs f5"/>
              <a:gd name="f15" fmla="abs f6"/>
              <a:gd name="f16" fmla="abs f7"/>
              <a:gd name="f17" fmla="val f8"/>
              <a:gd name="f18" fmla="val f11"/>
              <a:gd name="f19" fmla="+- 2700000 f3 0"/>
              <a:gd name="f20" fmla="*/ f12 f2 1"/>
              <a:gd name="f21" fmla="*/ f13 f2 1"/>
              <a:gd name="f22" fmla="?: f14 f5 1"/>
              <a:gd name="f23" fmla="?: f15 f6 1"/>
              <a:gd name="f24" fmla="?: f16 f7 1"/>
              <a:gd name="f25" fmla="*/ f19 f9 1"/>
              <a:gd name="f26" fmla="*/ f20 1 f4"/>
              <a:gd name="f27" fmla="*/ f21 1 f4"/>
              <a:gd name="f28" fmla="*/ f22 1 21600"/>
              <a:gd name="f29" fmla="*/ f23 1 21600"/>
              <a:gd name="f30" fmla="*/ 21600 f22 1"/>
              <a:gd name="f31" fmla="*/ 21600 f23 1"/>
              <a:gd name="f32" fmla="*/ f25 1 f2"/>
              <a:gd name="f33" fmla="+- f26 0 f3"/>
              <a:gd name="f34" fmla="+- f27 0 f3"/>
              <a:gd name="f35" fmla="min f29 f28"/>
              <a:gd name="f36" fmla="*/ f30 1 f24"/>
              <a:gd name="f37" fmla="*/ f31 1 f24"/>
              <a:gd name="f38" fmla="+- 0 0 f32"/>
              <a:gd name="f39" fmla="val f36"/>
              <a:gd name="f40" fmla="val f37"/>
              <a:gd name="f41" fmla="+- 0 0 f38"/>
              <a:gd name="f42" fmla="*/ f17 f35 1"/>
              <a:gd name="f43" fmla="+- f40 0 f17"/>
              <a:gd name="f44" fmla="+- f39 0 f17"/>
              <a:gd name="f45" fmla="*/ f41 f2 1"/>
              <a:gd name="f46" fmla="*/ f43 1 2"/>
              <a:gd name="f47" fmla="*/ f44 1 2"/>
              <a:gd name="f48" fmla="min f44 f43"/>
              <a:gd name="f49" fmla="*/ f45 1 f9"/>
              <a:gd name="f50" fmla="+- f17 f46 0"/>
              <a:gd name="f51" fmla="+- f17 f47 0"/>
              <a:gd name="f52" fmla="*/ f48 f18 1"/>
              <a:gd name="f53" fmla="+- f49 0 f3"/>
              <a:gd name="f54" fmla="*/ f47 f35 1"/>
              <a:gd name="f55" fmla="*/ f46 f35 1"/>
              <a:gd name="f56" fmla="*/ f52 1 100000"/>
              <a:gd name="f57" fmla="cos 1 f53"/>
              <a:gd name="f58" fmla="sin 1 f53"/>
              <a:gd name="f59" fmla="*/ f50 f35 1"/>
              <a:gd name="f60" fmla="+- f47 0 f56"/>
              <a:gd name="f61" fmla="+- f46 0 f56"/>
              <a:gd name="f62" fmla="+- 0 0 f57"/>
              <a:gd name="f63" fmla="+- 0 0 f58"/>
              <a:gd name="f64" fmla="*/ f56 f35 1"/>
              <a:gd name="f65" fmla="+- 0 0 f62"/>
              <a:gd name="f66" fmla="+- 0 0 f63"/>
              <a:gd name="f67" fmla="*/ f60 f35 1"/>
              <a:gd name="f68" fmla="*/ f61 f35 1"/>
              <a:gd name="f69" fmla="*/ f65 f47 1"/>
              <a:gd name="f70" fmla="*/ f66 f46 1"/>
              <a:gd name="f71" fmla="+- f51 0 f69"/>
              <a:gd name="f72" fmla="+- f51 f69 0"/>
              <a:gd name="f73" fmla="+- f50 0 f70"/>
              <a:gd name="f74" fmla="+- f50 f70 0"/>
              <a:gd name="f75" fmla="*/ f71 f35 1"/>
              <a:gd name="f76" fmla="*/ f73 f35 1"/>
              <a:gd name="f77" fmla="*/ f72 f35 1"/>
              <a:gd name="f78" fmla="*/ f74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75" y="f76"/>
              </a:cxn>
              <a:cxn ang="f34">
                <a:pos x="f75" y="f78"/>
              </a:cxn>
              <a:cxn ang="f34">
                <a:pos x="f77" y="f78"/>
              </a:cxn>
              <a:cxn ang="f33">
                <a:pos x="f77" y="f76"/>
              </a:cxn>
            </a:cxnLst>
            <a:rect l="f75" t="f76" r="f77" b="f78"/>
            <a:pathLst>
              <a:path>
                <a:moveTo>
                  <a:pt x="f42" y="f59"/>
                </a:moveTo>
                <a:arcTo wR="f54" hR="f55" stAng="f2" swAng="f1"/>
                <a:close/>
                <a:moveTo>
                  <a:pt x="f64" y="f59"/>
                </a:moveTo>
                <a:arcTo wR="f67" hR="f68" stAng="f2" swAng="f10"/>
                <a:close/>
              </a:path>
            </a:pathLst>
          </a:custGeom>
          <a:solidFill>
            <a:srgbClr val="B3E5FC"/>
          </a:solidFill>
          <a:ln cap="flat">
            <a:noFill/>
            <a:prstDash val="solid"/>
          </a:ln>
          <a:effectLst>
            <a:outerShdw dist="19046" dir="5400000" algn="tl">
              <a:srgbClr val="1C4587">
                <a:alpha val="50000"/>
              </a:srgbClr>
            </a:outerShdw>
          </a:effectLst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17DC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" name="Google Shape;723;p36">
            <a:extLst>
              <a:ext uri="{FF2B5EF4-FFF2-40B4-BE49-F238E27FC236}">
                <a16:creationId xmlns:a16="http://schemas.microsoft.com/office/drawing/2014/main" id="{3DC85E70-73CA-4ABF-BC6D-A9D0C56AFC67}"/>
              </a:ext>
            </a:extLst>
          </p:cNvPr>
          <p:cNvSpPr/>
          <p:nvPr/>
        </p:nvSpPr>
        <p:spPr>
          <a:xfrm rot="10800009" flipH="1">
            <a:off x="1029248" y="1428155"/>
            <a:ext cx="1894197" cy="1894197"/>
          </a:xfrm>
          <a:custGeom>
            <a:avLst>
              <a:gd name="f13" fmla="val 236"/>
              <a:gd name="f14" fmla="val 359"/>
              <a:gd name="f15" fmla="val 14217"/>
            </a:avLst>
            <a:gdLst>
              <a:gd name="f3" fmla="val 10800000"/>
              <a:gd name="f4" fmla="val 5400000"/>
              <a:gd name="f5" fmla="val 16200000"/>
              <a:gd name="f6" fmla="val 180"/>
              <a:gd name="f7" fmla="val w"/>
              <a:gd name="f8" fmla="val h"/>
              <a:gd name="f9" fmla="val ss"/>
              <a:gd name="f10" fmla="val 0"/>
              <a:gd name="f11" fmla="*/ 5419351 1 1725033"/>
              <a:gd name="f12" fmla="+- 0 0 1"/>
              <a:gd name="f13" fmla="val 236"/>
              <a:gd name="f14" fmla="val 359"/>
              <a:gd name="f15" fmla="val 14217"/>
              <a:gd name="f16" fmla="+- 0 0 -326"/>
              <a:gd name="f17" fmla="+- 0 0 -269"/>
              <a:gd name="f18" fmla="+- 0 0 -298"/>
              <a:gd name="f19" fmla="abs f7"/>
              <a:gd name="f20" fmla="abs f8"/>
              <a:gd name="f21" fmla="abs f9"/>
              <a:gd name="f22" fmla="val f10"/>
              <a:gd name="f23" fmla="val f15"/>
              <a:gd name="f24" fmla="+- 0 0 f13"/>
              <a:gd name="f25" fmla="+- 0 0 f14"/>
              <a:gd name="f26" fmla="*/ f16 f3 1"/>
              <a:gd name="f27" fmla="*/ f17 f3 1"/>
              <a:gd name="f28" fmla="*/ f18 f3 1"/>
              <a:gd name="f29" fmla="?: f19 f7 1"/>
              <a:gd name="f30" fmla="?: f20 f8 1"/>
              <a:gd name="f31" fmla="?: f21 f9 1"/>
              <a:gd name="f32" fmla="*/ f24 f3 1"/>
              <a:gd name="f33" fmla="*/ f25 f3 1"/>
              <a:gd name="f34" fmla="*/ f26 1 f6"/>
              <a:gd name="f35" fmla="*/ f27 1 f6"/>
              <a:gd name="f36" fmla="*/ f28 1 f6"/>
              <a:gd name="f37" fmla="*/ f29 1 21600"/>
              <a:gd name="f38" fmla="*/ f30 1 21600"/>
              <a:gd name="f39" fmla="*/ 21600 f29 1"/>
              <a:gd name="f40" fmla="*/ 21600 f30 1"/>
              <a:gd name="f41" fmla="*/ f32 1 f6"/>
              <a:gd name="f42" fmla="*/ f33 1 f6"/>
              <a:gd name="f43" fmla="+- f34 0 f4"/>
              <a:gd name="f44" fmla="+- f35 0 f4"/>
              <a:gd name="f45" fmla="+- f36 0 f4"/>
              <a:gd name="f46" fmla="min f38 f37"/>
              <a:gd name="f47" fmla="*/ f39 1 f31"/>
              <a:gd name="f48" fmla="*/ f40 1 f31"/>
              <a:gd name="f49" fmla="+- f41 0 f4"/>
              <a:gd name="f50" fmla="+- f42 0 f4"/>
              <a:gd name="f51" fmla="val f47"/>
              <a:gd name="f52" fmla="val f48"/>
              <a:gd name="f53" fmla="+- 0 0 f49"/>
              <a:gd name="f54" fmla="+- 0 0 f50"/>
              <a:gd name="f55" fmla="+- f52 0 f22"/>
              <a:gd name="f56" fmla="+- f51 0 f22"/>
              <a:gd name="f57" fmla="val f53"/>
              <a:gd name="f58" fmla="val f54"/>
              <a:gd name="f59" fmla="*/ f55 1 2"/>
              <a:gd name="f60" fmla="*/ f56 1 2"/>
              <a:gd name="f61" fmla="min f56 f55"/>
              <a:gd name="f62" fmla="+- f58 0 f57"/>
              <a:gd name="f63" fmla="+- f57 f4 0"/>
              <a:gd name="f64" fmla="+- f58 f4 0"/>
              <a:gd name="f65" fmla="+- 21600000 0 f57"/>
              <a:gd name="f66" fmla="+- f4 0 f57"/>
              <a:gd name="f67" fmla="+- 27000000 0 f57"/>
              <a:gd name="f68" fmla="+- f3 0 f57"/>
              <a:gd name="f69" fmla="+- 32400000 0 f57"/>
              <a:gd name="f70" fmla="+- f5 0 f57"/>
              <a:gd name="f71" fmla="+- 37800000 0 f57"/>
              <a:gd name="f72" fmla="+- f22 f59 0"/>
              <a:gd name="f73" fmla="+- f22 f60 0"/>
              <a:gd name="f74" fmla="+- f62 21600000 0"/>
              <a:gd name="f75" fmla="*/ f63 f11 1"/>
              <a:gd name="f76" fmla="*/ f64 f11 1"/>
              <a:gd name="f77" fmla="*/ f61 f23 1"/>
              <a:gd name="f78" fmla="?: f66 f66 f67"/>
              <a:gd name="f79" fmla="?: f68 f68 f69"/>
              <a:gd name="f80" fmla="?: f70 f70 f71"/>
              <a:gd name="f81" fmla="*/ f60 f46 1"/>
              <a:gd name="f82" fmla="*/ f59 f46 1"/>
              <a:gd name="f83" fmla="?: f62 f62 f74"/>
              <a:gd name="f84" fmla="*/ f75 1 f3"/>
              <a:gd name="f85" fmla="*/ f76 1 f3"/>
              <a:gd name="f86" fmla="*/ f77 1 100000"/>
              <a:gd name="f87" fmla="*/ f73 f46 1"/>
              <a:gd name="f88" fmla="*/ f72 f46 1"/>
              <a:gd name="f89" fmla="+- 0 0 f83"/>
              <a:gd name="f90" fmla="+- 0 0 f84"/>
              <a:gd name="f91" fmla="+- 0 0 f85"/>
              <a:gd name="f92" fmla="+- f60 0 f86"/>
              <a:gd name="f93" fmla="+- f59 0 f86"/>
              <a:gd name="f94" fmla="+- f83 0 f65"/>
              <a:gd name="f95" fmla="+- f83 0 f78"/>
              <a:gd name="f96" fmla="+- f83 0 f79"/>
              <a:gd name="f97" fmla="+- f83 0 f80"/>
              <a:gd name="f98" fmla="+- 0 0 f90"/>
              <a:gd name="f99" fmla="+- 0 0 f91"/>
              <a:gd name="f100" fmla="*/ f92 f46 1"/>
              <a:gd name="f101" fmla="*/ f93 f46 1"/>
              <a:gd name="f102" fmla="*/ f98 f3 1"/>
              <a:gd name="f103" fmla="*/ f99 f3 1"/>
              <a:gd name="f104" fmla="*/ f102 1 f11"/>
              <a:gd name="f105" fmla="*/ f103 1 f11"/>
              <a:gd name="f106" fmla="+- f104 0 f4"/>
              <a:gd name="f107" fmla="+- f105 0 f4"/>
              <a:gd name="f108" fmla="sin 1 f106"/>
              <a:gd name="f109" fmla="cos 1 f106"/>
              <a:gd name="f110" fmla="sin 1 f107"/>
              <a:gd name="f111" fmla="cos 1 f107"/>
              <a:gd name="f112" fmla="+- 0 0 f108"/>
              <a:gd name="f113" fmla="+- 0 0 f109"/>
              <a:gd name="f114" fmla="+- 0 0 f110"/>
              <a:gd name="f115" fmla="+- 0 0 f111"/>
              <a:gd name="f116" fmla="+- 0 0 f112"/>
              <a:gd name="f117" fmla="+- 0 0 f113"/>
              <a:gd name="f118" fmla="+- 0 0 f114"/>
              <a:gd name="f119" fmla="+- 0 0 f115"/>
              <a:gd name="f120" fmla="*/ f116 f60 1"/>
              <a:gd name="f121" fmla="*/ f117 f59 1"/>
              <a:gd name="f122" fmla="*/ f118 f60 1"/>
              <a:gd name="f123" fmla="*/ f119 f59 1"/>
              <a:gd name="f124" fmla="*/ f118 f92 1"/>
              <a:gd name="f125" fmla="*/ f119 f93 1"/>
              <a:gd name="f126" fmla="*/ f116 f92 1"/>
              <a:gd name="f127" fmla="*/ f117 f93 1"/>
              <a:gd name="f128" fmla="+- 0 0 f121"/>
              <a:gd name="f129" fmla="+- 0 0 f120"/>
              <a:gd name="f130" fmla="+- 0 0 f123"/>
              <a:gd name="f131" fmla="+- 0 0 f122"/>
              <a:gd name="f132" fmla="+- 0 0 f125"/>
              <a:gd name="f133" fmla="+- 0 0 f124"/>
              <a:gd name="f134" fmla="+- 0 0 f127"/>
              <a:gd name="f135" fmla="+- 0 0 f126"/>
              <a:gd name="f136" fmla="+- 0 0 f128"/>
              <a:gd name="f137" fmla="+- 0 0 f129"/>
              <a:gd name="f138" fmla="+- 0 0 f130"/>
              <a:gd name="f139" fmla="+- 0 0 f131"/>
              <a:gd name="f140" fmla="+- 0 0 f132"/>
              <a:gd name="f141" fmla="+- 0 0 f133"/>
              <a:gd name="f142" fmla="+- 0 0 f134"/>
              <a:gd name="f143" fmla="+- 0 0 f135"/>
              <a:gd name="f144" fmla="at2 f136 f137"/>
              <a:gd name="f145" fmla="at2 f138 f139"/>
              <a:gd name="f146" fmla="at2 f140 f141"/>
              <a:gd name="f147" fmla="at2 f142 f143"/>
              <a:gd name="f148" fmla="+- f144 f4 0"/>
              <a:gd name="f149" fmla="+- f145 f4 0"/>
              <a:gd name="f150" fmla="+- f146 f4 0"/>
              <a:gd name="f151" fmla="+- f147 f4 0"/>
              <a:gd name="f152" fmla="*/ f148 f11 1"/>
              <a:gd name="f153" fmla="*/ f149 f11 1"/>
              <a:gd name="f154" fmla="*/ f150 f11 1"/>
              <a:gd name="f155" fmla="*/ f151 f11 1"/>
              <a:gd name="f156" fmla="*/ f152 1 f3"/>
              <a:gd name="f157" fmla="*/ f153 1 f3"/>
              <a:gd name="f158" fmla="*/ f154 1 f3"/>
              <a:gd name="f159" fmla="*/ f155 1 f3"/>
              <a:gd name="f160" fmla="+- 0 0 f156"/>
              <a:gd name="f161" fmla="+- 0 0 f157"/>
              <a:gd name="f162" fmla="+- 0 0 f158"/>
              <a:gd name="f163" fmla="+- 0 0 f159"/>
              <a:gd name="f164" fmla="val f160"/>
              <a:gd name="f165" fmla="val f161"/>
              <a:gd name="f166" fmla="val f162"/>
              <a:gd name="f167" fmla="val f163"/>
              <a:gd name="f168" fmla="+- 0 0 f164"/>
              <a:gd name="f169" fmla="+- 0 0 f165"/>
              <a:gd name="f170" fmla="+- 0 0 f166"/>
              <a:gd name="f171" fmla="+- 0 0 f167"/>
              <a:gd name="f172" fmla="*/ f168 f3 1"/>
              <a:gd name="f173" fmla="*/ f169 f3 1"/>
              <a:gd name="f174" fmla="*/ f170 f3 1"/>
              <a:gd name="f175" fmla="*/ f171 f3 1"/>
              <a:gd name="f176" fmla="*/ f172 1 f11"/>
              <a:gd name="f177" fmla="*/ f173 1 f11"/>
              <a:gd name="f178" fmla="*/ f174 1 f11"/>
              <a:gd name="f179" fmla="*/ f175 1 f11"/>
              <a:gd name="f180" fmla="+- f176 0 f4"/>
              <a:gd name="f181" fmla="+- f177 0 f4"/>
              <a:gd name="f182" fmla="+- f178 0 f4"/>
              <a:gd name="f183" fmla="+- f179 0 f4"/>
              <a:gd name="f184" fmla="cos 1 f180"/>
              <a:gd name="f185" fmla="sin 1 f180"/>
              <a:gd name="f186" fmla="cos 1 f181"/>
              <a:gd name="f187" fmla="sin 1 f181"/>
              <a:gd name="f188" fmla="cos 1 f182"/>
              <a:gd name="f189" fmla="sin 1 f182"/>
              <a:gd name="f190" fmla="cos 1 f183"/>
              <a:gd name="f191" fmla="sin 1 f183"/>
              <a:gd name="f192" fmla="+- 0 0 f184"/>
              <a:gd name="f193" fmla="+- 0 0 f185"/>
              <a:gd name="f194" fmla="+- 0 0 f186"/>
              <a:gd name="f195" fmla="+- 0 0 f187"/>
              <a:gd name="f196" fmla="+- 0 0 f188"/>
              <a:gd name="f197" fmla="+- 0 0 f189"/>
              <a:gd name="f198" fmla="+- 0 0 f190"/>
              <a:gd name="f199" fmla="+- 0 0 f191"/>
              <a:gd name="f200" fmla="*/ f12 f192 1"/>
              <a:gd name="f201" fmla="*/ f12 f193 1"/>
              <a:gd name="f202" fmla="*/ f12 f194 1"/>
              <a:gd name="f203" fmla="*/ f12 f195 1"/>
              <a:gd name="f204" fmla="*/ f12 f196 1"/>
              <a:gd name="f205" fmla="*/ f12 f197 1"/>
              <a:gd name="f206" fmla="*/ f12 f198 1"/>
              <a:gd name="f207" fmla="*/ f12 f199 1"/>
              <a:gd name="f208" fmla="*/ f200 f60 1"/>
              <a:gd name="f209" fmla="*/ f201 f59 1"/>
              <a:gd name="f210" fmla="*/ f202 f60 1"/>
              <a:gd name="f211" fmla="*/ f203 f59 1"/>
              <a:gd name="f212" fmla="*/ f204 f92 1"/>
              <a:gd name="f213" fmla="*/ f205 f93 1"/>
              <a:gd name="f214" fmla="*/ f206 f92 1"/>
              <a:gd name="f215" fmla="*/ f207 f93 1"/>
              <a:gd name="f216" fmla="+- f73 f208 0"/>
              <a:gd name="f217" fmla="+- f72 f209 0"/>
              <a:gd name="f218" fmla="+- f73 f210 0"/>
              <a:gd name="f219" fmla="+- f72 f211 0"/>
              <a:gd name="f220" fmla="+- f73 f212 0"/>
              <a:gd name="f221" fmla="+- f72 f213 0"/>
              <a:gd name="f222" fmla="+- f73 f214 0"/>
              <a:gd name="f223" fmla="+- f72 f215 0"/>
              <a:gd name="f224" fmla="max f216 f220"/>
              <a:gd name="f225" fmla="max f218 f222"/>
              <a:gd name="f226" fmla="max f217 f221"/>
              <a:gd name="f227" fmla="max f219 f223"/>
              <a:gd name="f228" fmla="min f216 f220"/>
              <a:gd name="f229" fmla="min f218 f222"/>
              <a:gd name="f230" fmla="min f217 f221"/>
              <a:gd name="f231" fmla="min f219 f223"/>
              <a:gd name="f232" fmla="+- f216 f222 0"/>
              <a:gd name="f233" fmla="+- f217 f223 0"/>
              <a:gd name="f234" fmla="+- f218 f220 0"/>
              <a:gd name="f235" fmla="+- f219 f221 0"/>
              <a:gd name="f236" fmla="*/ f216 f46 1"/>
              <a:gd name="f237" fmla="*/ f217 f46 1"/>
              <a:gd name="f238" fmla="*/ f220 f46 1"/>
              <a:gd name="f239" fmla="*/ f221 f46 1"/>
              <a:gd name="f240" fmla="max f224 f225"/>
              <a:gd name="f241" fmla="max f226 f227"/>
              <a:gd name="f242" fmla="min f228 f229"/>
              <a:gd name="f243" fmla="min f230 f231"/>
              <a:gd name="f244" fmla="*/ f232 1 2"/>
              <a:gd name="f245" fmla="*/ f233 1 2"/>
              <a:gd name="f246" fmla="*/ f234 1 2"/>
              <a:gd name="f247" fmla="*/ f235 1 2"/>
              <a:gd name="f248" fmla="?: f94 f51 f240"/>
              <a:gd name="f249" fmla="?: f95 f52 f241"/>
              <a:gd name="f250" fmla="?: f96 f22 f242"/>
              <a:gd name="f251" fmla="?: f97 f22 f243"/>
              <a:gd name="f252" fmla="*/ f244 f46 1"/>
              <a:gd name="f253" fmla="*/ f245 f46 1"/>
              <a:gd name="f254" fmla="*/ f246 f46 1"/>
              <a:gd name="f255" fmla="*/ f247 f46 1"/>
              <a:gd name="f256" fmla="*/ f250 f46 1"/>
              <a:gd name="f257" fmla="*/ f251 f46 1"/>
              <a:gd name="f258" fmla="*/ f248 f46 1"/>
              <a:gd name="f259" fmla="*/ f249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252" y="f253"/>
              </a:cxn>
              <a:cxn ang="f44">
                <a:pos x="f254" y="f255"/>
              </a:cxn>
              <a:cxn ang="f45">
                <a:pos x="f87" y="f88"/>
              </a:cxn>
            </a:cxnLst>
            <a:rect l="f256" t="f257" r="f258" b="f259"/>
            <a:pathLst>
              <a:path>
                <a:moveTo>
                  <a:pt x="f236" y="f237"/>
                </a:moveTo>
                <a:arcTo wR="f81" hR="f82" stAng="f57" swAng="f83"/>
                <a:lnTo>
                  <a:pt x="f238" y="f239"/>
                </a:lnTo>
                <a:arcTo wR="f100" hR="f101" stAng="f58" swAng="f89"/>
                <a:close/>
              </a:path>
            </a:pathLst>
          </a:custGeom>
          <a:solidFill>
            <a:srgbClr val="01579B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17DC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" name="Google Shape;724;p36">
            <a:extLst>
              <a:ext uri="{FF2B5EF4-FFF2-40B4-BE49-F238E27FC236}">
                <a16:creationId xmlns:a16="http://schemas.microsoft.com/office/drawing/2014/main" id="{5253146D-BB91-4F62-B076-F7D1CE703FD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28800" y="1961104"/>
            <a:ext cx="1894499" cy="828300"/>
          </a:xfrm>
        </p:spPr>
        <p:txBody>
          <a:bodyPr anchorCtr="1"/>
          <a:lstStyle/>
          <a:p>
            <a:pPr lvl="0" algn="ctr"/>
            <a:r>
              <a:rPr lang="en-US" sz="4000">
                <a:solidFill>
                  <a:srgbClr val="017DC0"/>
                </a:solidFill>
              </a:rPr>
              <a:t>33%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 World Ozone Day Minitheme by Slides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1856</Words>
  <Application>Microsoft Office PowerPoint</Application>
  <PresentationFormat>Presentación en pantalla (16:9)</PresentationFormat>
  <Paragraphs>213</Paragraphs>
  <Slides>28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41" baseType="lpstr">
      <vt:lpstr>Arial</vt:lpstr>
      <vt:lpstr>Arial (Títulos)</vt:lpstr>
      <vt:lpstr>Bahnschrift</vt:lpstr>
      <vt:lpstr>Barlow</vt:lpstr>
      <vt:lpstr>Calibri</vt:lpstr>
      <vt:lpstr>Montserrat Black</vt:lpstr>
      <vt:lpstr>Montserrat Light</vt:lpstr>
      <vt:lpstr>Playfair Display Black</vt:lpstr>
      <vt:lpstr>Roboto</vt:lpstr>
      <vt:lpstr>Segoe UI Light</vt:lpstr>
      <vt:lpstr>Source Sans Pro</vt:lpstr>
      <vt:lpstr>Wingdings</vt:lpstr>
      <vt:lpstr> World Ozone Day Minitheme by Slidesgo</vt:lpstr>
      <vt:lpstr>INTERNATIONAL OZONE LAYER DAY</vt:lpstr>
      <vt:lpstr>02</vt:lpstr>
      <vt:lpstr>Presentación de PowerPoint</vt:lpstr>
      <vt:lpstr>INTRODUCTION</vt:lpstr>
      <vt:lpstr>MATERIALS</vt:lpstr>
      <vt:lpstr>ABOUT WORLD OZONE DAY</vt:lpstr>
      <vt:lpstr>PLANTS</vt:lpstr>
      <vt:lpstr>Presentación de PowerPoint</vt:lpstr>
      <vt:lpstr>MERCURY</vt:lpstr>
      <vt:lpstr>WORLD OZONE DAY!</vt:lpstr>
      <vt:lpstr>THIS IS A MAP</vt:lpstr>
      <vt:lpstr>A PICTURE IS WORTH A THOUSAND WORDS</vt:lpstr>
      <vt:lpstr>Presentación de PowerPoint</vt:lpstr>
      <vt:lpstr>MERCURY</vt:lpstr>
      <vt:lpstr>STRATOSPHERE</vt:lpstr>
      <vt:lpstr>OZONE PROTECTION PLANS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RESOURCES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Día Internacional de la Capa de Ozono</dc:title>
  <dc:creator>Grym</dc:creator>
  <cp:lastModifiedBy>Franklin</cp:lastModifiedBy>
  <cp:revision>44</cp:revision>
  <dcterms:modified xsi:type="dcterms:W3CDTF">2023-09-16T17:31:07Z</dcterms:modified>
  <cp:category>slidesppt.net</cp:category>
</cp:coreProperties>
</file>